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4.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317" r:id="rId2"/>
    <p:sldId id="279" r:id="rId3"/>
    <p:sldId id="318" r:id="rId4"/>
    <p:sldId id="319" r:id="rId5"/>
    <p:sldId id="320" r:id="rId6"/>
    <p:sldId id="321" r:id="rId7"/>
    <p:sldId id="322" r:id="rId8"/>
    <p:sldId id="323" r:id="rId9"/>
    <p:sldId id="324" r:id="rId10"/>
    <p:sldId id="325" r:id="rId11"/>
    <p:sldId id="326" r:id="rId12"/>
    <p:sldId id="327" r:id="rId13"/>
    <p:sldId id="328" r:id="rId14"/>
    <p:sldId id="329" r:id="rId15"/>
    <p:sldId id="330" r:id="rId16"/>
    <p:sldId id="331" r:id="rId17"/>
    <p:sldId id="332" r:id="rId18"/>
    <p:sldId id="333" r:id="rId19"/>
    <p:sldId id="334" r:id="rId20"/>
    <p:sldId id="335" r:id="rId21"/>
    <p:sldId id="336" r:id="rId22"/>
    <p:sldId id="337" r:id="rId23"/>
    <p:sldId id="338" r:id="rId24"/>
    <p:sldId id="339" r:id="rId25"/>
    <p:sldId id="340" r:id="rId26"/>
    <p:sldId id="341" r:id="rId27"/>
    <p:sldId id="342" r:id="rId28"/>
    <p:sldId id="343" r:id="rId29"/>
    <p:sldId id="344" r:id="rId30"/>
    <p:sldId id="345" r:id="rId31"/>
    <p:sldId id="346" r:id="rId32"/>
    <p:sldId id="347" r:id="rId33"/>
    <p:sldId id="348" r:id="rId34"/>
    <p:sldId id="349" r:id="rId35"/>
    <p:sldId id="350" r:id="rId36"/>
    <p:sldId id="351" r:id="rId37"/>
    <p:sldId id="352" r:id="rId38"/>
    <p:sldId id="353" r:id="rId39"/>
    <p:sldId id="354" r:id="rId40"/>
    <p:sldId id="355" r:id="rId41"/>
    <p:sldId id="356" r:id="rId42"/>
    <p:sldId id="358" r:id="rId43"/>
    <p:sldId id="278"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2DB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94"/>
    <p:restoredTop sz="94719"/>
  </p:normalViewPr>
  <p:slideViewPr>
    <p:cSldViewPr snapToGrid="0" snapToObjects="1">
      <p:cViewPr varScale="1">
        <p:scale>
          <a:sx n="87" d="100"/>
          <a:sy n="87" d="100"/>
        </p:scale>
        <p:origin x="1284"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iagrams/_rels/data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image" Target="../media/image5.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3EBDBD-BC12-4173-AA58-0C208F3376A9}" type="doc">
      <dgm:prSet loTypeId="urn:microsoft.com/office/officeart/2009/3/layout/RandomtoResultProcess" loCatId="process" qsTypeId="urn:microsoft.com/office/officeart/2005/8/quickstyle/simple1" qsCatId="simple" csTypeId="urn:microsoft.com/office/officeart/2005/8/colors/accent1_2" csCatId="accent1" phldr="1"/>
      <dgm:spPr/>
      <dgm:t>
        <a:bodyPr/>
        <a:lstStyle/>
        <a:p>
          <a:endParaRPr lang="tr-TR"/>
        </a:p>
      </dgm:t>
    </dgm:pt>
    <dgm:pt modelId="{FE6CE82C-9AEF-4F0C-91DC-8EB2F47AB98C}">
      <dgm:prSet phldrT="[Text]"/>
      <dgm:spPr>
        <a:solidFill>
          <a:schemeClr val="accent2">
            <a:lumMod val="75000"/>
          </a:schemeClr>
        </a:solidFill>
      </dgm:spPr>
      <dgm:t>
        <a:bodyPr/>
        <a:lstStyle/>
        <a:p>
          <a:r>
            <a:rPr lang="tr-TR" dirty="0" smtClean="0">
              <a:solidFill>
                <a:schemeClr val="bg1"/>
              </a:solidFill>
            </a:rPr>
            <a:t>Yeni Strateji</a:t>
          </a:r>
          <a:endParaRPr lang="tr-TR" dirty="0">
            <a:solidFill>
              <a:schemeClr val="bg1"/>
            </a:solidFill>
          </a:endParaRPr>
        </a:p>
      </dgm:t>
    </dgm:pt>
    <dgm:pt modelId="{88DCA2F7-A92F-4DFA-A475-B45D1E127492}" type="parTrans" cxnId="{D42DDABD-9F0D-4B4E-87A1-B217714D20C2}">
      <dgm:prSet/>
      <dgm:spPr/>
      <dgm:t>
        <a:bodyPr/>
        <a:lstStyle/>
        <a:p>
          <a:endParaRPr lang="tr-TR"/>
        </a:p>
      </dgm:t>
    </dgm:pt>
    <dgm:pt modelId="{2CF874D8-57F1-46F7-BB36-FE8E07727AC4}" type="sibTrans" cxnId="{D42DDABD-9F0D-4B4E-87A1-B217714D20C2}">
      <dgm:prSet/>
      <dgm:spPr/>
      <dgm:t>
        <a:bodyPr/>
        <a:lstStyle/>
        <a:p>
          <a:endParaRPr lang="tr-TR"/>
        </a:p>
      </dgm:t>
    </dgm:pt>
    <dgm:pt modelId="{FAF4F77E-C40C-41D6-82E1-3208DE0927D5}">
      <dgm:prSet phldrT="[Text]" custT="1"/>
      <dgm:spPr/>
      <dgm:t>
        <a:bodyPr/>
        <a:lstStyle/>
        <a:p>
          <a:pPr algn="l"/>
          <a:endParaRPr lang="tr-TR" sz="1600" dirty="0"/>
        </a:p>
      </dgm:t>
    </dgm:pt>
    <dgm:pt modelId="{33E3CB5C-C363-4397-B000-7598158CA703}" type="sibTrans" cxnId="{2FA4FAE9-28D5-4022-895F-86A01E0DB2CA}">
      <dgm:prSet/>
      <dgm:spPr/>
      <dgm:t>
        <a:bodyPr/>
        <a:lstStyle/>
        <a:p>
          <a:endParaRPr lang="tr-TR"/>
        </a:p>
      </dgm:t>
    </dgm:pt>
    <dgm:pt modelId="{66ABE5A3-EA0F-4053-B0F3-C7ED8204BF61}" type="parTrans" cxnId="{2FA4FAE9-28D5-4022-895F-86A01E0DB2CA}">
      <dgm:prSet/>
      <dgm:spPr/>
      <dgm:t>
        <a:bodyPr/>
        <a:lstStyle/>
        <a:p>
          <a:endParaRPr lang="tr-TR"/>
        </a:p>
      </dgm:t>
    </dgm:pt>
    <dgm:pt modelId="{969D438B-B98D-48E6-8008-E28A6F6584E7}" type="pres">
      <dgm:prSet presAssocID="{F83EBDBD-BC12-4173-AA58-0C208F3376A9}" presName="Name0" presStyleCnt="0">
        <dgm:presLayoutVars>
          <dgm:dir/>
          <dgm:animOne val="branch"/>
          <dgm:animLvl val="lvl"/>
        </dgm:presLayoutVars>
      </dgm:prSet>
      <dgm:spPr/>
      <dgm:t>
        <a:bodyPr/>
        <a:lstStyle/>
        <a:p>
          <a:endParaRPr lang="tr-TR"/>
        </a:p>
      </dgm:t>
    </dgm:pt>
    <dgm:pt modelId="{4682B9AE-2824-4D23-908A-E7FBD9EEED9A}" type="pres">
      <dgm:prSet presAssocID="{FAF4F77E-C40C-41D6-82E1-3208DE0927D5}" presName="chaos" presStyleCnt="0"/>
      <dgm:spPr/>
    </dgm:pt>
    <dgm:pt modelId="{EBD5C6CF-58D3-4266-85E1-8EC274789EC6}" type="pres">
      <dgm:prSet presAssocID="{FAF4F77E-C40C-41D6-82E1-3208DE0927D5}" presName="parTx1" presStyleLbl="revTx" presStyleIdx="0" presStyleCnt="1" custScaleX="174329" custScaleY="359600" custLinFactNeighborX="8212" custLinFactNeighborY="-1282"/>
      <dgm:spPr/>
      <dgm:t>
        <a:bodyPr/>
        <a:lstStyle/>
        <a:p>
          <a:endParaRPr lang="tr-TR"/>
        </a:p>
      </dgm:t>
    </dgm:pt>
    <dgm:pt modelId="{B0C2A052-CD7D-49A2-A931-6999FC26FA97}" type="pres">
      <dgm:prSet presAssocID="{FAF4F77E-C40C-41D6-82E1-3208DE0927D5}" presName="c1" presStyleLbl="node1" presStyleIdx="0" presStyleCnt="19" custLinFactY="-400000" custLinFactNeighborX="-82640" custLinFactNeighborY="-417513"/>
      <dgm:spPr>
        <a:solidFill>
          <a:srgbClr val="8C8CD8"/>
        </a:solidFill>
      </dgm:spPr>
      <dgm:t>
        <a:bodyPr/>
        <a:lstStyle/>
        <a:p>
          <a:endParaRPr lang="tr-TR"/>
        </a:p>
      </dgm:t>
    </dgm:pt>
    <dgm:pt modelId="{69FC7005-5BEF-450C-96A4-5C3556BB3F95}" type="pres">
      <dgm:prSet presAssocID="{FAF4F77E-C40C-41D6-82E1-3208DE0927D5}" presName="c2" presStyleLbl="node1" presStyleIdx="1" presStyleCnt="19" custLinFactX="-200000" custLinFactY="-300000" custLinFactNeighborX="-265304" custLinFactNeighborY="-342491"/>
      <dgm:spPr>
        <a:solidFill>
          <a:srgbClr val="8C8CD8"/>
        </a:solidFill>
      </dgm:spPr>
      <dgm:t>
        <a:bodyPr/>
        <a:lstStyle/>
        <a:p>
          <a:endParaRPr lang="tr-TR"/>
        </a:p>
      </dgm:t>
    </dgm:pt>
    <dgm:pt modelId="{E4B4A373-62E6-4B62-B900-3B41E1E217CF}" type="pres">
      <dgm:prSet presAssocID="{FAF4F77E-C40C-41D6-82E1-3208DE0927D5}" presName="c3" presStyleLbl="node1" presStyleIdx="2" presStyleCnt="19" custLinFactX="100000" custLinFactY="-200000" custLinFactNeighborX="149626" custLinFactNeighborY="-281036"/>
      <dgm:spPr>
        <a:solidFill>
          <a:srgbClr val="8C8CD8"/>
        </a:solidFill>
      </dgm:spPr>
      <dgm:t>
        <a:bodyPr/>
        <a:lstStyle/>
        <a:p>
          <a:endParaRPr lang="tr-TR"/>
        </a:p>
      </dgm:t>
    </dgm:pt>
    <dgm:pt modelId="{FB41562C-B845-4E8A-B530-D85BBCE9EF40}" type="pres">
      <dgm:prSet presAssocID="{FAF4F77E-C40C-41D6-82E1-3208DE0927D5}" presName="c4" presStyleLbl="node1" presStyleIdx="3" presStyleCnt="19" custLinFactX="-280394" custLinFactY="-300000" custLinFactNeighborX="-300000" custLinFactNeighborY="-332648"/>
      <dgm:spPr>
        <a:solidFill>
          <a:srgbClr val="8C8CD8"/>
        </a:solidFill>
      </dgm:spPr>
      <dgm:t>
        <a:bodyPr/>
        <a:lstStyle/>
        <a:p>
          <a:endParaRPr lang="tr-TR"/>
        </a:p>
      </dgm:t>
    </dgm:pt>
    <dgm:pt modelId="{1CC33095-F28C-4BA8-8E25-76C40D31A3B9}" type="pres">
      <dgm:prSet presAssocID="{FAF4F77E-C40C-41D6-82E1-3208DE0927D5}" presName="c5" presStyleLbl="node1" presStyleIdx="4" presStyleCnt="19" custLinFactX="-15871" custLinFactY="-300000" custLinFactNeighborX="-100000" custLinFactNeighborY="-355434"/>
      <dgm:spPr>
        <a:solidFill>
          <a:srgbClr val="8C8CD8"/>
        </a:solidFill>
      </dgm:spPr>
      <dgm:t>
        <a:bodyPr/>
        <a:lstStyle/>
        <a:p>
          <a:endParaRPr lang="tr-TR"/>
        </a:p>
      </dgm:t>
    </dgm:pt>
    <dgm:pt modelId="{01FC3F55-76FF-4610-8E33-33C9B122CF83}" type="pres">
      <dgm:prSet presAssocID="{FAF4F77E-C40C-41D6-82E1-3208DE0927D5}" presName="c6" presStyleLbl="node1" presStyleIdx="5" presStyleCnt="19" custLinFactX="-145498" custLinFactY="-226165" custLinFactNeighborX="-200000" custLinFactNeighborY="-300000"/>
      <dgm:spPr>
        <a:solidFill>
          <a:srgbClr val="8C8CD8"/>
        </a:solidFill>
      </dgm:spPr>
      <dgm:t>
        <a:bodyPr/>
        <a:lstStyle/>
        <a:p>
          <a:endParaRPr lang="tr-TR"/>
        </a:p>
      </dgm:t>
    </dgm:pt>
    <dgm:pt modelId="{9347C04B-B3F4-44A4-BB02-A01EE5FF5FFB}" type="pres">
      <dgm:prSet presAssocID="{FAF4F77E-C40C-41D6-82E1-3208DE0927D5}" presName="c7" presStyleLbl="node1" presStyleIdx="6" presStyleCnt="19" custLinFactX="100000" custLinFactY="-100000" custLinFactNeighborX="150877" custLinFactNeighborY="-180306"/>
      <dgm:spPr>
        <a:solidFill>
          <a:schemeClr val="accent2">
            <a:lumMod val="75000"/>
          </a:schemeClr>
        </a:solidFill>
      </dgm:spPr>
    </dgm:pt>
    <dgm:pt modelId="{8B249462-240D-4301-A71C-DCF67F7A2574}" type="pres">
      <dgm:prSet presAssocID="{FAF4F77E-C40C-41D6-82E1-3208DE0927D5}" presName="c8" presStyleLbl="node1" presStyleIdx="7" presStyleCnt="19" custLinFactY="-300000" custLinFactNeighborX="-42442" custLinFactNeighborY="-314793"/>
      <dgm:spPr>
        <a:solidFill>
          <a:schemeClr val="accent2">
            <a:lumMod val="75000"/>
          </a:schemeClr>
        </a:solidFill>
      </dgm:spPr>
    </dgm:pt>
    <dgm:pt modelId="{3107DFA7-F60B-4D41-9657-7AA4DEE2F488}" type="pres">
      <dgm:prSet presAssocID="{FAF4F77E-C40C-41D6-82E1-3208DE0927D5}" presName="c9" presStyleLbl="node1" presStyleIdx="8" presStyleCnt="19" custLinFactX="-141049" custLinFactY="-406535" custLinFactNeighborX="-200000" custLinFactNeighborY="-500000"/>
      <dgm:spPr>
        <a:solidFill>
          <a:srgbClr val="8C8CD8"/>
        </a:solidFill>
      </dgm:spPr>
      <dgm:t>
        <a:bodyPr/>
        <a:lstStyle/>
        <a:p>
          <a:endParaRPr lang="tr-TR"/>
        </a:p>
      </dgm:t>
    </dgm:pt>
    <dgm:pt modelId="{F0DA91AE-8648-4045-8BF8-68D7AC050FAD}" type="pres">
      <dgm:prSet presAssocID="{FAF4F77E-C40C-41D6-82E1-3208DE0927D5}" presName="c10" presStyleLbl="node1" presStyleIdx="9" presStyleCnt="19" custLinFactX="-45893" custLinFactY="-106224" custLinFactNeighborX="-100000" custLinFactNeighborY="-200000"/>
      <dgm:spPr>
        <a:solidFill>
          <a:srgbClr val="8C8CD8"/>
        </a:solidFill>
      </dgm:spPr>
      <dgm:t>
        <a:bodyPr/>
        <a:lstStyle/>
        <a:p>
          <a:endParaRPr lang="tr-TR"/>
        </a:p>
      </dgm:t>
    </dgm:pt>
    <dgm:pt modelId="{700C0A5D-7C04-4D4F-9E33-75F830923143}" type="pres">
      <dgm:prSet presAssocID="{FAF4F77E-C40C-41D6-82E1-3208DE0927D5}" presName="c11" presStyleLbl="node1" presStyleIdx="10" presStyleCnt="19" custLinFactX="217754" custLinFactY="500000" custLinFactNeighborX="300000" custLinFactNeighborY="561843"/>
      <dgm:spPr>
        <a:solidFill>
          <a:schemeClr val="accent6">
            <a:lumMod val="60000"/>
            <a:lumOff val="40000"/>
          </a:schemeClr>
        </a:solidFill>
      </dgm:spPr>
      <dgm:t>
        <a:bodyPr/>
        <a:lstStyle/>
        <a:p>
          <a:endParaRPr lang="tr-TR"/>
        </a:p>
      </dgm:t>
    </dgm:pt>
    <dgm:pt modelId="{05CA0444-C264-4F0E-BF9F-E9DCB6D24F93}" type="pres">
      <dgm:prSet presAssocID="{FAF4F77E-C40C-41D6-82E1-3208DE0927D5}" presName="c12" presStyleLbl="node1" presStyleIdx="11" presStyleCnt="19" custLinFactX="-100000" custLinFactY="238505" custLinFactNeighborX="-181035" custLinFactNeighborY="300000"/>
      <dgm:spPr>
        <a:solidFill>
          <a:schemeClr val="accent6">
            <a:lumMod val="60000"/>
            <a:lumOff val="40000"/>
          </a:schemeClr>
        </a:solidFill>
      </dgm:spPr>
      <dgm:t>
        <a:bodyPr/>
        <a:lstStyle/>
        <a:p>
          <a:endParaRPr lang="tr-TR"/>
        </a:p>
      </dgm:t>
    </dgm:pt>
    <dgm:pt modelId="{8701B68B-76DF-4A49-8978-D6D59676B81F}" type="pres">
      <dgm:prSet presAssocID="{FAF4F77E-C40C-41D6-82E1-3208DE0927D5}" presName="c13" presStyleLbl="node1" presStyleIdx="12" presStyleCnt="19" custLinFactX="-100000" custLinFactY="191075" custLinFactNeighborX="-120371" custLinFactNeighborY="200000"/>
      <dgm:spPr>
        <a:solidFill>
          <a:schemeClr val="accent6">
            <a:lumMod val="60000"/>
            <a:lumOff val="40000"/>
          </a:schemeClr>
        </a:solidFill>
      </dgm:spPr>
      <dgm:t>
        <a:bodyPr/>
        <a:lstStyle/>
        <a:p>
          <a:endParaRPr lang="tr-TR"/>
        </a:p>
      </dgm:t>
    </dgm:pt>
    <dgm:pt modelId="{C6CFE7C9-30E7-41FC-8A32-162C689F0D9C}" type="pres">
      <dgm:prSet presAssocID="{FAF4F77E-C40C-41D6-82E1-3208DE0927D5}" presName="c14" presStyleLbl="node1" presStyleIdx="13" presStyleCnt="19" custLinFactX="-200000" custLinFactY="311887" custLinFactNeighborX="-207729" custLinFactNeighborY="400000"/>
      <dgm:spPr>
        <a:solidFill>
          <a:schemeClr val="accent6">
            <a:lumMod val="60000"/>
            <a:lumOff val="40000"/>
          </a:schemeClr>
        </a:solidFill>
      </dgm:spPr>
      <dgm:t>
        <a:bodyPr/>
        <a:lstStyle/>
        <a:p>
          <a:endParaRPr lang="tr-TR"/>
        </a:p>
      </dgm:t>
    </dgm:pt>
    <dgm:pt modelId="{C0B21457-2CDE-4E4D-985C-D528C8C5DA2E}" type="pres">
      <dgm:prSet presAssocID="{FAF4F77E-C40C-41D6-82E1-3208DE0927D5}" presName="c15" presStyleLbl="node1" presStyleIdx="14" presStyleCnt="19" custLinFactX="-99770" custLinFactY="300000" custLinFactNeighborX="-100000" custLinFactNeighborY="335697"/>
      <dgm:spPr>
        <a:solidFill>
          <a:schemeClr val="accent6">
            <a:lumMod val="60000"/>
            <a:lumOff val="40000"/>
          </a:schemeClr>
        </a:solidFill>
      </dgm:spPr>
      <dgm:t>
        <a:bodyPr/>
        <a:lstStyle/>
        <a:p>
          <a:endParaRPr lang="tr-TR"/>
        </a:p>
      </dgm:t>
    </dgm:pt>
    <dgm:pt modelId="{B0CBFAB9-52AA-4ACE-9A46-7BEA6C5990C2}" type="pres">
      <dgm:prSet presAssocID="{FAF4F77E-C40C-41D6-82E1-3208DE0927D5}" presName="c16" presStyleLbl="node1" presStyleIdx="15" presStyleCnt="19" custLinFactX="159082" custLinFactY="332908" custLinFactNeighborX="200000" custLinFactNeighborY="400000"/>
      <dgm:spPr>
        <a:solidFill>
          <a:schemeClr val="accent2">
            <a:lumMod val="75000"/>
          </a:schemeClr>
        </a:solidFill>
      </dgm:spPr>
      <dgm:t>
        <a:bodyPr/>
        <a:lstStyle/>
        <a:p>
          <a:endParaRPr lang="tr-TR"/>
        </a:p>
      </dgm:t>
    </dgm:pt>
    <dgm:pt modelId="{2028BB67-8DA1-42E1-8257-7E9A9B94607E}" type="pres">
      <dgm:prSet presAssocID="{FAF4F77E-C40C-41D6-82E1-3208DE0927D5}" presName="c17" presStyleLbl="node1" presStyleIdx="16" presStyleCnt="19" custLinFactX="101160" custLinFactY="125811" custLinFactNeighborX="200000" custLinFactNeighborY="200000"/>
      <dgm:spPr>
        <a:solidFill>
          <a:schemeClr val="accent2">
            <a:lumMod val="75000"/>
          </a:schemeClr>
        </a:solidFill>
      </dgm:spPr>
      <dgm:t>
        <a:bodyPr/>
        <a:lstStyle/>
        <a:p>
          <a:endParaRPr lang="tr-TR"/>
        </a:p>
      </dgm:t>
    </dgm:pt>
    <dgm:pt modelId="{5E72F55D-8B3C-41FC-8DAC-16E549964C61}" type="pres">
      <dgm:prSet presAssocID="{FAF4F77E-C40C-41D6-82E1-3208DE0927D5}" presName="c18" presStyleLbl="node1" presStyleIdx="17" presStyleCnt="19" custLinFactX="-159368" custLinFactY="365434" custLinFactNeighborX="-200000" custLinFactNeighborY="400000"/>
      <dgm:spPr>
        <a:solidFill>
          <a:schemeClr val="accent6">
            <a:lumMod val="60000"/>
            <a:lumOff val="40000"/>
          </a:schemeClr>
        </a:solidFill>
      </dgm:spPr>
      <dgm:t>
        <a:bodyPr/>
        <a:lstStyle/>
        <a:p>
          <a:endParaRPr lang="tr-TR"/>
        </a:p>
      </dgm:t>
    </dgm:pt>
    <dgm:pt modelId="{9BB5B1C1-5403-4BA5-B92F-F28E998AA694}" type="pres">
      <dgm:prSet presAssocID="{33E3CB5C-C363-4397-B000-7598158CA703}" presName="chevronComposite1" presStyleCnt="0"/>
      <dgm:spPr/>
    </dgm:pt>
    <dgm:pt modelId="{3CBC4128-B921-45B1-96A2-7B88C4B857A9}" type="pres">
      <dgm:prSet presAssocID="{33E3CB5C-C363-4397-B000-7598158CA703}" presName="chevron1" presStyleLbl="sibTrans2D1" presStyleIdx="0" presStyleCnt="2" custLinFactX="100000" custLinFactNeighborX="144242" custLinFactNeighborY="-469"/>
      <dgm:spPr>
        <a:solidFill>
          <a:schemeClr val="accent2">
            <a:lumMod val="75000"/>
          </a:schemeClr>
        </a:solidFill>
      </dgm:spPr>
    </dgm:pt>
    <dgm:pt modelId="{F4AEBE63-27B8-483D-A0BF-C9681B7FE1A2}" type="pres">
      <dgm:prSet presAssocID="{33E3CB5C-C363-4397-B000-7598158CA703}" presName="spChevron1" presStyleCnt="0"/>
      <dgm:spPr/>
    </dgm:pt>
    <dgm:pt modelId="{AF542201-71EB-44C3-BF05-D1D970A3D9F6}" type="pres">
      <dgm:prSet presAssocID="{33E3CB5C-C363-4397-B000-7598158CA703}" presName="overlap" presStyleCnt="0"/>
      <dgm:spPr/>
    </dgm:pt>
    <dgm:pt modelId="{FC7308A2-43CC-4550-8F29-EFD716AD6231}" type="pres">
      <dgm:prSet presAssocID="{33E3CB5C-C363-4397-B000-7598158CA703}" presName="chevronComposite2" presStyleCnt="0"/>
      <dgm:spPr/>
    </dgm:pt>
    <dgm:pt modelId="{C5BE132E-5C15-4E85-BFC2-7B35E0F64143}" type="pres">
      <dgm:prSet presAssocID="{33E3CB5C-C363-4397-B000-7598158CA703}" presName="chevron2" presStyleLbl="sibTrans2D1" presStyleIdx="1" presStyleCnt="2" custScaleX="53261" custScaleY="135447" custLinFactNeighborX="18985" custLinFactNeighborY="-1339"/>
      <dgm:spPr>
        <a:solidFill>
          <a:schemeClr val="accent2">
            <a:lumMod val="75000"/>
          </a:schemeClr>
        </a:solidFill>
      </dgm:spPr>
    </dgm:pt>
    <dgm:pt modelId="{2FCC6875-A285-4BB4-B5A8-762038960F08}" type="pres">
      <dgm:prSet presAssocID="{33E3CB5C-C363-4397-B000-7598158CA703}" presName="spChevron2" presStyleCnt="0"/>
      <dgm:spPr/>
    </dgm:pt>
    <dgm:pt modelId="{59341D62-2469-4D6D-9144-DFE4E1DF2F8B}" type="pres">
      <dgm:prSet presAssocID="{FE6CE82C-9AEF-4F0C-91DC-8EB2F47AB98C}" presName="last" presStyleCnt="0"/>
      <dgm:spPr/>
    </dgm:pt>
    <dgm:pt modelId="{CB079BE8-A7F5-4C74-AA51-F215F14E89FE}" type="pres">
      <dgm:prSet presAssocID="{FE6CE82C-9AEF-4F0C-91DC-8EB2F47AB98C}" presName="circleTx" presStyleLbl="node1" presStyleIdx="18" presStyleCnt="19" custLinFactNeighborX="8298"/>
      <dgm:spPr/>
      <dgm:t>
        <a:bodyPr/>
        <a:lstStyle/>
        <a:p>
          <a:endParaRPr lang="tr-TR"/>
        </a:p>
      </dgm:t>
    </dgm:pt>
    <dgm:pt modelId="{31D2D52E-67F4-404C-A017-620636FE4759}" type="pres">
      <dgm:prSet presAssocID="{FE6CE82C-9AEF-4F0C-91DC-8EB2F47AB98C}" presName="spN" presStyleCnt="0"/>
      <dgm:spPr/>
    </dgm:pt>
  </dgm:ptLst>
  <dgm:cxnLst>
    <dgm:cxn modelId="{2FA4FAE9-28D5-4022-895F-86A01E0DB2CA}" srcId="{F83EBDBD-BC12-4173-AA58-0C208F3376A9}" destId="{FAF4F77E-C40C-41D6-82E1-3208DE0927D5}" srcOrd="0" destOrd="0" parTransId="{66ABE5A3-EA0F-4053-B0F3-C7ED8204BF61}" sibTransId="{33E3CB5C-C363-4397-B000-7598158CA703}"/>
    <dgm:cxn modelId="{C0A5473A-4AB4-42D7-B0BD-6DE52FDE07EE}" type="presOf" srcId="{FAF4F77E-C40C-41D6-82E1-3208DE0927D5}" destId="{EBD5C6CF-58D3-4266-85E1-8EC274789EC6}" srcOrd="0" destOrd="0" presId="urn:microsoft.com/office/officeart/2009/3/layout/RandomtoResultProcess"/>
    <dgm:cxn modelId="{D42DDABD-9F0D-4B4E-87A1-B217714D20C2}" srcId="{F83EBDBD-BC12-4173-AA58-0C208F3376A9}" destId="{FE6CE82C-9AEF-4F0C-91DC-8EB2F47AB98C}" srcOrd="1" destOrd="0" parTransId="{88DCA2F7-A92F-4DFA-A475-B45D1E127492}" sibTransId="{2CF874D8-57F1-46F7-BB36-FE8E07727AC4}"/>
    <dgm:cxn modelId="{585662E8-155C-4614-A48D-C476728CD707}" type="presOf" srcId="{F83EBDBD-BC12-4173-AA58-0C208F3376A9}" destId="{969D438B-B98D-48E6-8008-E28A6F6584E7}" srcOrd="0" destOrd="0" presId="urn:microsoft.com/office/officeart/2009/3/layout/RandomtoResultProcess"/>
    <dgm:cxn modelId="{790734AC-49EA-42E6-8FA8-41D7679C188B}" type="presOf" srcId="{FE6CE82C-9AEF-4F0C-91DC-8EB2F47AB98C}" destId="{CB079BE8-A7F5-4C74-AA51-F215F14E89FE}" srcOrd="0" destOrd="0" presId="urn:microsoft.com/office/officeart/2009/3/layout/RandomtoResultProcess"/>
    <dgm:cxn modelId="{FA417CA7-6179-4C8E-916F-7A01D1E11026}" type="presParOf" srcId="{969D438B-B98D-48E6-8008-E28A6F6584E7}" destId="{4682B9AE-2824-4D23-908A-E7FBD9EEED9A}" srcOrd="0" destOrd="0" presId="urn:microsoft.com/office/officeart/2009/3/layout/RandomtoResultProcess"/>
    <dgm:cxn modelId="{7B328FEB-C862-4BBC-BE43-E27B412CDF2C}" type="presParOf" srcId="{4682B9AE-2824-4D23-908A-E7FBD9EEED9A}" destId="{EBD5C6CF-58D3-4266-85E1-8EC274789EC6}" srcOrd="0" destOrd="0" presId="urn:microsoft.com/office/officeart/2009/3/layout/RandomtoResultProcess"/>
    <dgm:cxn modelId="{23CC45A4-ABDB-48CA-B631-6DF9F20393EF}" type="presParOf" srcId="{4682B9AE-2824-4D23-908A-E7FBD9EEED9A}" destId="{B0C2A052-CD7D-49A2-A931-6999FC26FA97}" srcOrd="1" destOrd="0" presId="urn:microsoft.com/office/officeart/2009/3/layout/RandomtoResultProcess"/>
    <dgm:cxn modelId="{34B70EA4-01AB-454C-8BD6-83C1168670B6}" type="presParOf" srcId="{4682B9AE-2824-4D23-908A-E7FBD9EEED9A}" destId="{69FC7005-5BEF-450C-96A4-5C3556BB3F95}" srcOrd="2" destOrd="0" presId="urn:microsoft.com/office/officeart/2009/3/layout/RandomtoResultProcess"/>
    <dgm:cxn modelId="{5271EA24-355A-481B-BFDB-70B6631D7407}" type="presParOf" srcId="{4682B9AE-2824-4D23-908A-E7FBD9EEED9A}" destId="{E4B4A373-62E6-4B62-B900-3B41E1E217CF}" srcOrd="3" destOrd="0" presId="urn:microsoft.com/office/officeart/2009/3/layout/RandomtoResultProcess"/>
    <dgm:cxn modelId="{693DEF93-8446-4D21-8D2B-09DF583171EB}" type="presParOf" srcId="{4682B9AE-2824-4D23-908A-E7FBD9EEED9A}" destId="{FB41562C-B845-4E8A-B530-D85BBCE9EF40}" srcOrd="4" destOrd="0" presId="urn:microsoft.com/office/officeart/2009/3/layout/RandomtoResultProcess"/>
    <dgm:cxn modelId="{41A715D2-4D91-40C9-8AE5-D06CFD59B68D}" type="presParOf" srcId="{4682B9AE-2824-4D23-908A-E7FBD9EEED9A}" destId="{1CC33095-F28C-4BA8-8E25-76C40D31A3B9}" srcOrd="5" destOrd="0" presId="urn:microsoft.com/office/officeart/2009/3/layout/RandomtoResultProcess"/>
    <dgm:cxn modelId="{E0B12854-16C9-43AF-8C4A-81B5E5596FA2}" type="presParOf" srcId="{4682B9AE-2824-4D23-908A-E7FBD9EEED9A}" destId="{01FC3F55-76FF-4610-8E33-33C9B122CF83}" srcOrd="6" destOrd="0" presId="urn:microsoft.com/office/officeart/2009/3/layout/RandomtoResultProcess"/>
    <dgm:cxn modelId="{3E138F77-E215-4FBD-AAAC-D67DF16A5AF9}" type="presParOf" srcId="{4682B9AE-2824-4D23-908A-E7FBD9EEED9A}" destId="{9347C04B-B3F4-44A4-BB02-A01EE5FF5FFB}" srcOrd="7" destOrd="0" presId="urn:microsoft.com/office/officeart/2009/3/layout/RandomtoResultProcess"/>
    <dgm:cxn modelId="{FA91EBF4-14E5-4C7D-AEDC-B42EE3C00B19}" type="presParOf" srcId="{4682B9AE-2824-4D23-908A-E7FBD9EEED9A}" destId="{8B249462-240D-4301-A71C-DCF67F7A2574}" srcOrd="8" destOrd="0" presId="urn:microsoft.com/office/officeart/2009/3/layout/RandomtoResultProcess"/>
    <dgm:cxn modelId="{C327B277-C2E4-4D5C-94BC-C62938779DA6}" type="presParOf" srcId="{4682B9AE-2824-4D23-908A-E7FBD9EEED9A}" destId="{3107DFA7-F60B-4D41-9657-7AA4DEE2F488}" srcOrd="9" destOrd="0" presId="urn:microsoft.com/office/officeart/2009/3/layout/RandomtoResultProcess"/>
    <dgm:cxn modelId="{2C1046D8-563F-439D-BF1C-9686C90F641E}" type="presParOf" srcId="{4682B9AE-2824-4D23-908A-E7FBD9EEED9A}" destId="{F0DA91AE-8648-4045-8BF8-68D7AC050FAD}" srcOrd="10" destOrd="0" presId="urn:microsoft.com/office/officeart/2009/3/layout/RandomtoResultProcess"/>
    <dgm:cxn modelId="{18189F80-42E3-42DC-A0C3-5B84865B44E5}" type="presParOf" srcId="{4682B9AE-2824-4D23-908A-E7FBD9EEED9A}" destId="{700C0A5D-7C04-4D4F-9E33-75F830923143}" srcOrd="11" destOrd="0" presId="urn:microsoft.com/office/officeart/2009/3/layout/RandomtoResultProcess"/>
    <dgm:cxn modelId="{ED02D269-82CE-488E-82C1-E4A9A1661992}" type="presParOf" srcId="{4682B9AE-2824-4D23-908A-E7FBD9EEED9A}" destId="{05CA0444-C264-4F0E-BF9F-E9DCB6D24F93}" srcOrd="12" destOrd="0" presId="urn:microsoft.com/office/officeart/2009/3/layout/RandomtoResultProcess"/>
    <dgm:cxn modelId="{B490E008-5478-46C4-89FB-42CA0FDE8F6A}" type="presParOf" srcId="{4682B9AE-2824-4D23-908A-E7FBD9EEED9A}" destId="{8701B68B-76DF-4A49-8978-D6D59676B81F}" srcOrd="13" destOrd="0" presId="urn:microsoft.com/office/officeart/2009/3/layout/RandomtoResultProcess"/>
    <dgm:cxn modelId="{6DA59F2B-C449-4159-9056-87E2561F026E}" type="presParOf" srcId="{4682B9AE-2824-4D23-908A-E7FBD9EEED9A}" destId="{C6CFE7C9-30E7-41FC-8A32-162C689F0D9C}" srcOrd="14" destOrd="0" presId="urn:microsoft.com/office/officeart/2009/3/layout/RandomtoResultProcess"/>
    <dgm:cxn modelId="{EAF97517-BCE9-4022-9C2D-D804B3A5A130}" type="presParOf" srcId="{4682B9AE-2824-4D23-908A-E7FBD9EEED9A}" destId="{C0B21457-2CDE-4E4D-985C-D528C8C5DA2E}" srcOrd="15" destOrd="0" presId="urn:microsoft.com/office/officeart/2009/3/layout/RandomtoResultProcess"/>
    <dgm:cxn modelId="{D81FF671-E9ED-4CB3-BF77-482A5B5C0D8A}" type="presParOf" srcId="{4682B9AE-2824-4D23-908A-E7FBD9EEED9A}" destId="{B0CBFAB9-52AA-4ACE-9A46-7BEA6C5990C2}" srcOrd="16" destOrd="0" presId="urn:microsoft.com/office/officeart/2009/3/layout/RandomtoResultProcess"/>
    <dgm:cxn modelId="{07E668C9-B532-40CB-8B9E-CCB6CC8F8853}" type="presParOf" srcId="{4682B9AE-2824-4D23-908A-E7FBD9EEED9A}" destId="{2028BB67-8DA1-42E1-8257-7E9A9B94607E}" srcOrd="17" destOrd="0" presId="urn:microsoft.com/office/officeart/2009/3/layout/RandomtoResultProcess"/>
    <dgm:cxn modelId="{C1046D76-4905-4D9D-8073-5A3AFA56EE2A}" type="presParOf" srcId="{4682B9AE-2824-4D23-908A-E7FBD9EEED9A}" destId="{5E72F55D-8B3C-41FC-8DAC-16E549964C61}" srcOrd="18" destOrd="0" presId="urn:microsoft.com/office/officeart/2009/3/layout/RandomtoResultProcess"/>
    <dgm:cxn modelId="{46C96947-6B40-4C1E-8E39-10706FFF560F}" type="presParOf" srcId="{969D438B-B98D-48E6-8008-E28A6F6584E7}" destId="{9BB5B1C1-5403-4BA5-B92F-F28E998AA694}" srcOrd="1" destOrd="0" presId="urn:microsoft.com/office/officeart/2009/3/layout/RandomtoResultProcess"/>
    <dgm:cxn modelId="{7E123AD2-3BEE-4306-A9B3-5C8D6366C1DE}" type="presParOf" srcId="{9BB5B1C1-5403-4BA5-B92F-F28E998AA694}" destId="{3CBC4128-B921-45B1-96A2-7B88C4B857A9}" srcOrd="0" destOrd="0" presId="urn:microsoft.com/office/officeart/2009/3/layout/RandomtoResultProcess"/>
    <dgm:cxn modelId="{26B6A4C1-FEA3-4A83-94AB-C53DC532AB01}" type="presParOf" srcId="{9BB5B1C1-5403-4BA5-B92F-F28E998AA694}" destId="{F4AEBE63-27B8-483D-A0BF-C9681B7FE1A2}" srcOrd="1" destOrd="0" presId="urn:microsoft.com/office/officeart/2009/3/layout/RandomtoResultProcess"/>
    <dgm:cxn modelId="{9E1BE019-7972-4761-B3BD-4EA10DE66973}" type="presParOf" srcId="{969D438B-B98D-48E6-8008-E28A6F6584E7}" destId="{AF542201-71EB-44C3-BF05-D1D970A3D9F6}" srcOrd="2" destOrd="0" presId="urn:microsoft.com/office/officeart/2009/3/layout/RandomtoResultProcess"/>
    <dgm:cxn modelId="{F235E3FD-9FA6-471E-9776-672C7D5BF7E0}" type="presParOf" srcId="{969D438B-B98D-48E6-8008-E28A6F6584E7}" destId="{FC7308A2-43CC-4550-8F29-EFD716AD6231}" srcOrd="3" destOrd="0" presId="urn:microsoft.com/office/officeart/2009/3/layout/RandomtoResultProcess"/>
    <dgm:cxn modelId="{7A3A2112-9893-41B3-96E8-5BB0C7318F6B}" type="presParOf" srcId="{FC7308A2-43CC-4550-8F29-EFD716AD6231}" destId="{C5BE132E-5C15-4E85-BFC2-7B35E0F64143}" srcOrd="0" destOrd="0" presId="urn:microsoft.com/office/officeart/2009/3/layout/RandomtoResultProcess"/>
    <dgm:cxn modelId="{F3B87E67-39AA-49AE-8F7C-ABDB89B4F84C}" type="presParOf" srcId="{FC7308A2-43CC-4550-8F29-EFD716AD6231}" destId="{2FCC6875-A285-4BB4-B5A8-762038960F08}" srcOrd="1" destOrd="0" presId="urn:microsoft.com/office/officeart/2009/3/layout/RandomtoResultProcess"/>
    <dgm:cxn modelId="{1465B9AE-7ACF-405B-9DAE-2D190AD72F81}" type="presParOf" srcId="{969D438B-B98D-48E6-8008-E28A6F6584E7}" destId="{59341D62-2469-4D6D-9144-DFE4E1DF2F8B}" srcOrd="4" destOrd="0" presId="urn:microsoft.com/office/officeart/2009/3/layout/RandomtoResultProcess"/>
    <dgm:cxn modelId="{C49E744A-A69A-469F-B28C-3847F23161FC}" type="presParOf" srcId="{59341D62-2469-4D6D-9144-DFE4E1DF2F8B}" destId="{CB079BE8-A7F5-4C74-AA51-F215F14E89FE}" srcOrd="0" destOrd="0" presId="urn:microsoft.com/office/officeart/2009/3/layout/RandomtoResultProcess"/>
    <dgm:cxn modelId="{5C4EE723-992B-4A3B-AC13-62BB18A048B6}" type="presParOf" srcId="{59341D62-2469-4D6D-9144-DFE4E1DF2F8B}" destId="{31D2D52E-67F4-404C-A017-620636FE4759}" srcOrd="1"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F6CFAA9-E4F7-524F-BD98-C2D949D955EE}"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D2AE4E81-0E79-284D-B9DF-2212D1AA0437}">
      <dgm:prSet phldrT="[Text]" custT="1"/>
      <dgm:spPr>
        <a:solidFill>
          <a:schemeClr val="accent2">
            <a:lumMod val="75000"/>
          </a:schemeClr>
        </a:solidFill>
      </dgm:spPr>
      <dgm:t>
        <a:bodyPr/>
        <a:lstStyle/>
        <a:p>
          <a:r>
            <a:rPr lang="tr-TR" sz="1900" dirty="0" smtClean="0">
              <a:solidFill>
                <a:schemeClr val="bg1"/>
              </a:solidFill>
            </a:rPr>
            <a:t>Yetişkin eğitimi faaliyeti gösteren kuruluşların personeli </a:t>
          </a:r>
          <a:endParaRPr lang="en-US" sz="1900" dirty="0">
            <a:solidFill>
              <a:schemeClr val="bg1"/>
            </a:solidFill>
          </a:endParaRPr>
        </a:p>
      </dgm:t>
    </dgm:pt>
    <dgm:pt modelId="{ED14A050-3038-D04E-B0AA-E572CD4AEC74}" type="parTrans" cxnId="{C3BF0205-B0A4-314B-9633-4D060A6FC919}">
      <dgm:prSet/>
      <dgm:spPr/>
      <dgm:t>
        <a:bodyPr/>
        <a:lstStyle/>
        <a:p>
          <a:endParaRPr lang="en-US"/>
        </a:p>
      </dgm:t>
    </dgm:pt>
    <dgm:pt modelId="{CAC68FF9-C002-8748-99B8-1EBBF219177C}" type="sibTrans" cxnId="{C3BF0205-B0A4-314B-9633-4D060A6FC919}">
      <dgm:prSet/>
      <dgm:spPr/>
      <dgm:t>
        <a:bodyPr/>
        <a:lstStyle/>
        <a:p>
          <a:endParaRPr lang="en-US"/>
        </a:p>
      </dgm:t>
    </dgm:pt>
    <dgm:pt modelId="{AA96AE81-58BF-7A44-95CA-04F94A575D12}">
      <dgm:prSet custT="1"/>
      <dgm:spPr>
        <a:solidFill>
          <a:schemeClr val="accent2">
            <a:lumMod val="40000"/>
            <a:lumOff val="60000"/>
          </a:schemeClr>
        </a:solidFill>
      </dgm:spPr>
      <dgm:t>
        <a:bodyPr/>
        <a:lstStyle/>
        <a:p>
          <a:r>
            <a:rPr lang="tr-TR" sz="1900" dirty="0" smtClean="0">
              <a:solidFill>
                <a:schemeClr val="accent4"/>
              </a:solidFill>
            </a:rPr>
            <a:t>Yurtdışında yapılandırılmış bir kursa katılım ya da yetişkin eğitimi alanında aktif bir kuruluşta işbaşı eğitimi/izleme</a:t>
          </a:r>
          <a:endParaRPr lang="en-US" sz="1900" dirty="0">
            <a:solidFill>
              <a:schemeClr val="accent4"/>
            </a:solidFill>
          </a:endParaRPr>
        </a:p>
      </dgm:t>
    </dgm:pt>
    <dgm:pt modelId="{D756F30E-047F-2E4C-94E3-4F3AC4B44E3C}" type="parTrans" cxnId="{91088C3A-9F27-6A47-980E-6C0D7AF036F1}">
      <dgm:prSet/>
      <dgm:spPr/>
      <dgm:t>
        <a:bodyPr/>
        <a:lstStyle/>
        <a:p>
          <a:endParaRPr lang="en-US" sz="1800">
            <a:solidFill>
              <a:srgbClr val="000000"/>
            </a:solidFill>
            <a:latin typeface="+mj-lt"/>
          </a:endParaRPr>
        </a:p>
      </dgm:t>
    </dgm:pt>
    <dgm:pt modelId="{22D4DD5E-B915-884C-8007-1E69CAC32026}" type="sibTrans" cxnId="{91088C3A-9F27-6A47-980E-6C0D7AF036F1}">
      <dgm:prSet/>
      <dgm:spPr/>
      <dgm:t>
        <a:bodyPr/>
        <a:lstStyle/>
        <a:p>
          <a:endParaRPr lang="en-US"/>
        </a:p>
      </dgm:t>
    </dgm:pt>
    <dgm:pt modelId="{A1E1F293-A514-F442-B94B-5AA8F73410C2}">
      <dgm:prSet custT="1"/>
      <dgm:spPr>
        <a:solidFill>
          <a:schemeClr val="accent2">
            <a:lumMod val="40000"/>
            <a:lumOff val="60000"/>
          </a:schemeClr>
        </a:solidFill>
      </dgm:spPr>
      <dgm:t>
        <a:bodyPr/>
        <a:lstStyle/>
        <a:p>
          <a:r>
            <a:rPr lang="tr-TR" sz="1900" dirty="0" smtClean="0">
              <a:solidFill>
                <a:schemeClr val="accent4"/>
              </a:solidFill>
            </a:rPr>
            <a:t>Eğitim / öğretim sunma</a:t>
          </a:r>
          <a:endParaRPr lang="en-US" sz="1900" dirty="0">
            <a:solidFill>
              <a:schemeClr val="accent4"/>
            </a:solidFill>
          </a:endParaRPr>
        </a:p>
      </dgm:t>
    </dgm:pt>
    <dgm:pt modelId="{1CF9EB05-1D8C-B34E-8866-CA7BFB7D850F}" type="parTrans" cxnId="{BEA0A5B8-04E7-7346-9FDF-6AD4A69BB69F}">
      <dgm:prSet/>
      <dgm:spPr/>
      <dgm:t>
        <a:bodyPr/>
        <a:lstStyle/>
        <a:p>
          <a:endParaRPr lang="en-US" sz="1800">
            <a:solidFill>
              <a:srgbClr val="000000"/>
            </a:solidFill>
            <a:latin typeface="+mj-lt"/>
          </a:endParaRPr>
        </a:p>
      </dgm:t>
    </dgm:pt>
    <dgm:pt modelId="{FD8AF6F1-8586-C74C-A132-DB075738614D}" type="sibTrans" cxnId="{BEA0A5B8-04E7-7346-9FDF-6AD4A69BB69F}">
      <dgm:prSet/>
      <dgm:spPr/>
      <dgm:t>
        <a:bodyPr/>
        <a:lstStyle/>
        <a:p>
          <a:endParaRPr lang="en-US"/>
        </a:p>
      </dgm:t>
    </dgm:pt>
    <dgm:pt modelId="{3C694BCE-BF90-204F-AB71-D0443E7EA9C2}">
      <dgm:prSet custT="1"/>
      <dgm:spPr>
        <a:solidFill>
          <a:schemeClr val="accent1">
            <a:lumMod val="75000"/>
          </a:schemeClr>
        </a:solidFill>
      </dgm:spPr>
      <dgm:t>
        <a:bodyPr/>
        <a:lstStyle/>
        <a:p>
          <a:r>
            <a:rPr lang="tr-TR" sz="1900" dirty="0" smtClean="0">
              <a:solidFill>
                <a:srgbClr val="000000"/>
              </a:solidFill>
            </a:rPr>
            <a:t>2 gün-2 ay</a:t>
          </a:r>
        </a:p>
      </dgm:t>
    </dgm:pt>
    <dgm:pt modelId="{98241FB8-6755-4C4F-99A1-7DC29A798A61}" type="parTrans" cxnId="{FC39DEE4-B144-8549-A6D5-91ECFF8DDD66}">
      <dgm:prSet/>
      <dgm:spPr/>
      <dgm:t>
        <a:bodyPr/>
        <a:lstStyle/>
        <a:p>
          <a:endParaRPr lang="en-US" sz="1800">
            <a:solidFill>
              <a:srgbClr val="000000"/>
            </a:solidFill>
            <a:latin typeface="+mj-lt"/>
          </a:endParaRPr>
        </a:p>
      </dgm:t>
    </dgm:pt>
    <dgm:pt modelId="{6FBB2140-80D6-3246-93F4-131537613599}" type="sibTrans" cxnId="{FC39DEE4-B144-8549-A6D5-91ECFF8DDD66}">
      <dgm:prSet/>
      <dgm:spPr/>
      <dgm:t>
        <a:bodyPr/>
        <a:lstStyle/>
        <a:p>
          <a:endParaRPr lang="en-US"/>
        </a:p>
      </dgm:t>
    </dgm:pt>
    <dgm:pt modelId="{8E84E265-FF7C-654D-9E61-76F3B334E88F}">
      <dgm:prSet custT="1"/>
      <dgm:spPr>
        <a:solidFill>
          <a:schemeClr val="accent1">
            <a:lumMod val="75000"/>
          </a:schemeClr>
        </a:solidFill>
      </dgm:spPr>
      <dgm:t>
        <a:bodyPr/>
        <a:lstStyle/>
        <a:p>
          <a:r>
            <a:rPr lang="tr-TR" sz="1900" dirty="0" smtClean="0">
              <a:solidFill>
                <a:srgbClr val="000000"/>
              </a:solidFill>
            </a:rPr>
            <a:t>2 gün-2 ay</a:t>
          </a:r>
        </a:p>
      </dgm:t>
    </dgm:pt>
    <dgm:pt modelId="{9F8B04A7-C559-E64F-904C-3B02A1C04175}" type="parTrans" cxnId="{76681100-0900-5741-B870-514DD150E440}">
      <dgm:prSet/>
      <dgm:spPr/>
      <dgm:t>
        <a:bodyPr/>
        <a:lstStyle/>
        <a:p>
          <a:endParaRPr lang="en-US" sz="1800">
            <a:solidFill>
              <a:srgbClr val="000000"/>
            </a:solidFill>
            <a:latin typeface="+mj-lt"/>
          </a:endParaRPr>
        </a:p>
      </dgm:t>
    </dgm:pt>
    <dgm:pt modelId="{E3B4EF1E-8C72-9842-BB7D-D9B8993B968E}" type="sibTrans" cxnId="{76681100-0900-5741-B870-514DD150E440}">
      <dgm:prSet/>
      <dgm:spPr/>
      <dgm:t>
        <a:bodyPr/>
        <a:lstStyle/>
        <a:p>
          <a:endParaRPr lang="en-US"/>
        </a:p>
      </dgm:t>
    </dgm:pt>
    <dgm:pt modelId="{3606AA11-55EE-5949-A949-FCC36A2834C3}" type="pres">
      <dgm:prSet presAssocID="{6F6CFAA9-E4F7-524F-BD98-C2D949D955EE}" presName="hierChild1" presStyleCnt="0">
        <dgm:presLayoutVars>
          <dgm:orgChart val="1"/>
          <dgm:chPref val="1"/>
          <dgm:dir/>
          <dgm:animOne val="branch"/>
          <dgm:animLvl val="lvl"/>
          <dgm:resizeHandles/>
        </dgm:presLayoutVars>
      </dgm:prSet>
      <dgm:spPr/>
      <dgm:t>
        <a:bodyPr/>
        <a:lstStyle/>
        <a:p>
          <a:endParaRPr lang="en-US"/>
        </a:p>
      </dgm:t>
    </dgm:pt>
    <dgm:pt modelId="{4A391F08-7E37-D84F-8553-7DB41275876E}" type="pres">
      <dgm:prSet presAssocID="{D2AE4E81-0E79-284D-B9DF-2212D1AA0437}" presName="hierRoot1" presStyleCnt="0">
        <dgm:presLayoutVars>
          <dgm:hierBranch val="init"/>
        </dgm:presLayoutVars>
      </dgm:prSet>
      <dgm:spPr/>
    </dgm:pt>
    <dgm:pt modelId="{18FC9348-7FDA-F549-93AE-71B80B9EB56E}" type="pres">
      <dgm:prSet presAssocID="{D2AE4E81-0E79-284D-B9DF-2212D1AA0437}" presName="rootComposite1" presStyleCnt="0"/>
      <dgm:spPr/>
    </dgm:pt>
    <dgm:pt modelId="{9568498C-91E8-2D4C-B539-1BB648907E80}" type="pres">
      <dgm:prSet presAssocID="{D2AE4E81-0E79-284D-B9DF-2212D1AA0437}" presName="rootText1" presStyleLbl="node0" presStyleIdx="0" presStyleCnt="1" custScaleX="142146" custScaleY="84772">
        <dgm:presLayoutVars>
          <dgm:chPref val="3"/>
        </dgm:presLayoutVars>
      </dgm:prSet>
      <dgm:spPr/>
      <dgm:t>
        <a:bodyPr/>
        <a:lstStyle/>
        <a:p>
          <a:endParaRPr lang="en-US"/>
        </a:p>
      </dgm:t>
    </dgm:pt>
    <dgm:pt modelId="{F9783D5E-F835-EE48-8C04-FBE9615C46B4}" type="pres">
      <dgm:prSet presAssocID="{D2AE4E81-0E79-284D-B9DF-2212D1AA0437}" presName="rootConnector1" presStyleLbl="node1" presStyleIdx="0" presStyleCnt="0"/>
      <dgm:spPr/>
      <dgm:t>
        <a:bodyPr/>
        <a:lstStyle/>
        <a:p>
          <a:endParaRPr lang="en-US"/>
        </a:p>
      </dgm:t>
    </dgm:pt>
    <dgm:pt modelId="{740C4DA4-9B11-9541-917B-DD981772391E}" type="pres">
      <dgm:prSet presAssocID="{D2AE4E81-0E79-284D-B9DF-2212D1AA0437}" presName="hierChild2" presStyleCnt="0"/>
      <dgm:spPr/>
    </dgm:pt>
    <dgm:pt modelId="{BF20F3C6-6742-A947-BD98-6994C6CA4229}" type="pres">
      <dgm:prSet presAssocID="{D756F30E-047F-2E4C-94E3-4F3AC4B44E3C}" presName="Name37" presStyleLbl="parChTrans1D2" presStyleIdx="0" presStyleCnt="2"/>
      <dgm:spPr/>
      <dgm:t>
        <a:bodyPr/>
        <a:lstStyle/>
        <a:p>
          <a:endParaRPr lang="en-US"/>
        </a:p>
      </dgm:t>
    </dgm:pt>
    <dgm:pt modelId="{BAD2FA1A-8B30-B642-BC56-2B0BFC8A0644}" type="pres">
      <dgm:prSet presAssocID="{AA96AE81-58BF-7A44-95CA-04F94A575D12}" presName="hierRoot2" presStyleCnt="0">
        <dgm:presLayoutVars>
          <dgm:hierBranch val="init"/>
        </dgm:presLayoutVars>
      </dgm:prSet>
      <dgm:spPr/>
    </dgm:pt>
    <dgm:pt modelId="{747CDF2B-9B76-5A42-9383-844181068CC4}" type="pres">
      <dgm:prSet presAssocID="{AA96AE81-58BF-7A44-95CA-04F94A575D12}" presName="rootComposite" presStyleCnt="0"/>
      <dgm:spPr/>
    </dgm:pt>
    <dgm:pt modelId="{50A1A90D-6740-B44E-ADA0-42193D27E837}" type="pres">
      <dgm:prSet presAssocID="{AA96AE81-58BF-7A44-95CA-04F94A575D12}" presName="rootText" presStyleLbl="node2" presStyleIdx="0" presStyleCnt="2">
        <dgm:presLayoutVars>
          <dgm:chPref val="3"/>
        </dgm:presLayoutVars>
      </dgm:prSet>
      <dgm:spPr/>
      <dgm:t>
        <a:bodyPr/>
        <a:lstStyle/>
        <a:p>
          <a:endParaRPr lang="en-US"/>
        </a:p>
      </dgm:t>
    </dgm:pt>
    <dgm:pt modelId="{B3AD24A9-2327-0940-B2DD-2253FE9C311E}" type="pres">
      <dgm:prSet presAssocID="{AA96AE81-58BF-7A44-95CA-04F94A575D12}" presName="rootConnector" presStyleLbl="node2" presStyleIdx="0" presStyleCnt="2"/>
      <dgm:spPr/>
      <dgm:t>
        <a:bodyPr/>
        <a:lstStyle/>
        <a:p>
          <a:endParaRPr lang="en-US"/>
        </a:p>
      </dgm:t>
    </dgm:pt>
    <dgm:pt modelId="{DD72975A-2F61-544B-925F-2E675256B44F}" type="pres">
      <dgm:prSet presAssocID="{AA96AE81-58BF-7A44-95CA-04F94A575D12}" presName="hierChild4" presStyleCnt="0"/>
      <dgm:spPr/>
    </dgm:pt>
    <dgm:pt modelId="{843435E1-FD10-774F-9761-32688DCF7230}" type="pres">
      <dgm:prSet presAssocID="{98241FB8-6755-4C4F-99A1-7DC29A798A61}" presName="Name37" presStyleLbl="parChTrans1D3" presStyleIdx="0" presStyleCnt="2"/>
      <dgm:spPr/>
      <dgm:t>
        <a:bodyPr/>
        <a:lstStyle/>
        <a:p>
          <a:endParaRPr lang="en-US"/>
        </a:p>
      </dgm:t>
    </dgm:pt>
    <dgm:pt modelId="{7010ECAB-5AF9-044F-BE81-E70BD78260D7}" type="pres">
      <dgm:prSet presAssocID="{3C694BCE-BF90-204F-AB71-D0443E7EA9C2}" presName="hierRoot2" presStyleCnt="0">
        <dgm:presLayoutVars>
          <dgm:hierBranch val="init"/>
        </dgm:presLayoutVars>
      </dgm:prSet>
      <dgm:spPr/>
    </dgm:pt>
    <dgm:pt modelId="{EFE28EF8-E1CD-4D4D-BB54-6E0BA07E4C88}" type="pres">
      <dgm:prSet presAssocID="{3C694BCE-BF90-204F-AB71-D0443E7EA9C2}" presName="rootComposite" presStyleCnt="0"/>
      <dgm:spPr/>
    </dgm:pt>
    <dgm:pt modelId="{6A077206-2477-9944-9FE5-FD0EF91753E8}" type="pres">
      <dgm:prSet presAssocID="{3C694BCE-BF90-204F-AB71-D0443E7EA9C2}" presName="rootText" presStyleLbl="node3" presStyleIdx="0" presStyleCnt="2" custScaleX="47096" custScaleY="44852" custLinFactNeighborX="27953" custLinFactNeighborY="1764">
        <dgm:presLayoutVars>
          <dgm:chPref val="3"/>
        </dgm:presLayoutVars>
      </dgm:prSet>
      <dgm:spPr/>
      <dgm:t>
        <a:bodyPr/>
        <a:lstStyle/>
        <a:p>
          <a:endParaRPr lang="en-US"/>
        </a:p>
      </dgm:t>
    </dgm:pt>
    <dgm:pt modelId="{7B9054EF-43E6-CC49-A6F7-642AB45F425F}" type="pres">
      <dgm:prSet presAssocID="{3C694BCE-BF90-204F-AB71-D0443E7EA9C2}" presName="rootConnector" presStyleLbl="node3" presStyleIdx="0" presStyleCnt="2"/>
      <dgm:spPr/>
      <dgm:t>
        <a:bodyPr/>
        <a:lstStyle/>
        <a:p>
          <a:endParaRPr lang="en-US"/>
        </a:p>
      </dgm:t>
    </dgm:pt>
    <dgm:pt modelId="{274D2663-6236-8F42-93F0-662510098435}" type="pres">
      <dgm:prSet presAssocID="{3C694BCE-BF90-204F-AB71-D0443E7EA9C2}" presName="hierChild4" presStyleCnt="0"/>
      <dgm:spPr/>
    </dgm:pt>
    <dgm:pt modelId="{D5308E65-1F54-9347-8454-6ECBA17DA498}" type="pres">
      <dgm:prSet presAssocID="{3C694BCE-BF90-204F-AB71-D0443E7EA9C2}" presName="hierChild5" presStyleCnt="0"/>
      <dgm:spPr/>
    </dgm:pt>
    <dgm:pt modelId="{2B7C332F-A5EA-9142-B2D0-D79E16A16195}" type="pres">
      <dgm:prSet presAssocID="{AA96AE81-58BF-7A44-95CA-04F94A575D12}" presName="hierChild5" presStyleCnt="0"/>
      <dgm:spPr/>
    </dgm:pt>
    <dgm:pt modelId="{0035E332-83DF-454C-A59D-52B7756C4B8A}" type="pres">
      <dgm:prSet presAssocID="{1CF9EB05-1D8C-B34E-8866-CA7BFB7D850F}" presName="Name37" presStyleLbl="parChTrans1D2" presStyleIdx="1" presStyleCnt="2"/>
      <dgm:spPr/>
      <dgm:t>
        <a:bodyPr/>
        <a:lstStyle/>
        <a:p>
          <a:endParaRPr lang="en-US"/>
        </a:p>
      </dgm:t>
    </dgm:pt>
    <dgm:pt modelId="{B181DCCA-BD16-3C4D-8D97-1EEA075FEBA9}" type="pres">
      <dgm:prSet presAssocID="{A1E1F293-A514-F442-B94B-5AA8F73410C2}" presName="hierRoot2" presStyleCnt="0">
        <dgm:presLayoutVars>
          <dgm:hierBranch val="init"/>
        </dgm:presLayoutVars>
      </dgm:prSet>
      <dgm:spPr/>
    </dgm:pt>
    <dgm:pt modelId="{A1679C5C-52AB-4549-B71B-CFDBD4098C1E}" type="pres">
      <dgm:prSet presAssocID="{A1E1F293-A514-F442-B94B-5AA8F73410C2}" presName="rootComposite" presStyleCnt="0"/>
      <dgm:spPr/>
    </dgm:pt>
    <dgm:pt modelId="{2AB9AEC1-82C2-3C4B-B4E9-BFAB0381C0CA}" type="pres">
      <dgm:prSet presAssocID="{A1E1F293-A514-F442-B94B-5AA8F73410C2}" presName="rootText" presStyleLbl="node2" presStyleIdx="1" presStyleCnt="2" custScaleX="102931">
        <dgm:presLayoutVars>
          <dgm:chPref val="3"/>
        </dgm:presLayoutVars>
      </dgm:prSet>
      <dgm:spPr/>
      <dgm:t>
        <a:bodyPr/>
        <a:lstStyle/>
        <a:p>
          <a:endParaRPr lang="en-US"/>
        </a:p>
      </dgm:t>
    </dgm:pt>
    <dgm:pt modelId="{E84C8212-BE68-814F-BC5C-8E936A813F16}" type="pres">
      <dgm:prSet presAssocID="{A1E1F293-A514-F442-B94B-5AA8F73410C2}" presName="rootConnector" presStyleLbl="node2" presStyleIdx="1" presStyleCnt="2"/>
      <dgm:spPr/>
      <dgm:t>
        <a:bodyPr/>
        <a:lstStyle/>
        <a:p>
          <a:endParaRPr lang="en-US"/>
        </a:p>
      </dgm:t>
    </dgm:pt>
    <dgm:pt modelId="{58F342B6-41A3-0448-902D-7B5DCAC085C5}" type="pres">
      <dgm:prSet presAssocID="{A1E1F293-A514-F442-B94B-5AA8F73410C2}" presName="hierChild4" presStyleCnt="0"/>
      <dgm:spPr/>
    </dgm:pt>
    <dgm:pt modelId="{904C8089-4FF1-AF44-B551-CF6581B890AB}" type="pres">
      <dgm:prSet presAssocID="{9F8B04A7-C559-E64F-904C-3B02A1C04175}" presName="Name37" presStyleLbl="parChTrans1D3" presStyleIdx="1" presStyleCnt="2"/>
      <dgm:spPr/>
      <dgm:t>
        <a:bodyPr/>
        <a:lstStyle/>
        <a:p>
          <a:endParaRPr lang="en-US"/>
        </a:p>
      </dgm:t>
    </dgm:pt>
    <dgm:pt modelId="{5734239D-2555-AD44-B284-214E3ACB03E0}" type="pres">
      <dgm:prSet presAssocID="{8E84E265-FF7C-654D-9E61-76F3B334E88F}" presName="hierRoot2" presStyleCnt="0">
        <dgm:presLayoutVars>
          <dgm:hierBranch val="init"/>
        </dgm:presLayoutVars>
      </dgm:prSet>
      <dgm:spPr/>
    </dgm:pt>
    <dgm:pt modelId="{60A05A94-BD2C-7347-B973-5E26B220FB03}" type="pres">
      <dgm:prSet presAssocID="{8E84E265-FF7C-654D-9E61-76F3B334E88F}" presName="rootComposite" presStyleCnt="0"/>
      <dgm:spPr/>
    </dgm:pt>
    <dgm:pt modelId="{1182E246-D35A-BB47-999D-A1818AF48F3A}" type="pres">
      <dgm:prSet presAssocID="{8E84E265-FF7C-654D-9E61-76F3B334E88F}" presName="rootText" presStyleLbl="node3" presStyleIdx="1" presStyleCnt="2" custScaleX="46350" custScaleY="44852" custLinFactNeighborX="28294" custLinFactNeighborY="-922">
        <dgm:presLayoutVars>
          <dgm:chPref val="3"/>
        </dgm:presLayoutVars>
      </dgm:prSet>
      <dgm:spPr/>
      <dgm:t>
        <a:bodyPr/>
        <a:lstStyle/>
        <a:p>
          <a:endParaRPr lang="en-US"/>
        </a:p>
      </dgm:t>
    </dgm:pt>
    <dgm:pt modelId="{7A2E7EE3-967C-004A-A731-3699491DA544}" type="pres">
      <dgm:prSet presAssocID="{8E84E265-FF7C-654D-9E61-76F3B334E88F}" presName="rootConnector" presStyleLbl="node3" presStyleIdx="1" presStyleCnt="2"/>
      <dgm:spPr/>
      <dgm:t>
        <a:bodyPr/>
        <a:lstStyle/>
        <a:p>
          <a:endParaRPr lang="en-US"/>
        </a:p>
      </dgm:t>
    </dgm:pt>
    <dgm:pt modelId="{5E8C4D3B-3595-4D4B-A14C-B16F2B401E3F}" type="pres">
      <dgm:prSet presAssocID="{8E84E265-FF7C-654D-9E61-76F3B334E88F}" presName="hierChild4" presStyleCnt="0"/>
      <dgm:spPr/>
    </dgm:pt>
    <dgm:pt modelId="{AF9471A3-49DF-6649-BC26-403EF80651FE}" type="pres">
      <dgm:prSet presAssocID="{8E84E265-FF7C-654D-9E61-76F3B334E88F}" presName="hierChild5" presStyleCnt="0"/>
      <dgm:spPr/>
    </dgm:pt>
    <dgm:pt modelId="{0C489229-AB60-8545-9A85-F97BE243ECB0}" type="pres">
      <dgm:prSet presAssocID="{A1E1F293-A514-F442-B94B-5AA8F73410C2}" presName="hierChild5" presStyleCnt="0"/>
      <dgm:spPr/>
    </dgm:pt>
    <dgm:pt modelId="{CF4A3482-7D2E-3F4B-AD14-3D815D7831DF}" type="pres">
      <dgm:prSet presAssocID="{D2AE4E81-0E79-284D-B9DF-2212D1AA0437}" presName="hierChild3" presStyleCnt="0"/>
      <dgm:spPr/>
    </dgm:pt>
  </dgm:ptLst>
  <dgm:cxnLst>
    <dgm:cxn modelId="{613267A1-52C7-4776-894F-7343CCF77F73}" type="presOf" srcId="{A1E1F293-A514-F442-B94B-5AA8F73410C2}" destId="{2AB9AEC1-82C2-3C4B-B4E9-BFAB0381C0CA}" srcOrd="0" destOrd="0" presId="urn:microsoft.com/office/officeart/2005/8/layout/orgChart1"/>
    <dgm:cxn modelId="{C5D5A59B-4F15-453D-B4E2-0B00FE855446}" type="presOf" srcId="{98241FB8-6755-4C4F-99A1-7DC29A798A61}" destId="{843435E1-FD10-774F-9761-32688DCF7230}" srcOrd="0" destOrd="0" presId="urn:microsoft.com/office/officeart/2005/8/layout/orgChart1"/>
    <dgm:cxn modelId="{76681100-0900-5741-B870-514DD150E440}" srcId="{A1E1F293-A514-F442-B94B-5AA8F73410C2}" destId="{8E84E265-FF7C-654D-9E61-76F3B334E88F}" srcOrd="0" destOrd="0" parTransId="{9F8B04A7-C559-E64F-904C-3B02A1C04175}" sibTransId="{E3B4EF1E-8C72-9842-BB7D-D9B8993B968E}"/>
    <dgm:cxn modelId="{4E4C7D6A-E51A-4194-8F08-9AD2029516A2}" type="presOf" srcId="{D756F30E-047F-2E4C-94E3-4F3AC4B44E3C}" destId="{BF20F3C6-6742-A947-BD98-6994C6CA4229}" srcOrd="0" destOrd="0" presId="urn:microsoft.com/office/officeart/2005/8/layout/orgChart1"/>
    <dgm:cxn modelId="{82FF9EF6-4D13-426D-900C-4FE6978C73B5}" type="presOf" srcId="{AA96AE81-58BF-7A44-95CA-04F94A575D12}" destId="{B3AD24A9-2327-0940-B2DD-2253FE9C311E}" srcOrd="1" destOrd="0" presId="urn:microsoft.com/office/officeart/2005/8/layout/orgChart1"/>
    <dgm:cxn modelId="{EA2526B5-085E-433F-82F3-6469334280FC}" type="presOf" srcId="{3C694BCE-BF90-204F-AB71-D0443E7EA9C2}" destId="{7B9054EF-43E6-CC49-A6F7-642AB45F425F}" srcOrd="1" destOrd="0" presId="urn:microsoft.com/office/officeart/2005/8/layout/orgChart1"/>
    <dgm:cxn modelId="{2F543C48-541F-4EAF-A57A-0218B6F1AF6A}" type="presOf" srcId="{8E84E265-FF7C-654D-9E61-76F3B334E88F}" destId="{1182E246-D35A-BB47-999D-A1818AF48F3A}" srcOrd="0" destOrd="0" presId="urn:microsoft.com/office/officeart/2005/8/layout/orgChart1"/>
    <dgm:cxn modelId="{3F55EEDF-16B5-47F6-8F53-E5ECE35662BA}" type="presOf" srcId="{A1E1F293-A514-F442-B94B-5AA8F73410C2}" destId="{E84C8212-BE68-814F-BC5C-8E936A813F16}" srcOrd="1" destOrd="0" presId="urn:microsoft.com/office/officeart/2005/8/layout/orgChart1"/>
    <dgm:cxn modelId="{91088C3A-9F27-6A47-980E-6C0D7AF036F1}" srcId="{D2AE4E81-0E79-284D-B9DF-2212D1AA0437}" destId="{AA96AE81-58BF-7A44-95CA-04F94A575D12}" srcOrd="0" destOrd="0" parTransId="{D756F30E-047F-2E4C-94E3-4F3AC4B44E3C}" sibTransId="{22D4DD5E-B915-884C-8007-1E69CAC32026}"/>
    <dgm:cxn modelId="{BEA0A5B8-04E7-7346-9FDF-6AD4A69BB69F}" srcId="{D2AE4E81-0E79-284D-B9DF-2212D1AA0437}" destId="{A1E1F293-A514-F442-B94B-5AA8F73410C2}" srcOrd="1" destOrd="0" parTransId="{1CF9EB05-1D8C-B34E-8866-CA7BFB7D850F}" sibTransId="{FD8AF6F1-8586-C74C-A132-DB075738614D}"/>
    <dgm:cxn modelId="{10B1330A-57B9-4E75-AA73-EFC1D7277057}" type="presOf" srcId="{AA96AE81-58BF-7A44-95CA-04F94A575D12}" destId="{50A1A90D-6740-B44E-ADA0-42193D27E837}" srcOrd="0" destOrd="0" presId="urn:microsoft.com/office/officeart/2005/8/layout/orgChart1"/>
    <dgm:cxn modelId="{C3BF0205-B0A4-314B-9633-4D060A6FC919}" srcId="{6F6CFAA9-E4F7-524F-BD98-C2D949D955EE}" destId="{D2AE4E81-0E79-284D-B9DF-2212D1AA0437}" srcOrd="0" destOrd="0" parTransId="{ED14A050-3038-D04E-B0AA-E572CD4AEC74}" sibTransId="{CAC68FF9-C002-8748-99B8-1EBBF219177C}"/>
    <dgm:cxn modelId="{76E04DE7-5255-49D7-B72E-864EE25C9012}" type="presOf" srcId="{1CF9EB05-1D8C-B34E-8866-CA7BFB7D850F}" destId="{0035E332-83DF-454C-A59D-52B7756C4B8A}" srcOrd="0" destOrd="0" presId="urn:microsoft.com/office/officeart/2005/8/layout/orgChart1"/>
    <dgm:cxn modelId="{5E1883BE-B668-40DB-8DFE-78647EA48BEA}" type="presOf" srcId="{9F8B04A7-C559-E64F-904C-3B02A1C04175}" destId="{904C8089-4FF1-AF44-B551-CF6581B890AB}" srcOrd="0" destOrd="0" presId="urn:microsoft.com/office/officeart/2005/8/layout/orgChart1"/>
    <dgm:cxn modelId="{599347CE-DBC3-461E-B68E-5C23C289AB0F}" type="presOf" srcId="{D2AE4E81-0E79-284D-B9DF-2212D1AA0437}" destId="{9568498C-91E8-2D4C-B539-1BB648907E80}" srcOrd="0" destOrd="0" presId="urn:microsoft.com/office/officeart/2005/8/layout/orgChart1"/>
    <dgm:cxn modelId="{393FEACF-6783-47F6-A06A-A99E18D60ACF}" type="presOf" srcId="{6F6CFAA9-E4F7-524F-BD98-C2D949D955EE}" destId="{3606AA11-55EE-5949-A949-FCC36A2834C3}" srcOrd="0" destOrd="0" presId="urn:microsoft.com/office/officeart/2005/8/layout/orgChart1"/>
    <dgm:cxn modelId="{DC93E706-1886-4C41-913E-C9B049EBEAEF}" type="presOf" srcId="{8E84E265-FF7C-654D-9E61-76F3B334E88F}" destId="{7A2E7EE3-967C-004A-A731-3699491DA544}" srcOrd="1" destOrd="0" presId="urn:microsoft.com/office/officeart/2005/8/layout/orgChart1"/>
    <dgm:cxn modelId="{FC39DEE4-B144-8549-A6D5-91ECFF8DDD66}" srcId="{AA96AE81-58BF-7A44-95CA-04F94A575D12}" destId="{3C694BCE-BF90-204F-AB71-D0443E7EA9C2}" srcOrd="0" destOrd="0" parTransId="{98241FB8-6755-4C4F-99A1-7DC29A798A61}" sibTransId="{6FBB2140-80D6-3246-93F4-131537613599}"/>
    <dgm:cxn modelId="{868B090A-5FF3-439E-B776-F5C7DDFA9649}" type="presOf" srcId="{D2AE4E81-0E79-284D-B9DF-2212D1AA0437}" destId="{F9783D5E-F835-EE48-8C04-FBE9615C46B4}" srcOrd="1" destOrd="0" presId="urn:microsoft.com/office/officeart/2005/8/layout/orgChart1"/>
    <dgm:cxn modelId="{7DECADDA-45BB-4B79-9E33-19A21DE16933}" type="presOf" srcId="{3C694BCE-BF90-204F-AB71-D0443E7EA9C2}" destId="{6A077206-2477-9944-9FE5-FD0EF91753E8}" srcOrd="0" destOrd="0" presId="urn:microsoft.com/office/officeart/2005/8/layout/orgChart1"/>
    <dgm:cxn modelId="{F837B5DA-5D31-4166-9635-3E9954579694}" type="presParOf" srcId="{3606AA11-55EE-5949-A949-FCC36A2834C3}" destId="{4A391F08-7E37-D84F-8553-7DB41275876E}" srcOrd="0" destOrd="0" presId="urn:microsoft.com/office/officeart/2005/8/layout/orgChart1"/>
    <dgm:cxn modelId="{785A4783-E99F-4428-B551-1969B5EE8DE3}" type="presParOf" srcId="{4A391F08-7E37-D84F-8553-7DB41275876E}" destId="{18FC9348-7FDA-F549-93AE-71B80B9EB56E}" srcOrd="0" destOrd="0" presId="urn:microsoft.com/office/officeart/2005/8/layout/orgChart1"/>
    <dgm:cxn modelId="{88C524F7-6834-4212-94C1-8210C843C7CC}" type="presParOf" srcId="{18FC9348-7FDA-F549-93AE-71B80B9EB56E}" destId="{9568498C-91E8-2D4C-B539-1BB648907E80}" srcOrd="0" destOrd="0" presId="urn:microsoft.com/office/officeart/2005/8/layout/orgChart1"/>
    <dgm:cxn modelId="{674292B6-AADF-4FE2-A03E-BD0C176CD911}" type="presParOf" srcId="{18FC9348-7FDA-F549-93AE-71B80B9EB56E}" destId="{F9783D5E-F835-EE48-8C04-FBE9615C46B4}" srcOrd="1" destOrd="0" presId="urn:microsoft.com/office/officeart/2005/8/layout/orgChart1"/>
    <dgm:cxn modelId="{7CE63A40-9A25-427A-85AA-951D92460932}" type="presParOf" srcId="{4A391F08-7E37-D84F-8553-7DB41275876E}" destId="{740C4DA4-9B11-9541-917B-DD981772391E}" srcOrd="1" destOrd="0" presId="urn:microsoft.com/office/officeart/2005/8/layout/orgChart1"/>
    <dgm:cxn modelId="{FB008381-D213-4674-A6EF-B3E6C0D9A701}" type="presParOf" srcId="{740C4DA4-9B11-9541-917B-DD981772391E}" destId="{BF20F3C6-6742-A947-BD98-6994C6CA4229}" srcOrd="0" destOrd="0" presId="urn:microsoft.com/office/officeart/2005/8/layout/orgChart1"/>
    <dgm:cxn modelId="{CCF2485F-388F-4D8C-BA15-733667133179}" type="presParOf" srcId="{740C4DA4-9B11-9541-917B-DD981772391E}" destId="{BAD2FA1A-8B30-B642-BC56-2B0BFC8A0644}" srcOrd="1" destOrd="0" presId="urn:microsoft.com/office/officeart/2005/8/layout/orgChart1"/>
    <dgm:cxn modelId="{8004A9EE-3376-4083-A0A8-AF25D5D87B5D}" type="presParOf" srcId="{BAD2FA1A-8B30-B642-BC56-2B0BFC8A0644}" destId="{747CDF2B-9B76-5A42-9383-844181068CC4}" srcOrd="0" destOrd="0" presId="urn:microsoft.com/office/officeart/2005/8/layout/orgChart1"/>
    <dgm:cxn modelId="{05F62799-2862-442C-84CE-18609F9D9A41}" type="presParOf" srcId="{747CDF2B-9B76-5A42-9383-844181068CC4}" destId="{50A1A90D-6740-B44E-ADA0-42193D27E837}" srcOrd="0" destOrd="0" presId="urn:microsoft.com/office/officeart/2005/8/layout/orgChart1"/>
    <dgm:cxn modelId="{D2D578CC-42C7-4695-B275-AC604CD5F4B5}" type="presParOf" srcId="{747CDF2B-9B76-5A42-9383-844181068CC4}" destId="{B3AD24A9-2327-0940-B2DD-2253FE9C311E}" srcOrd="1" destOrd="0" presId="urn:microsoft.com/office/officeart/2005/8/layout/orgChart1"/>
    <dgm:cxn modelId="{3D094586-7CFF-4D1B-9689-FBE5F99940C7}" type="presParOf" srcId="{BAD2FA1A-8B30-B642-BC56-2B0BFC8A0644}" destId="{DD72975A-2F61-544B-925F-2E675256B44F}" srcOrd="1" destOrd="0" presId="urn:microsoft.com/office/officeart/2005/8/layout/orgChart1"/>
    <dgm:cxn modelId="{54AB5E2E-A07D-407A-A5DD-0CC1F1209932}" type="presParOf" srcId="{DD72975A-2F61-544B-925F-2E675256B44F}" destId="{843435E1-FD10-774F-9761-32688DCF7230}" srcOrd="0" destOrd="0" presId="urn:microsoft.com/office/officeart/2005/8/layout/orgChart1"/>
    <dgm:cxn modelId="{D9E9EC19-4207-49A1-B7AD-779575BF8192}" type="presParOf" srcId="{DD72975A-2F61-544B-925F-2E675256B44F}" destId="{7010ECAB-5AF9-044F-BE81-E70BD78260D7}" srcOrd="1" destOrd="0" presId="urn:microsoft.com/office/officeart/2005/8/layout/orgChart1"/>
    <dgm:cxn modelId="{E7A70020-7F11-4B0F-A1F3-717B2F50A30C}" type="presParOf" srcId="{7010ECAB-5AF9-044F-BE81-E70BD78260D7}" destId="{EFE28EF8-E1CD-4D4D-BB54-6E0BA07E4C88}" srcOrd="0" destOrd="0" presId="urn:microsoft.com/office/officeart/2005/8/layout/orgChart1"/>
    <dgm:cxn modelId="{4CB57A9D-EDB7-4FEA-AC73-1E350A8460CC}" type="presParOf" srcId="{EFE28EF8-E1CD-4D4D-BB54-6E0BA07E4C88}" destId="{6A077206-2477-9944-9FE5-FD0EF91753E8}" srcOrd="0" destOrd="0" presId="urn:microsoft.com/office/officeart/2005/8/layout/orgChart1"/>
    <dgm:cxn modelId="{959874A2-E4A8-4C19-B0CD-A6A184091103}" type="presParOf" srcId="{EFE28EF8-E1CD-4D4D-BB54-6E0BA07E4C88}" destId="{7B9054EF-43E6-CC49-A6F7-642AB45F425F}" srcOrd="1" destOrd="0" presId="urn:microsoft.com/office/officeart/2005/8/layout/orgChart1"/>
    <dgm:cxn modelId="{A736C06D-E620-469A-BF72-E20D396C6CB6}" type="presParOf" srcId="{7010ECAB-5AF9-044F-BE81-E70BD78260D7}" destId="{274D2663-6236-8F42-93F0-662510098435}" srcOrd="1" destOrd="0" presId="urn:microsoft.com/office/officeart/2005/8/layout/orgChart1"/>
    <dgm:cxn modelId="{D04CBF7B-AEC5-4B57-92F9-C9CACDA73BA4}" type="presParOf" srcId="{7010ECAB-5AF9-044F-BE81-E70BD78260D7}" destId="{D5308E65-1F54-9347-8454-6ECBA17DA498}" srcOrd="2" destOrd="0" presId="urn:microsoft.com/office/officeart/2005/8/layout/orgChart1"/>
    <dgm:cxn modelId="{1DD42657-A6E2-438F-B1B8-5B532B78CA26}" type="presParOf" srcId="{BAD2FA1A-8B30-B642-BC56-2B0BFC8A0644}" destId="{2B7C332F-A5EA-9142-B2D0-D79E16A16195}" srcOrd="2" destOrd="0" presId="urn:microsoft.com/office/officeart/2005/8/layout/orgChart1"/>
    <dgm:cxn modelId="{BEEA795C-2FCD-49C3-A8E3-E358FE7AB825}" type="presParOf" srcId="{740C4DA4-9B11-9541-917B-DD981772391E}" destId="{0035E332-83DF-454C-A59D-52B7756C4B8A}" srcOrd="2" destOrd="0" presId="urn:microsoft.com/office/officeart/2005/8/layout/orgChart1"/>
    <dgm:cxn modelId="{EBC9A8B3-451A-4F05-9942-9A127B49016A}" type="presParOf" srcId="{740C4DA4-9B11-9541-917B-DD981772391E}" destId="{B181DCCA-BD16-3C4D-8D97-1EEA075FEBA9}" srcOrd="3" destOrd="0" presId="urn:microsoft.com/office/officeart/2005/8/layout/orgChart1"/>
    <dgm:cxn modelId="{0F218657-DF9A-4DFF-86EB-7A7F00378ECB}" type="presParOf" srcId="{B181DCCA-BD16-3C4D-8D97-1EEA075FEBA9}" destId="{A1679C5C-52AB-4549-B71B-CFDBD4098C1E}" srcOrd="0" destOrd="0" presId="urn:microsoft.com/office/officeart/2005/8/layout/orgChart1"/>
    <dgm:cxn modelId="{ECCC4B22-4145-4F20-9B4D-DE259A9EB1CD}" type="presParOf" srcId="{A1679C5C-52AB-4549-B71B-CFDBD4098C1E}" destId="{2AB9AEC1-82C2-3C4B-B4E9-BFAB0381C0CA}" srcOrd="0" destOrd="0" presId="urn:microsoft.com/office/officeart/2005/8/layout/orgChart1"/>
    <dgm:cxn modelId="{5877E67F-E05E-426D-BF58-3C6DCEA92FDF}" type="presParOf" srcId="{A1679C5C-52AB-4549-B71B-CFDBD4098C1E}" destId="{E84C8212-BE68-814F-BC5C-8E936A813F16}" srcOrd="1" destOrd="0" presId="urn:microsoft.com/office/officeart/2005/8/layout/orgChart1"/>
    <dgm:cxn modelId="{C9EAA03E-2ABE-4F34-90A5-0B3C0548A7E8}" type="presParOf" srcId="{B181DCCA-BD16-3C4D-8D97-1EEA075FEBA9}" destId="{58F342B6-41A3-0448-902D-7B5DCAC085C5}" srcOrd="1" destOrd="0" presId="urn:microsoft.com/office/officeart/2005/8/layout/orgChart1"/>
    <dgm:cxn modelId="{3BEEED81-F704-4F60-89FD-1E40F161B679}" type="presParOf" srcId="{58F342B6-41A3-0448-902D-7B5DCAC085C5}" destId="{904C8089-4FF1-AF44-B551-CF6581B890AB}" srcOrd="0" destOrd="0" presId="urn:microsoft.com/office/officeart/2005/8/layout/orgChart1"/>
    <dgm:cxn modelId="{E45BD9DF-EB93-4121-BB01-E4E077C4F85F}" type="presParOf" srcId="{58F342B6-41A3-0448-902D-7B5DCAC085C5}" destId="{5734239D-2555-AD44-B284-214E3ACB03E0}" srcOrd="1" destOrd="0" presId="urn:microsoft.com/office/officeart/2005/8/layout/orgChart1"/>
    <dgm:cxn modelId="{37468536-7617-4503-B781-29F694CB15C5}" type="presParOf" srcId="{5734239D-2555-AD44-B284-214E3ACB03E0}" destId="{60A05A94-BD2C-7347-B973-5E26B220FB03}" srcOrd="0" destOrd="0" presId="urn:microsoft.com/office/officeart/2005/8/layout/orgChart1"/>
    <dgm:cxn modelId="{F19A027D-55D9-4AB1-9457-BBF88B4DCC8E}" type="presParOf" srcId="{60A05A94-BD2C-7347-B973-5E26B220FB03}" destId="{1182E246-D35A-BB47-999D-A1818AF48F3A}" srcOrd="0" destOrd="0" presId="urn:microsoft.com/office/officeart/2005/8/layout/orgChart1"/>
    <dgm:cxn modelId="{379B8618-CC07-446D-B9EB-CDE1B328F989}" type="presParOf" srcId="{60A05A94-BD2C-7347-B973-5E26B220FB03}" destId="{7A2E7EE3-967C-004A-A731-3699491DA544}" srcOrd="1" destOrd="0" presId="urn:microsoft.com/office/officeart/2005/8/layout/orgChart1"/>
    <dgm:cxn modelId="{C0D9D99A-CA6E-4E89-8CED-812ED7A09701}" type="presParOf" srcId="{5734239D-2555-AD44-B284-214E3ACB03E0}" destId="{5E8C4D3B-3595-4D4B-A14C-B16F2B401E3F}" srcOrd="1" destOrd="0" presId="urn:microsoft.com/office/officeart/2005/8/layout/orgChart1"/>
    <dgm:cxn modelId="{F71E1BCA-5F39-4452-A7D6-F2402429D80B}" type="presParOf" srcId="{5734239D-2555-AD44-B284-214E3ACB03E0}" destId="{AF9471A3-49DF-6649-BC26-403EF80651FE}" srcOrd="2" destOrd="0" presId="urn:microsoft.com/office/officeart/2005/8/layout/orgChart1"/>
    <dgm:cxn modelId="{E6D138AE-3A48-45B2-973C-5E2D4028243B}" type="presParOf" srcId="{B181DCCA-BD16-3C4D-8D97-1EEA075FEBA9}" destId="{0C489229-AB60-8545-9A85-F97BE243ECB0}" srcOrd="2" destOrd="0" presId="urn:microsoft.com/office/officeart/2005/8/layout/orgChart1"/>
    <dgm:cxn modelId="{0888990E-705B-4C9D-A821-B61F40C97DE6}" type="presParOf" srcId="{4A391F08-7E37-D84F-8553-7DB41275876E}" destId="{CF4A3482-7D2E-3F4B-AD14-3D815D7831D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F6CFAA9-E4F7-524F-BD98-C2D949D955EE}"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D2AE4E81-0E79-284D-B9DF-2212D1AA0437}">
      <dgm:prSet phldrT="[Text]" custT="1"/>
      <dgm:spPr>
        <a:solidFill>
          <a:schemeClr val="accent2">
            <a:lumMod val="75000"/>
          </a:schemeClr>
        </a:solidFill>
      </dgm:spPr>
      <dgm:t>
        <a:bodyPr/>
        <a:lstStyle/>
        <a:p>
          <a:r>
            <a:rPr lang="en-US" sz="1900" dirty="0" err="1" smtClean="0">
              <a:solidFill>
                <a:schemeClr val="bg1"/>
              </a:solidFill>
              <a:latin typeface="+mj-lt"/>
              <a:cs typeface="Times New Roman" panose="02020603050405020304" pitchFamily="18" charset="0"/>
            </a:rPr>
            <a:t>Öğrenci</a:t>
          </a:r>
          <a:endParaRPr lang="en-US" sz="1900" dirty="0">
            <a:solidFill>
              <a:schemeClr val="bg1"/>
            </a:solidFill>
            <a:latin typeface="+mj-lt"/>
            <a:cs typeface="Times New Roman" panose="02020603050405020304" pitchFamily="18" charset="0"/>
          </a:endParaRPr>
        </a:p>
      </dgm:t>
    </dgm:pt>
    <dgm:pt modelId="{ED14A050-3038-D04E-B0AA-E572CD4AEC74}" type="parTrans" cxnId="{C3BF0205-B0A4-314B-9633-4D060A6FC919}">
      <dgm:prSet/>
      <dgm:spPr/>
      <dgm:t>
        <a:bodyPr/>
        <a:lstStyle/>
        <a:p>
          <a:endParaRPr lang="en-US"/>
        </a:p>
      </dgm:t>
    </dgm:pt>
    <dgm:pt modelId="{CAC68FF9-C002-8748-99B8-1EBBF219177C}" type="sibTrans" cxnId="{C3BF0205-B0A4-314B-9633-4D060A6FC919}">
      <dgm:prSet/>
      <dgm:spPr/>
      <dgm:t>
        <a:bodyPr/>
        <a:lstStyle/>
        <a:p>
          <a:endParaRPr lang="en-US"/>
        </a:p>
      </dgm:t>
    </dgm:pt>
    <dgm:pt modelId="{B7DC29BF-917E-2448-8658-C7AAFD9656B0}">
      <dgm:prSet phldrT="[Text]" custT="1"/>
      <dgm:spPr>
        <a:solidFill>
          <a:schemeClr val="accent2">
            <a:lumMod val="40000"/>
            <a:lumOff val="60000"/>
          </a:schemeClr>
        </a:solidFill>
      </dgm:spPr>
      <dgm:t>
        <a:bodyPr/>
        <a:lstStyle/>
        <a:p>
          <a:r>
            <a:rPr lang="tr-TR" sz="1900" dirty="0" smtClean="0">
              <a:solidFill>
                <a:schemeClr val="accent4"/>
              </a:solidFill>
            </a:rPr>
            <a:t>Öğrenim  Hareketliliği</a:t>
          </a:r>
          <a:endParaRPr lang="en-US" sz="1900" dirty="0">
            <a:solidFill>
              <a:schemeClr val="accent4"/>
            </a:solidFill>
          </a:endParaRPr>
        </a:p>
      </dgm:t>
    </dgm:pt>
    <dgm:pt modelId="{8BE1F96C-A404-AE44-9914-EBAF19A18ECF}" type="parTrans" cxnId="{E2BC74B1-A26A-DE4C-8D61-70EDD906E68C}">
      <dgm:prSet/>
      <dgm:spPr/>
      <dgm:t>
        <a:bodyPr/>
        <a:lstStyle/>
        <a:p>
          <a:endParaRPr lang="en-US">
            <a:solidFill>
              <a:srgbClr val="000000"/>
            </a:solidFill>
            <a:latin typeface="+mj-lt"/>
          </a:endParaRPr>
        </a:p>
      </dgm:t>
    </dgm:pt>
    <dgm:pt modelId="{C808A40B-E93B-4243-A49B-0C4AA6C60817}" type="sibTrans" cxnId="{E2BC74B1-A26A-DE4C-8D61-70EDD906E68C}">
      <dgm:prSet/>
      <dgm:spPr/>
      <dgm:t>
        <a:bodyPr/>
        <a:lstStyle/>
        <a:p>
          <a:endParaRPr lang="en-US"/>
        </a:p>
      </dgm:t>
    </dgm:pt>
    <dgm:pt modelId="{543A6D15-D247-C14E-B15C-5D4474924DAE}">
      <dgm:prSet phldrT="[Text]" custT="1"/>
      <dgm:spPr>
        <a:solidFill>
          <a:schemeClr val="accent2">
            <a:lumMod val="40000"/>
            <a:lumOff val="60000"/>
          </a:schemeClr>
        </a:solidFill>
      </dgm:spPr>
      <dgm:t>
        <a:bodyPr/>
        <a:lstStyle/>
        <a:p>
          <a:r>
            <a:rPr lang="tr-TR" sz="1900" dirty="0" smtClean="0">
              <a:solidFill>
                <a:schemeClr val="accent4"/>
              </a:solidFill>
            </a:rPr>
            <a:t>Staj Hareketliliği</a:t>
          </a:r>
          <a:endParaRPr lang="en-US" sz="1900" dirty="0">
            <a:solidFill>
              <a:schemeClr val="accent4"/>
            </a:solidFill>
          </a:endParaRPr>
        </a:p>
      </dgm:t>
    </dgm:pt>
    <dgm:pt modelId="{ACE1BACA-C805-3F42-9ACC-6D86843E0B9A}" type="parTrans" cxnId="{1B2FEE74-0A56-C84E-B7D7-4B2887011912}">
      <dgm:prSet/>
      <dgm:spPr/>
      <dgm:t>
        <a:bodyPr/>
        <a:lstStyle/>
        <a:p>
          <a:endParaRPr lang="en-US">
            <a:solidFill>
              <a:srgbClr val="000000"/>
            </a:solidFill>
            <a:latin typeface="+mj-lt"/>
          </a:endParaRPr>
        </a:p>
      </dgm:t>
    </dgm:pt>
    <dgm:pt modelId="{EC044A90-C216-AA48-BD53-99E683C70A4C}" type="sibTrans" cxnId="{1B2FEE74-0A56-C84E-B7D7-4B2887011912}">
      <dgm:prSet/>
      <dgm:spPr/>
      <dgm:t>
        <a:bodyPr/>
        <a:lstStyle/>
        <a:p>
          <a:endParaRPr lang="en-US"/>
        </a:p>
      </dgm:t>
    </dgm:pt>
    <dgm:pt modelId="{AA96AE81-58BF-7A44-95CA-04F94A575D12}">
      <dgm:prSet custT="1"/>
      <dgm:spPr>
        <a:solidFill>
          <a:schemeClr val="accent1">
            <a:lumMod val="75000"/>
          </a:schemeClr>
        </a:solidFill>
      </dgm:spPr>
      <dgm:t>
        <a:bodyPr/>
        <a:lstStyle/>
        <a:p>
          <a:r>
            <a:rPr lang="tr-TR" sz="1900" dirty="0" smtClean="0">
              <a:solidFill>
                <a:srgbClr val="000000"/>
              </a:solidFill>
            </a:rPr>
            <a:t>3-12 ay </a:t>
          </a:r>
          <a:endParaRPr lang="en-US" sz="1900" dirty="0">
            <a:solidFill>
              <a:srgbClr val="000000"/>
            </a:solidFill>
          </a:endParaRPr>
        </a:p>
      </dgm:t>
    </dgm:pt>
    <dgm:pt modelId="{D756F30E-047F-2E4C-94E3-4F3AC4B44E3C}" type="parTrans" cxnId="{91088C3A-9F27-6A47-980E-6C0D7AF036F1}">
      <dgm:prSet/>
      <dgm:spPr/>
      <dgm:t>
        <a:bodyPr/>
        <a:lstStyle/>
        <a:p>
          <a:endParaRPr lang="en-US">
            <a:solidFill>
              <a:srgbClr val="000000"/>
            </a:solidFill>
            <a:latin typeface="+mj-lt"/>
          </a:endParaRPr>
        </a:p>
      </dgm:t>
    </dgm:pt>
    <dgm:pt modelId="{22D4DD5E-B915-884C-8007-1E69CAC32026}" type="sibTrans" cxnId="{91088C3A-9F27-6A47-980E-6C0D7AF036F1}">
      <dgm:prSet/>
      <dgm:spPr/>
      <dgm:t>
        <a:bodyPr/>
        <a:lstStyle/>
        <a:p>
          <a:endParaRPr lang="en-US"/>
        </a:p>
      </dgm:t>
    </dgm:pt>
    <dgm:pt modelId="{C60AC62D-348A-1045-9619-9B0442D4F576}">
      <dgm:prSet custT="1"/>
      <dgm:spPr>
        <a:solidFill>
          <a:schemeClr val="accent1">
            <a:lumMod val="75000"/>
          </a:schemeClr>
        </a:solidFill>
      </dgm:spPr>
      <dgm:t>
        <a:bodyPr/>
        <a:lstStyle/>
        <a:p>
          <a:r>
            <a:rPr lang="tr-TR" sz="1900" dirty="0" smtClean="0">
              <a:solidFill>
                <a:srgbClr val="000000"/>
              </a:solidFill>
            </a:rPr>
            <a:t>2-12 ay </a:t>
          </a:r>
          <a:endParaRPr lang="en-US" sz="1900" dirty="0">
            <a:solidFill>
              <a:srgbClr val="000000"/>
            </a:solidFill>
          </a:endParaRPr>
        </a:p>
      </dgm:t>
    </dgm:pt>
    <dgm:pt modelId="{AA1EF0D8-D158-C246-B127-46CAAA60B566}" type="parTrans" cxnId="{974C5669-D452-4E4D-A85E-825281BA4DCA}">
      <dgm:prSet/>
      <dgm:spPr/>
      <dgm:t>
        <a:bodyPr/>
        <a:lstStyle/>
        <a:p>
          <a:endParaRPr lang="en-US">
            <a:solidFill>
              <a:srgbClr val="000000"/>
            </a:solidFill>
            <a:latin typeface="+mj-lt"/>
          </a:endParaRPr>
        </a:p>
      </dgm:t>
    </dgm:pt>
    <dgm:pt modelId="{C2255A94-4F3E-9F42-BC95-4E24DB3C6C07}" type="sibTrans" cxnId="{974C5669-D452-4E4D-A85E-825281BA4DCA}">
      <dgm:prSet/>
      <dgm:spPr/>
      <dgm:t>
        <a:bodyPr/>
        <a:lstStyle/>
        <a:p>
          <a:endParaRPr lang="en-US"/>
        </a:p>
      </dgm:t>
    </dgm:pt>
    <dgm:pt modelId="{3606AA11-55EE-5949-A949-FCC36A2834C3}" type="pres">
      <dgm:prSet presAssocID="{6F6CFAA9-E4F7-524F-BD98-C2D949D955EE}" presName="hierChild1" presStyleCnt="0">
        <dgm:presLayoutVars>
          <dgm:orgChart val="1"/>
          <dgm:chPref val="1"/>
          <dgm:dir/>
          <dgm:animOne val="branch"/>
          <dgm:animLvl val="lvl"/>
          <dgm:resizeHandles/>
        </dgm:presLayoutVars>
      </dgm:prSet>
      <dgm:spPr/>
      <dgm:t>
        <a:bodyPr/>
        <a:lstStyle/>
        <a:p>
          <a:endParaRPr lang="en-US"/>
        </a:p>
      </dgm:t>
    </dgm:pt>
    <dgm:pt modelId="{4A391F08-7E37-D84F-8553-7DB41275876E}" type="pres">
      <dgm:prSet presAssocID="{D2AE4E81-0E79-284D-B9DF-2212D1AA0437}" presName="hierRoot1" presStyleCnt="0">
        <dgm:presLayoutVars>
          <dgm:hierBranch val="init"/>
        </dgm:presLayoutVars>
      </dgm:prSet>
      <dgm:spPr/>
    </dgm:pt>
    <dgm:pt modelId="{18FC9348-7FDA-F549-93AE-71B80B9EB56E}" type="pres">
      <dgm:prSet presAssocID="{D2AE4E81-0E79-284D-B9DF-2212D1AA0437}" presName="rootComposite1" presStyleCnt="0"/>
      <dgm:spPr/>
    </dgm:pt>
    <dgm:pt modelId="{9568498C-91E8-2D4C-B539-1BB648907E80}" type="pres">
      <dgm:prSet presAssocID="{D2AE4E81-0E79-284D-B9DF-2212D1AA0437}" presName="rootText1" presStyleLbl="node0" presStyleIdx="0" presStyleCnt="1" custScaleX="142146" custScaleY="149439" custLinFactNeighborY="-12426">
        <dgm:presLayoutVars>
          <dgm:chPref val="3"/>
        </dgm:presLayoutVars>
      </dgm:prSet>
      <dgm:spPr/>
      <dgm:t>
        <a:bodyPr/>
        <a:lstStyle/>
        <a:p>
          <a:endParaRPr lang="en-US"/>
        </a:p>
      </dgm:t>
    </dgm:pt>
    <dgm:pt modelId="{F9783D5E-F835-EE48-8C04-FBE9615C46B4}" type="pres">
      <dgm:prSet presAssocID="{D2AE4E81-0E79-284D-B9DF-2212D1AA0437}" presName="rootConnector1" presStyleLbl="node1" presStyleIdx="0" presStyleCnt="0"/>
      <dgm:spPr/>
      <dgm:t>
        <a:bodyPr/>
        <a:lstStyle/>
        <a:p>
          <a:endParaRPr lang="en-US"/>
        </a:p>
      </dgm:t>
    </dgm:pt>
    <dgm:pt modelId="{740C4DA4-9B11-9541-917B-DD981772391E}" type="pres">
      <dgm:prSet presAssocID="{D2AE4E81-0E79-284D-B9DF-2212D1AA0437}" presName="hierChild2" presStyleCnt="0"/>
      <dgm:spPr/>
    </dgm:pt>
    <dgm:pt modelId="{1797E64D-DBD6-814E-8BE5-B4DC4FEAB02E}" type="pres">
      <dgm:prSet presAssocID="{8BE1F96C-A404-AE44-9914-EBAF19A18ECF}" presName="Name37" presStyleLbl="parChTrans1D2" presStyleIdx="0" presStyleCnt="2"/>
      <dgm:spPr/>
      <dgm:t>
        <a:bodyPr/>
        <a:lstStyle/>
        <a:p>
          <a:endParaRPr lang="en-US"/>
        </a:p>
      </dgm:t>
    </dgm:pt>
    <dgm:pt modelId="{A428DF6E-93A4-9A43-A07E-961BFCEF6CBC}" type="pres">
      <dgm:prSet presAssocID="{B7DC29BF-917E-2448-8658-C7AAFD9656B0}" presName="hierRoot2" presStyleCnt="0">
        <dgm:presLayoutVars>
          <dgm:hierBranch val="init"/>
        </dgm:presLayoutVars>
      </dgm:prSet>
      <dgm:spPr/>
    </dgm:pt>
    <dgm:pt modelId="{7AC7B342-A20A-9F4C-BC80-00D3246F8086}" type="pres">
      <dgm:prSet presAssocID="{B7DC29BF-917E-2448-8658-C7AAFD9656B0}" presName="rootComposite" presStyleCnt="0"/>
      <dgm:spPr/>
    </dgm:pt>
    <dgm:pt modelId="{2EE7F7C7-43F8-B34D-8D5A-F883B867003C}" type="pres">
      <dgm:prSet presAssocID="{B7DC29BF-917E-2448-8658-C7AAFD9656B0}" presName="rootText" presStyleLbl="node2" presStyleIdx="0" presStyleCnt="2" custScaleY="196568">
        <dgm:presLayoutVars>
          <dgm:chPref val="3"/>
        </dgm:presLayoutVars>
      </dgm:prSet>
      <dgm:spPr/>
      <dgm:t>
        <a:bodyPr/>
        <a:lstStyle/>
        <a:p>
          <a:endParaRPr lang="en-US"/>
        </a:p>
      </dgm:t>
    </dgm:pt>
    <dgm:pt modelId="{84B9C2CE-B72C-E345-BCDA-C7A4BCF96DD0}" type="pres">
      <dgm:prSet presAssocID="{B7DC29BF-917E-2448-8658-C7AAFD9656B0}" presName="rootConnector" presStyleLbl="node2" presStyleIdx="0" presStyleCnt="2"/>
      <dgm:spPr/>
      <dgm:t>
        <a:bodyPr/>
        <a:lstStyle/>
        <a:p>
          <a:endParaRPr lang="en-US"/>
        </a:p>
      </dgm:t>
    </dgm:pt>
    <dgm:pt modelId="{5F812162-125D-1141-A7CA-CF867A651A8F}" type="pres">
      <dgm:prSet presAssocID="{B7DC29BF-917E-2448-8658-C7AAFD9656B0}" presName="hierChild4" presStyleCnt="0"/>
      <dgm:spPr/>
    </dgm:pt>
    <dgm:pt modelId="{BF20F3C6-6742-A947-BD98-6994C6CA4229}" type="pres">
      <dgm:prSet presAssocID="{D756F30E-047F-2E4C-94E3-4F3AC4B44E3C}" presName="Name37" presStyleLbl="parChTrans1D3" presStyleIdx="0" presStyleCnt="2"/>
      <dgm:spPr/>
      <dgm:t>
        <a:bodyPr/>
        <a:lstStyle/>
        <a:p>
          <a:endParaRPr lang="en-US"/>
        </a:p>
      </dgm:t>
    </dgm:pt>
    <dgm:pt modelId="{BAD2FA1A-8B30-B642-BC56-2B0BFC8A0644}" type="pres">
      <dgm:prSet presAssocID="{AA96AE81-58BF-7A44-95CA-04F94A575D12}" presName="hierRoot2" presStyleCnt="0">
        <dgm:presLayoutVars>
          <dgm:hierBranch val="init"/>
        </dgm:presLayoutVars>
      </dgm:prSet>
      <dgm:spPr/>
    </dgm:pt>
    <dgm:pt modelId="{747CDF2B-9B76-5A42-9383-844181068CC4}" type="pres">
      <dgm:prSet presAssocID="{AA96AE81-58BF-7A44-95CA-04F94A575D12}" presName="rootComposite" presStyleCnt="0"/>
      <dgm:spPr/>
    </dgm:pt>
    <dgm:pt modelId="{50A1A90D-6740-B44E-ADA0-42193D27E837}" type="pres">
      <dgm:prSet presAssocID="{AA96AE81-58BF-7A44-95CA-04F94A575D12}" presName="rootText" presStyleLbl="node3" presStyleIdx="0" presStyleCnt="2" custScaleX="76827" custScaleY="44502" custLinFactNeighborX="-3190" custLinFactNeighborY="-1983">
        <dgm:presLayoutVars>
          <dgm:chPref val="3"/>
        </dgm:presLayoutVars>
      </dgm:prSet>
      <dgm:spPr/>
      <dgm:t>
        <a:bodyPr/>
        <a:lstStyle/>
        <a:p>
          <a:endParaRPr lang="en-US"/>
        </a:p>
      </dgm:t>
    </dgm:pt>
    <dgm:pt modelId="{B3AD24A9-2327-0940-B2DD-2253FE9C311E}" type="pres">
      <dgm:prSet presAssocID="{AA96AE81-58BF-7A44-95CA-04F94A575D12}" presName="rootConnector" presStyleLbl="node3" presStyleIdx="0" presStyleCnt="2"/>
      <dgm:spPr/>
      <dgm:t>
        <a:bodyPr/>
        <a:lstStyle/>
        <a:p>
          <a:endParaRPr lang="en-US"/>
        </a:p>
      </dgm:t>
    </dgm:pt>
    <dgm:pt modelId="{DD72975A-2F61-544B-925F-2E675256B44F}" type="pres">
      <dgm:prSet presAssocID="{AA96AE81-58BF-7A44-95CA-04F94A575D12}" presName="hierChild4" presStyleCnt="0"/>
      <dgm:spPr/>
    </dgm:pt>
    <dgm:pt modelId="{2B7C332F-A5EA-9142-B2D0-D79E16A16195}" type="pres">
      <dgm:prSet presAssocID="{AA96AE81-58BF-7A44-95CA-04F94A575D12}" presName="hierChild5" presStyleCnt="0"/>
      <dgm:spPr/>
    </dgm:pt>
    <dgm:pt modelId="{0CAA453C-1D51-FB49-BCA2-9445A9D28A27}" type="pres">
      <dgm:prSet presAssocID="{B7DC29BF-917E-2448-8658-C7AAFD9656B0}" presName="hierChild5" presStyleCnt="0"/>
      <dgm:spPr/>
    </dgm:pt>
    <dgm:pt modelId="{28230495-CE81-2F49-83D8-BC23F12CDAC1}" type="pres">
      <dgm:prSet presAssocID="{ACE1BACA-C805-3F42-9ACC-6D86843E0B9A}" presName="Name37" presStyleLbl="parChTrans1D2" presStyleIdx="1" presStyleCnt="2"/>
      <dgm:spPr/>
      <dgm:t>
        <a:bodyPr/>
        <a:lstStyle/>
        <a:p>
          <a:endParaRPr lang="en-US"/>
        </a:p>
      </dgm:t>
    </dgm:pt>
    <dgm:pt modelId="{29794DCB-C3BF-2F4A-A020-8BD7C6CBA465}" type="pres">
      <dgm:prSet presAssocID="{543A6D15-D247-C14E-B15C-5D4474924DAE}" presName="hierRoot2" presStyleCnt="0">
        <dgm:presLayoutVars>
          <dgm:hierBranch val="init"/>
        </dgm:presLayoutVars>
      </dgm:prSet>
      <dgm:spPr/>
    </dgm:pt>
    <dgm:pt modelId="{DC253605-CECE-5749-A2EC-746CD1002328}" type="pres">
      <dgm:prSet presAssocID="{543A6D15-D247-C14E-B15C-5D4474924DAE}" presName="rootComposite" presStyleCnt="0"/>
      <dgm:spPr/>
    </dgm:pt>
    <dgm:pt modelId="{ED636A15-5A54-024C-8113-486FF464D1D7}" type="pres">
      <dgm:prSet presAssocID="{543A6D15-D247-C14E-B15C-5D4474924DAE}" presName="rootText" presStyleLbl="node2" presStyleIdx="1" presStyleCnt="2" custScaleY="196568">
        <dgm:presLayoutVars>
          <dgm:chPref val="3"/>
        </dgm:presLayoutVars>
      </dgm:prSet>
      <dgm:spPr/>
      <dgm:t>
        <a:bodyPr/>
        <a:lstStyle/>
        <a:p>
          <a:endParaRPr lang="en-US"/>
        </a:p>
      </dgm:t>
    </dgm:pt>
    <dgm:pt modelId="{8E6C4AFE-291A-E240-8C5A-14C20787A23D}" type="pres">
      <dgm:prSet presAssocID="{543A6D15-D247-C14E-B15C-5D4474924DAE}" presName="rootConnector" presStyleLbl="node2" presStyleIdx="1" presStyleCnt="2"/>
      <dgm:spPr/>
      <dgm:t>
        <a:bodyPr/>
        <a:lstStyle/>
        <a:p>
          <a:endParaRPr lang="en-US"/>
        </a:p>
      </dgm:t>
    </dgm:pt>
    <dgm:pt modelId="{38627831-3288-E849-8BC2-8CE2456E3A79}" type="pres">
      <dgm:prSet presAssocID="{543A6D15-D247-C14E-B15C-5D4474924DAE}" presName="hierChild4" presStyleCnt="0"/>
      <dgm:spPr/>
    </dgm:pt>
    <dgm:pt modelId="{DE0B1745-63CE-714F-BD81-FCFAA279FBFE}" type="pres">
      <dgm:prSet presAssocID="{AA1EF0D8-D158-C246-B127-46CAAA60B566}" presName="Name37" presStyleLbl="parChTrans1D3" presStyleIdx="1" presStyleCnt="2"/>
      <dgm:spPr/>
      <dgm:t>
        <a:bodyPr/>
        <a:lstStyle/>
        <a:p>
          <a:endParaRPr lang="en-US"/>
        </a:p>
      </dgm:t>
    </dgm:pt>
    <dgm:pt modelId="{6AF02EA5-4588-7D47-97D1-C698B7EAFB20}" type="pres">
      <dgm:prSet presAssocID="{C60AC62D-348A-1045-9619-9B0442D4F576}" presName="hierRoot2" presStyleCnt="0">
        <dgm:presLayoutVars>
          <dgm:hierBranch val="init"/>
        </dgm:presLayoutVars>
      </dgm:prSet>
      <dgm:spPr/>
    </dgm:pt>
    <dgm:pt modelId="{76E86D1A-C1BA-FA4B-A95F-26F78E5CA8E1}" type="pres">
      <dgm:prSet presAssocID="{C60AC62D-348A-1045-9619-9B0442D4F576}" presName="rootComposite" presStyleCnt="0"/>
      <dgm:spPr/>
    </dgm:pt>
    <dgm:pt modelId="{1533C33F-C44E-404B-A8F6-55ACC99221BF}" type="pres">
      <dgm:prSet presAssocID="{C60AC62D-348A-1045-9619-9B0442D4F576}" presName="rootText" presStyleLbl="node3" presStyleIdx="1" presStyleCnt="2" custScaleX="82797" custScaleY="44502">
        <dgm:presLayoutVars>
          <dgm:chPref val="3"/>
        </dgm:presLayoutVars>
      </dgm:prSet>
      <dgm:spPr/>
      <dgm:t>
        <a:bodyPr/>
        <a:lstStyle/>
        <a:p>
          <a:endParaRPr lang="en-US"/>
        </a:p>
      </dgm:t>
    </dgm:pt>
    <dgm:pt modelId="{16415E1F-6F38-6741-BDFD-36E9C30766EF}" type="pres">
      <dgm:prSet presAssocID="{C60AC62D-348A-1045-9619-9B0442D4F576}" presName="rootConnector" presStyleLbl="node3" presStyleIdx="1" presStyleCnt="2"/>
      <dgm:spPr/>
      <dgm:t>
        <a:bodyPr/>
        <a:lstStyle/>
        <a:p>
          <a:endParaRPr lang="en-US"/>
        </a:p>
      </dgm:t>
    </dgm:pt>
    <dgm:pt modelId="{C99222C5-DF41-604C-88F1-B6D693867B07}" type="pres">
      <dgm:prSet presAssocID="{C60AC62D-348A-1045-9619-9B0442D4F576}" presName="hierChild4" presStyleCnt="0"/>
      <dgm:spPr/>
    </dgm:pt>
    <dgm:pt modelId="{078C9AAB-F930-3041-9A2D-460BFC7C9C47}" type="pres">
      <dgm:prSet presAssocID="{C60AC62D-348A-1045-9619-9B0442D4F576}" presName="hierChild5" presStyleCnt="0"/>
      <dgm:spPr/>
    </dgm:pt>
    <dgm:pt modelId="{DFBEF9C7-3896-5144-8CFF-E2813C7A919A}" type="pres">
      <dgm:prSet presAssocID="{543A6D15-D247-C14E-B15C-5D4474924DAE}" presName="hierChild5" presStyleCnt="0"/>
      <dgm:spPr/>
    </dgm:pt>
    <dgm:pt modelId="{CF4A3482-7D2E-3F4B-AD14-3D815D7831DF}" type="pres">
      <dgm:prSet presAssocID="{D2AE4E81-0E79-284D-B9DF-2212D1AA0437}" presName="hierChild3" presStyleCnt="0"/>
      <dgm:spPr/>
    </dgm:pt>
  </dgm:ptLst>
  <dgm:cxnLst>
    <dgm:cxn modelId="{E4703547-B853-4ADB-ABAB-3D79641B5694}" type="presOf" srcId="{B7DC29BF-917E-2448-8658-C7AAFD9656B0}" destId="{84B9C2CE-B72C-E345-BCDA-C7A4BCF96DD0}" srcOrd="1" destOrd="0" presId="urn:microsoft.com/office/officeart/2005/8/layout/orgChart1"/>
    <dgm:cxn modelId="{974C5669-D452-4E4D-A85E-825281BA4DCA}" srcId="{543A6D15-D247-C14E-B15C-5D4474924DAE}" destId="{C60AC62D-348A-1045-9619-9B0442D4F576}" srcOrd="0" destOrd="0" parTransId="{AA1EF0D8-D158-C246-B127-46CAAA60B566}" sibTransId="{C2255A94-4F3E-9F42-BC95-4E24DB3C6C07}"/>
    <dgm:cxn modelId="{4FAF33F3-CBE0-4324-BC98-0CDE52818F43}" type="presOf" srcId="{ACE1BACA-C805-3F42-9ACC-6D86843E0B9A}" destId="{28230495-CE81-2F49-83D8-BC23F12CDAC1}" srcOrd="0" destOrd="0" presId="urn:microsoft.com/office/officeart/2005/8/layout/orgChart1"/>
    <dgm:cxn modelId="{1CF991D9-AC86-4BD9-81D0-DE474B7A3E8E}" type="presOf" srcId="{AA96AE81-58BF-7A44-95CA-04F94A575D12}" destId="{50A1A90D-6740-B44E-ADA0-42193D27E837}" srcOrd="0" destOrd="0" presId="urn:microsoft.com/office/officeart/2005/8/layout/orgChart1"/>
    <dgm:cxn modelId="{E2BC74B1-A26A-DE4C-8D61-70EDD906E68C}" srcId="{D2AE4E81-0E79-284D-B9DF-2212D1AA0437}" destId="{B7DC29BF-917E-2448-8658-C7AAFD9656B0}" srcOrd="0" destOrd="0" parTransId="{8BE1F96C-A404-AE44-9914-EBAF19A18ECF}" sibTransId="{C808A40B-E93B-4243-A49B-0C4AA6C60817}"/>
    <dgm:cxn modelId="{91088C3A-9F27-6A47-980E-6C0D7AF036F1}" srcId="{B7DC29BF-917E-2448-8658-C7AAFD9656B0}" destId="{AA96AE81-58BF-7A44-95CA-04F94A575D12}" srcOrd="0" destOrd="0" parTransId="{D756F30E-047F-2E4C-94E3-4F3AC4B44E3C}" sibTransId="{22D4DD5E-B915-884C-8007-1E69CAC32026}"/>
    <dgm:cxn modelId="{C615B628-BE97-473F-8C27-758DE9CD7EE9}" type="presOf" srcId="{C60AC62D-348A-1045-9619-9B0442D4F576}" destId="{1533C33F-C44E-404B-A8F6-55ACC99221BF}" srcOrd="0" destOrd="0" presId="urn:microsoft.com/office/officeart/2005/8/layout/orgChart1"/>
    <dgm:cxn modelId="{212EFAE1-33C2-44E1-911F-59CB739F51B8}" type="presOf" srcId="{543A6D15-D247-C14E-B15C-5D4474924DAE}" destId="{ED636A15-5A54-024C-8113-486FF464D1D7}" srcOrd="0" destOrd="0" presId="urn:microsoft.com/office/officeart/2005/8/layout/orgChart1"/>
    <dgm:cxn modelId="{EDD343AF-C809-46E1-98B1-2F5FD684E745}" type="presOf" srcId="{C60AC62D-348A-1045-9619-9B0442D4F576}" destId="{16415E1F-6F38-6741-BDFD-36E9C30766EF}" srcOrd="1" destOrd="0" presId="urn:microsoft.com/office/officeart/2005/8/layout/orgChart1"/>
    <dgm:cxn modelId="{6749888F-8822-44B6-BB14-EDA92B0C212E}" type="presOf" srcId="{B7DC29BF-917E-2448-8658-C7AAFD9656B0}" destId="{2EE7F7C7-43F8-B34D-8D5A-F883B867003C}" srcOrd="0" destOrd="0" presId="urn:microsoft.com/office/officeart/2005/8/layout/orgChart1"/>
    <dgm:cxn modelId="{138932D6-B962-4070-9CE3-6B50061423FE}" type="presOf" srcId="{AA96AE81-58BF-7A44-95CA-04F94A575D12}" destId="{B3AD24A9-2327-0940-B2DD-2253FE9C311E}" srcOrd="1" destOrd="0" presId="urn:microsoft.com/office/officeart/2005/8/layout/orgChart1"/>
    <dgm:cxn modelId="{579CB17D-00D3-4B84-8813-C5A48B769279}" type="presOf" srcId="{D756F30E-047F-2E4C-94E3-4F3AC4B44E3C}" destId="{BF20F3C6-6742-A947-BD98-6994C6CA4229}" srcOrd="0" destOrd="0" presId="urn:microsoft.com/office/officeart/2005/8/layout/orgChart1"/>
    <dgm:cxn modelId="{D9995FEE-E7E3-4FD8-A496-4EE943E985BD}" type="presOf" srcId="{8BE1F96C-A404-AE44-9914-EBAF19A18ECF}" destId="{1797E64D-DBD6-814E-8BE5-B4DC4FEAB02E}" srcOrd="0" destOrd="0" presId="urn:microsoft.com/office/officeart/2005/8/layout/orgChart1"/>
    <dgm:cxn modelId="{AE06EE4E-AFBC-4B21-AD58-AA7465DC5736}" type="presOf" srcId="{D2AE4E81-0E79-284D-B9DF-2212D1AA0437}" destId="{F9783D5E-F835-EE48-8C04-FBE9615C46B4}" srcOrd="1" destOrd="0" presId="urn:microsoft.com/office/officeart/2005/8/layout/orgChart1"/>
    <dgm:cxn modelId="{C3BF0205-B0A4-314B-9633-4D060A6FC919}" srcId="{6F6CFAA9-E4F7-524F-BD98-C2D949D955EE}" destId="{D2AE4E81-0E79-284D-B9DF-2212D1AA0437}" srcOrd="0" destOrd="0" parTransId="{ED14A050-3038-D04E-B0AA-E572CD4AEC74}" sibTransId="{CAC68FF9-C002-8748-99B8-1EBBF219177C}"/>
    <dgm:cxn modelId="{D0521DCA-E77D-4BCE-B83E-9CF1D3977D25}" type="presOf" srcId="{D2AE4E81-0E79-284D-B9DF-2212D1AA0437}" destId="{9568498C-91E8-2D4C-B539-1BB648907E80}" srcOrd="0" destOrd="0" presId="urn:microsoft.com/office/officeart/2005/8/layout/orgChart1"/>
    <dgm:cxn modelId="{17F2B8EE-5BA8-4196-A75C-5A76D581E47C}" type="presOf" srcId="{6F6CFAA9-E4F7-524F-BD98-C2D949D955EE}" destId="{3606AA11-55EE-5949-A949-FCC36A2834C3}" srcOrd="0" destOrd="0" presId="urn:microsoft.com/office/officeart/2005/8/layout/orgChart1"/>
    <dgm:cxn modelId="{1B2FEE74-0A56-C84E-B7D7-4B2887011912}" srcId="{D2AE4E81-0E79-284D-B9DF-2212D1AA0437}" destId="{543A6D15-D247-C14E-B15C-5D4474924DAE}" srcOrd="1" destOrd="0" parTransId="{ACE1BACA-C805-3F42-9ACC-6D86843E0B9A}" sibTransId="{EC044A90-C216-AA48-BD53-99E683C70A4C}"/>
    <dgm:cxn modelId="{D8B27970-B496-403D-A3A0-98F9BEAFC42B}" type="presOf" srcId="{AA1EF0D8-D158-C246-B127-46CAAA60B566}" destId="{DE0B1745-63CE-714F-BD81-FCFAA279FBFE}" srcOrd="0" destOrd="0" presId="urn:microsoft.com/office/officeart/2005/8/layout/orgChart1"/>
    <dgm:cxn modelId="{E31BF5D3-FD29-4430-B7F8-1D57FBC28B8B}" type="presOf" srcId="{543A6D15-D247-C14E-B15C-5D4474924DAE}" destId="{8E6C4AFE-291A-E240-8C5A-14C20787A23D}" srcOrd="1" destOrd="0" presId="urn:microsoft.com/office/officeart/2005/8/layout/orgChart1"/>
    <dgm:cxn modelId="{16E3EFD3-407E-49EE-BCFC-86BEDEC2EBE0}" type="presParOf" srcId="{3606AA11-55EE-5949-A949-FCC36A2834C3}" destId="{4A391F08-7E37-D84F-8553-7DB41275876E}" srcOrd="0" destOrd="0" presId="urn:microsoft.com/office/officeart/2005/8/layout/orgChart1"/>
    <dgm:cxn modelId="{4498328F-E02E-44E1-8A35-9A3189418162}" type="presParOf" srcId="{4A391F08-7E37-D84F-8553-7DB41275876E}" destId="{18FC9348-7FDA-F549-93AE-71B80B9EB56E}" srcOrd="0" destOrd="0" presId="urn:microsoft.com/office/officeart/2005/8/layout/orgChart1"/>
    <dgm:cxn modelId="{6DA06976-C5F1-4D61-AABF-2057D1B292EA}" type="presParOf" srcId="{18FC9348-7FDA-F549-93AE-71B80B9EB56E}" destId="{9568498C-91E8-2D4C-B539-1BB648907E80}" srcOrd="0" destOrd="0" presId="urn:microsoft.com/office/officeart/2005/8/layout/orgChart1"/>
    <dgm:cxn modelId="{0C1151EC-8DC0-48AF-BA7E-E12547D467E3}" type="presParOf" srcId="{18FC9348-7FDA-F549-93AE-71B80B9EB56E}" destId="{F9783D5E-F835-EE48-8C04-FBE9615C46B4}" srcOrd="1" destOrd="0" presId="urn:microsoft.com/office/officeart/2005/8/layout/orgChart1"/>
    <dgm:cxn modelId="{FB1F30BD-6726-41AF-9900-15B8FAB3BBC4}" type="presParOf" srcId="{4A391F08-7E37-D84F-8553-7DB41275876E}" destId="{740C4DA4-9B11-9541-917B-DD981772391E}" srcOrd="1" destOrd="0" presId="urn:microsoft.com/office/officeart/2005/8/layout/orgChart1"/>
    <dgm:cxn modelId="{F8F681BA-FC85-45F9-86EF-D93F03BFCDB7}" type="presParOf" srcId="{740C4DA4-9B11-9541-917B-DD981772391E}" destId="{1797E64D-DBD6-814E-8BE5-B4DC4FEAB02E}" srcOrd="0" destOrd="0" presId="urn:microsoft.com/office/officeart/2005/8/layout/orgChart1"/>
    <dgm:cxn modelId="{FF42E70F-AF68-4B55-9B66-74AC512ECFF4}" type="presParOf" srcId="{740C4DA4-9B11-9541-917B-DD981772391E}" destId="{A428DF6E-93A4-9A43-A07E-961BFCEF6CBC}" srcOrd="1" destOrd="0" presId="urn:microsoft.com/office/officeart/2005/8/layout/orgChart1"/>
    <dgm:cxn modelId="{98B60F22-AC88-4534-A670-66077AFCD3C9}" type="presParOf" srcId="{A428DF6E-93A4-9A43-A07E-961BFCEF6CBC}" destId="{7AC7B342-A20A-9F4C-BC80-00D3246F8086}" srcOrd="0" destOrd="0" presId="urn:microsoft.com/office/officeart/2005/8/layout/orgChart1"/>
    <dgm:cxn modelId="{489B6070-DB05-4CE8-8522-5884C450BC09}" type="presParOf" srcId="{7AC7B342-A20A-9F4C-BC80-00D3246F8086}" destId="{2EE7F7C7-43F8-B34D-8D5A-F883B867003C}" srcOrd="0" destOrd="0" presId="urn:microsoft.com/office/officeart/2005/8/layout/orgChart1"/>
    <dgm:cxn modelId="{3B689AB7-9464-4E48-A3D0-961126B292E3}" type="presParOf" srcId="{7AC7B342-A20A-9F4C-BC80-00D3246F8086}" destId="{84B9C2CE-B72C-E345-BCDA-C7A4BCF96DD0}" srcOrd="1" destOrd="0" presId="urn:microsoft.com/office/officeart/2005/8/layout/orgChart1"/>
    <dgm:cxn modelId="{B3C26BCC-EDC6-477D-A611-B8AF218FC65E}" type="presParOf" srcId="{A428DF6E-93A4-9A43-A07E-961BFCEF6CBC}" destId="{5F812162-125D-1141-A7CA-CF867A651A8F}" srcOrd="1" destOrd="0" presId="urn:microsoft.com/office/officeart/2005/8/layout/orgChart1"/>
    <dgm:cxn modelId="{41A28839-9B09-42CB-8E04-D145145A2D18}" type="presParOf" srcId="{5F812162-125D-1141-A7CA-CF867A651A8F}" destId="{BF20F3C6-6742-A947-BD98-6994C6CA4229}" srcOrd="0" destOrd="0" presId="urn:microsoft.com/office/officeart/2005/8/layout/orgChart1"/>
    <dgm:cxn modelId="{E6206F82-C489-4A79-9C1C-68EAE07DF092}" type="presParOf" srcId="{5F812162-125D-1141-A7CA-CF867A651A8F}" destId="{BAD2FA1A-8B30-B642-BC56-2B0BFC8A0644}" srcOrd="1" destOrd="0" presId="urn:microsoft.com/office/officeart/2005/8/layout/orgChart1"/>
    <dgm:cxn modelId="{4B3F943E-C051-4033-9B2C-BB08E3E7A658}" type="presParOf" srcId="{BAD2FA1A-8B30-B642-BC56-2B0BFC8A0644}" destId="{747CDF2B-9B76-5A42-9383-844181068CC4}" srcOrd="0" destOrd="0" presId="urn:microsoft.com/office/officeart/2005/8/layout/orgChart1"/>
    <dgm:cxn modelId="{FDB29FA7-73C6-4777-B52F-45951A48AB41}" type="presParOf" srcId="{747CDF2B-9B76-5A42-9383-844181068CC4}" destId="{50A1A90D-6740-B44E-ADA0-42193D27E837}" srcOrd="0" destOrd="0" presId="urn:microsoft.com/office/officeart/2005/8/layout/orgChart1"/>
    <dgm:cxn modelId="{DC66702B-BCE3-4782-9164-B734F081F06A}" type="presParOf" srcId="{747CDF2B-9B76-5A42-9383-844181068CC4}" destId="{B3AD24A9-2327-0940-B2DD-2253FE9C311E}" srcOrd="1" destOrd="0" presId="urn:microsoft.com/office/officeart/2005/8/layout/orgChart1"/>
    <dgm:cxn modelId="{D3967836-16C0-4DC4-AA1B-DA1460AEAC59}" type="presParOf" srcId="{BAD2FA1A-8B30-B642-BC56-2B0BFC8A0644}" destId="{DD72975A-2F61-544B-925F-2E675256B44F}" srcOrd="1" destOrd="0" presId="urn:microsoft.com/office/officeart/2005/8/layout/orgChart1"/>
    <dgm:cxn modelId="{AFF9CDB0-D66A-4E9E-BA52-492FE1E13318}" type="presParOf" srcId="{BAD2FA1A-8B30-B642-BC56-2B0BFC8A0644}" destId="{2B7C332F-A5EA-9142-B2D0-D79E16A16195}" srcOrd="2" destOrd="0" presId="urn:microsoft.com/office/officeart/2005/8/layout/orgChart1"/>
    <dgm:cxn modelId="{DC14A606-3913-4CFA-8481-95B7795130B9}" type="presParOf" srcId="{A428DF6E-93A4-9A43-A07E-961BFCEF6CBC}" destId="{0CAA453C-1D51-FB49-BCA2-9445A9D28A27}" srcOrd="2" destOrd="0" presId="urn:microsoft.com/office/officeart/2005/8/layout/orgChart1"/>
    <dgm:cxn modelId="{E5730810-10AB-41F9-A54F-E0C3A66C089C}" type="presParOf" srcId="{740C4DA4-9B11-9541-917B-DD981772391E}" destId="{28230495-CE81-2F49-83D8-BC23F12CDAC1}" srcOrd="2" destOrd="0" presId="urn:microsoft.com/office/officeart/2005/8/layout/orgChart1"/>
    <dgm:cxn modelId="{D2E91ED6-C238-42FA-B28B-F261285521B0}" type="presParOf" srcId="{740C4DA4-9B11-9541-917B-DD981772391E}" destId="{29794DCB-C3BF-2F4A-A020-8BD7C6CBA465}" srcOrd="3" destOrd="0" presId="urn:microsoft.com/office/officeart/2005/8/layout/orgChart1"/>
    <dgm:cxn modelId="{675761D9-159F-4E92-B1B6-FAFB4CDD048F}" type="presParOf" srcId="{29794DCB-C3BF-2F4A-A020-8BD7C6CBA465}" destId="{DC253605-CECE-5749-A2EC-746CD1002328}" srcOrd="0" destOrd="0" presId="urn:microsoft.com/office/officeart/2005/8/layout/orgChart1"/>
    <dgm:cxn modelId="{A60E25C4-F549-418C-92CF-BE45DD1ED44F}" type="presParOf" srcId="{DC253605-CECE-5749-A2EC-746CD1002328}" destId="{ED636A15-5A54-024C-8113-486FF464D1D7}" srcOrd="0" destOrd="0" presId="urn:microsoft.com/office/officeart/2005/8/layout/orgChart1"/>
    <dgm:cxn modelId="{25B364E6-3166-4D7F-B471-60134643C843}" type="presParOf" srcId="{DC253605-CECE-5749-A2EC-746CD1002328}" destId="{8E6C4AFE-291A-E240-8C5A-14C20787A23D}" srcOrd="1" destOrd="0" presId="urn:microsoft.com/office/officeart/2005/8/layout/orgChart1"/>
    <dgm:cxn modelId="{998EDAB0-D671-4B4B-9DC8-63B341080101}" type="presParOf" srcId="{29794DCB-C3BF-2F4A-A020-8BD7C6CBA465}" destId="{38627831-3288-E849-8BC2-8CE2456E3A79}" srcOrd="1" destOrd="0" presId="urn:microsoft.com/office/officeart/2005/8/layout/orgChart1"/>
    <dgm:cxn modelId="{2EDC0299-615A-47CD-887A-3B650F90C5FD}" type="presParOf" srcId="{38627831-3288-E849-8BC2-8CE2456E3A79}" destId="{DE0B1745-63CE-714F-BD81-FCFAA279FBFE}" srcOrd="0" destOrd="0" presId="urn:microsoft.com/office/officeart/2005/8/layout/orgChart1"/>
    <dgm:cxn modelId="{CC35F6D2-7509-4291-B5BE-6A77AE320E4D}" type="presParOf" srcId="{38627831-3288-E849-8BC2-8CE2456E3A79}" destId="{6AF02EA5-4588-7D47-97D1-C698B7EAFB20}" srcOrd="1" destOrd="0" presId="urn:microsoft.com/office/officeart/2005/8/layout/orgChart1"/>
    <dgm:cxn modelId="{F466B4AB-7C6B-46A5-8A24-76AB55B71376}" type="presParOf" srcId="{6AF02EA5-4588-7D47-97D1-C698B7EAFB20}" destId="{76E86D1A-C1BA-FA4B-A95F-26F78E5CA8E1}" srcOrd="0" destOrd="0" presId="urn:microsoft.com/office/officeart/2005/8/layout/orgChart1"/>
    <dgm:cxn modelId="{C62A7C61-3C5E-4F3A-BB6B-565ACD46E2DC}" type="presParOf" srcId="{76E86D1A-C1BA-FA4B-A95F-26F78E5CA8E1}" destId="{1533C33F-C44E-404B-A8F6-55ACC99221BF}" srcOrd="0" destOrd="0" presId="urn:microsoft.com/office/officeart/2005/8/layout/orgChart1"/>
    <dgm:cxn modelId="{7B5C75EF-65FC-475B-AF12-ECA69736071E}" type="presParOf" srcId="{76E86D1A-C1BA-FA4B-A95F-26F78E5CA8E1}" destId="{16415E1F-6F38-6741-BDFD-36E9C30766EF}" srcOrd="1" destOrd="0" presId="urn:microsoft.com/office/officeart/2005/8/layout/orgChart1"/>
    <dgm:cxn modelId="{4EF05431-0B36-481A-8790-D67253C91AB5}" type="presParOf" srcId="{6AF02EA5-4588-7D47-97D1-C698B7EAFB20}" destId="{C99222C5-DF41-604C-88F1-B6D693867B07}" srcOrd="1" destOrd="0" presId="urn:microsoft.com/office/officeart/2005/8/layout/orgChart1"/>
    <dgm:cxn modelId="{9633526B-6CBE-426E-815B-6E7FFD8BA156}" type="presParOf" srcId="{6AF02EA5-4588-7D47-97D1-C698B7EAFB20}" destId="{078C9AAB-F930-3041-9A2D-460BFC7C9C47}" srcOrd="2" destOrd="0" presId="urn:microsoft.com/office/officeart/2005/8/layout/orgChart1"/>
    <dgm:cxn modelId="{1BF5A3DE-6528-48A0-96EB-B8B233D1FBA2}" type="presParOf" srcId="{29794DCB-C3BF-2F4A-A020-8BD7C6CBA465}" destId="{DFBEF9C7-3896-5144-8CFF-E2813C7A919A}" srcOrd="2" destOrd="0" presId="urn:microsoft.com/office/officeart/2005/8/layout/orgChart1"/>
    <dgm:cxn modelId="{52219FF4-3634-4C76-BD1E-DE024561EFA3}" type="presParOf" srcId="{4A391F08-7E37-D84F-8553-7DB41275876E}" destId="{CF4A3482-7D2E-3F4B-AD14-3D815D7831D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F6CFAA9-E4F7-524F-BD98-C2D949D955EE}"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D2AE4E81-0E79-284D-B9DF-2212D1AA0437}">
      <dgm:prSet phldrT="[Text]"/>
      <dgm:spPr>
        <a:solidFill>
          <a:schemeClr val="accent2">
            <a:lumMod val="75000"/>
          </a:schemeClr>
        </a:solidFill>
      </dgm:spPr>
      <dgm:t>
        <a:bodyPr/>
        <a:lstStyle/>
        <a:p>
          <a:r>
            <a:rPr lang="tr-TR" dirty="0" smtClean="0">
              <a:solidFill>
                <a:schemeClr val="bg1"/>
              </a:solidFill>
              <a:latin typeface="+mj-lt"/>
              <a:cs typeface="Times New Roman" panose="02020603050405020304" pitchFamily="18" charset="0"/>
            </a:rPr>
            <a:t>Öğretim Elemanı, İdari Personel</a:t>
          </a:r>
          <a:endParaRPr lang="en-US" dirty="0">
            <a:solidFill>
              <a:schemeClr val="bg1"/>
            </a:solidFill>
            <a:latin typeface="+mj-lt"/>
          </a:endParaRPr>
        </a:p>
      </dgm:t>
    </dgm:pt>
    <dgm:pt modelId="{ED14A050-3038-D04E-B0AA-E572CD4AEC74}" type="parTrans" cxnId="{C3BF0205-B0A4-314B-9633-4D060A6FC919}">
      <dgm:prSet/>
      <dgm:spPr/>
      <dgm:t>
        <a:bodyPr/>
        <a:lstStyle/>
        <a:p>
          <a:endParaRPr lang="en-US"/>
        </a:p>
      </dgm:t>
    </dgm:pt>
    <dgm:pt modelId="{CAC68FF9-C002-8748-99B8-1EBBF219177C}" type="sibTrans" cxnId="{C3BF0205-B0A4-314B-9633-4D060A6FC919}">
      <dgm:prSet/>
      <dgm:spPr/>
      <dgm:t>
        <a:bodyPr/>
        <a:lstStyle/>
        <a:p>
          <a:endParaRPr lang="en-US"/>
        </a:p>
      </dgm:t>
    </dgm:pt>
    <dgm:pt modelId="{B7DC29BF-917E-2448-8658-C7AAFD9656B0}">
      <dgm:prSet phldrT="[Text]"/>
      <dgm:spPr>
        <a:solidFill>
          <a:schemeClr val="accent2">
            <a:lumMod val="40000"/>
            <a:lumOff val="60000"/>
          </a:schemeClr>
        </a:solidFill>
      </dgm:spPr>
      <dgm:t>
        <a:bodyPr/>
        <a:lstStyle/>
        <a:p>
          <a:r>
            <a:rPr lang="tr-TR" dirty="0" smtClean="0">
              <a:solidFill>
                <a:schemeClr val="accent4"/>
              </a:solidFill>
              <a:latin typeface="+mj-lt"/>
              <a:cs typeface="Times New Roman" panose="02020603050405020304" pitchFamily="18" charset="0"/>
            </a:rPr>
            <a:t>Eğitim Verme (öğretmenlik, eğitmenlik)</a:t>
          </a:r>
          <a:endParaRPr lang="en-US" dirty="0">
            <a:solidFill>
              <a:schemeClr val="accent4"/>
            </a:solidFill>
            <a:latin typeface="+mj-lt"/>
            <a:cs typeface="Times New Roman" panose="02020603050405020304" pitchFamily="18" charset="0"/>
          </a:endParaRPr>
        </a:p>
      </dgm:t>
    </dgm:pt>
    <dgm:pt modelId="{8BE1F96C-A404-AE44-9914-EBAF19A18ECF}" type="parTrans" cxnId="{E2BC74B1-A26A-DE4C-8D61-70EDD906E68C}">
      <dgm:prSet/>
      <dgm:spPr/>
      <dgm:t>
        <a:bodyPr/>
        <a:lstStyle/>
        <a:p>
          <a:endParaRPr lang="en-US">
            <a:solidFill>
              <a:srgbClr val="000000"/>
            </a:solidFill>
            <a:latin typeface="+mj-lt"/>
          </a:endParaRPr>
        </a:p>
      </dgm:t>
    </dgm:pt>
    <dgm:pt modelId="{C808A40B-E93B-4243-A49B-0C4AA6C60817}" type="sibTrans" cxnId="{E2BC74B1-A26A-DE4C-8D61-70EDD906E68C}">
      <dgm:prSet/>
      <dgm:spPr/>
      <dgm:t>
        <a:bodyPr/>
        <a:lstStyle/>
        <a:p>
          <a:endParaRPr lang="en-US"/>
        </a:p>
      </dgm:t>
    </dgm:pt>
    <dgm:pt modelId="{543A6D15-D247-C14E-B15C-5D4474924DAE}">
      <dgm:prSet phldrT="[Text]"/>
      <dgm:spPr>
        <a:solidFill>
          <a:schemeClr val="accent2">
            <a:lumMod val="40000"/>
            <a:lumOff val="60000"/>
          </a:schemeClr>
        </a:solidFill>
      </dgm:spPr>
      <dgm:t>
        <a:bodyPr/>
        <a:lstStyle/>
        <a:p>
          <a:r>
            <a:rPr lang="tr-TR" dirty="0" smtClean="0">
              <a:solidFill>
                <a:schemeClr val="accent4"/>
              </a:solidFill>
              <a:latin typeface="+mj-lt"/>
              <a:cs typeface="Times New Roman" panose="02020603050405020304" pitchFamily="18" charset="0"/>
            </a:rPr>
            <a:t>Eğitim Alma (İşbaşı eğitim, gözlem)</a:t>
          </a:r>
          <a:endParaRPr lang="en-US" dirty="0">
            <a:solidFill>
              <a:schemeClr val="accent4"/>
            </a:solidFill>
            <a:latin typeface="+mj-lt"/>
            <a:cs typeface="Times New Roman" panose="02020603050405020304" pitchFamily="18" charset="0"/>
          </a:endParaRPr>
        </a:p>
      </dgm:t>
    </dgm:pt>
    <dgm:pt modelId="{ACE1BACA-C805-3F42-9ACC-6D86843E0B9A}" type="parTrans" cxnId="{1B2FEE74-0A56-C84E-B7D7-4B2887011912}">
      <dgm:prSet/>
      <dgm:spPr/>
      <dgm:t>
        <a:bodyPr/>
        <a:lstStyle/>
        <a:p>
          <a:endParaRPr lang="en-US">
            <a:solidFill>
              <a:srgbClr val="000000"/>
            </a:solidFill>
            <a:latin typeface="+mj-lt"/>
          </a:endParaRPr>
        </a:p>
      </dgm:t>
    </dgm:pt>
    <dgm:pt modelId="{EC044A90-C216-AA48-BD53-99E683C70A4C}" type="sibTrans" cxnId="{1B2FEE74-0A56-C84E-B7D7-4B2887011912}">
      <dgm:prSet/>
      <dgm:spPr/>
      <dgm:t>
        <a:bodyPr/>
        <a:lstStyle/>
        <a:p>
          <a:endParaRPr lang="en-US"/>
        </a:p>
      </dgm:t>
    </dgm:pt>
    <dgm:pt modelId="{AA96AE81-58BF-7A44-95CA-04F94A575D12}">
      <dgm:prSet custT="1"/>
      <dgm:spPr>
        <a:solidFill>
          <a:schemeClr val="accent1">
            <a:lumMod val="75000"/>
          </a:schemeClr>
        </a:solidFill>
      </dgm:spPr>
      <dgm:t>
        <a:bodyPr/>
        <a:lstStyle/>
        <a:p>
          <a:r>
            <a:rPr lang="en-US" sz="2000" dirty="0" smtClean="0">
              <a:solidFill>
                <a:srgbClr val="000000"/>
              </a:solidFill>
              <a:latin typeface="+mj-lt"/>
            </a:rPr>
            <a:t>2 </a:t>
          </a:r>
          <a:r>
            <a:rPr lang="en-US" sz="2000" dirty="0" err="1" smtClean="0">
              <a:solidFill>
                <a:srgbClr val="000000"/>
              </a:solidFill>
              <a:latin typeface="+mj-lt"/>
              <a:cs typeface="Times New Roman" panose="02020603050405020304" pitchFamily="18" charset="0"/>
            </a:rPr>
            <a:t>gün</a:t>
          </a:r>
          <a:r>
            <a:rPr lang="tr-TR" sz="2000" dirty="0" smtClean="0">
              <a:solidFill>
                <a:srgbClr val="000000"/>
              </a:solidFill>
              <a:latin typeface="+mj-lt"/>
              <a:cs typeface="Times New Roman" panose="02020603050405020304" pitchFamily="18" charset="0"/>
            </a:rPr>
            <a:t>-</a:t>
          </a:r>
          <a:r>
            <a:rPr lang="en-US" sz="2000" dirty="0" smtClean="0">
              <a:solidFill>
                <a:srgbClr val="000000"/>
              </a:solidFill>
              <a:latin typeface="+mj-lt"/>
              <a:cs typeface="Times New Roman" panose="02020603050405020304" pitchFamily="18" charset="0"/>
            </a:rPr>
            <a:t>2 ay</a:t>
          </a:r>
          <a:endParaRPr lang="en-US" sz="2000" dirty="0">
            <a:solidFill>
              <a:srgbClr val="000000"/>
            </a:solidFill>
            <a:latin typeface="+mj-lt"/>
            <a:cs typeface="Times New Roman" panose="02020603050405020304" pitchFamily="18" charset="0"/>
          </a:endParaRPr>
        </a:p>
      </dgm:t>
    </dgm:pt>
    <dgm:pt modelId="{D756F30E-047F-2E4C-94E3-4F3AC4B44E3C}" type="parTrans" cxnId="{91088C3A-9F27-6A47-980E-6C0D7AF036F1}">
      <dgm:prSet/>
      <dgm:spPr/>
      <dgm:t>
        <a:bodyPr/>
        <a:lstStyle/>
        <a:p>
          <a:endParaRPr lang="en-US">
            <a:solidFill>
              <a:srgbClr val="000000"/>
            </a:solidFill>
            <a:latin typeface="+mj-lt"/>
          </a:endParaRPr>
        </a:p>
      </dgm:t>
    </dgm:pt>
    <dgm:pt modelId="{22D4DD5E-B915-884C-8007-1E69CAC32026}" type="sibTrans" cxnId="{91088C3A-9F27-6A47-980E-6C0D7AF036F1}">
      <dgm:prSet/>
      <dgm:spPr/>
      <dgm:t>
        <a:bodyPr/>
        <a:lstStyle/>
        <a:p>
          <a:endParaRPr lang="en-US"/>
        </a:p>
      </dgm:t>
    </dgm:pt>
    <dgm:pt modelId="{C60AC62D-348A-1045-9619-9B0442D4F576}">
      <dgm:prSet custT="1"/>
      <dgm:spPr>
        <a:solidFill>
          <a:schemeClr val="accent1">
            <a:lumMod val="75000"/>
          </a:schemeClr>
        </a:solidFill>
      </dgm:spPr>
      <dgm:t>
        <a:bodyPr/>
        <a:lstStyle/>
        <a:p>
          <a:r>
            <a:rPr lang="en-US" sz="2000" dirty="0" smtClean="0">
              <a:solidFill>
                <a:srgbClr val="000000"/>
              </a:solidFill>
              <a:latin typeface="+mj-lt"/>
            </a:rPr>
            <a:t>2 </a:t>
          </a:r>
          <a:r>
            <a:rPr lang="en-US" sz="2000" dirty="0" err="1" smtClean="0">
              <a:solidFill>
                <a:srgbClr val="000000"/>
              </a:solidFill>
              <a:latin typeface="+mj-lt"/>
            </a:rPr>
            <a:t>gün</a:t>
          </a:r>
          <a:r>
            <a:rPr lang="tr-TR" sz="2000" dirty="0" smtClean="0">
              <a:solidFill>
                <a:srgbClr val="000000"/>
              </a:solidFill>
              <a:latin typeface="+mj-lt"/>
            </a:rPr>
            <a:t>-</a:t>
          </a:r>
          <a:r>
            <a:rPr lang="en-US" sz="2000" dirty="0" smtClean="0">
              <a:solidFill>
                <a:srgbClr val="000000"/>
              </a:solidFill>
              <a:latin typeface="+mj-lt"/>
            </a:rPr>
            <a:t>2 ay</a:t>
          </a:r>
          <a:endParaRPr lang="en-US" sz="2000" dirty="0">
            <a:solidFill>
              <a:srgbClr val="000000"/>
            </a:solidFill>
            <a:latin typeface="+mj-lt"/>
          </a:endParaRPr>
        </a:p>
      </dgm:t>
    </dgm:pt>
    <dgm:pt modelId="{AA1EF0D8-D158-C246-B127-46CAAA60B566}" type="parTrans" cxnId="{974C5669-D452-4E4D-A85E-825281BA4DCA}">
      <dgm:prSet/>
      <dgm:spPr/>
      <dgm:t>
        <a:bodyPr/>
        <a:lstStyle/>
        <a:p>
          <a:endParaRPr lang="en-US">
            <a:solidFill>
              <a:srgbClr val="000000"/>
            </a:solidFill>
            <a:latin typeface="+mj-lt"/>
          </a:endParaRPr>
        </a:p>
      </dgm:t>
    </dgm:pt>
    <dgm:pt modelId="{C2255A94-4F3E-9F42-BC95-4E24DB3C6C07}" type="sibTrans" cxnId="{974C5669-D452-4E4D-A85E-825281BA4DCA}">
      <dgm:prSet/>
      <dgm:spPr/>
      <dgm:t>
        <a:bodyPr/>
        <a:lstStyle/>
        <a:p>
          <a:endParaRPr lang="en-US"/>
        </a:p>
      </dgm:t>
    </dgm:pt>
    <dgm:pt modelId="{3606AA11-55EE-5949-A949-FCC36A2834C3}" type="pres">
      <dgm:prSet presAssocID="{6F6CFAA9-E4F7-524F-BD98-C2D949D955EE}" presName="hierChild1" presStyleCnt="0">
        <dgm:presLayoutVars>
          <dgm:orgChart val="1"/>
          <dgm:chPref val="1"/>
          <dgm:dir/>
          <dgm:animOne val="branch"/>
          <dgm:animLvl val="lvl"/>
          <dgm:resizeHandles/>
        </dgm:presLayoutVars>
      </dgm:prSet>
      <dgm:spPr/>
      <dgm:t>
        <a:bodyPr/>
        <a:lstStyle/>
        <a:p>
          <a:endParaRPr lang="en-US"/>
        </a:p>
      </dgm:t>
    </dgm:pt>
    <dgm:pt modelId="{4A391F08-7E37-D84F-8553-7DB41275876E}" type="pres">
      <dgm:prSet presAssocID="{D2AE4E81-0E79-284D-B9DF-2212D1AA0437}" presName="hierRoot1" presStyleCnt="0">
        <dgm:presLayoutVars>
          <dgm:hierBranch val="init"/>
        </dgm:presLayoutVars>
      </dgm:prSet>
      <dgm:spPr/>
    </dgm:pt>
    <dgm:pt modelId="{18FC9348-7FDA-F549-93AE-71B80B9EB56E}" type="pres">
      <dgm:prSet presAssocID="{D2AE4E81-0E79-284D-B9DF-2212D1AA0437}" presName="rootComposite1" presStyleCnt="0"/>
      <dgm:spPr/>
    </dgm:pt>
    <dgm:pt modelId="{9568498C-91E8-2D4C-B539-1BB648907E80}" type="pres">
      <dgm:prSet presAssocID="{D2AE4E81-0E79-284D-B9DF-2212D1AA0437}" presName="rootText1" presStyleLbl="node0" presStyleIdx="0" presStyleCnt="1" custScaleX="142146" custScaleY="149439" custLinFactNeighborY="-12426">
        <dgm:presLayoutVars>
          <dgm:chPref val="3"/>
        </dgm:presLayoutVars>
      </dgm:prSet>
      <dgm:spPr/>
      <dgm:t>
        <a:bodyPr/>
        <a:lstStyle/>
        <a:p>
          <a:endParaRPr lang="en-US"/>
        </a:p>
      </dgm:t>
    </dgm:pt>
    <dgm:pt modelId="{F9783D5E-F835-EE48-8C04-FBE9615C46B4}" type="pres">
      <dgm:prSet presAssocID="{D2AE4E81-0E79-284D-B9DF-2212D1AA0437}" presName="rootConnector1" presStyleLbl="node1" presStyleIdx="0" presStyleCnt="0"/>
      <dgm:spPr/>
      <dgm:t>
        <a:bodyPr/>
        <a:lstStyle/>
        <a:p>
          <a:endParaRPr lang="en-US"/>
        </a:p>
      </dgm:t>
    </dgm:pt>
    <dgm:pt modelId="{740C4DA4-9B11-9541-917B-DD981772391E}" type="pres">
      <dgm:prSet presAssocID="{D2AE4E81-0E79-284D-B9DF-2212D1AA0437}" presName="hierChild2" presStyleCnt="0"/>
      <dgm:spPr/>
    </dgm:pt>
    <dgm:pt modelId="{1797E64D-DBD6-814E-8BE5-B4DC4FEAB02E}" type="pres">
      <dgm:prSet presAssocID="{8BE1F96C-A404-AE44-9914-EBAF19A18ECF}" presName="Name37" presStyleLbl="parChTrans1D2" presStyleIdx="0" presStyleCnt="2"/>
      <dgm:spPr/>
      <dgm:t>
        <a:bodyPr/>
        <a:lstStyle/>
        <a:p>
          <a:endParaRPr lang="en-US"/>
        </a:p>
      </dgm:t>
    </dgm:pt>
    <dgm:pt modelId="{A428DF6E-93A4-9A43-A07E-961BFCEF6CBC}" type="pres">
      <dgm:prSet presAssocID="{B7DC29BF-917E-2448-8658-C7AAFD9656B0}" presName="hierRoot2" presStyleCnt="0">
        <dgm:presLayoutVars>
          <dgm:hierBranch val="init"/>
        </dgm:presLayoutVars>
      </dgm:prSet>
      <dgm:spPr/>
    </dgm:pt>
    <dgm:pt modelId="{7AC7B342-A20A-9F4C-BC80-00D3246F8086}" type="pres">
      <dgm:prSet presAssocID="{B7DC29BF-917E-2448-8658-C7AAFD9656B0}" presName="rootComposite" presStyleCnt="0"/>
      <dgm:spPr/>
    </dgm:pt>
    <dgm:pt modelId="{2EE7F7C7-43F8-B34D-8D5A-F883B867003C}" type="pres">
      <dgm:prSet presAssocID="{B7DC29BF-917E-2448-8658-C7AAFD9656B0}" presName="rootText" presStyleLbl="node2" presStyleIdx="0" presStyleCnt="2" custScaleY="196568">
        <dgm:presLayoutVars>
          <dgm:chPref val="3"/>
        </dgm:presLayoutVars>
      </dgm:prSet>
      <dgm:spPr/>
      <dgm:t>
        <a:bodyPr/>
        <a:lstStyle/>
        <a:p>
          <a:endParaRPr lang="en-US"/>
        </a:p>
      </dgm:t>
    </dgm:pt>
    <dgm:pt modelId="{84B9C2CE-B72C-E345-BCDA-C7A4BCF96DD0}" type="pres">
      <dgm:prSet presAssocID="{B7DC29BF-917E-2448-8658-C7AAFD9656B0}" presName="rootConnector" presStyleLbl="node2" presStyleIdx="0" presStyleCnt="2"/>
      <dgm:spPr/>
      <dgm:t>
        <a:bodyPr/>
        <a:lstStyle/>
        <a:p>
          <a:endParaRPr lang="en-US"/>
        </a:p>
      </dgm:t>
    </dgm:pt>
    <dgm:pt modelId="{5F812162-125D-1141-A7CA-CF867A651A8F}" type="pres">
      <dgm:prSet presAssocID="{B7DC29BF-917E-2448-8658-C7AAFD9656B0}" presName="hierChild4" presStyleCnt="0"/>
      <dgm:spPr/>
    </dgm:pt>
    <dgm:pt modelId="{BF20F3C6-6742-A947-BD98-6994C6CA4229}" type="pres">
      <dgm:prSet presAssocID="{D756F30E-047F-2E4C-94E3-4F3AC4B44E3C}" presName="Name37" presStyleLbl="parChTrans1D3" presStyleIdx="0" presStyleCnt="2"/>
      <dgm:spPr/>
      <dgm:t>
        <a:bodyPr/>
        <a:lstStyle/>
        <a:p>
          <a:endParaRPr lang="en-US"/>
        </a:p>
      </dgm:t>
    </dgm:pt>
    <dgm:pt modelId="{BAD2FA1A-8B30-B642-BC56-2B0BFC8A0644}" type="pres">
      <dgm:prSet presAssocID="{AA96AE81-58BF-7A44-95CA-04F94A575D12}" presName="hierRoot2" presStyleCnt="0">
        <dgm:presLayoutVars>
          <dgm:hierBranch val="init"/>
        </dgm:presLayoutVars>
      </dgm:prSet>
      <dgm:spPr/>
    </dgm:pt>
    <dgm:pt modelId="{747CDF2B-9B76-5A42-9383-844181068CC4}" type="pres">
      <dgm:prSet presAssocID="{AA96AE81-58BF-7A44-95CA-04F94A575D12}" presName="rootComposite" presStyleCnt="0"/>
      <dgm:spPr/>
    </dgm:pt>
    <dgm:pt modelId="{50A1A90D-6740-B44E-ADA0-42193D27E837}" type="pres">
      <dgm:prSet presAssocID="{AA96AE81-58BF-7A44-95CA-04F94A575D12}" presName="rootText" presStyleLbl="node3" presStyleIdx="0" presStyleCnt="2" custScaleX="83808" custScaleY="50443" custLinFactNeighborX="526" custLinFactNeighborY="1625">
        <dgm:presLayoutVars>
          <dgm:chPref val="3"/>
        </dgm:presLayoutVars>
      </dgm:prSet>
      <dgm:spPr/>
      <dgm:t>
        <a:bodyPr/>
        <a:lstStyle/>
        <a:p>
          <a:endParaRPr lang="en-US"/>
        </a:p>
      </dgm:t>
    </dgm:pt>
    <dgm:pt modelId="{B3AD24A9-2327-0940-B2DD-2253FE9C311E}" type="pres">
      <dgm:prSet presAssocID="{AA96AE81-58BF-7A44-95CA-04F94A575D12}" presName="rootConnector" presStyleLbl="node3" presStyleIdx="0" presStyleCnt="2"/>
      <dgm:spPr/>
      <dgm:t>
        <a:bodyPr/>
        <a:lstStyle/>
        <a:p>
          <a:endParaRPr lang="en-US"/>
        </a:p>
      </dgm:t>
    </dgm:pt>
    <dgm:pt modelId="{DD72975A-2F61-544B-925F-2E675256B44F}" type="pres">
      <dgm:prSet presAssocID="{AA96AE81-58BF-7A44-95CA-04F94A575D12}" presName="hierChild4" presStyleCnt="0"/>
      <dgm:spPr/>
    </dgm:pt>
    <dgm:pt modelId="{2B7C332F-A5EA-9142-B2D0-D79E16A16195}" type="pres">
      <dgm:prSet presAssocID="{AA96AE81-58BF-7A44-95CA-04F94A575D12}" presName="hierChild5" presStyleCnt="0"/>
      <dgm:spPr/>
    </dgm:pt>
    <dgm:pt modelId="{0CAA453C-1D51-FB49-BCA2-9445A9D28A27}" type="pres">
      <dgm:prSet presAssocID="{B7DC29BF-917E-2448-8658-C7AAFD9656B0}" presName="hierChild5" presStyleCnt="0"/>
      <dgm:spPr/>
    </dgm:pt>
    <dgm:pt modelId="{28230495-CE81-2F49-83D8-BC23F12CDAC1}" type="pres">
      <dgm:prSet presAssocID="{ACE1BACA-C805-3F42-9ACC-6D86843E0B9A}" presName="Name37" presStyleLbl="parChTrans1D2" presStyleIdx="1" presStyleCnt="2"/>
      <dgm:spPr/>
      <dgm:t>
        <a:bodyPr/>
        <a:lstStyle/>
        <a:p>
          <a:endParaRPr lang="en-US"/>
        </a:p>
      </dgm:t>
    </dgm:pt>
    <dgm:pt modelId="{29794DCB-C3BF-2F4A-A020-8BD7C6CBA465}" type="pres">
      <dgm:prSet presAssocID="{543A6D15-D247-C14E-B15C-5D4474924DAE}" presName="hierRoot2" presStyleCnt="0">
        <dgm:presLayoutVars>
          <dgm:hierBranch val="init"/>
        </dgm:presLayoutVars>
      </dgm:prSet>
      <dgm:spPr/>
    </dgm:pt>
    <dgm:pt modelId="{DC253605-CECE-5749-A2EC-746CD1002328}" type="pres">
      <dgm:prSet presAssocID="{543A6D15-D247-C14E-B15C-5D4474924DAE}" presName="rootComposite" presStyleCnt="0"/>
      <dgm:spPr/>
    </dgm:pt>
    <dgm:pt modelId="{ED636A15-5A54-024C-8113-486FF464D1D7}" type="pres">
      <dgm:prSet presAssocID="{543A6D15-D247-C14E-B15C-5D4474924DAE}" presName="rootText" presStyleLbl="node2" presStyleIdx="1" presStyleCnt="2" custScaleY="196568">
        <dgm:presLayoutVars>
          <dgm:chPref val="3"/>
        </dgm:presLayoutVars>
      </dgm:prSet>
      <dgm:spPr/>
      <dgm:t>
        <a:bodyPr/>
        <a:lstStyle/>
        <a:p>
          <a:endParaRPr lang="en-US"/>
        </a:p>
      </dgm:t>
    </dgm:pt>
    <dgm:pt modelId="{8E6C4AFE-291A-E240-8C5A-14C20787A23D}" type="pres">
      <dgm:prSet presAssocID="{543A6D15-D247-C14E-B15C-5D4474924DAE}" presName="rootConnector" presStyleLbl="node2" presStyleIdx="1" presStyleCnt="2"/>
      <dgm:spPr/>
      <dgm:t>
        <a:bodyPr/>
        <a:lstStyle/>
        <a:p>
          <a:endParaRPr lang="en-US"/>
        </a:p>
      </dgm:t>
    </dgm:pt>
    <dgm:pt modelId="{38627831-3288-E849-8BC2-8CE2456E3A79}" type="pres">
      <dgm:prSet presAssocID="{543A6D15-D247-C14E-B15C-5D4474924DAE}" presName="hierChild4" presStyleCnt="0"/>
      <dgm:spPr/>
    </dgm:pt>
    <dgm:pt modelId="{DE0B1745-63CE-714F-BD81-FCFAA279FBFE}" type="pres">
      <dgm:prSet presAssocID="{AA1EF0D8-D158-C246-B127-46CAAA60B566}" presName="Name37" presStyleLbl="parChTrans1D3" presStyleIdx="1" presStyleCnt="2"/>
      <dgm:spPr/>
      <dgm:t>
        <a:bodyPr/>
        <a:lstStyle/>
        <a:p>
          <a:endParaRPr lang="en-US"/>
        </a:p>
      </dgm:t>
    </dgm:pt>
    <dgm:pt modelId="{6AF02EA5-4588-7D47-97D1-C698B7EAFB20}" type="pres">
      <dgm:prSet presAssocID="{C60AC62D-348A-1045-9619-9B0442D4F576}" presName="hierRoot2" presStyleCnt="0">
        <dgm:presLayoutVars>
          <dgm:hierBranch val="init"/>
        </dgm:presLayoutVars>
      </dgm:prSet>
      <dgm:spPr/>
    </dgm:pt>
    <dgm:pt modelId="{76E86D1A-C1BA-FA4B-A95F-26F78E5CA8E1}" type="pres">
      <dgm:prSet presAssocID="{C60AC62D-348A-1045-9619-9B0442D4F576}" presName="rootComposite" presStyleCnt="0"/>
      <dgm:spPr/>
    </dgm:pt>
    <dgm:pt modelId="{1533C33F-C44E-404B-A8F6-55ACC99221BF}" type="pres">
      <dgm:prSet presAssocID="{C60AC62D-348A-1045-9619-9B0442D4F576}" presName="rootText" presStyleLbl="node3" presStyleIdx="1" presStyleCnt="2" custScaleY="50443">
        <dgm:presLayoutVars>
          <dgm:chPref val="3"/>
        </dgm:presLayoutVars>
      </dgm:prSet>
      <dgm:spPr/>
      <dgm:t>
        <a:bodyPr/>
        <a:lstStyle/>
        <a:p>
          <a:endParaRPr lang="en-US"/>
        </a:p>
      </dgm:t>
    </dgm:pt>
    <dgm:pt modelId="{16415E1F-6F38-6741-BDFD-36E9C30766EF}" type="pres">
      <dgm:prSet presAssocID="{C60AC62D-348A-1045-9619-9B0442D4F576}" presName="rootConnector" presStyleLbl="node3" presStyleIdx="1" presStyleCnt="2"/>
      <dgm:spPr/>
      <dgm:t>
        <a:bodyPr/>
        <a:lstStyle/>
        <a:p>
          <a:endParaRPr lang="en-US"/>
        </a:p>
      </dgm:t>
    </dgm:pt>
    <dgm:pt modelId="{C99222C5-DF41-604C-88F1-B6D693867B07}" type="pres">
      <dgm:prSet presAssocID="{C60AC62D-348A-1045-9619-9B0442D4F576}" presName="hierChild4" presStyleCnt="0"/>
      <dgm:spPr/>
    </dgm:pt>
    <dgm:pt modelId="{078C9AAB-F930-3041-9A2D-460BFC7C9C47}" type="pres">
      <dgm:prSet presAssocID="{C60AC62D-348A-1045-9619-9B0442D4F576}" presName="hierChild5" presStyleCnt="0"/>
      <dgm:spPr/>
    </dgm:pt>
    <dgm:pt modelId="{DFBEF9C7-3896-5144-8CFF-E2813C7A919A}" type="pres">
      <dgm:prSet presAssocID="{543A6D15-D247-C14E-B15C-5D4474924DAE}" presName="hierChild5" presStyleCnt="0"/>
      <dgm:spPr/>
    </dgm:pt>
    <dgm:pt modelId="{CF4A3482-7D2E-3F4B-AD14-3D815D7831DF}" type="pres">
      <dgm:prSet presAssocID="{D2AE4E81-0E79-284D-B9DF-2212D1AA0437}" presName="hierChild3" presStyleCnt="0"/>
      <dgm:spPr/>
    </dgm:pt>
  </dgm:ptLst>
  <dgm:cxnLst>
    <dgm:cxn modelId="{D449399F-73B8-4A03-8A1B-427716F8A1CE}" type="presOf" srcId="{B7DC29BF-917E-2448-8658-C7AAFD9656B0}" destId="{2EE7F7C7-43F8-B34D-8D5A-F883B867003C}" srcOrd="0" destOrd="0" presId="urn:microsoft.com/office/officeart/2005/8/layout/orgChart1"/>
    <dgm:cxn modelId="{974C5669-D452-4E4D-A85E-825281BA4DCA}" srcId="{543A6D15-D247-C14E-B15C-5D4474924DAE}" destId="{C60AC62D-348A-1045-9619-9B0442D4F576}" srcOrd="0" destOrd="0" parTransId="{AA1EF0D8-D158-C246-B127-46CAAA60B566}" sibTransId="{C2255A94-4F3E-9F42-BC95-4E24DB3C6C07}"/>
    <dgm:cxn modelId="{643C938A-BAE5-48FB-80A8-D0E39E514A8E}" type="presOf" srcId="{543A6D15-D247-C14E-B15C-5D4474924DAE}" destId="{ED636A15-5A54-024C-8113-486FF464D1D7}" srcOrd="0" destOrd="0" presId="urn:microsoft.com/office/officeart/2005/8/layout/orgChart1"/>
    <dgm:cxn modelId="{6CF943CD-E3D3-40D3-8379-C4FDD7FED90E}" type="presOf" srcId="{ACE1BACA-C805-3F42-9ACC-6D86843E0B9A}" destId="{28230495-CE81-2F49-83D8-BC23F12CDAC1}" srcOrd="0" destOrd="0" presId="urn:microsoft.com/office/officeart/2005/8/layout/orgChart1"/>
    <dgm:cxn modelId="{F80C8F71-77C5-442C-97AB-A48F767023F7}" type="presOf" srcId="{AA1EF0D8-D158-C246-B127-46CAAA60B566}" destId="{DE0B1745-63CE-714F-BD81-FCFAA279FBFE}" srcOrd="0" destOrd="0" presId="urn:microsoft.com/office/officeart/2005/8/layout/orgChart1"/>
    <dgm:cxn modelId="{E2BC74B1-A26A-DE4C-8D61-70EDD906E68C}" srcId="{D2AE4E81-0E79-284D-B9DF-2212D1AA0437}" destId="{B7DC29BF-917E-2448-8658-C7AAFD9656B0}" srcOrd="0" destOrd="0" parTransId="{8BE1F96C-A404-AE44-9914-EBAF19A18ECF}" sibTransId="{C808A40B-E93B-4243-A49B-0C4AA6C60817}"/>
    <dgm:cxn modelId="{7283E5D3-D9C0-4301-ADB3-2BA3DCE846B4}" type="presOf" srcId="{B7DC29BF-917E-2448-8658-C7AAFD9656B0}" destId="{84B9C2CE-B72C-E345-BCDA-C7A4BCF96DD0}" srcOrd="1" destOrd="0" presId="urn:microsoft.com/office/officeart/2005/8/layout/orgChart1"/>
    <dgm:cxn modelId="{051832D4-0899-4D61-A328-37F66CC57097}" type="presOf" srcId="{C60AC62D-348A-1045-9619-9B0442D4F576}" destId="{16415E1F-6F38-6741-BDFD-36E9C30766EF}" srcOrd="1" destOrd="0" presId="urn:microsoft.com/office/officeart/2005/8/layout/orgChart1"/>
    <dgm:cxn modelId="{91088C3A-9F27-6A47-980E-6C0D7AF036F1}" srcId="{B7DC29BF-917E-2448-8658-C7AAFD9656B0}" destId="{AA96AE81-58BF-7A44-95CA-04F94A575D12}" srcOrd="0" destOrd="0" parTransId="{D756F30E-047F-2E4C-94E3-4F3AC4B44E3C}" sibTransId="{22D4DD5E-B915-884C-8007-1E69CAC32026}"/>
    <dgm:cxn modelId="{A62BB3FE-EAD1-44BF-9B7C-3C650F9D899A}" type="presOf" srcId="{8BE1F96C-A404-AE44-9914-EBAF19A18ECF}" destId="{1797E64D-DBD6-814E-8BE5-B4DC4FEAB02E}" srcOrd="0" destOrd="0" presId="urn:microsoft.com/office/officeart/2005/8/layout/orgChart1"/>
    <dgm:cxn modelId="{109D8CDC-39AA-4CEE-AF76-8D36F5F147E7}" type="presOf" srcId="{AA96AE81-58BF-7A44-95CA-04F94A575D12}" destId="{50A1A90D-6740-B44E-ADA0-42193D27E837}" srcOrd="0" destOrd="0" presId="urn:microsoft.com/office/officeart/2005/8/layout/orgChart1"/>
    <dgm:cxn modelId="{C3BF0205-B0A4-314B-9633-4D060A6FC919}" srcId="{6F6CFAA9-E4F7-524F-BD98-C2D949D955EE}" destId="{D2AE4E81-0E79-284D-B9DF-2212D1AA0437}" srcOrd="0" destOrd="0" parTransId="{ED14A050-3038-D04E-B0AA-E572CD4AEC74}" sibTransId="{CAC68FF9-C002-8748-99B8-1EBBF219177C}"/>
    <dgm:cxn modelId="{6357CEF0-0AB8-497D-A69D-60321DD76F6F}" type="presOf" srcId="{D2AE4E81-0E79-284D-B9DF-2212D1AA0437}" destId="{F9783D5E-F835-EE48-8C04-FBE9615C46B4}" srcOrd="1" destOrd="0" presId="urn:microsoft.com/office/officeart/2005/8/layout/orgChart1"/>
    <dgm:cxn modelId="{DEE7DE9A-7C9F-44BF-A735-55320F1B0933}" type="presOf" srcId="{AA96AE81-58BF-7A44-95CA-04F94A575D12}" destId="{B3AD24A9-2327-0940-B2DD-2253FE9C311E}" srcOrd="1" destOrd="0" presId="urn:microsoft.com/office/officeart/2005/8/layout/orgChart1"/>
    <dgm:cxn modelId="{C836A3A9-9B9B-48D4-88F0-42771D0E67FB}" type="presOf" srcId="{543A6D15-D247-C14E-B15C-5D4474924DAE}" destId="{8E6C4AFE-291A-E240-8C5A-14C20787A23D}" srcOrd="1" destOrd="0" presId="urn:microsoft.com/office/officeart/2005/8/layout/orgChart1"/>
    <dgm:cxn modelId="{1B2FEE74-0A56-C84E-B7D7-4B2887011912}" srcId="{D2AE4E81-0E79-284D-B9DF-2212D1AA0437}" destId="{543A6D15-D247-C14E-B15C-5D4474924DAE}" srcOrd="1" destOrd="0" parTransId="{ACE1BACA-C805-3F42-9ACC-6D86843E0B9A}" sibTransId="{EC044A90-C216-AA48-BD53-99E683C70A4C}"/>
    <dgm:cxn modelId="{8541DF68-391D-41C1-BAE4-B31AACBD1C9E}" type="presOf" srcId="{D756F30E-047F-2E4C-94E3-4F3AC4B44E3C}" destId="{BF20F3C6-6742-A947-BD98-6994C6CA4229}" srcOrd="0" destOrd="0" presId="urn:microsoft.com/office/officeart/2005/8/layout/orgChart1"/>
    <dgm:cxn modelId="{35A7E8D9-BE5D-49C9-9564-150D87B3E198}" type="presOf" srcId="{D2AE4E81-0E79-284D-B9DF-2212D1AA0437}" destId="{9568498C-91E8-2D4C-B539-1BB648907E80}" srcOrd="0" destOrd="0" presId="urn:microsoft.com/office/officeart/2005/8/layout/orgChart1"/>
    <dgm:cxn modelId="{BFC183F4-640E-4507-9B4A-0CBE5602C294}" type="presOf" srcId="{6F6CFAA9-E4F7-524F-BD98-C2D949D955EE}" destId="{3606AA11-55EE-5949-A949-FCC36A2834C3}" srcOrd="0" destOrd="0" presId="urn:microsoft.com/office/officeart/2005/8/layout/orgChart1"/>
    <dgm:cxn modelId="{42839A59-5C0D-4E2B-B61A-0F9905197E55}" type="presOf" srcId="{C60AC62D-348A-1045-9619-9B0442D4F576}" destId="{1533C33F-C44E-404B-A8F6-55ACC99221BF}" srcOrd="0" destOrd="0" presId="urn:microsoft.com/office/officeart/2005/8/layout/orgChart1"/>
    <dgm:cxn modelId="{6BDA472A-0489-4442-8E9B-3ABE5347FC47}" type="presParOf" srcId="{3606AA11-55EE-5949-A949-FCC36A2834C3}" destId="{4A391F08-7E37-D84F-8553-7DB41275876E}" srcOrd="0" destOrd="0" presId="urn:microsoft.com/office/officeart/2005/8/layout/orgChart1"/>
    <dgm:cxn modelId="{B9ABDBE0-DC8E-44C8-BB58-378520E2A6FF}" type="presParOf" srcId="{4A391F08-7E37-D84F-8553-7DB41275876E}" destId="{18FC9348-7FDA-F549-93AE-71B80B9EB56E}" srcOrd="0" destOrd="0" presId="urn:microsoft.com/office/officeart/2005/8/layout/orgChart1"/>
    <dgm:cxn modelId="{634E6C2B-B5D9-4415-9B17-C7B492FF27F4}" type="presParOf" srcId="{18FC9348-7FDA-F549-93AE-71B80B9EB56E}" destId="{9568498C-91E8-2D4C-B539-1BB648907E80}" srcOrd="0" destOrd="0" presId="urn:microsoft.com/office/officeart/2005/8/layout/orgChart1"/>
    <dgm:cxn modelId="{3F6E2584-497D-4D43-84E3-888AA61249DB}" type="presParOf" srcId="{18FC9348-7FDA-F549-93AE-71B80B9EB56E}" destId="{F9783D5E-F835-EE48-8C04-FBE9615C46B4}" srcOrd="1" destOrd="0" presId="urn:microsoft.com/office/officeart/2005/8/layout/orgChart1"/>
    <dgm:cxn modelId="{011A831B-E4D6-49E8-B7B9-D5185D36AEF3}" type="presParOf" srcId="{4A391F08-7E37-D84F-8553-7DB41275876E}" destId="{740C4DA4-9B11-9541-917B-DD981772391E}" srcOrd="1" destOrd="0" presId="urn:microsoft.com/office/officeart/2005/8/layout/orgChart1"/>
    <dgm:cxn modelId="{782DC6B1-72D1-4A72-8684-76E711BCE2E7}" type="presParOf" srcId="{740C4DA4-9B11-9541-917B-DD981772391E}" destId="{1797E64D-DBD6-814E-8BE5-B4DC4FEAB02E}" srcOrd="0" destOrd="0" presId="urn:microsoft.com/office/officeart/2005/8/layout/orgChart1"/>
    <dgm:cxn modelId="{B75380DF-C299-4458-A4EB-5B71A8DE0B18}" type="presParOf" srcId="{740C4DA4-9B11-9541-917B-DD981772391E}" destId="{A428DF6E-93A4-9A43-A07E-961BFCEF6CBC}" srcOrd="1" destOrd="0" presId="urn:microsoft.com/office/officeart/2005/8/layout/orgChart1"/>
    <dgm:cxn modelId="{CC6477F2-E067-4B89-B769-420F5FA4D7E9}" type="presParOf" srcId="{A428DF6E-93A4-9A43-A07E-961BFCEF6CBC}" destId="{7AC7B342-A20A-9F4C-BC80-00D3246F8086}" srcOrd="0" destOrd="0" presId="urn:microsoft.com/office/officeart/2005/8/layout/orgChart1"/>
    <dgm:cxn modelId="{1E0649A5-EA53-4044-8481-E997FB3395A6}" type="presParOf" srcId="{7AC7B342-A20A-9F4C-BC80-00D3246F8086}" destId="{2EE7F7C7-43F8-B34D-8D5A-F883B867003C}" srcOrd="0" destOrd="0" presId="urn:microsoft.com/office/officeart/2005/8/layout/orgChart1"/>
    <dgm:cxn modelId="{2B9D6723-FAA7-4446-89BC-2A6B1A9A9A62}" type="presParOf" srcId="{7AC7B342-A20A-9F4C-BC80-00D3246F8086}" destId="{84B9C2CE-B72C-E345-BCDA-C7A4BCF96DD0}" srcOrd="1" destOrd="0" presId="urn:microsoft.com/office/officeart/2005/8/layout/orgChart1"/>
    <dgm:cxn modelId="{77980698-75BE-40CD-A8C8-19E51B124BAD}" type="presParOf" srcId="{A428DF6E-93A4-9A43-A07E-961BFCEF6CBC}" destId="{5F812162-125D-1141-A7CA-CF867A651A8F}" srcOrd="1" destOrd="0" presId="urn:microsoft.com/office/officeart/2005/8/layout/orgChart1"/>
    <dgm:cxn modelId="{1CE3CED5-C9BA-4604-AB9E-A080D4CC8E42}" type="presParOf" srcId="{5F812162-125D-1141-A7CA-CF867A651A8F}" destId="{BF20F3C6-6742-A947-BD98-6994C6CA4229}" srcOrd="0" destOrd="0" presId="urn:microsoft.com/office/officeart/2005/8/layout/orgChart1"/>
    <dgm:cxn modelId="{15D27AB1-8576-42F3-A5D7-F86B520ADDF1}" type="presParOf" srcId="{5F812162-125D-1141-A7CA-CF867A651A8F}" destId="{BAD2FA1A-8B30-B642-BC56-2B0BFC8A0644}" srcOrd="1" destOrd="0" presId="urn:microsoft.com/office/officeart/2005/8/layout/orgChart1"/>
    <dgm:cxn modelId="{26144620-E96B-49FD-ABC6-53D7BD2CD957}" type="presParOf" srcId="{BAD2FA1A-8B30-B642-BC56-2B0BFC8A0644}" destId="{747CDF2B-9B76-5A42-9383-844181068CC4}" srcOrd="0" destOrd="0" presId="urn:microsoft.com/office/officeart/2005/8/layout/orgChart1"/>
    <dgm:cxn modelId="{75FC03EE-7652-430F-A0CD-1DB073B12D0B}" type="presParOf" srcId="{747CDF2B-9B76-5A42-9383-844181068CC4}" destId="{50A1A90D-6740-B44E-ADA0-42193D27E837}" srcOrd="0" destOrd="0" presId="urn:microsoft.com/office/officeart/2005/8/layout/orgChart1"/>
    <dgm:cxn modelId="{BE57F895-2277-4DD1-B3EB-DECF286EC758}" type="presParOf" srcId="{747CDF2B-9B76-5A42-9383-844181068CC4}" destId="{B3AD24A9-2327-0940-B2DD-2253FE9C311E}" srcOrd="1" destOrd="0" presId="urn:microsoft.com/office/officeart/2005/8/layout/orgChart1"/>
    <dgm:cxn modelId="{5C47B6EE-17F7-4794-8822-C4D6C956B2E0}" type="presParOf" srcId="{BAD2FA1A-8B30-B642-BC56-2B0BFC8A0644}" destId="{DD72975A-2F61-544B-925F-2E675256B44F}" srcOrd="1" destOrd="0" presId="urn:microsoft.com/office/officeart/2005/8/layout/orgChart1"/>
    <dgm:cxn modelId="{6DC889C0-7A27-4F18-824D-F4262C230AD8}" type="presParOf" srcId="{BAD2FA1A-8B30-B642-BC56-2B0BFC8A0644}" destId="{2B7C332F-A5EA-9142-B2D0-D79E16A16195}" srcOrd="2" destOrd="0" presId="urn:microsoft.com/office/officeart/2005/8/layout/orgChart1"/>
    <dgm:cxn modelId="{5B919A7E-C542-42DC-B0AA-8EF67524450E}" type="presParOf" srcId="{A428DF6E-93A4-9A43-A07E-961BFCEF6CBC}" destId="{0CAA453C-1D51-FB49-BCA2-9445A9D28A27}" srcOrd="2" destOrd="0" presId="urn:microsoft.com/office/officeart/2005/8/layout/orgChart1"/>
    <dgm:cxn modelId="{34464E07-A6BE-42A7-8762-AC04A24B7CDB}" type="presParOf" srcId="{740C4DA4-9B11-9541-917B-DD981772391E}" destId="{28230495-CE81-2F49-83D8-BC23F12CDAC1}" srcOrd="2" destOrd="0" presId="urn:microsoft.com/office/officeart/2005/8/layout/orgChart1"/>
    <dgm:cxn modelId="{BB86BC73-F126-43C9-994C-4C7A23021653}" type="presParOf" srcId="{740C4DA4-9B11-9541-917B-DD981772391E}" destId="{29794DCB-C3BF-2F4A-A020-8BD7C6CBA465}" srcOrd="3" destOrd="0" presId="urn:microsoft.com/office/officeart/2005/8/layout/orgChart1"/>
    <dgm:cxn modelId="{E1D3131B-4159-4223-819C-A11FC07FA4F9}" type="presParOf" srcId="{29794DCB-C3BF-2F4A-A020-8BD7C6CBA465}" destId="{DC253605-CECE-5749-A2EC-746CD1002328}" srcOrd="0" destOrd="0" presId="urn:microsoft.com/office/officeart/2005/8/layout/orgChart1"/>
    <dgm:cxn modelId="{6AC86053-3339-4A76-9EF9-D250057D976F}" type="presParOf" srcId="{DC253605-CECE-5749-A2EC-746CD1002328}" destId="{ED636A15-5A54-024C-8113-486FF464D1D7}" srcOrd="0" destOrd="0" presId="urn:microsoft.com/office/officeart/2005/8/layout/orgChart1"/>
    <dgm:cxn modelId="{EC17E49D-F22B-4CBA-B06C-3B72F0D100E1}" type="presParOf" srcId="{DC253605-CECE-5749-A2EC-746CD1002328}" destId="{8E6C4AFE-291A-E240-8C5A-14C20787A23D}" srcOrd="1" destOrd="0" presId="urn:microsoft.com/office/officeart/2005/8/layout/orgChart1"/>
    <dgm:cxn modelId="{600C5162-38B7-4CF1-AB7B-E4F8F88F000A}" type="presParOf" srcId="{29794DCB-C3BF-2F4A-A020-8BD7C6CBA465}" destId="{38627831-3288-E849-8BC2-8CE2456E3A79}" srcOrd="1" destOrd="0" presId="urn:microsoft.com/office/officeart/2005/8/layout/orgChart1"/>
    <dgm:cxn modelId="{0315EE28-467D-4DF0-A628-14A6BC09BF74}" type="presParOf" srcId="{38627831-3288-E849-8BC2-8CE2456E3A79}" destId="{DE0B1745-63CE-714F-BD81-FCFAA279FBFE}" srcOrd="0" destOrd="0" presId="urn:microsoft.com/office/officeart/2005/8/layout/orgChart1"/>
    <dgm:cxn modelId="{B5E70A55-FDFE-4156-91C3-D5327636DAC4}" type="presParOf" srcId="{38627831-3288-E849-8BC2-8CE2456E3A79}" destId="{6AF02EA5-4588-7D47-97D1-C698B7EAFB20}" srcOrd="1" destOrd="0" presId="urn:microsoft.com/office/officeart/2005/8/layout/orgChart1"/>
    <dgm:cxn modelId="{8D72B6F7-E653-409C-9837-014D2040A875}" type="presParOf" srcId="{6AF02EA5-4588-7D47-97D1-C698B7EAFB20}" destId="{76E86D1A-C1BA-FA4B-A95F-26F78E5CA8E1}" srcOrd="0" destOrd="0" presId="urn:microsoft.com/office/officeart/2005/8/layout/orgChart1"/>
    <dgm:cxn modelId="{E66D6894-8459-4254-A202-701A4259D627}" type="presParOf" srcId="{76E86D1A-C1BA-FA4B-A95F-26F78E5CA8E1}" destId="{1533C33F-C44E-404B-A8F6-55ACC99221BF}" srcOrd="0" destOrd="0" presId="urn:microsoft.com/office/officeart/2005/8/layout/orgChart1"/>
    <dgm:cxn modelId="{AB10BF84-6CF6-4924-B6E0-1A9FFA568E96}" type="presParOf" srcId="{76E86D1A-C1BA-FA4B-A95F-26F78E5CA8E1}" destId="{16415E1F-6F38-6741-BDFD-36E9C30766EF}" srcOrd="1" destOrd="0" presId="urn:microsoft.com/office/officeart/2005/8/layout/orgChart1"/>
    <dgm:cxn modelId="{93288C02-C669-420D-8356-D1FF44DDEFC4}" type="presParOf" srcId="{6AF02EA5-4588-7D47-97D1-C698B7EAFB20}" destId="{C99222C5-DF41-604C-88F1-B6D693867B07}" srcOrd="1" destOrd="0" presId="urn:microsoft.com/office/officeart/2005/8/layout/orgChart1"/>
    <dgm:cxn modelId="{470C62F0-C96D-45CB-BF1F-A7FA2444F97F}" type="presParOf" srcId="{6AF02EA5-4588-7D47-97D1-C698B7EAFB20}" destId="{078C9AAB-F930-3041-9A2D-460BFC7C9C47}" srcOrd="2" destOrd="0" presId="urn:microsoft.com/office/officeart/2005/8/layout/orgChart1"/>
    <dgm:cxn modelId="{D031EECF-A8B6-4EB1-B1DB-16A505074A66}" type="presParOf" srcId="{29794DCB-C3BF-2F4A-A020-8BD7C6CBA465}" destId="{DFBEF9C7-3896-5144-8CFF-E2813C7A919A}" srcOrd="2" destOrd="0" presId="urn:microsoft.com/office/officeart/2005/8/layout/orgChart1"/>
    <dgm:cxn modelId="{8A41257B-8E25-4CF8-A57E-00E417D5E7E1}" type="presParOf" srcId="{4A391F08-7E37-D84F-8553-7DB41275876E}" destId="{CF4A3482-7D2E-3F4B-AD14-3D815D7831DF}" srcOrd="2" destOrd="0" presId="urn:microsoft.com/office/officeart/2005/8/layout/orgChar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9893A4D-8878-40CB-9043-F042715AFBC0}"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83952524-E0F2-4D85-A71E-67601A95AE5F}">
      <dgm:prSet phldrT="[Text]"/>
      <dgm:spPr/>
      <dgm:t>
        <a:bodyPr/>
        <a:lstStyle/>
        <a:p>
          <a:r>
            <a:rPr lang="tr-TR" dirty="0" smtClean="0"/>
            <a:t>Gençler ve Gençlik Çalışanları</a:t>
          </a:r>
          <a:endParaRPr lang="en-US" dirty="0"/>
        </a:p>
      </dgm:t>
    </dgm:pt>
    <dgm:pt modelId="{A4CB22B8-5F71-43C4-8395-CD5CA3FCA792}" type="parTrans" cxnId="{DDE42828-4FA9-4CF1-8A7D-694298958C08}">
      <dgm:prSet/>
      <dgm:spPr/>
      <dgm:t>
        <a:bodyPr/>
        <a:lstStyle/>
        <a:p>
          <a:endParaRPr lang="en-US"/>
        </a:p>
      </dgm:t>
    </dgm:pt>
    <dgm:pt modelId="{847C89A4-F4AA-476E-A5AB-E308D61A87CA}" type="sibTrans" cxnId="{DDE42828-4FA9-4CF1-8A7D-694298958C08}">
      <dgm:prSet/>
      <dgm:spPr/>
      <dgm:t>
        <a:bodyPr/>
        <a:lstStyle/>
        <a:p>
          <a:endParaRPr lang="en-US"/>
        </a:p>
      </dgm:t>
    </dgm:pt>
    <dgm:pt modelId="{F0D6E500-040F-484A-9AD8-EA6B4A3A38BE}">
      <dgm:prSet phldrT="[Text]"/>
      <dgm:spPr>
        <a:solidFill>
          <a:schemeClr val="accent5"/>
        </a:solidFill>
      </dgm:spPr>
      <dgm:t>
        <a:bodyPr/>
        <a:lstStyle/>
        <a:p>
          <a:r>
            <a:rPr lang="tr-TR" dirty="0" smtClean="0"/>
            <a:t>Üniversite Öğrenci Grupları</a:t>
          </a:r>
          <a:endParaRPr lang="en-US" dirty="0"/>
        </a:p>
      </dgm:t>
    </dgm:pt>
    <dgm:pt modelId="{6B21FB28-C990-4339-A3A3-9CCE8E42A3E0}" type="parTrans" cxnId="{E6CDD85C-4D14-4640-BE63-B41DE0644E12}">
      <dgm:prSet/>
      <dgm:spPr/>
      <dgm:t>
        <a:bodyPr/>
        <a:lstStyle/>
        <a:p>
          <a:endParaRPr lang="en-US"/>
        </a:p>
      </dgm:t>
    </dgm:pt>
    <dgm:pt modelId="{FEC2D29E-71FD-4279-8759-32912DBFAE5B}" type="sibTrans" cxnId="{E6CDD85C-4D14-4640-BE63-B41DE0644E12}">
      <dgm:prSet/>
      <dgm:spPr/>
      <dgm:t>
        <a:bodyPr/>
        <a:lstStyle/>
        <a:p>
          <a:endParaRPr lang="en-US"/>
        </a:p>
      </dgm:t>
    </dgm:pt>
    <dgm:pt modelId="{D60EBC74-F000-43A9-95FF-0A5405B5029A}">
      <dgm:prSet phldrT="[Text]"/>
      <dgm:spPr>
        <a:solidFill>
          <a:srgbClr val="6F4DB3"/>
        </a:solidFill>
      </dgm:spPr>
      <dgm:t>
        <a:bodyPr/>
        <a:lstStyle/>
        <a:p>
          <a:r>
            <a:rPr lang="tr-TR" dirty="0" smtClean="0"/>
            <a:t>En Az Beş Gencin Oluşturduğu Gençlik Grubu</a:t>
          </a:r>
          <a:endParaRPr lang="en-US" dirty="0"/>
        </a:p>
      </dgm:t>
    </dgm:pt>
    <dgm:pt modelId="{BD559D42-2558-4B83-A845-00FA22B5F312}" type="parTrans" cxnId="{B00022EB-1DA8-4B0A-BFE5-5D1127C44D9C}">
      <dgm:prSet/>
      <dgm:spPr/>
      <dgm:t>
        <a:bodyPr/>
        <a:lstStyle/>
        <a:p>
          <a:endParaRPr lang="en-US"/>
        </a:p>
      </dgm:t>
    </dgm:pt>
    <dgm:pt modelId="{7905A937-2542-4F0E-BF3A-31EE201D5EB5}" type="sibTrans" cxnId="{B00022EB-1DA8-4B0A-BFE5-5D1127C44D9C}">
      <dgm:prSet/>
      <dgm:spPr/>
      <dgm:t>
        <a:bodyPr/>
        <a:lstStyle/>
        <a:p>
          <a:endParaRPr lang="en-US"/>
        </a:p>
      </dgm:t>
    </dgm:pt>
    <dgm:pt modelId="{91B12AAD-A3A6-47DB-86E9-C224BF364D6A}">
      <dgm:prSet phldrT="[Text]"/>
      <dgm:spPr>
        <a:solidFill>
          <a:schemeClr val="accent3">
            <a:lumMod val="75000"/>
          </a:schemeClr>
        </a:solidFill>
      </dgm:spPr>
      <dgm:t>
        <a:bodyPr/>
        <a:lstStyle/>
        <a:p>
          <a:r>
            <a:rPr lang="tr-TR" dirty="0" smtClean="0"/>
            <a:t>Sivil Toplaum Kuruluşları</a:t>
          </a:r>
          <a:endParaRPr lang="en-US" dirty="0"/>
        </a:p>
      </dgm:t>
    </dgm:pt>
    <dgm:pt modelId="{56DB81C9-965A-47CA-BD25-97AE46F9A3FE}" type="parTrans" cxnId="{7D259CEE-689B-4AFF-B91F-04D7348C6DD0}">
      <dgm:prSet/>
      <dgm:spPr/>
      <dgm:t>
        <a:bodyPr/>
        <a:lstStyle/>
        <a:p>
          <a:endParaRPr lang="en-US"/>
        </a:p>
      </dgm:t>
    </dgm:pt>
    <dgm:pt modelId="{F609EB39-D8A0-41C0-BF9A-693B90BFBBFE}" type="sibTrans" cxnId="{7D259CEE-689B-4AFF-B91F-04D7348C6DD0}">
      <dgm:prSet/>
      <dgm:spPr/>
      <dgm:t>
        <a:bodyPr/>
        <a:lstStyle/>
        <a:p>
          <a:endParaRPr lang="en-US"/>
        </a:p>
      </dgm:t>
    </dgm:pt>
    <dgm:pt modelId="{FD28402B-7486-44A7-8079-A933C5EB215B}">
      <dgm:prSet phldrT="[Text]"/>
      <dgm:spPr>
        <a:solidFill>
          <a:schemeClr val="accent6">
            <a:lumMod val="75000"/>
          </a:schemeClr>
        </a:solidFill>
      </dgm:spPr>
      <dgm:t>
        <a:bodyPr/>
        <a:lstStyle/>
        <a:p>
          <a:r>
            <a:rPr lang="tr-TR" dirty="0" smtClean="0"/>
            <a:t>Kamu ve Özel Sektör Çalışanları</a:t>
          </a:r>
          <a:endParaRPr lang="en-US" dirty="0"/>
        </a:p>
      </dgm:t>
    </dgm:pt>
    <dgm:pt modelId="{7FEAC873-FFAE-40DB-BB9A-2E30770F4EF7}" type="parTrans" cxnId="{6E02BD7E-702C-48FD-8F75-C06F749FCAF3}">
      <dgm:prSet/>
      <dgm:spPr/>
      <dgm:t>
        <a:bodyPr/>
        <a:lstStyle/>
        <a:p>
          <a:endParaRPr lang="en-US"/>
        </a:p>
      </dgm:t>
    </dgm:pt>
    <dgm:pt modelId="{D6492D10-CC59-4C73-844B-F616FE4C867C}" type="sibTrans" cxnId="{6E02BD7E-702C-48FD-8F75-C06F749FCAF3}">
      <dgm:prSet/>
      <dgm:spPr/>
      <dgm:t>
        <a:bodyPr/>
        <a:lstStyle/>
        <a:p>
          <a:endParaRPr lang="en-US"/>
        </a:p>
      </dgm:t>
    </dgm:pt>
    <dgm:pt modelId="{AF1E1CD9-A43E-4AE3-9079-5B90CFC40A02}" type="pres">
      <dgm:prSet presAssocID="{C9893A4D-8878-40CB-9043-F042715AFBC0}" presName="Name0" presStyleCnt="0">
        <dgm:presLayoutVars>
          <dgm:chMax val="1"/>
          <dgm:dir/>
          <dgm:animLvl val="ctr"/>
          <dgm:resizeHandles val="exact"/>
        </dgm:presLayoutVars>
      </dgm:prSet>
      <dgm:spPr/>
      <dgm:t>
        <a:bodyPr/>
        <a:lstStyle/>
        <a:p>
          <a:endParaRPr lang="tr-TR"/>
        </a:p>
      </dgm:t>
    </dgm:pt>
    <dgm:pt modelId="{591258EC-B355-46BC-91FA-F4E380CDABF6}" type="pres">
      <dgm:prSet presAssocID="{83952524-E0F2-4D85-A71E-67601A95AE5F}" presName="centerShape" presStyleLbl="node0" presStyleIdx="0" presStyleCnt="1" custLinFactNeighborX="-1389" custLinFactNeighborY="1107"/>
      <dgm:spPr/>
      <dgm:t>
        <a:bodyPr/>
        <a:lstStyle/>
        <a:p>
          <a:endParaRPr lang="tr-TR"/>
        </a:p>
      </dgm:t>
    </dgm:pt>
    <dgm:pt modelId="{00B46717-B168-4EE9-AD2B-F4DE31D8B0BA}" type="pres">
      <dgm:prSet presAssocID="{F0D6E500-040F-484A-9AD8-EA6B4A3A38BE}" presName="node" presStyleLbl="node1" presStyleIdx="0" presStyleCnt="4">
        <dgm:presLayoutVars>
          <dgm:bulletEnabled val="1"/>
        </dgm:presLayoutVars>
      </dgm:prSet>
      <dgm:spPr/>
      <dgm:t>
        <a:bodyPr/>
        <a:lstStyle/>
        <a:p>
          <a:endParaRPr lang="tr-TR"/>
        </a:p>
      </dgm:t>
    </dgm:pt>
    <dgm:pt modelId="{CE78CBB4-3928-49BE-91AA-6FD559C4CACB}" type="pres">
      <dgm:prSet presAssocID="{F0D6E500-040F-484A-9AD8-EA6B4A3A38BE}" presName="dummy" presStyleCnt="0"/>
      <dgm:spPr/>
    </dgm:pt>
    <dgm:pt modelId="{8D522C96-97E9-4058-BCC4-45A5003DAB52}" type="pres">
      <dgm:prSet presAssocID="{FEC2D29E-71FD-4279-8759-32912DBFAE5B}" presName="sibTrans" presStyleLbl="sibTrans2D1" presStyleIdx="0" presStyleCnt="4"/>
      <dgm:spPr/>
      <dgm:t>
        <a:bodyPr/>
        <a:lstStyle/>
        <a:p>
          <a:endParaRPr lang="tr-TR"/>
        </a:p>
      </dgm:t>
    </dgm:pt>
    <dgm:pt modelId="{2F21EDBD-05AA-4CF8-8F9D-8CED3A8BCA1F}" type="pres">
      <dgm:prSet presAssocID="{D60EBC74-F000-43A9-95FF-0A5405B5029A}" presName="node" presStyleLbl="node1" presStyleIdx="1" presStyleCnt="4">
        <dgm:presLayoutVars>
          <dgm:bulletEnabled val="1"/>
        </dgm:presLayoutVars>
      </dgm:prSet>
      <dgm:spPr/>
      <dgm:t>
        <a:bodyPr/>
        <a:lstStyle/>
        <a:p>
          <a:endParaRPr lang="en-US"/>
        </a:p>
      </dgm:t>
    </dgm:pt>
    <dgm:pt modelId="{08E7E7EF-405D-4E1D-A558-4F82BD3BA899}" type="pres">
      <dgm:prSet presAssocID="{D60EBC74-F000-43A9-95FF-0A5405B5029A}" presName="dummy" presStyleCnt="0"/>
      <dgm:spPr/>
    </dgm:pt>
    <dgm:pt modelId="{6ADF51FA-C8BF-48B0-9998-DB7D70797BFA}" type="pres">
      <dgm:prSet presAssocID="{7905A937-2542-4F0E-BF3A-31EE201D5EB5}" presName="sibTrans" presStyleLbl="sibTrans2D1" presStyleIdx="1" presStyleCnt="4"/>
      <dgm:spPr/>
      <dgm:t>
        <a:bodyPr/>
        <a:lstStyle/>
        <a:p>
          <a:endParaRPr lang="tr-TR"/>
        </a:p>
      </dgm:t>
    </dgm:pt>
    <dgm:pt modelId="{68B95097-4BED-40AB-BA48-5A911080E851}" type="pres">
      <dgm:prSet presAssocID="{91B12AAD-A3A6-47DB-86E9-C224BF364D6A}" presName="node" presStyleLbl="node1" presStyleIdx="2" presStyleCnt="4">
        <dgm:presLayoutVars>
          <dgm:bulletEnabled val="1"/>
        </dgm:presLayoutVars>
      </dgm:prSet>
      <dgm:spPr/>
      <dgm:t>
        <a:bodyPr/>
        <a:lstStyle/>
        <a:p>
          <a:endParaRPr lang="tr-TR"/>
        </a:p>
      </dgm:t>
    </dgm:pt>
    <dgm:pt modelId="{50E9D2D4-6216-4D92-A898-206FED8D9CCB}" type="pres">
      <dgm:prSet presAssocID="{91B12AAD-A3A6-47DB-86E9-C224BF364D6A}" presName="dummy" presStyleCnt="0"/>
      <dgm:spPr/>
    </dgm:pt>
    <dgm:pt modelId="{509A7DC0-C20E-4F07-91EB-2BB18BED058D}" type="pres">
      <dgm:prSet presAssocID="{F609EB39-D8A0-41C0-BF9A-693B90BFBBFE}" presName="sibTrans" presStyleLbl="sibTrans2D1" presStyleIdx="2" presStyleCnt="4"/>
      <dgm:spPr/>
      <dgm:t>
        <a:bodyPr/>
        <a:lstStyle/>
        <a:p>
          <a:endParaRPr lang="tr-TR"/>
        </a:p>
      </dgm:t>
    </dgm:pt>
    <dgm:pt modelId="{ADF87D92-47A7-441A-9ACE-BBC0F094DD10}" type="pres">
      <dgm:prSet presAssocID="{FD28402B-7486-44A7-8079-A933C5EB215B}" presName="node" presStyleLbl="node1" presStyleIdx="3" presStyleCnt="4">
        <dgm:presLayoutVars>
          <dgm:bulletEnabled val="1"/>
        </dgm:presLayoutVars>
      </dgm:prSet>
      <dgm:spPr/>
      <dgm:t>
        <a:bodyPr/>
        <a:lstStyle/>
        <a:p>
          <a:endParaRPr lang="tr-TR"/>
        </a:p>
      </dgm:t>
    </dgm:pt>
    <dgm:pt modelId="{83B1E557-8550-483C-B3AC-8CBE12EFA6C1}" type="pres">
      <dgm:prSet presAssocID="{FD28402B-7486-44A7-8079-A933C5EB215B}" presName="dummy" presStyleCnt="0"/>
      <dgm:spPr/>
    </dgm:pt>
    <dgm:pt modelId="{60D79A34-2BB2-44F2-8853-EF15CB6034F1}" type="pres">
      <dgm:prSet presAssocID="{D6492D10-CC59-4C73-844B-F616FE4C867C}" presName="sibTrans" presStyleLbl="sibTrans2D1" presStyleIdx="3" presStyleCnt="4" custLinFactNeighborX="-2683"/>
      <dgm:spPr/>
      <dgm:t>
        <a:bodyPr/>
        <a:lstStyle/>
        <a:p>
          <a:endParaRPr lang="tr-TR"/>
        </a:p>
      </dgm:t>
    </dgm:pt>
  </dgm:ptLst>
  <dgm:cxnLst>
    <dgm:cxn modelId="{CCA426C1-FB40-4015-849F-EA7C20882F01}" type="presOf" srcId="{F609EB39-D8A0-41C0-BF9A-693B90BFBBFE}" destId="{509A7DC0-C20E-4F07-91EB-2BB18BED058D}" srcOrd="0" destOrd="0" presId="urn:microsoft.com/office/officeart/2005/8/layout/radial6"/>
    <dgm:cxn modelId="{B00022EB-1DA8-4B0A-BFE5-5D1127C44D9C}" srcId="{83952524-E0F2-4D85-A71E-67601A95AE5F}" destId="{D60EBC74-F000-43A9-95FF-0A5405B5029A}" srcOrd="1" destOrd="0" parTransId="{BD559D42-2558-4B83-A845-00FA22B5F312}" sibTransId="{7905A937-2542-4F0E-BF3A-31EE201D5EB5}"/>
    <dgm:cxn modelId="{DDE42828-4FA9-4CF1-8A7D-694298958C08}" srcId="{C9893A4D-8878-40CB-9043-F042715AFBC0}" destId="{83952524-E0F2-4D85-A71E-67601A95AE5F}" srcOrd="0" destOrd="0" parTransId="{A4CB22B8-5F71-43C4-8395-CD5CA3FCA792}" sibTransId="{847C89A4-F4AA-476E-A5AB-E308D61A87CA}"/>
    <dgm:cxn modelId="{E6CDD85C-4D14-4640-BE63-B41DE0644E12}" srcId="{83952524-E0F2-4D85-A71E-67601A95AE5F}" destId="{F0D6E500-040F-484A-9AD8-EA6B4A3A38BE}" srcOrd="0" destOrd="0" parTransId="{6B21FB28-C990-4339-A3A3-9CCE8E42A3E0}" sibTransId="{FEC2D29E-71FD-4279-8759-32912DBFAE5B}"/>
    <dgm:cxn modelId="{806E15AA-863D-4480-B6F5-9115D8A8984D}" type="presOf" srcId="{91B12AAD-A3A6-47DB-86E9-C224BF364D6A}" destId="{68B95097-4BED-40AB-BA48-5A911080E851}" srcOrd="0" destOrd="0" presId="urn:microsoft.com/office/officeart/2005/8/layout/radial6"/>
    <dgm:cxn modelId="{5280CB0A-4880-449E-80D9-06E405D89CA8}" type="presOf" srcId="{83952524-E0F2-4D85-A71E-67601A95AE5F}" destId="{591258EC-B355-46BC-91FA-F4E380CDABF6}" srcOrd="0" destOrd="0" presId="urn:microsoft.com/office/officeart/2005/8/layout/radial6"/>
    <dgm:cxn modelId="{7D259CEE-689B-4AFF-B91F-04D7348C6DD0}" srcId="{83952524-E0F2-4D85-A71E-67601A95AE5F}" destId="{91B12AAD-A3A6-47DB-86E9-C224BF364D6A}" srcOrd="2" destOrd="0" parTransId="{56DB81C9-965A-47CA-BD25-97AE46F9A3FE}" sibTransId="{F609EB39-D8A0-41C0-BF9A-693B90BFBBFE}"/>
    <dgm:cxn modelId="{F3A439DC-6525-416A-ADC0-531A262176C2}" type="presOf" srcId="{D60EBC74-F000-43A9-95FF-0A5405B5029A}" destId="{2F21EDBD-05AA-4CF8-8F9D-8CED3A8BCA1F}" srcOrd="0" destOrd="0" presId="urn:microsoft.com/office/officeart/2005/8/layout/radial6"/>
    <dgm:cxn modelId="{9CA46C39-C746-454F-BAF8-059D29924A2C}" type="presOf" srcId="{FEC2D29E-71FD-4279-8759-32912DBFAE5B}" destId="{8D522C96-97E9-4058-BCC4-45A5003DAB52}" srcOrd="0" destOrd="0" presId="urn:microsoft.com/office/officeart/2005/8/layout/radial6"/>
    <dgm:cxn modelId="{4D24CFE0-0C90-4B16-A253-E18157A08E02}" type="presOf" srcId="{D6492D10-CC59-4C73-844B-F616FE4C867C}" destId="{60D79A34-2BB2-44F2-8853-EF15CB6034F1}" srcOrd="0" destOrd="0" presId="urn:microsoft.com/office/officeart/2005/8/layout/radial6"/>
    <dgm:cxn modelId="{97B2D1DA-B66A-43D9-B209-1781BEE7AE63}" type="presOf" srcId="{FD28402B-7486-44A7-8079-A933C5EB215B}" destId="{ADF87D92-47A7-441A-9ACE-BBC0F094DD10}" srcOrd="0" destOrd="0" presId="urn:microsoft.com/office/officeart/2005/8/layout/radial6"/>
    <dgm:cxn modelId="{B9B4752A-68CA-457A-8159-32514702DB0D}" type="presOf" srcId="{7905A937-2542-4F0E-BF3A-31EE201D5EB5}" destId="{6ADF51FA-C8BF-48B0-9998-DB7D70797BFA}" srcOrd="0" destOrd="0" presId="urn:microsoft.com/office/officeart/2005/8/layout/radial6"/>
    <dgm:cxn modelId="{6E02BD7E-702C-48FD-8F75-C06F749FCAF3}" srcId="{83952524-E0F2-4D85-A71E-67601A95AE5F}" destId="{FD28402B-7486-44A7-8079-A933C5EB215B}" srcOrd="3" destOrd="0" parTransId="{7FEAC873-FFAE-40DB-BB9A-2E30770F4EF7}" sibTransId="{D6492D10-CC59-4C73-844B-F616FE4C867C}"/>
    <dgm:cxn modelId="{4E011131-5732-4531-926D-E35F71131232}" type="presOf" srcId="{C9893A4D-8878-40CB-9043-F042715AFBC0}" destId="{AF1E1CD9-A43E-4AE3-9079-5B90CFC40A02}" srcOrd="0" destOrd="0" presId="urn:microsoft.com/office/officeart/2005/8/layout/radial6"/>
    <dgm:cxn modelId="{D08A271C-9387-4435-861A-C36421CC0D47}" type="presOf" srcId="{F0D6E500-040F-484A-9AD8-EA6B4A3A38BE}" destId="{00B46717-B168-4EE9-AD2B-F4DE31D8B0BA}" srcOrd="0" destOrd="0" presId="urn:microsoft.com/office/officeart/2005/8/layout/radial6"/>
    <dgm:cxn modelId="{8D2D0524-CAFB-4E96-81F0-C4A7CE4F2105}" type="presParOf" srcId="{AF1E1CD9-A43E-4AE3-9079-5B90CFC40A02}" destId="{591258EC-B355-46BC-91FA-F4E380CDABF6}" srcOrd="0" destOrd="0" presId="urn:microsoft.com/office/officeart/2005/8/layout/radial6"/>
    <dgm:cxn modelId="{6C08A5DF-E91F-4451-806F-DFA7BAF533F0}" type="presParOf" srcId="{AF1E1CD9-A43E-4AE3-9079-5B90CFC40A02}" destId="{00B46717-B168-4EE9-AD2B-F4DE31D8B0BA}" srcOrd="1" destOrd="0" presId="urn:microsoft.com/office/officeart/2005/8/layout/radial6"/>
    <dgm:cxn modelId="{3A891E13-9A0B-4F03-867E-02CC0C26FDE3}" type="presParOf" srcId="{AF1E1CD9-A43E-4AE3-9079-5B90CFC40A02}" destId="{CE78CBB4-3928-49BE-91AA-6FD559C4CACB}" srcOrd="2" destOrd="0" presId="urn:microsoft.com/office/officeart/2005/8/layout/radial6"/>
    <dgm:cxn modelId="{881C7736-316B-4EEA-9719-C962FEA58483}" type="presParOf" srcId="{AF1E1CD9-A43E-4AE3-9079-5B90CFC40A02}" destId="{8D522C96-97E9-4058-BCC4-45A5003DAB52}" srcOrd="3" destOrd="0" presId="urn:microsoft.com/office/officeart/2005/8/layout/radial6"/>
    <dgm:cxn modelId="{B300B64C-CF96-4619-905B-7C7C67135FC1}" type="presParOf" srcId="{AF1E1CD9-A43E-4AE3-9079-5B90CFC40A02}" destId="{2F21EDBD-05AA-4CF8-8F9D-8CED3A8BCA1F}" srcOrd="4" destOrd="0" presId="urn:microsoft.com/office/officeart/2005/8/layout/radial6"/>
    <dgm:cxn modelId="{C645B81B-2A03-4F33-9F01-3B58D041E4D4}" type="presParOf" srcId="{AF1E1CD9-A43E-4AE3-9079-5B90CFC40A02}" destId="{08E7E7EF-405D-4E1D-A558-4F82BD3BA899}" srcOrd="5" destOrd="0" presId="urn:microsoft.com/office/officeart/2005/8/layout/radial6"/>
    <dgm:cxn modelId="{0DD6A1CA-615E-4229-84EF-288FDE08C413}" type="presParOf" srcId="{AF1E1CD9-A43E-4AE3-9079-5B90CFC40A02}" destId="{6ADF51FA-C8BF-48B0-9998-DB7D70797BFA}" srcOrd="6" destOrd="0" presId="urn:microsoft.com/office/officeart/2005/8/layout/radial6"/>
    <dgm:cxn modelId="{5FDF8B9C-6D33-4E56-98AF-2A10A904F677}" type="presParOf" srcId="{AF1E1CD9-A43E-4AE3-9079-5B90CFC40A02}" destId="{68B95097-4BED-40AB-BA48-5A911080E851}" srcOrd="7" destOrd="0" presId="urn:microsoft.com/office/officeart/2005/8/layout/radial6"/>
    <dgm:cxn modelId="{6E56C09D-99C6-46BA-A22D-FEA2102A4B83}" type="presParOf" srcId="{AF1E1CD9-A43E-4AE3-9079-5B90CFC40A02}" destId="{50E9D2D4-6216-4D92-A898-206FED8D9CCB}" srcOrd="8" destOrd="0" presId="urn:microsoft.com/office/officeart/2005/8/layout/radial6"/>
    <dgm:cxn modelId="{66F390A9-CB2E-4FA8-AC43-3C3386D188FE}" type="presParOf" srcId="{AF1E1CD9-A43E-4AE3-9079-5B90CFC40A02}" destId="{509A7DC0-C20E-4F07-91EB-2BB18BED058D}" srcOrd="9" destOrd="0" presId="urn:microsoft.com/office/officeart/2005/8/layout/radial6"/>
    <dgm:cxn modelId="{87170281-52B9-4187-B70A-33F385F07B49}" type="presParOf" srcId="{AF1E1CD9-A43E-4AE3-9079-5B90CFC40A02}" destId="{ADF87D92-47A7-441A-9ACE-BBC0F094DD10}" srcOrd="10" destOrd="0" presId="urn:microsoft.com/office/officeart/2005/8/layout/radial6"/>
    <dgm:cxn modelId="{635D241E-2B10-4FAE-93FE-AD887B8B591A}" type="presParOf" srcId="{AF1E1CD9-A43E-4AE3-9079-5B90CFC40A02}" destId="{83B1E557-8550-483C-B3AC-8CBE12EFA6C1}" srcOrd="11" destOrd="0" presId="urn:microsoft.com/office/officeart/2005/8/layout/radial6"/>
    <dgm:cxn modelId="{03F1FD1C-CA8C-4407-84A3-651EBB359281}" type="presParOf" srcId="{AF1E1CD9-A43E-4AE3-9079-5B90CFC40A02}" destId="{60D79A34-2BB2-44F2-8853-EF15CB6034F1}"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B1DC146-9AB2-49B3-A78E-B7A06CCD6A25}"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tr-TR"/>
        </a:p>
      </dgm:t>
    </dgm:pt>
    <dgm:pt modelId="{ABDDA418-E1BE-4117-BC6E-6AA30A7ABD67}">
      <dgm:prSet phldrT="[Text]"/>
      <dgm:spPr>
        <a:solidFill>
          <a:schemeClr val="accent2">
            <a:lumMod val="75000"/>
          </a:schemeClr>
        </a:solidFill>
      </dgm:spPr>
      <dgm:t>
        <a:bodyPr/>
        <a:lstStyle/>
        <a:p>
          <a:r>
            <a:rPr lang="tr-TR" dirty="0" smtClean="0"/>
            <a:t>FAALİYETLER</a:t>
          </a:r>
          <a:endParaRPr lang="tr-TR" dirty="0"/>
        </a:p>
      </dgm:t>
    </dgm:pt>
    <dgm:pt modelId="{CB727C60-BE73-47C3-91EE-01830FA94D01}" type="parTrans" cxnId="{CDF09588-AED7-4BCB-9010-13F2D1FC09A5}">
      <dgm:prSet/>
      <dgm:spPr/>
      <dgm:t>
        <a:bodyPr/>
        <a:lstStyle/>
        <a:p>
          <a:endParaRPr lang="tr-TR"/>
        </a:p>
      </dgm:t>
    </dgm:pt>
    <dgm:pt modelId="{28ED63EA-9DEC-4C0E-8735-204FFD5131DE}" type="sibTrans" cxnId="{CDF09588-AED7-4BCB-9010-13F2D1FC09A5}">
      <dgm:prSet/>
      <dgm:spPr/>
      <dgm:t>
        <a:bodyPr/>
        <a:lstStyle/>
        <a:p>
          <a:endParaRPr lang="tr-TR"/>
        </a:p>
      </dgm:t>
    </dgm:pt>
    <dgm:pt modelId="{9EE2A43A-59F5-4DBB-B295-77CC5DE611CA}">
      <dgm:prSet phldrT="[Text]"/>
      <dgm:spPr>
        <a:solidFill>
          <a:schemeClr val="accent2">
            <a:lumMod val="40000"/>
            <a:lumOff val="60000"/>
          </a:schemeClr>
        </a:solidFill>
      </dgm:spPr>
      <dgm:t>
        <a:bodyPr/>
        <a:lstStyle/>
        <a:p>
          <a:r>
            <a:rPr lang="tr-TR" dirty="0" smtClean="0">
              <a:solidFill>
                <a:schemeClr val="accent4"/>
              </a:solidFill>
            </a:rPr>
            <a:t>Gençlik Değişimleri</a:t>
          </a:r>
          <a:endParaRPr lang="tr-TR" dirty="0">
            <a:solidFill>
              <a:schemeClr val="accent4"/>
            </a:solidFill>
          </a:endParaRPr>
        </a:p>
      </dgm:t>
    </dgm:pt>
    <dgm:pt modelId="{2967EF74-C6E7-4FB1-9FB2-F3B9B20E35E5}" type="parTrans" cxnId="{2CF7A147-1F6E-4C9A-B57A-AB2F49877FBE}">
      <dgm:prSet/>
      <dgm:spPr/>
      <dgm:t>
        <a:bodyPr/>
        <a:lstStyle/>
        <a:p>
          <a:endParaRPr lang="tr-TR"/>
        </a:p>
      </dgm:t>
    </dgm:pt>
    <dgm:pt modelId="{51476819-D562-4147-AF0D-F356E90703B2}" type="sibTrans" cxnId="{2CF7A147-1F6E-4C9A-B57A-AB2F49877FBE}">
      <dgm:prSet/>
      <dgm:spPr/>
      <dgm:t>
        <a:bodyPr/>
        <a:lstStyle/>
        <a:p>
          <a:endParaRPr lang="tr-TR"/>
        </a:p>
      </dgm:t>
    </dgm:pt>
    <dgm:pt modelId="{D172FA4B-A8D3-4BD7-B1E6-8AFF1872823E}">
      <dgm:prSet phldrT="[Text]"/>
      <dgm:spPr>
        <a:solidFill>
          <a:schemeClr val="accent5">
            <a:lumMod val="75000"/>
          </a:schemeClr>
        </a:solidFill>
      </dgm:spPr>
      <dgm:t>
        <a:bodyPr/>
        <a:lstStyle/>
        <a:p>
          <a:r>
            <a:rPr lang="tr-TR" dirty="0" smtClean="0">
              <a:solidFill>
                <a:schemeClr val="tx1"/>
              </a:solidFill>
            </a:rPr>
            <a:t>6-21 gün arası</a:t>
          </a:r>
        </a:p>
        <a:p>
          <a:r>
            <a:rPr lang="tr-TR" dirty="0" smtClean="0">
              <a:solidFill>
                <a:schemeClr val="tx1"/>
              </a:solidFill>
            </a:rPr>
            <a:t>13-30 yaş</a:t>
          </a:r>
          <a:endParaRPr lang="tr-TR" dirty="0">
            <a:solidFill>
              <a:schemeClr val="tx1"/>
            </a:solidFill>
          </a:endParaRPr>
        </a:p>
      </dgm:t>
    </dgm:pt>
    <dgm:pt modelId="{EB2BD3DF-3B11-4410-B9A8-5FB1C2D87F63}" type="parTrans" cxnId="{50769917-A410-4EB6-BA84-F4FF1713C158}">
      <dgm:prSet/>
      <dgm:spPr/>
      <dgm:t>
        <a:bodyPr/>
        <a:lstStyle/>
        <a:p>
          <a:endParaRPr lang="tr-TR"/>
        </a:p>
      </dgm:t>
    </dgm:pt>
    <dgm:pt modelId="{0E60D2A5-AC43-427B-B55E-980A7B7A9E85}" type="sibTrans" cxnId="{50769917-A410-4EB6-BA84-F4FF1713C158}">
      <dgm:prSet/>
      <dgm:spPr/>
      <dgm:t>
        <a:bodyPr/>
        <a:lstStyle/>
        <a:p>
          <a:endParaRPr lang="tr-TR"/>
        </a:p>
      </dgm:t>
    </dgm:pt>
    <dgm:pt modelId="{47D9E28C-5A14-4C74-8F6C-FBDDD1D54548}">
      <dgm:prSet phldrT="[Text]"/>
      <dgm:spPr>
        <a:solidFill>
          <a:schemeClr val="accent2">
            <a:lumMod val="40000"/>
            <a:lumOff val="60000"/>
          </a:schemeClr>
        </a:solidFill>
      </dgm:spPr>
      <dgm:t>
        <a:bodyPr/>
        <a:lstStyle/>
        <a:p>
          <a:r>
            <a:rPr lang="tr-TR" dirty="0" smtClean="0">
              <a:solidFill>
                <a:schemeClr val="accent4"/>
              </a:solidFill>
            </a:rPr>
            <a:t>Avrupa Gönüllü Hizmeti (AGH)</a:t>
          </a:r>
          <a:endParaRPr lang="tr-TR" dirty="0">
            <a:solidFill>
              <a:schemeClr val="accent4"/>
            </a:solidFill>
          </a:endParaRPr>
        </a:p>
      </dgm:t>
    </dgm:pt>
    <dgm:pt modelId="{4F86F441-843A-47B7-8FF8-8F1FD9946AA7}" type="parTrans" cxnId="{180B1503-A0D8-44CD-9F27-0CDEA7801299}">
      <dgm:prSet/>
      <dgm:spPr/>
      <dgm:t>
        <a:bodyPr/>
        <a:lstStyle/>
        <a:p>
          <a:endParaRPr lang="tr-TR"/>
        </a:p>
      </dgm:t>
    </dgm:pt>
    <dgm:pt modelId="{7CF1F779-9D21-4848-A5F8-6D036B128682}" type="sibTrans" cxnId="{180B1503-A0D8-44CD-9F27-0CDEA7801299}">
      <dgm:prSet/>
      <dgm:spPr/>
      <dgm:t>
        <a:bodyPr/>
        <a:lstStyle/>
        <a:p>
          <a:endParaRPr lang="tr-TR"/>
        </a:p>
      </dgm:t>
    </dgm:pt>
    <dgm:pt modelId="{F67F053A-BC12-40EF-9535-F944814D7D2A}">
      <dgm:prSet phldrT="[Text]"/>
      <dgm:spPr>
        <a:solidFill>
          <a:schemeClr val="accent5">
            <a:lumMod val="75000"/>
          </a:schemeClr>
        </a:solidFill>
      </dgm:spPr>
      <dgm:t>
        <a:bodyPr/>
        <a:lstStyle/>
        <a:p>
          <a:r>
            <a:rPr lang="tr-TR" dirty="0" smtClean="0">
              <a:solidFill>
                <a:schemeClr val="tx1"/>
              </a:solidFill>
            </a:rPr>
            <a:t>2 gün-2 ay</a:t>
          </a:r>
        </a:p>
        <a:p>
          <a:r>
            <a:rPr lang="tr-TR" dirty="0" smtClean="0">
              <a:solidFill>
                <a:schemeClr val="tx1"/>
              </a:solidFill>
            </a:rPr>
            <a:t>Yaş sınırı yok</a:t>
          </a:r>
          <a:endParaRPr lang="tr-TR" dirty="0">
            <a:solidFill>
              <a:schemeClr val="tx1"/>
            </a:solidFill>
          </a:endParaRPr>
        </a:p>
      </dgm:t>
    </dgm:pt>
    <dgm:pt modelId="{B9479CD8-0DE9-45B1-8DF1-B0142C3621C2}" type="parTrans" cxnId="{0051B84D-C63C-416C-9EC6-D48350B9CC1D}">
      <dgm:prSet/>
      <dgm:spPr/>
      <dgm:t>
        <a:bodyPr/>
        <a:lstStyle/>
        <a:p>
          <a:endParaRPr lang="tr-TR"/>
        </a:p>
      </dgm:t>
    </dgm:pt>
    <dgm:pt modelId="{15A7980C-BEFF-4AAF-A55D-F18B3B220047}" type="sibTrans" cxnId="{0051B84D-C63C-416C-9EC6-D48350B9CC1D}">
      <dgm:prSet/>
      <dgm:spPr/>
      <dgm:t>
        <a:bodyPr/>
        <a:lstStyle/>
        <a:p>
          <a:endParaRPr lang="tr-TR"/>
        </a:p>
      </dgm:t>
    </dgm:pt>
    <dgm:pt modelId="{E62955E7-B21B-4575-BFF1-ED02FEFAE03E}">
      <dgm:prSet phldrT="[Text]"/>
      <dgm:spPr>
        <a:solidFill>
          <a:schemeClr val="accent2">
            <a:lumMod val="40000"/>
            <a:lumOff val="60000"/>
          </a:schemeClr>
        </a:solidFill>
      </dgm:spPr>
      <dgm:t>
        <a:bodyPr/>
        <a:lstStyle/>
        <a:p>
          <a:r>
            <a:rPr lang="tr-TR" dirty="0" smtClean="0">
              <a:solidFill>
                <a:schemeClr val="accent4"/>
              </a:solidFill>
            </a:rPr>
            <a:t>Gençlik Çalışanlarının Hareketliliği</a:t>
          </a:r>
          <a:endParaRPr lang="tr-TR" dirty="0">
            <a:solidFill>
              <a:schemeClr val="accent4"/>
            </a:solidFill>
          </a:endParaRPr>
        </a:p>
      </dgm:t>
    </dgm:pt>
    <dgm:pt modelId="{487B4976-B143-4B29-8654-2E4991E3E435}" type="parTrans" cxnId="{D1D4CD25-5A7C-4DFE-8D71-381C4FFC7C59}">
      <dgm:prSet/>
      <dgm:spPr/>
      <dgm:t>
        <a:bodyPr/>
        <a:lstStyle/>
        <a:p>
          <a:endParaRPr lang="tr-TR"/>
        </a:p>
      </dgm:t>
    </dgm:pt>
    <dgm:pt modelId="{FE03A6B5-A41F-4CBD-AAB0-6AA2D2B88C70}" type="sibTrans" cxnId="{D1D4CD25-5A7C-4DFE-8D71-381C4FFC7C59}">
      <dgm:prSet/>
      <dgm:spPr/>
      <dgm:t>
        <a:bodyPr/>
        <a:lstStyle/>
        <a:p>
          <a:endParaRPr lang="tr-TR"/>
        </a:p>
      </dgm:t>
    </dgm:pt>
    <dgm:pt modelId="{6358F47B-61ED-4D0D-A85B-16593092DDDB}">
      <dgm:prSet phldrT="[Text]"/>
      <dgm:spPr>
        <a:solidFill>
          <a:schemeClr val="accent5">
            <a:lumMod val="75000"/>
          </a:schemeClr>
        </a:solidFill>
      </dgm:spPr>
      <dgm:t>
        <a:bodyPr/>
        <a:lstStyle/>
        <a:p>
          <a:r>
            <a:rPr lang="tr-TR" dirty="0" smtClean="0">
              <a:solidFill>
                <a:schemeClr val="tx1"/>
              </a:solidFill>
            </a:rPr>
            <a:t>2-12 ay arası</a:t>
          </a:r>
        </a:p>
        <a:p>
          <a:r>
            <a:rPr lang="tr-TR" dirty="0" smtClean="0">
              <a:solidFill>
                <a:schemeClr val="tx1"/>
              </a:solidFill>
            </a:rPr>
            <a:t>17-30 yaş</a:t>
          </a:r>
          <a:endParaRPr lang="tr-TR" dirty="0">
            <a:solidFill>
              <a:schemeClr val="tx1"/>
            </a:solidFill>
          </a:endParaRPr>
        </a:p>
      </dgm:t>
    </dgm:pt>
    <dgm:pt modelId="{5D2D2C98-9336-463E-A9A6-C4C2A6EC21C0}" type="parTrans" cxnId="{37DE2B7C-4F3A-42C4-9330-2DBF21890826}">
      <dgm:prSet/>
      <dgm:spPr/>
      <dgm:t>
        <a:bodyPr/>
        <a:lstStyle/>
        <a:p>
          <a:endParaRPr lang="tr-TR"/>
        </a:p>
      </dgm:t>
    </dgm:pt>
    <dgm:pt modelId="{9C60BDD6-971B-48B5-85A9-461FE86DD63A}" type="sibTrans" cxnId="{37DE2B7C-4F3A-42C4-9330-2DBF21890826}">
      <dgm:prSet/>
      <dgm:spPr/>
      <dgm:t>
        <a:bodyPr/>
        <a:lstStyle/>
        <a:p>
          <a:endParaRPr lang="tr-TR"/>
        </a:p>
      </dgm:t>
    </dgm:pt>
    <dgm:pt modelId="{4BE61B52-0387-4D7E-A2C6-D9F4A6BD2623}" type="pres">
      <dgm:prSet presAssocID="{1B1DC146-9AB2-49B3-A78E-B7A06CCD6A25}" presName="diagram" presStyleCnt="0">
        <dgm:presLayoutVars>
          <dgm:chPref val="1"/>
          <dgm:dir/>
          <dgm:animOne val="branch"/>
          <dgm:animLvl val="lvl"/>
          <dgm:resizeHandles val="exact"/>
        </dgm:presLayoutVars>
      </dgm:prSet>
      <dgm:spPr/>
      <dgm:t>
        <a:bodyPr/>
        <a:lstStyle/>
        <a:p>
          <a:endParaRPr lang="tr-TR"/>
        </a:p>
      </dgm:t>
    </dgm:pt>
    <dgm:pt modelId="{F38D48F8-B9CC-43EB-B493-B64DF28AE2F1}" type="pres">
      <dgm:prSet presAssocID="{ABDDA418-E1BE-4117-BC6E-6AA30A7ABD67}" presName="root1" presStyleCnt="0"/>
      <dgm:spPr/>
    </dgm:pt>
    <dgm:pt modelId="{7BFD0C12-C14A-49B7-909F-E3F3BAA038C9}" type="pres">
      <dgm:prSet presAssocID="{ABDDA418-E1BE-4117-BC6E-6AA30A7ABD67}" presName="LevelOneTextNode" presStyleLbl="node0" presStyleIdx="0" presStyleCnt="1">
        <dgm:presLayoutVars>
          <dgm:chPref val="3"/>
        </dgm:presLayoutVars>
      </dgm:prSet>
      <dgm:spPr/>
      <dgm:t>
        <a:bodyPr/>
        <a:lstStyle/>
        <a:p>
          <a:endParaRPr lang="tr-TR"/>
        </a:p>
      </dgm:t>
    </dgm:pt>
    <dgm:pt modelId="{39650CAA-262D-4EA1-B661-46BFDD99E7BD}" type="pres">
      <dgm:prSet presAssocID="{ABDDA418-E1BE-4117-BC6E-6AA30A7ABD67}" presName="level2hierChild" presStyleCnt="0"/>
      <dgm:spPr/>
    </dgm:pt>
    <dgm:pt modelId="{C564CFBB-0145-4ED7-8BE4-DCE430C35A74}" type="pres">
      <dgm:prSet presAssocID="{2967EF74-C6E7-4FB1-9FB2-F3B9B20E35E5}" presName="conn2-1" presStyleLbl="parChTrans1D2" presStyleIdx="0" presStyleCnt="3"/>
      <dgm:spPr/>
      <dgm:t>
        <a:bodyPr/>
        <a:lstStyle/>
        <a:p>
          <a:endParaRPr lang="tr-TR"/>
        </a:p>
      </dgm:t>
    </dgm:pt>
    <dgm:pt modelId="{1DFA14A4-BD1D-43EE-B49A-771C1F4F7D67}" type="pres">
      <dgm:prSet presAssocID="{2967EF74-C6E7-4FB1-9FB2-F3B9B20E35E5}" presName="connTx" presStyleLbl="parChTrans1D2" presStyleIdx="0" presStyleCnt="3"/>
      <dgm:spPr/>
      <dgm:t>
        <a:bodyPr/>
        <a:lstStyle/>
        <a:p>
          <a:endParaRPr lang="tr-TR"/>
        </a:p>
      </dgm:t>
    </dgm:pt>
    <dgm:pt modelId="{931F0C86-0C75-4864-A37A-0D0EF030CDB3}" type="pres">
      <dgm:prSet presAssocID="{9EE2A43A-59F5-4DBB-B295-77CC5DE611CA}" presName="root2" presStyleCnt="0"/>
      <dgm:spPr/>
    </dgm:pt>
    <dgm:pt modelId="{3FC4C452-C1A8-4EC5-8B13-8A24E553A3F8}" type="pres">
      <dgm:prSet presAssocID="{9EE2A43A-59F5-4DBB-B295-77CC5DE611CA}" presName="LevelTwoTextNode" presStyleLbl="node2" presStyleIdx="0" presStyleCnt="3">
        <dgm:presLayoutVars>
          <dgm:chPref val="3"/>
        </dgm:presLayoutVars>
      </dgm:prSet>
      <dgm:spPr/>
      <dgm:t>
        <a:bodyPr/>
        <a:lstStyle/>
        <a:p>
          <a:endParaRPr lang="tr-TR"/>
        </a:p>
      </dgm:t>
    </dgm:pt>
    <dgm:pt modelId="{5F25344C-5704-4BAD-BEC1-AEBDB1DA8DD9}" type="pres">
      <dgm:prSet presAssocID="{9EE2A43A-59F5-4DBB-B295-77CC5DE611CA}" presName="level3hierChild" presStyleCnt="0"/>
      <dgm:spPr/>
    </dgm:pt>
    <dgm:pt modelId="{E099E6AB-92D6-4AD2-9A0A-07E9B4F342A9}" type="pres">
      <dgm:prSet presAssocID="{EB2BD3DF-3B11-4410-B9A8-5FB1C2D87F63}" presName="conn2-1" presStyleLbl="parChTrans1D3" presStyleIdx="0" presStyleCnt="3"/>
      <dgm:spPr/>
      <dgm:t>
        <a:bodyPr/>
        <a:lstStyle/>
        <a:p>
          <a:endParaRPr lang="tr-TR"/>
        </a:p>
      </dgm:t>
    </dgm:pt>
    <dgm:pt modelId="{DAE92982-AA09-4EE6-B218-8B6F1E0211E2}" type="pres">
      <dgm:prSet presAssocID="{EB2BD3DF-3B11-4410-B9A8-5FB1C2D87F63}" presName="connTx" presStyleLbl="parChTrans1D3" presStyleIdx="0" presStyleCnt="3"/>
      <dgm:spPr/>
      <dgm:t>
        <a:bodyPr/>
        <a:lstStyle/>
        <a:p>
          <a:endParaRPr lang="tr-TR"/>
        </a:p>
      </dgm:t>
    </dgm:pt>
    <dgm:pt modelId="{E40770AF-3C7D-4B30-816A-DEE7A654B454}" type="pres">
      <dgm:prSet presAssocID="{D172FA4B-A8D3-4BD7-B1E6-8AFF1872823E}" presName="root2" presStyleCnt="0"/>
      <dgm:spPr/>
    </dgm:pt>
    <dgm:pt modelId="{9DEA7268-B1F5-48A7-93A3-0031BEA80B72}" type="pres">
      <dgm:prSet presAssocID="{D172FA4B-A8D3-4BD7-B1E6-8AFF1872823E}" presName="LevelTwoTextNode" presStyleLbl="node3" presStyleIdx="0" presStyleCnt="3">
        <dgm:presLayoutVars>
          <dgm:chPref val="3"/>
        </dgm:presLayoutVars>
      </dgm:prSet>
      <dgm:spPr/>
      <dgm:t>
        <a:bodyPr/>
        <a:lstStyle/>
        <a:p>
          <a:endParaRPr lang="tr-TR"/>
        </a:p>
      </dgm:t>
    </dgm:pt>
    <dgm:pt modelId="{EB5C64BB-C0F2-4F6C-81E3-879AAF5F2A80}" type="pres">
      <dgm:prSet presAssocID="{D172FA4B-A8D3-4BD7-B1E6-8AFF1872823E}" presName="level3hierChild" presStyleCnt="0"/>
      <dgm:spPr/>
    </dgm:pt>
    <dgm:pt modelId="{ED9F22D1-CBB3-4BEB-87FB-EEF75F96C66E}" type="pres">
      <dgm:prSet presAssocID="{4F86F441-843A-47B7-8FF8-8F1FD9946AA7}" presName="conn2-1" presStyleLbl="parChTrans1D2" presStyleIdx="1" presStyleCnt="3"/>
      <dgm:spPr/>
      <dgm:t>
        <a:bodyPr/>
        <a:lstStyle/>
        <a:p>
          <a:endParaRPr lang="tr-TR"/>
        </a:p>
      </dgm:t>
    </dgm:pt>
    <dgm:pt modelId="{D274A334-8481-4FC2-8C13-E41AA8F6B276}" type="pres">
      <dgm:prSet presAssocID="{4F86F441-843A-47B7-8FF8-8F1FD9946AA7}" presName="connTx" presStyleLbl="parChTrans1D2" presStyleIdx="1" presStyleCnt="3"/>
      <dgm:spPr/>
      <dgm:t>
        <a:bodyPr/>
        <a:lstStyle/>
        <a:p>
          <a:endParaRPr lang="tr-TR"/>
        </a:p>
      </dgm:t>
    </dgm:pt>
    <dgm:pt modelId="{12BD4032-752D-4427-BDEC-738A0633F063}" type="pres">
      <dgm:prSet presAssocID="{47D9E28C-5A14-4C74-8F6C-FBDDD1D54548}" presName="root2" presStyleCnt="0"/>
      <dgm:spPr/>
    </dgm:pt>
    <dgm:pt modelId="{3D55634F-C363-4C18-AECC-A9FFB319E1CB}" type="pres">
      <dgm:prSet presAssocID="{47D9E28C-5A14-4C74-8F6C-FBDDD1D54548}" presName="LevelTwoTextNode" presStyleLbl="node2" presStyleIdx="1" presStyleCnt="3">
        <dgm:presLayoutVars>
          <dgm:chPref val="3"/>
        </dgm:presLayoutVars>
      </dgm:prSet>
      <dgm:spPr/>
      <dgm:t>
        <a:bodyPr/>
        <a:lstStyle/>
        <a:p>
          <a:endParaRPr lang="tr-TR"/>
        </a:p>
      </dgm:t>
    </dgm:pt>
    <dgm:pt modelId="{4239A815-4138-4785-B642-53D2C32CA713}" type="pres">
      <dgm:prSet presAssocID="{47D9E28C-5A14-4C74-8F6C-FBDDD1D54548}" presName="level3hierChild" presStyleCnt="0"/>
      <dgm:spPr/>
    </dgm:pt>
    <dgm:pt modelId="{37C745B6-875D-49EE-A091-6E0F74A41CAE}" type="pres">
      <dgm:prSet presAssocID="{5D2D2C98-9336-463E-A9A6-C4C2A6EC21C0}" presName="conn2-1" presStyleLbl="parChTrans1D3" presStyleIdx="1" presStyleCnt="3"/>
      <dgm:spPr/>
      <dgm:t>
        <a:bodyPr/>
        <a:lstStyle/>
        <a:p>
          <a:endParaRPr lang="tr-TR"/>
        </a:p>
      </dgm:t>
    </dgm:pt>
    <dgm:pt modelId="{3D8645ED-48D6-40B6-96AF-B8643870943B}" type="pres">
      <dgm:prSet presAssocID="{5D2D2C98-9336-463E-A9A6-C4C2A6EC21C0}" presName="connTx" presStyleLbl="parChTrans1D3" presStyleIdx="1" presStyleCnt="3"/>
      <dgm:spPr/>
      <dgm:t>
        <a:bodyPr/>
        <a:lstStyle/>
        <a:p>
          <a:endParaRPr lang="tr-TR"/>
        </a:p>
      </dgm:t>
    </dgm:pt>
    <dgm:pt modelId="{3F21DB6A-1153-444E-ADBA-70658FE895CC}" type="pres">
      <dgm:prSet presAssocID="{6358F47B-61ED-4D0D-A85B-16593092DDDB}" presName="root2" presStyleCnt="0"/>
      <dgm:spPr/>
    </dgm:pt>
    <dgm:pt modelId="{D765DC73-3CE7-46E9-8271-A89CF9CF69FD}" type="pres">
      <dgm:prSet presAssocID="{6358F47B-61ED-4D0D-A85B-16593092DDDB}" presName="LevelTwoTextNode" presStyleLbl="node3" presStyleIdx="1" presStyleCnt="3">
        <dgm:presLayoutVars>
          <dgm:chPref val="3"/>
        </dgm:presLayoutVars>
      </dgm:prSet>
      <dgm:spPr/>
      <dgm:t>
        <a:bodyPr/>
        <a:lstStyle/>
        <a:p>
          <a:endParaRPr lang="tr-TR"/>
        </a:p>
      </dgm:t>
    </dgm:pt>
    <dgm:pt modelId="{A4CB4E91-9F4E-40A6-BABD-9005A4215494}" type="pres">
      <dgm:prSet presAssocID="{6358F47B-61ED-4D0D-A85B-16593092DDDB}" presName="level3hierChild" presStyleCnt="0"/>
      <dgm:spPr/>
    </dgm:pt>
    <dgm:pt modelId="{252D96CE-B118-435E-9467-C93C95DFB4E6}" type="pres">
      <dgm:prSet presAssocID="{487B4976-B143-4B29-8654-2E4991E3E435}" presName="conn2-1" presStyleLbl="parChTrans1D2" presStyleIdx="2" presStyleCnt="3"/>
      <dgm:spPr/>
      <dgm:t>
        <a:bodyPr/>
        <a:lstStyle/>
        <a:p>
          <a:endParaRPr lang="tr-TR"/>
        </a:p>
      </dgm:t>
    </dgm:pt>
    <dgm:pt modelId="{849EFDDD-59ED-4EE9-B922-AF87C8760FE2}" type="pres">
      <dgm:prSet presAssocID="{487B4976-B143-4B29-8654-2E4991E3E435}" presName="connTx" presStyleLbl="parChTrans1D2" presStyleIdx="2" presStyleCnt="3"/>
      <dgm:spPr/>
      <dgm:t>
        <a:bodyPr/>
        <a:lstStyle/>
        <a:p>
          <a:endParaRPr lang="tr-TR"/>
        </a:p>
      </dgm:t>
    </dgm:pt>
    <dgm:pt modelId="{AEAF3E93-AD26-4F4A-A470-D5290A364297}" type="pres">
      <dgm:prSet presAssocID="{E62955E7-B21B-4575-BFF1-ED02FEFAE03E}" presName="root2" presStyleCnt="0"/>
      <dgm:spPr/>
    </dgm:pt>
    <dgm:pt modelId="{E6A81806-A17D-4AB9-BB17-10C377DB28F9}" type="pres">
      <dgm:prSet presAssocID="{E62955E7-B21B-4575-BFF1-ED02FEFAE03E}" presName="LevelTwoTextNode" presStyleLbl="node2" presStyleIdx="2" presStyleCnt="3">
        <dgm:presLayoutVars>
          <dgm:chPref val="3"/>
        </dgm:presLayoutVars>
      </dgm:prSet>
      <dgm:spPr/>
      <dgm:t>
        <a:bodyPr/>
        <a:lstStyle/>
        <a:p>
          <a:endParaRPr lang="tr-TR"/>
        </a:p>
      </dgm:t>
    </dgm:pt>
    <dgm:pt modelId="{ABA40D86-A1F0-479C-B1C5-B682064A2A56}" type="pres">
      <dgm:prSet presAssocID="{E62955E7-B21B-4575-BFF1-ED02FEFAE03E}" presName="level3hierChild" presStyleCnt="0"/>
      <dgm:spPr/>
    </dgm:pt>
    <dgm:pt modelId="{96336E17-7908-4919-8999-DBEE0A9C427E}" type="pres">
      <dgm:prSet presAssocID="{B9479CD8-0DE9-45B1-8DF1-B0142C3621C2}" presName="conn2-1" presStyleLbl="parChTrans1D3" presStyleIdx="2" presStyleCnt="3"/>
      <dgm:spPr/>
      <dgm:t>
        <a:bodyPr/>
        <a:lstStyle/>
        <a:p>
          <a:endParaRPr lang="tr-TR"/>
        </a:p>
      </dgm:t>
    </dgm:pt>
    <dgm:pt modelId="{729CF55D-3C7F-49AA-9F17-3E7C38208982}" type="pres">
      <dgm:prSet presAssocID="{B9479CD8-0DE9-45B1-8DF1-B0142C3621C2}" presName="connTx" presStyleLbl="parChTrans1D3" presStyleIdx="2" presStyleCnt="3"/>
      <dgm:spPr/>
      <dgm:t>
        <a:bodyPr/>
        <a:lstStyle/>
        <a:p>
          <a:endParaRPr lang="tr-TR"/>
        </a:p>
      </dgm:t>
    </dgm:pt>
    <dgm:pt modelId="{2013174F-0D6A-4571-9282-F8812CE5C7F9}" type="pres">
      <dgm:prSet presAssocID="{F67F053A-BC12-40EF-9535-F944814D7D2A}" presName="root2" presStyleCnt="0"/>
      <dgm:spPr/>
    </dgm:pt>
    <dgm:pt modelId="{04AA46F4-9A48-417B-9071-46F03093C9C7}" type="pres">
      <dgm:prSet presAssocID="{F67F053A-BC12-40EF-9535-F944814D7D2A}" presName="LevelTwoTextNode" presStyleLbl="node3" presStyleIdx="2" presStyleCnt="3">
        <dgm:presLayoutVars>
          <dgm:chPref val="3"/>
        </dgm:presLayoutVars>
      </dgm:prSet>
      <dgm:spPr/>
      <dgm:t>
        <a:bodyPr/>
        <a:lstStyle/>
        <a:p>
          <a:endParaRPr lang="tr-TR"/>
        </a:p>
      </dgm:t>
    </dgm:pt>
    <dgm:pt modelId="{A234BCE0-D71C-409B-96B8-939024F6A619}" type="pres">
      <dgm:prSet presAssocID="{F67F053A-BC12-40EF-9535-F944814D7D2A}" presName="level3hierChild" presStyleCnt="0"/>
      <dgm:spPr/>
    </dgm:pt>
  </dgm:ptLst>
  <dgm:cxnLst>
    <dgm:cxn modelId="{C1ACF607-1C9D-4580-A05E-49493A0F1372}" type="presOf" srcId="{EB2BD3DF-3B11-4410-B9A8-5FB1C2D87F63}" destId="{E099E6AB-92D6-4AD2-9A0A-07E9B4F342A9}" srcOrd="0" destOrd="0" presId="urn:microsoft.com/office/officeart/2005/8/layout/hierarchy2"/>
    <dgm:cxn modelId="{AFEC9B10-FC34-4B4B-8733-48B119512B76}" type="presOf" srcId="{6358F47B-61ED-4D0D-A85B-16593092DDDB}" destId="{D765DC73-3CE7-46E9-8271-A89CF9CF69FD}" srcOrd="0" destOrd="0" presId="urn:microsoft.com/office/officeart/2005/8/layout/hierarchy2"/>
    <dgm:cxn modelId="{37DE2B7C-4F3A-42C4-9330-2DBF21890826}" srcId="{47D9E28C-5A14-4C74-8F6C-FBDDD1D54548}" destId="{6358F47B-61ED-4D0D-A85B-16593092DDDB}" srcOrd="0" destOrd="0" parTransId="{5D2D2C98-9336-463E-A9A6-C4C2A6EC21C0}" sibTransId="{9C60BDD6-971B-48B5-85A9-461FE86DD63A}"/>
    <dgm:cxn modelId="{75D18C88-61B9-4B4F-876D-7A1EE198B204}" type="presOf" srcId="{B9479CD8-0DE9-45B1-8DF1-B0142C3621C2}" destId="{729CF55D-3C7F-49AA-9F17-3E7C38208982}" srcOrd="1" destOrd="0" presId="urn:microsoft.com/office/officeart/2005/8/layout/hierarchy2"/>
    <dgm:cxn modelId="{63D3C6F3-6D29-46B6-91B0-4C90D1C47FC0}" type="presOf" srcId="{D172FA4B-A8D3-4BD7-B1E6-8AFF1872823E}" destId="{9DEA7268-B1F5-48A7-93A3-0031BEA80B72}" srcOrd="0" destOrd="0" presId="urn:microsoft.com/office/officeart/2005/8/layout/hierarchy2"/>
    <dgm:cxn modelId="{53DD66A3-03A9-4471-A12F-EC9B28F5E06C}" type="presOf" srcId="{5D2D2C98-9336-463E-A9A6-C4C2A6EC21C0}" destId="{37C745B6-875D-49EE-A091-6E0F74A41CAE}" srcOrd="0" destOrd="0" presId="urn:microsoft.com/office/officeart/2005/8/layout/hierarchy2"/>
    <dgm:cxn modelId="{13F644DD-D2A5-4DD5-A39D-7E2C8761E3FE}" type="presOf" srcId="{E62955E7-B21B-4575-BFF1-ED02FEFAE03E}" destId="{E6A81806-A17D-4AB9-BB17-10C377DB28F9}" srcOrd="0" destOrd="0" presId="urn:microsoft.com/office/officeart/2005/8/layout/hierarchy2"/>
    <dgm:cxn modelId="{DC43E08E-A3B0-462F-BFCF-8990046DF53F}" type="presOf" srcId="{F67F053A-BC12-40EF-9535-F944814D7D2A}" destId="{04AA46F4-9A48-417B-9071-46F03093C9C7}" srcOrd="0" destOrd="0" presId="urn:microsoft.com/office/officeart/2005/8/layout/hierarchy2"/>
    <dgm:cxn modelId="{305C97C0-C7A7-45F5-9F38-2186359461A1}" type="presOf" srcId="{487B4976-B143-4B29-8654-2E4991E3E435}" destId="{849EFDDD-59ED-4EE9-B922-AF87C8760FE2}" srcOrd="1" destOrd="0" presId="urn:microsoft.com/office/officeart/2005/8/layout/hierarchy2"/>
    <dgm:cxn modelId="{0AA0CBF2-EE01-4D9C-B631-96EB76FD8033}" type="presOf" srcId="{ABDDA418-E1BE-4117-BC6E-6AA30A7ABD67}" destId="{7BFD0C12-C14A-49B7-909F-E3F3BAA038C9}" srcOrd="0" destOrd="0" presId="urn:microsoft.com/office/officeart/2005/8/layout/hierarchy2"/>
    <dgm:cxn modelId="{19E7C3D6-8129-4FF9-9DF3-1E0F197C2260}" type="presOf" srcId="{4F86F441-843A-47B7-8FF8-8F1FD9946AA7}" destId="{D274A334-8481-4FC2-8C13-E41AA8F6B276}" srcOrd="1" destOrd="0" presId="urn:microsoft.com/office/officeart/2005/8/layout/hierarchy2"/>
    <dgm:cxn modelId="{50769917-A410-4EB6-BA84-F4FF1713C158}" srcId="{9EE2A43A-59F5-4DBB-B295-77CC5DE611CA}" destId="{D172FA4B-A8D3-4BD7-B1E6-8AFF1872823E}" srcOrd="0" destOrd="0" parTransId="{EB2BD3DF-3B11-4410-B9A8-5FB1C2D87F63}" sibTransId="{0E60D2A5-AC43-427B-B55E-980A7B7A9E85}"/>
    <dgm:cxn modelId="{D1D4CD25-5A7C-4DFE-8D71-381C4FFC7C59}" srcId="{ABDDA418-E1BE-4117-BC6E-6AA30A7ABD67}" destId="{E62955E7-B21B-4575-BFF1-ED02FEFAE03E}" srcOrd="2" destOrd="0" parTransId="{487B4976-B143-4B29-8654-2E4991E3E435}" sibTransId="{FE03A6B5-A41F-4CBD-AAB0-6AA2D2B88C70}"/>
    <dgm:cxn modelId="{EA3578A6-35D1-403E-B26C-84AE3E20C72E}" type="presOf" srcId="{2967EF74-C6E7-4FB1-9FB2-F3B9B20E35E5}" destId="{C564CFBB-0145-4ED7-8BE4-DCE430C35A74}" srcOrd="0" destOrd="0" presId="urn:microsoft.com/office/officeart/2005/8/layout/hierarchy2"/>
    <dgm:cxn modelId="{F6EC0AB5-A387-4445-B0F0-35E71B08976B}" type="presOf" srcId="{47D9E28C-5A14-4C74-8F6C-FBDDD1D54548}" destId="{3D55634F-C363-4C18-AECC-A9FFB319E1CB}" srcOrd="0" destOrd="0" presId="urn:microsoft.com/office/officeart/2005/8/layout/hierarchy2"/>
    <dgm:cxn modelId="{041B1E0B-3270-40FD-A919-6E9E69D6665B}" type="presOf" srcId="{B9479CD8-0DE9-45B1-8DF1-B0142C3621C2}" destId="{96336E17-7908-4919-8999-DBEE0A9C427E}" srcOrd="0" destOrd="0" presId="urn:microsoft.com/office/officeart/2005/8/layout/hierarchy2"/>
    <dgm:cxn modelId="{CDF09588-AED7-4BCB-9010-13F2D1FC09A5}" srcId="{1B1DC146-9AB2-49B3-A78E-B7A06CCD6A25}" destId="{ABDDA418-E1BE-4117-BC6E-6AA30A7ABD67}" srcOrd="0" destOrd="0" parTransId="{CB727C60-BE73-47C3-91EE-01830FA94D01}" sibTransId="{28ED63EA-9DEC-4C0E-8735-204FFD5131DE}"/>
    <dgm:cxn modelId="{9E8424A5-68D2-4810-8496-3962AA526CB8}" type="presOf" srcId="{EB2BD3DF-3B11-4410-B9A8-5FB1C2D87F63}" destId="{DAE92982-AA09-4EE6-B218-8B6F1E0211E2}" srcOrd="1" destOrd="0" presId="urn:microsoft.com/office/officeart/2005/8/layout/hierarchy2"/>
    <dgm:cxn modelId="{F2461FA9-04EC-4B74-A6E3-7E652BD8CDF0}" type="presOf" srcId="{4F86F441-843A-47B7-8FF8-8F1FD9946AA7}" destId="{ED9F22D1-CBB3-4BEB-87FB-EEF75F96C66E}" srcOrd="0" destOrd="0" presId="urn:microsoft.com/office/officeart/2005/8/layout/hierarchy2"/>
    <dgm:cxn modelId="{180B1503-A0D8-44CD-9F27-0CDEA7801299}" srcId="{ABDDA418-E1BE-4117-BC6E-6AA30A7ABD67}" destId="{47D9E28C-5A14-4C74-8F6C-FBDDD1D54548}" srcOrd="1" destOrd="0" parTransId="{4F86F441-843A-47B7-8FF8-8F1FD9946AA7}" sibTransId="{7CF1F779-9D21-4848-A5F8-6D036B128682}"/>
    <dgm:cxn modelId="{05037844-B064-4821-9B20-3B99D8D4253C}" type="presOf" srcId="{2967EF74-C6E7-4FB1-9FB2-F3B9B20E35E5}" destId="{1DFA14A4-BD1D-43EE-B49A-771C1F4F7D67}" srcOrd="1" destOrd="0" presId="urn:microsoft.com/office/officeart/2005/8/layout/hierarchy2"/>
    <dgm:cxn modelId="{4A469B2A-764A-4963-8975-A1DD4E786811}" type="presOf" srcId="{9EE2A43A-59F5-4DBB-B295-77CC5DE611CA}" destId="{3FC4C452-C1A8-4EC5-8B13-8A24E553A3F8}" srcOrd="0" destOrd="0" presId="urn:microsoft.com/office/officeart/2005/8/layout/hierarchy2"/>
    <dgm:cxn modelId="{2CF7A147-1F6E-4C9A-B57A-AB2F49877FBE}" srcId="{ABDDA418-E1BE-4117-BC6E-6AA30A7ABD67}" destId="{9EE2A43A-59F5-4DBB-B295-77CC5DE611CA}" srcOrd="0" destOrd="0" parTransId="{2967EF74-C6E7-4FB1-9FB2-F3B9B20E35E5}" sibTransId="{51476819-D562-4147-AF0D-F356E90703B2}"/>
    <dgm:cxn modelId="{7295D685-5543-4477-8880-5AAAA1E6D8BE}" type="presOf" srcId="{5D2D2C98-9336-463E-A9A6-C4C2A6EC21C0}" destId="{3D8645ED-48D6-40B6-96AF-B8643870943B}" srcOrd="1" destOrd="0" presId="urn:microsoft.com/office/officeart/2005/8/layout/hierarchy2"/>
    <dgm:cxn modelId="{AE336991-9977-4F40-8BC4-506506805981}" type="presOf" srcId="{1B1DC146-9AB2-49B3-A78E-B7A06CCD6A25}" destId="{4BE61B52-0387-4D7E-A2C6-D9F4A6BD2623}" srcOrd="0" destOrd="0" presId="urn:microsoft.com/office/officeart/2005/8/layout/hierarchy2"/>
    <dgm:cxn modelId="{0051B84D-C63C-416C-9EC6-D48350B9CC1D}" srcId="{E62955E7-B21B-4575-BFF1-ED02FEFAE03E}" destId="{F67F053A-BC12-40EF-9535-F944814D7D2A}" srcOrd="0" destOrd="0" parTransId="{B9479CD8-0DE9-45B1-8DF1-B0142C3621C2}" sibTransId="{15A7980C-BEFF-4AAF-A55D-F18B3B220047}"/>
    <dgm:cxn modelId="{E1161217-00C9-444A-9C22-1C2BBB9D6B76}" type="presOf" srcId="{487B4976-B143-4B29-8654-2E4991E3E435}" destId="{252D96CE-B118-435E-9467-C93C95DFB4E6}" srcOrd="0" destOrd="0" presId="urn:microsoft.com/office/officeart/2005/8/layout/hierarchy2"/>
    <dgm:cxn modelId="{789AD1BA-7F07-4B41-976F-193700B2C0A6}" type="presParOf" srcId="{4BE61B52-0387-4D7E-A2C6-D9F4A6BD2623}" destId="{F38D48F8-B9CC-43EB-B493-B64DF28AE2F1}" srcOrd="0" destOrd="0" presId="urn:microsoft.com/office/officeart/2005/8/layout/hierarchy2"/>
    <dgm:cxn modelId="{A0A720E5-D8FE-4753-A507-A31DCC42000E}" type="presParOf" srcId="{F38D48F8-B9CC-43EB-B493-B64DF28AE2F1}" destId="{7BFD0C12-C14A-49B7-909F-E3F3BAA038C9}" srcOrd="0" destOrd="0" presId="urn:microsoft.com/office/officeart/2005/8/layout/hierarchy2"/>
    <dgm:cxn modelId="{6D36CC57-4535-479E-A978-8FFC06FE31A8}" type="presParOf" srcId="{F38D48F8-B9CC-43EB-B493-B64DF28AE2F1}" destId="{39650CAA-262D-4EA1-B661-46BFDD99E7BD}" srcOrd="1" destOrd="0" presId="urn:microsoft.com/office/officeart/2005/8/layout/hierarchy2"/>
    <dgm:cxn modelId="{EA0D0A4B-462B-4894-8115-8EDD77D62A15}" type="presParOf" srcId="{39650CAA-262D-4EA1-B661-46BFDD99E7BD}" destId="{C564CFBB-0145-4ED7-8BE4-DCE430C35A74}" srcOrd="0" destOrd="0" presId="urn:microsoft.com/office/officeart/2005/8/layout/hierarchy2"/>
    <dgm:cxn modelId="{D73A7599-FDF8-483F-8956-9404649EB083}" type="presParOf" srcId="{C564CFBB-0145-4ED7-8BE4-DCE430C35A74}" destId="{1DFA14A4-BD1D-43EE-B49A-771C1F4F7D67}" srcOrd="0" destOrd="0" presId="urn:microsoft.com/office/officeart/2005/8/layout/hierarchy2"/>
    <dgm:cxn modelId="{BFC54C05-6605-46F3-910F-345B86D563D2}" type="presParOf" srcId="{39650CAA-262D-4EA1-B661-46BFDD99E7BD}" destId="{931F0C86-0C75-4864-A37A-0D0EF030CDB3}" srcOrd="1" destOrd="0" presId="urn:microsoft.com/office/officeart/2005/8/layout/hierarchy2"/>
    <dgm:cxn modelId="{9601AE97-F1E2-4372-986B-F97572F7E9B2}" type="presParOf" srcId="{931F0C86-0C75-4864-A37A-0D0EF030CDB3}" destId="{3FC4C452-C1A8-4EC5-8B13-8A24E553A3F8}" srcOrd="0" destOrd="0" presId="urn:microsoft.com/office/officeart/2005/8/layout/hierarchy2"/>
    <dgm:cxn modelId="{9D840A87-C365-4204-9E0E-BEE1C6CE9E24}" type="presParOf" srcId="{931F0C86-0C75-4864-A37A-0D0EF030CDB3}" destId="{5F25344C-5704-4BAD-BEC1-AEBDB1DA8DD9}" srcOrd="1" destOrd="0" presId="urn:microsoft.com/office/officeart/2005/8/layout/hierarchy2"/>
    <dgm:cxn modelId="{643AE16A-4DC5-46DE-BDCE-A3E9DB86B8C1}" type="presParOf" srcId="{5F25344C-5704-4BAD-BEC1-AEBDB1DA8DD9}" destId="{E099E6AB-92D6-4AD2-9A0A-07E9B4F342A9}" srcOrd="0" destOrd="0" presId="urn:microsoft.com/office/officeart/2005/8/layout/hierarchy2"/>
    <dgm:cxn modelId="{61A04088-C792-4356-A03E-1BBBFFAF72F0}" type="presParOf" srcId="{E099E6AB-92D6-4AD2-9A0A-07E9B4F342A9}" destId="{DAE92982-AA09-4EE6-B218-8B6F1E0211E2}" srcOrd="0" destOrd="0" presId="urn:microsoft.com/office/officeart/2005/8/layout/hierarchy2"/>
    <dgm:cxn modelId="{FC53913F-9FED-4D81-8103-D24E72C89A91}" type="presParOf" srcId="{5F25344C-5704-4BAD-BEC1-AEBDB1DA8DD9}" destId="{E40770AF-3C7D-4B30-816A-DEE7A654B454}" srcOrd="1" destOrd="0" presId="urn:microsoft.com/office/officeart/2005/8/layout/hierarchy2"/>
    <dgm:cxn modelId="{03CE1966-C583-496B-8FF7-69455F08D933}" type="presParOf" srcId="{E40770AF-3C7D-4B30-816A-DEE7A654B454}" destId="{9DEA7268-B1F5-48A7-93A3-0031BEA80B72}" srcOrd="0" destOrd="0" presId="urn:microsoft.com/office/officeart/2005/8/layout/hierarchy2"/>
    <dgm:cxn modelId="{CD8F24AF-7391-43D1-9E2B-A565126B0A3C}" type="presParOf" srcId="{E40770AF-3C7D-4B30-816A-DEE7A654B454}" destId="{EB5C64BB-C0F2-4F6C-81E3-879AAF5F2A80}" srcOrd="1" destOrd="0" presId="urn:microsoft.com/office/officeart/2005/8/layout/hierarchy2"/>
    <dgm:cxn modelId="{406A7432-1D9D-4314-9446-1B5EE1A5D0F9}" type="presParOf" srcId="{39650CAA-262D-4EA1-B661-46BFDD99E7BD}" destId="{ED9F22D1-CBB3-4BEB-87FB-EEF75F96C66E}" srcOrd="2" destOrd="0" presId="urn:microsoft.com/office/officeart/2005/8/layout/hierarchy2"/>
    <dgm:cxn modelId="{4612CF2E-CAEF-40A4-A909-0378B659E9E8}" type="presParOf" srcId="{ED9F22D1-CBB3-4BEB-87FB-EEF75F96C66E}" destId="{D274A334-8481-4FC2-8C13-E41AA8F6B276}" srcOrd="0" destOrd="0" presId="urn:microsoft.com/office/officeart/2005/8/layout/hierarchy2"/>
    <dgm:cxn modelId="{BD0AEFD1-AF8B-470E-9E77-DC2A78DF646C}" type="presParOf" srcId="{39650CAA-262D-4EA1-B661-46BFDD99E7BD}" destId="{12BD4032-752D-4427-BDEC-738A0633F063}" srcOrd="3" destOrd="0" presId="urn:microsoft.com/office/officeart/2005/8/layout/hierarchy2"/>
    <dgm:cxn modelId="{AD7DEB8A-67D2-44F9-BD3B-945C02507694}" type="presParOf" srcId="{12BD4032-752D-4427-BDEC-738A0633F063}" destId="{3D55634F-C363-4C18-AECC-A9FFB319E1CB}" srcOrd="0" destOrd="0" presId="urn:microsoft.com/office/officeart/2005/8/layout/hierarchy2"/>
    <dgm:cxn modelId="{87F6E541-B4E4-4E08-86AF-76E9EF24B3EA}" type="presParOf" srcId="{12BD4032-752D-4427-BDEC-738A0633F063}" destId="{4239A815-4138-4785-B642-53D2C32CA713}" srcOrd="1" destOrd="0" presId="urn:microsoft.com/office/officeart/2005/8/layout/hierarchy2"/>
    <dgm:cxn modelId="{5A168A2C-B00C-439E-92D7-8BB41C798723}" type="presParOf" srcId="{4239A815-4138-4785-B642-53D2C32CA713}" destId="{37C745B6-875D-49EE-A091-6E0F74A41CAE}" srcOrd="0" destOrd="0" presId="urn:microsoft.com/office/officeart/2005/8/layout/hierarchy2"/>
    <dgm:cxn modelId="{197DE03E-A6B5-4846-A7E6-7FAC7DA27959}" type="presParOf" srcId="{37C745B6-875D-49EE-A091-6E0F74A41CAE}" destId="{3D8645ED-48D6-40B6-96AF-B8643870943B}" srcOrd="0" destOrd="0" presId="urn:microsoft.com/office/officeart/2005/8/layout/hierarchy2"/>
    <dgm:cxn modelId="{2BC2FBCD-0E17-4809-AEA0-9EDF5E66B180}" type="presParOf" srcId="{4239A815-4138-4785-B642-53D2C32CA713}" destId="{3F21DB6A-1153-444E-ADBA-70658FE895CC}" srcOrd="1" destOrd="0" presId="urn:microsoft.com/office/officeart/2005/8/layout/hierarchy2"/>
    <dgm:cxn modelId="{6E2B02BE-62CF-44C9-9117-E2ADB5C77508}" type="presParOf" srcId="{3F21DB6A-1153-444E-ADBA-70658FE895CC}" destId="{D765DC73-3CE7-46E9-8271-A89CF9CF69FD}" srcOrd="0" destOrd="0" presId="urn:microsoft.com/office/officeart/2005/8/layout/hierarchy2"/>
    <dgm:cxn modelId="{E4262E17-C8BD-4895-9B97-13EFCBEF6A6E}" type="presParOf" srcId="{3F21DB6A-1153-444E-ADBA-70658FE895CC}" destId="{A4CB4E91-9F4E-40A6-BABD-9005A4215494}" srcOrd="1" destOrd="0" presId="urn:microsoft.com/office/officeart/2005/8/layout/hierarchy2"/>
    <dgm:cxn modelId="{D89F1196-2DC8-4A98-A65D-C22768E77F63}" type="presParOf" srcId="{39650CAA-262D-4EA1-B661-46BFDD99E7BD}" destId="{252D96CE-B118-435E-9467-C93C95DFB4E6}" srcOrd="4" destOrd="0" presId="urn:microsoft.com/office/officeart/2005/8/layout/hierarchy2"/>
    <dgm:cxn modelId="{682EC10D-A990-427E-BCD9-A6AF3A3BA952}" type="presParOf" srcId="{252D96CE-B118-435E-9467-C93C95DFB4E6}" destId="{849EFDDD-59ED-4EE9-B922-AF87C8760FE2}" srcOrd="0" destOrd="0" presId="urn:microsoft.com/office/officeart/2005/8/layout/hierarchy2"/>
    <dgm:cxn modelId="{8DBE699E-EA25-4AE7-8783-B6C54ADE415D}" type="presParOf" srcId="{39650CAA-262D-4EA1-B661-46BFDD99E7BD}" destId="{AEAF3E93-AD26-4F4A-A470-D5290A364297}" srcOrd="5" destOrd="0" presId="urn:microsoft.com/office/officeart/2005/8/layout/hierarchy2"/>
    <dgm:cxn modelId="{6852C236-6A5C-4760-8623-DEA88E208DE4}" type="presParOf" srcId="{AEAF3E93-AD26-4F4A-A470-D5290A364297}" destId="{E6A81806-A17D-4AB9-BB17-10C377DB28F9}" srcOrd="0" destOrd="0" presId="urn:microsoft.com/office/officeart/2005/8/layout/hierarchy2"/>
    <dgm:cxn modelId="{34986CDD-8780-4B1B-B22B-BF0B870E841F}" type="presParOf" srcId="{AEAF3E93-AD26-4F4A-A470-D5290A364297}" destId="{ABA40D86-A1F0-479C-B1C5-B682064A2A56}" srcOrd="1" destOrd="0" presId="urn:microsoft.com/office/officeart/2005/8/layout/hierarchy2"/>
    <dgm:cxn modelId="{16CF9C1E-75EE-4664-A6F3-2FC6CE095947}" type="presParOf" srcId="{ABA40D86-A1F0-479C-B1C5-B682064A2A56}" destId="{96336E17-7908-4919-8999-DBEE0A9C427E}" srcOrd="0" destOrd="0" presId="urn:microsoft.com/office/officeart/2005/8/layout/hierarchy2"/>
    <dgm:cxn modelId="{48D80EB3-A88C-4EED-8FED-7AE5D874C2D8}" type="presParOf" srcId="{96336E17-7908-4919-8999-DBEE0A9C427E}" destId="{729CF55D-3C7F-49AA-9F17-3E7C38208982}" srcOrd="0" destOrd="0" presId="urn:microsoft.com/office/officeart/2005/8/layout/hierarchy2"/>
    <dgm:cxn modelId="{D41E400C-BA16-4EEA-A31A-3325AB8DD759}" type="presParOf" srcId="{ABA40D86-A1F0-479C-B1C5-B682064A2A56}" destId="{2013174F-0D6A-4571-9282-F8812CE5C7F9}" srcOrd="1" destOrd="0" presId="urn:microsoft.com/office/officeart/2005/8/layout/hierarchy2"/>
    <dgm:cxn modelId="{96F7C85D-F428-461C-9F8D-A2AB93573019}" type="presParOf" srcId="{2013174F-0D6A-4571-9282-F8812CE5C7F9}" destId="{04AA46F4-9A48-417B-9071-46F03093C9C7}" srcOrd="0" destOrd="0" presId="urn:microsoft.com/office/officeart/2005/8/layout/hierarchy2"/>
    <dgm:cxn modelId="{A4318039-FC66-4F7F-93E9-0FAAE72D710E}" type="presParOf" srcId="{2013174F-0D6A-4571-9282-F8812CE5C7F9}" destId="{A234BCE0-D71C-409B-96B8-939024F6A619}"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896406C-E33C-4526-97E3-E9483CFE41F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tr-TR"/>
        </a:p>
      </dgm:t>
    </dgm:pt>
    <dgm:pt modelId="{6C7C64DE-D1F3-43EE-AF69-A58404AA8EA5}">
      <dgm:prSet phldrT="[Text]"/>
      <dgm:spPr>
        <a:solidFill>
          <a:schemeClr val="accent2">
            <a:lumMod val="75000"/>
          </a:schemeClr>
        </a:solidFill>
      </dgm:spPr>
      <dgm:t>
        <a:bodyPr/>
        <a:lstStyle/>
        <a:p>
          <a:r>
            <a:rPr lang="tr-TR" dirty="0" smtClean="0"/>
            <a:t>Uygunluk</a:t>
          </a:r>
          <a:endParaRPr lang="tr-TR" dirty="0"/>
        </a:p>
      </dgm:t>
    </dgm:pt>
    <dgm:pt modelId="{C494402D-3972-4366-8709-850B7FE9C422}" type="parTrans" cxnId="{CD96E16F-1B09-4BC5-9CDC-21BC975F3530}">
      <dgm:prSet/>
      <dgm:spPr/>
      <dgm:t>
        <a:bodyPr/>
        <a:lstStyle/>
        <a:p>
          <a:endParaRPr lang="tr-TR"/>
        </a:p>
      </dgm:t>
    </dgm:pt>
    <dgm:pt modelId="{2AE550BD-A441-4BEB-AF85-3D8610516730}" type="sibTrans" cxnId="{CD96E16F-1B09-4BC5-9CDC-21BC975F3530}">
      <dgm:prSet/>
      <dgm:spPr/>
      <dgm:t>
        <a:bodyPr/>
        <a:lstStyle/>
        <a:p>
          <a:endParaRPr lang="tr-TR"/>
        </a:p>
      </dgm:t>
    </dgm:pt>
    <dgm:pt modelId="{CA4316E1-C38C-4B65-BF26-893BAB4E394F}">
      <dgm:prSet phldrT="[Text]"/>
      <dgm:spPr>
        <a:solidFill>
          <a:schemeClr val="accent2">
            <a:lumMod val="75000"/>
          </a:schemeClr>
        </a:solidFill>
      </dgm:spPr>
      <dgm:t>
        <a:bodyPr/>
        <a:lstStyle/>
        <a:p>
          <a:r>
            <a:rPr lang="tr-TR" b="0" dirty="0" smtClean="0">
              <a:solidFill>
                <a:schemeClr val="bg1"/>
              </a:solidFill>
              <a:cs typeface="Times New Roman" panose="02020603050405020304" pitchFamily="18" charset="0"/>
            </a:rPr>
            <a:t>Tasarım ve Uygulama Kalitesi</a:t>
          </a:r>
          <a:endParaRPr lang="tr-TR" b="0" dirty="0">
            <a:solidFill>
              <a:schemeClr val="bg1"/>
            </a:solidFill>
          </a:endParaRPr>
        </a:p>
      </dgm:t>
    </dgm:pt>
    <dgm:pt modelId="{D49C2396-6169-4734-BB3F-FC529F9CB320}" type="parTrans" cxnId="{133B6855-9DBD-4DCE-B738-1BA2618B04B1}">
      <dgm:prSet/>
      <dgm:spPr/>
      <dgm:t>
        <a:bodyPr/>
        <a:lstStyle/>
        <a:p>
          <a:endParaRPr lang="tr-TR"/>
        </a:p>
      </dgm:t>
    </dgm:pt>
    <dgm:pt modelId="{F1EA35DA-3DE0-40AB-B645-C43AE250A12C}" type="sibTrans" cxnId="{133B6855-9DBD-4DCE-B738-1BA2618B04B1}">
      <dgm:prSet/>
      <dgm:spPr/>
      <dgm:t>
        <a:bodyPr/>
        <a:lstStyle/>
        <a:p>
          <a:endParaRPr lang="tr-TR"/>
        </a:p>
      </dgm:t>
    </dgm:pt>
    <dgm:pt modelId="{7C67FC14-E5A0-48D0-8206-AD0511F92E27}">
      <dgm:prSet phldrT="[Text]"/>
      <dgm:spPr>
        <a:solidFill>
          <a:schemeClr val="accent2">
            <a:lumMod val="75000"/>
          </a:schemeClr>
        </a:solidFill>
      </dgm:spPr>
      <dgm:t>
        <a:bodyPr/>
        <a:lstStyle/>
        <a:p>
          <a:r>
            <a:rPr lang="tr-TR" dirty="0" smtClean="0"/>
            <a:t>Etki ve Yaygınlaştırma</a:t>
          </a:r>
          <a:endParaRPr lang="tr-TR" dirty="0"/>
        </a:p>
      </dgm:t>
    </dgm:pt>
    <dgm:pt modelId="{D346D12B-E458-4AA4-B93C-6087F61F9746}" type="parTrans" cxnId="{7D1EB87F-67B0-4695-9C0C-57150501D9B1}">
      <dgm:prSet/>
      <dgm:spPr/>
      <dgm:t>
        <a:bodyPr/>
        <a:lstStyle/>
        <a:p>
          <a:endParaRPr lang="tr-TR"/>
        </a:p>
      </dgm:t>
    </dgm:pt>
    <dgm:pt modelId="{71D5828F-08C9-472F-9106-1415F3701A9C}" type="sibTrans" cxnId="{7D1EB87F-67B0-4695-9C0C-57150501D9B1}">
      <dgm:prSet/>
      <dgm:spPr/>
      <dgm:t>
        <a:bodyPr/>
        <a:lstStyle/>
        <a:p>
          <a:endParaRPr lang="tr-TR"/>
        </a:p>
      </dgm:t>
    </dgm:pt>
    <dgm:pt modelId="{D2822A9E-1AD4-4177-88BA-916C41114A6B}" type="pres">
      <dgm:prSet presAssocID="{5896406C-E33C-4526-97E3-E9483CFE41F8}" presName="Name0" presStyleCnt="0">
        <dgm:presLayoutVars>
          <dgm:chMax val="7"/>
          <dgm:chPref val="7"/>
          <dgm:dir/>
        </dgm:presLayoutVars>
      </dgm:prSet>
      <dgm:spPr/>
      <dgm:t>
        <a:bodyPr/>
        <a:lstStyle/>
        <a:p>
          <a:endParaRPr lang="tr-TR"/>
        </a:p>
      </dgm:t>
    </dgm:pt>
    <dgm:pt modelId="{EC831F79-E271-430C-B71E-E8FA7F37670B}" type="pres">
      <dgm:prSet presAssocID="{5896406C-E33C-4526-97E3-E9483CFE41F8}" presName="Name1" presStyleCnt="0"/>
      <dgm:spPr/>
    </dgm:pt>
    <dgm:pt modelId="{7745B75E-BBFB-4BB7-A0CD-5E4D054DA7CC}" type="pres">
      <dgm:prSet presAssocID="{5896406C-E33C-4526-97E3-E9483CFE41F8}" presName="cycle" presStyleCnt="0"/>
      <dgm:spPr/>
    </dgm:pt>
    <dgm:pt modelId="{EA09E0B5-5B48-46AB-A0D2-46591474CA42}" type="pres">
      <dgm:prSet presAssocID="{5896406C-E33C-4526-97E3-E9483CFE41F8}" presName="srcNode" presStyleLbl="node1" presStyleIdx="0" presStyleCnt="3"/>
      <dgm:spPr/>
    </dgm:pt>
    <dgm:pt modelId="{2ECABBC2-E5A7-4469-8FE9-459F928B49A2}" type="pres">
      <dgm:prSet presAssocID="{5896406C-E33C-4526-97E3-E9483CFE41F8}" presName="conn" presStyleLbl="parChTrans1D2" presStyleIdx="0" presStyleCnt="1"/>
      <dgm:spPr/>
      <dgm:t>
        <a:bodyPr/>
        <a:lstStyle/>
        <a:p>
          <a:endParaRPr lang="tr-TR"/>
        </a:p>
      </dgm:t>
    </dgm:pt>
    <dgm:pt modelId="{DC6D07BF-D1E0-4F0C-8979-9D67F7F68E4A}" type="pres">
      <dgm:prSet presAssocID="{5896406C-E33C-4526-97E3-E9483CFE41F8}" presName="extraNode" presStyleLbl="node1" presStyleIdx="0" presStyleCnt="3"/>
      <dgm:spPr/>
    </dgm:pt>
    <dgm:pt modelId="{2DC7E216-8C7C-4C01-8921-73C7F45EFAEC}" type="pres">
      <dgm:prSet presAssocID="{5896406C-E33C-4526-97E3-E9483CFE41F8}" presName="dstNode" presStyleLbl="node1" presStyleIdx="0" presStyleCnt="3"/>
      <dgm:spPr/>
    </dgm:pt>
    <dgm:pt modelId="{7BE84B2E-239B-4704-9AD5-2B57BA83095C}" type="pres">
      <dgm:prSet presAssocID="{6C7C64DE-D1F3-43EE-AF69-A58404AA8EA5}" presName="text_1" presStyleLbl="node1" presStyleIdx="0" presStyleCnt="3">
        <dgm:presLayoutVars>
          <dgm:bulletEnabled val="1"/>
        </dgm:presLayoutVars>
      </dgm:prSet>
      <dgm:spPr/>
      <dgm:t>
        <a:bodyPr/>
        <a:lstStyle/>
        <a:p>
          <a:endParaRPr lang="tr-TR"/>
        </a:p>
      </dgm:t>
    </dgm:pt>
    <dgm:pt modelId="{F944B8A6-E4A3-45AC-B242-813EBCBE8213}" type="pres">
      <dgm:prSet presAssocID="{6C7C64DE-D1F3-43EE-AF69-A58404AA8EA5}" presName="accent_1" presStyleCnt="0"/>
      <dgm:spPr/>
    </dgm:pt>
    <dgm:pt modelId="{04CF70D9-E8F6-491B-8933-4411B2E5D391}" type="pres">
      <dgm:prSet presAssocID="{6C7C64DE-D1F3-43EE-AF69-A58404AA8EA5}" presName="accentRepeatNode" presStyleLbl="solidFgAcc1" presStyleIdx="0" presStyleCnt="3"/>
      <dgm:spPr/>
    </dgm:pt>
    <dgm:pt modelId="{89948394-7453-4C15-AC7F-8963436BF121}" type="pres">
      <dgm:prSet presAssocID="{CA4316E1-C38C-4B65-BF26-893BAB4E394F}" presName="text_2" presStyleLbl="node1" presStyleIdx="1" presStyleCnt="3">
        <dgm:presLayoutVars>
          <dgm:bulletEnabled val="1"/>
        </dgm:presLayoutVars>
      </dgm:prSet>
      <dgm:spPr/>
      <dgm:t>
        <a:bodyPr/>
        <a:lstStyle/>
        <a:p>
          <a:endParaRPr lang="tr-TR"/>
        </a:p>
      </dgm:t>
    </dgm:pt>
    <dgm:pt modelId="{6C978E5E-8F33-4AC3-801C-39D0B78AB85C}" type="pres">
      <dgm:prSet presAssocID="{CA4316E1-C38C-4B65-BF26-893BAB4E394F}" presName="accent_2" presStyleCnt="0"/>
      <dgm:spPr/>
    </dgm:pt>
    <dgm:pt modelId="{EB41E0EC-361D-4991-922C-E162A56B6EB4}" type="pres">
      <dgm:prSet presAssocID="{CA4316E1-C38C-4B65-BF26-893BAB4E394F}" presName="accentRepeatNode" presStyleLbl="solidFgAcc1" presStyleIdx="1" presStyleCnt="3"/>
      <dgm:spPr/>
    </dgm:pt>
    <dgm:pt modelId="{29F20E3D-6064-4401-9DF2-D5C6FDE2AA4D}" type="pres">
      <dgm:prSet presAssocID="{7C67FC14-E5A0-48D0-8206-AD0511F92E27}" presName="text_3" presStyleLbl="node1" presStyleIdx="2" presStyleCnt="3">
        <dgm:presLayoutVars>
          <dgm:bulletEnabled val="1"/>
        </dgm:presLayoutVars>
      </dgm:prSet>
      <dgm:spPr/>
      <dgm:t>
        <a:bodyPr/>
        <a:lstStyle/>
        <a:p>
          <a:endParaRPr lang="tr-TR"/>
        </a:p>
      </dgm:t>
    </dgm:pt>
    <dgm:pt modelId="{965A7018-021D-48FB-AFD4-38CE218F2E35}" type="pres">
      <dgm:prSet presAssocID="{7C67FC14-E5A0-48D0-8206-AD0511F92E27}" presName="accent_3" presStyleCnt="0"/>
      <dgm:spPr/>
    </dgm:pt>
    <dgm:pt modelId="{3A236C52-6C15-42A4-9892-56262B2826BE}" type="pres">
      <dgm:prSet presAssocID="{7C67FC14-E5A0-48D0-8206-AD0511F92E27}" presName="accentRepeatNode" presStyleLbl="solidFgAcc1" presStyleIdx="2" presStyleCnt="3"/>
      <dgm:spPr/>
    </dgm:pt>
  </dgm:ptLst>
  <dgm:cxnLst>
    <dgm:cxn modelId="{133B6855-9DBD-4DCE-B738-1BA2618B04B1}" srcId="{5896406C-E33C-4526-97E3-E9483CFE41F8}" destId="{CA4316E1-C38C-4B65-BF26-893BAB4E394F}" srcOrd="1" destOrd="0" parTransId="{D49C2396-6169-4734-BB3F-FC529F9CB320}" sibTransId="{F1EA35DA-3DE0-40AB-B645-C43AE250A12C}"/>
    <dgm:cxn modelId="{40242870-3002-499E-AA7D-1049CEA37507}" type="presOf" srcId="{CA4316E1-C38C-4B65-BF26-893BAB4E394F}" destId="{89948394-7453-4C15-AC7F-8963436BF121}" srcOrd="0" destOrd="0" presId="urn:microsoft.com/office/officeart/2008/layout/VerticalCurvedList"/>
    <dgm:cxn modelId="{550F3255-8F46-4935-A1DE-EE604D2AABD5}" type="presOf" srcId="{5896406C-E33C-4526-97E3-E9483CFE41F8}" destId="{D2822A9E-1AD4-4177-88BA-916C41114A6B}" srcOrd="0" destOrd="0" presId="urn:microsoft.com/office/officeart/2008/layout/VerticalCurvedList"/>
    <dgm:cxn modelId="{988EC31A-CCC7-473B-A4C2-D1C21DF570ED}" type="presOf" srcId="{7C67FC14-E5A0-48D0-8206-AD0511F92E27}" destId="{29F20E3D-6064-4401-9DF2-D5C6FDE2AA4D}" srcOrd="0" destOrd="0" presId="urn:microsoft.com/office/officeart/2008/layout/VerticalCurvedList"/>
    <dgm:cxn modelId="{66AF5813-58C4-4762-88F9-20E48DBE61FA}" type="presOf" srcId="{2AE550BD-A441-4BEB-AF85-3D8610516730}" destId="{2ECABBC2-E5A7-4469-8FE9-459F928B49A2}" srcOrd="0" destOrd="0" presId="urn:microsoft.com/office/officeart/2008/layout/VerticalCurvedList"/>
    <dgm:cxn modelId="{624EECF8-45D2-47B2-A09C-A109F97F9AA1}" type="presOf" srcId="{6C7C64DE-D1F3-43EE-AF69-A58404AA8EA5}" destId="{7BE84B2E-239B-4704-9AD5-2B57BA83095C}" srcOrd="0" destOrd="0" presId="urn:microsoft.com/office/officeart/2008/layout/VerticalCurvedList"/>
    <dgm:cxn modelId="{CD96E16F-1B09-4BC5-9CDC-21BC975F3530}" srcId="{5896406C-E33C-4526-97E3-E9483CFE41F8}" destId="{6C7C64DE-D1F3-43EE-AF69-A58404AA8EA5}" srcOrd="0" destOrd="0" parTransId="{C494402D-3972-4366-8709-850B7FE9C422}" sibTransId="{2AE550BD-A441-4BEB-AF85-3D8610516730}"/>
    <dgm:cxn modelId="{7D1EB87F-67B0-4695-9C0C-57150501D9B1}" srcId="{5896406C-E33C-4526-97E3-E9483CFE41F8}" destId="{7C67FC14-E5A0-48D0-8206-AD0511F92E27}" srcOrd="2" destOrd="0" parTransId="{D346D12B-E458-4AA4-B93C-6087F61F9746}" sibTransId="{71D5828F-08C9-472F-9106-1415F3701A9C}"/>
    <dgm:cxn modelId="{0B22C91D-7716-4587-94C7-62E6367B8105}" type="presParOf" srcId="{D2822A9E-1AD4-4177-88BA-916C41114A6B}" destId="{EC831F79-E271-430C-B71E-E8FA7F37670B}" srcOrd="0" destOrd="0" presId="urn:microsoft.com/office/officeart/2008/layout/VerticalCurvedList"/>
    <dgm:cxn modelId="{4BB90769-4A39-4D0C-8B0F-B185B7D5000B}" type="presParOf" srcId="{EC831F79-E271-430C-B71E-E8FA7F37670B}" destId="{7745B75E-BBFB-4BB7-A0CD-5E4D054DA7CC}" srcOrd="0" destOrd="0" presId="urn:microsoft.com/office/officeart/2008/layout/VerticalCurvedList"/>
    <dgm:cxn modelId="{1921C0F1-4851-4B38-8EF0-D9FD788F01B1}" type="presParOf" srcId="{7745B75E-BBFB-4BB7-A0CD-5E4D054DA7CC}" destId="{EA09E0B5-5B48-46AB-A0D2-46591474CA42}" srcOrd="0" destOrd="0" presId="urn:microsoft.com/office/officeart/2008/layout/VerticalCurvedList"/>
    <dgm:cxn modelId="{61D5C512-276B-43E5-9C7F-9429F7AC91E5}" type="presParOf" srcId="{7745B75E-BBFB-4BB7-A0CD-5E4D054DA7CC}" destId="{2ECABBC2-E5A7-4469-8FE9-459F928B49A2}" srcOrd="1" destOrd="0" presId="urn:microsoft.com/office/officeart/2008/layout/VerticalCurvedList"/>
    <dgm:cxn modelId="{BD0DE10B-C803-4051-85A2-2F983E8562D3}" type="presParOf" srcId="{7745B75E-BBFB-4BB7-A0CD-5E4D054DA7CC}" destId="{DC6D07BF-D1E0-4F0C-8979-9D67F7F68E4A}" srcOrd="2" destOrd="0" presId="urn:microsoft.com/office/officeart/2008/layout/VerticalCurvedList"/>
    <dgm:cxn modelId="{05A75889-1DE5-430B-8D73-EBF4BDE54B42}" type="presParOf" srcId="{7745B75E-BBFB-4BB7-A0CD-5E4D054DA7CC}" destId="{2DC7E216-8C7C-4C01-8921-73C7F45EFAEC}" srcOrd="3" destOrd="0" presId="urn:microsoft.com/office/officeart/2008/layout/VerticalCurvedList"/>
    <dgm:cxn modelId="{467DF85A-EFD3-4CE7-9B00-535C6D3A804E}" type="presParOf" srcId="{EC831F79-E271-430C-B71E-E8FA7F37670B}" destId="{7BE84B2E-239B-4704-9AD5-2B57BA83095C}" srcOrd="1" destOrd="0" presId="urn:microsoft.com/office/officeart/2008/layout/VerticalCurvedList"/>
    <dgm:cxn modelId="{2197713F-E683-4E61-94C7-9181BA07AD3C}" type="presParOf" srcId="{EC831F79-E271-430C-B71E-E8FA7F37670B}" destId="{F944B8A6-E4A3-45AC-B242-813EBCBE8213}" srcOrd="2" destOrd="0" presId="urn:microsoft.com/office/officeart/2008/layout/VerticalCurvedList"/>
    <dgm:cxn modelId="{06461A93-13FB-426F-B3DC-387B403EC884}" type="presParOf" srcId="{F944B8A6-E4A3-45AC-B242-813EBCBE8213}" destId="{04CF70D9-E8F6-491B-8933-4411B2E5D391}" srcOrd="0" destOrd="0" presId="urn:microsoft.com/office/officeart/2008/layout/VerticalCurvedList"/>
    <dgm:cxn modelId="{89225D3C-8DDD-4DBC-BC2E-8FC4592DDC81}" type="presParOf" srcId="{EC831F79-E271-430C-B71E-E8FA7F37670B}" destId="{89948394-7453-4C15-AC7F-8963436BF121}" srcOrd="3" destOrd="0" presId="urn:microsoft.com/office/officeart/2008/layout/VerticalCurvedList"/>
    <dgm:cxn modelId="{8717736B-A0EF-4A3B-A35B-19C2FE7C7957}" type="presParOf" srcId="{EC831F79-E271-430C-B71E-E8FA7F37670B}" destId="{6C978E5E-8F33-4AC3-801C-39D0B78AB85C}" srcOrd="4" destOrd="0" presId="urn:microsoft.com/office/officeart/2008/layout/VerticalCurvedList"/>
    <dgm:cxn modelId="{74C8BF64-6B58-4FF1-BE8A-B0BEF5D7ECA8}" type="presParOf" srcId="{6C978E5E-8F33-4AC3-801C-39D0B78AB85C}" destId="{EB41E0EC-361D-4991-922C-E162A56B6EB4}" srcOrd="0" destOrd="0" presId="urn:microsoft.com/office/officeart/2008/layout/VerticalCurvedList"/>
    <dgm:cxn modelId="{3B55B1FF-B2A5-4B8F-8CD7-8B8637A73D2A}" type="presParOf" srcId="{EC831F79-E271-430C-B71E-E8FA7F37670B}" destId="{29F20E3D-6064-4401-9DF2-D5C6FDE2AA4D}" srcOrd="5" destOrd="0" presId="urn:microsoft.com/office/officeart/2008/layout/VerticalCurvedList"/>
    <dgm:cxn modelId="{16D93F05-9624-441A-B706-BB3FD9B3E0DF}" type="presParOf" srcId="{EC831F79-E271-430C-B71E-E8FA7F37670B}" destId="{965A7018-021D-48FB-AFD4-38CE218F2E35}" srcOrd="6" destOrd="0" presId="urn:microsoft.com/office/officeart/2008/layout/VerticalCurvedList"/>
    <dgm:cxn modelId="{4DF74B1A-734F-47D3-B1D3-AD6288F1039F}" type="presParOf" srcId="{965A7018-021D-48FB-AFD4-38CE218F2E35}" destId="{3A236C52-6C15-42A4-9892-56262B2826B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3E54E11-92C7-42B3-9A9E-F4FCAB2CD0F1}"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tr-TR"/>
        </a:p>
      </dgm:t>
    </dgm:pt>
    <dgm:pt modelId="{C21476F1-43E1-4201-BF94-819FC39577D3}">
      <dgm:prSet phldrT="[Text]"/>
      <dgm:spPr>
        <a:solidFill>
          <a:schemeClr val="accent2">
            <a:lumMod val="75000"/>
          </a:schemeClr>
        </a:solidFill>
      </dgm:spPr>
      <dgm:t>
        <a:bodyPr/>
        <a:lstStyle/>
        <a:p>
          <a:r>
            <a:rPr lang="en-US" dirty="0" err="1" smtClean="0"/>
            <a:t>Yenilikçi</a:t>
          </a:r>
          <a:r>
            <a:rPr lang="en-US" dirty="0" smtClean="0"/>
            <a:t> </a:t>
          </a:r>
          <a:r>
            <a:rPr lang="tr-TR" dirty="0" smtClean="0"/>
            <a:t>ve İyi Uygulamaların Değişimi İçin İşbirlikleri</a:t>
          </a:r>
          <a:endParaRPr lang="tr-TR" dirty="0"/>
        </a:p>
      </dgm:t>
    </dgm:pt>
    <dgm:pt modelId="{711CB0E7-C245-4D0A-A105-9739D2FF96EC}" type="parTrans" cxnId="{7432589E-CEED-453F-A31D-C91F865BBB65}">
      <dgm:prSet/>
      <dgm:spPr/>
      <dgm:t>
        <a:bodyPr/>
        <a:lstStyle/>
        <a:p>
          <a:endParaRPr lang="tr-TR"/>
        </a:p>
      </dgm:t>
    </dgm:pt>
    <dgm:pt modelId="{097DFB7F-3237-4007-B1D6-6834FB88E865}" type="sibTrans" cxnId="{7432589E-CEED-453F-A31D-C91F865BBB65}">
      <dgm:prSet/>
      <dgm:spPr/>
      <dgm:t>
        <a:bodyPr/>
        <a:lstStyle/>
        <a:p>
          <a:endParaRPr lang="tr-TR"/>
        </a:p>
      </dgm:t>
    </dgm:pt>
    <dgm:pt modelId="{CC02BA7E-2486-4E0C-BC15-93EA10F8E75F}">
      <dgm:prSet phldrT="[Text]"/>
      <dgm:spPr>
        <a:solidFill>
          <a:schemeClr val="accent2">
            <a:lumMod val="40000"/>
            <a:lumOff val="60000"/>
          </a:schemeClr>
        </a:solidFill>
      </dgm:spPr>
      <dgm:t>
        <a:bodyPr/>
        <a:lstStyle/>
        <a:p>
          <a:r>
            <a:rPr lang="tr-TR" dirty="0" smtClean="0">
              <a:solidFill>
                <a:schemeClr val="tx1"/>
              </a:solidFill>
            </a:rPr>
            <a:t>Yenilikçi ve iyi </a:t>
          </a:r>
          <a:r>
            <a:rPr lang="en-US" dirty="0" err="1" smtClean="0">
              <a:solidFill>
                <a:schemeClr val="tx1"/>
              </a:solidFill>
            </a:rPr>
            <a:t>uygulamaların</a:t>
          </a:r>
          <a:r>
            <a:rPr lang="en-US" dirty="0" smtClean="0">
              <a:solidFill>
                <a:schemeClr val="tx1"/>
              </a:solidFill>
            </a:rPr>
            <a:t> </a:t>
          </a:r>
          <a:r>
            <a:rPr lang="en-US" dirty="0" err="1" smtClean="0">
              <a:solidFill>
                <a:schemeClr val="tx1"/>
              </a:solidFill>
            </a:rPr>
            <a:t>geliştirilmesi</a:t>
          </a:r>
          <a:r>
            <a:rPr lang="en-US" dirty="0" smtClean="0">
              <a:solidFill>
                <a:schemeClr val="tx1"/>
              </a:solidFill>
            </a:rPr>
            <a:t>, </a:t>
          </a:r>
          <a:r>
            <a:rPr lang="en-US" dirty="0" err="1" smtClean="0">
              <a:solidFill>
                <a:schemeClr val="tx1"/>
              </a:solidFill>
            </a:rPr>
            <a:t>transferi</a:t>
          </a:r>
          <a:r>
            <a:rPr lang="en-US" dirty="0" smtClean="0">
              <a:solidFill>
                <a:schemeClr val="tx1"/>
              </a:solidFill>
            </a:rPr>
            <a:t> </a:t>
          </a:r>
          <a:r>
            <a:rPr lang="en-US" dirty="0" err="1" smtClean="0">
              <a:solidFill>
                <a:schemeClr val="tx1"/>
              </a:solidFill>
            </a:rPr>
            <a:t>ve</a:t>
          </a:r>
          <a:r>
            <a:rPr lang="en-US" dirty="0" smtClean="0">
              <a:solidFill>
                <a:schemeClr val="tx1"/>
              </a:solidFill>
            </a:rPr>
            <a:t>/</a:t>
          </a:r>
          <a:r>
            <a:rPr lang="en-US" dirty="0" err="1" smtClean="0">
              <a:solidFill>
                <a:schemeClr val="tx1"/>
              </a:solidFill>
            </a:rPr>
            <a:t>veya</a:t>
          </a:r>
          <a:r>
            <a:rPr lang="en-US" dirty="0" smtClean="0">
              <a:solidFill>
                <a:schemeClr val="tx1"/>
              </a:solidFill>
            </a:rPr>
            <a:t> </a:t>
          </a:r>
          <a:r>
            <a:rPr lang="en-US" dirty="0" err="1" smtClean="0">
              <a:solidFill>
                <a:schemeClr val="tx1"/>
              </a:solidFill>
            </a:rPr>
            <a:t>uygulanması</a:t>
          </a:r>
          <a:endParaRPr lang="tr-TR" dirty="0">
            <a:solidFill>
              <a:schemeClr val="tx1"/>
            </a:solidFill>
          </a:endParaRPr>
        </a:p>
      </dgm:t>
    </dgm:pt>
    <dgm:pt modelId="{7B321979-D9CE-4520-ADFC-E814004CC0FB}" type="parTrans" cxnId="{1FFDA0AA-756A-450E-84E8-5EA1D99AAD9D}">
      <dgm:prSet/>
      <dgm:spPr/>
      <dgm:t>
        <a:bodyPr/>
        <a:lstStyle/>
        <a:p>
          <a:endParaRPr lang="tr-TR"/>
        </a:p>
      </dgm:t>
    </dgm:pt>
    <dgm:pt modelId="{37532776-D7CE-4136-90EF-2FE8C2334D51}" type="sibTrans" cxnId="{1FFDA0AA-756A-450E-84E8-5EA1D99AAD9D}">
      <dgm:prSet/>
      <dgm:spPr/>
      <dgm:t>
        <a:bodyPr/>
        <a:lstStyle/>
        <a:p>
          <a:endParaRPr lang="tr-TR"/>
        </a:p>
      </dgm:t>
    </dgm:pt>
    <dgm:pt modelId="{0EB274F7-4375-4B1B-8446-3EFFA1209527}">
      <dgm:prSet phldrT="[Text]"/>
      <dgm:spPr>
        <a:solidFill>
          <a:schemeClr val="accent2">
            <a:lumMod val="40000"/>
            <a:lumOff val="60000"/>
          </a:schemeClr>
        </a:solidFill>
      </dgm:spPr>
      <dgm:t>
        <a:bodyPr/>
        <a:lstStyle/>
        <a:p>
          <a:r>
            <a:rPr lang="tr-TR" dirty="0" smtClean="0">
              <a:solidFill>
                <a:schemeClr val="tx1"/>
              </a:solidFill>
            </a:rPr>
            <a:t>Bilgi ve deneyim paylaşımı</a:t>
          </a:r>
          <a:endParaRPr lang="tr-TR" dirty="0">
            <a:solidFill>
              <a:schemeClr val="tx1"/>
            </a:solidFill>
          </a:endParaRPr>
        </a:p>
      </dgm:t>
    </dgm:pt>
    <dgm:pt modelId="{1248513A-1672-4F6F-9E8E-61C9804CA6FD}" type="parTrans" cxnId="{E90A3CE3-D7C0-415D-B7A1-147928845BE1}">
      <dgm:prSet/>
      <dgm:spPr/>
      <dgm:t>
        <a:bodyPr/>
        <a:lstStyle/>
        <a:p>
          <a:endParaRPr lang="tr-TR"/>
        </a:p>
      </dgm:t>
    </dgm:pt>
    <dgm:pt modelId="{1A592D5F-935E-492C-A605-CF82F7278D29}" type="sibTrans" cxnId="{E90A3CE3-D7C0-415D-B7A1-147928845BE1}">
      <dgm:prSet/>
      <dgm:spPr/>
      <dgm:t>
        <a:bodyPr/>
        <a:lstStyle/>
        <a:p>
          <a:endParaRPr lang="tr-TR"/>
        </a:p>
      </dgm:t>
    </dgm:pt>
    <dgm:pt modelId="{0ACAEC21-8FD9-4F84-8A2F-4B63D38F65BC}">
      <dgm:prSet phldrT="[Text]"/>
      <dgm:spPr>
        <a:solidFill>
          <a:schemeClr val="accent2">
            <a:lumMod val="40000"/>
            <a:lumOff val="60000"/>
          </a:schemeClr>
        </a:solidFill>
      </dgm:spPr>
      <dgm:t>
        <a:bodyPr/>
        <a:lstStyle/>
        <a:p>
          <a:r>
            <a:rPr lang="tr-TR" dirty="0" smtClean="0">
              <a:solidFill>
                <a:schemeClr val="tx1"/>
              </a:solidFill>
            </a:rPr>
            <a:t>Ortak girişimler</a:t>
          </a:r>
          <a:endParaRPr lang="tr-TR" dirty="0">
            <a:solidFill>
              <a:schemeClr val="tx1"/>
            </a:solidFill>
          </a:endParaRPr>
        </a:p>
      </dgm:t>
    </dgm:pt>
    <dgm:pt modelId="{FC8C1B2A-C07C-4427-AA4B-CC5BCED762F7}" type="parTrans" cxnId="{8923AD97-61C5-4171-9EB2-0C8C1A304627}">
      <dgm:prSet/>
      <dgm:spPr/>
      <dgm:t>
        <a:bodyPr/>
        <a:lstStyle/>
        <a:p>
          <a:endParaRPr lang="tr-TR"/>
        </a:p>
      </dgm:t>
    </dgm:pt>
    <dgm:pt modelId="{59C2BC00-B2DB-44BF-A57F-D60B5B2EF24F}" type="sibTrans" cxnId="{8923AD97-61C5-4171-9EB2-0C8C1A304627}">
      <dgm:prSet/>
      <dgm:spPr/>
      <dgm:t>
        <a:bodyPr/>
        <a:lstStyle/>
        <a:p>
          <a:endParaRPr lang="tr-TR"/>
        </a:p>
      </dgm:t>
    </dgm:pt>
    <dgm:pt modelId="{5B06A736-649F-4509-A845-DABF5AE9479A}">
      <dgm:prSet phldrT="[Text]"/>
      <dgm:spPr>
        <a:solidFill>
          <a:schemeClr val="accent2">
            <a:lumMod val="40000"/>
            <a:lumOff val="60000"/>
          </a:schemeClr>
        </a:solidFill>
      </dgm:spPr>
      <dgm:t>
        <a:bodyPr/>
        <a:lstStyle/>
        <a:p>
          <a:r>
            <a:rPr lang="tr-TR" dirty="0" smtClean="0">
              <a:solidFill>
                <a:schemeClr val="tx1"/>
              </a:solidFill>
            </a:rPr>
            <a:t>Karşılıklı öğrenme</a:t>
          </a:r>
          <a:endParaRPr lang="tr-TR" dirty="0">
            <a:solidFill>
              <a:schemeClr val="tx1"/>
            </a:solidFill>
          </a:endParaRPr>
        </a:p>
      </dgm:t>
    </dgm:pt>
    <dgm:pt modelId="{8E320A66-78B6-47BE-B151-49570D50F1DC}" type="parTrans" cxnId="{3FE5565C-1E28-4723-81E1-538E91F49C8C}">
      <dgm:prSet/>
      <dgm:spPr/>
      <dgm:t>
        <a:bodyPr/>
        <a:lstStyle/>
        <a:p>
          <a:endParaRPr lang="tr-TR"/>
        </a:p>
      </dgm:t>
    </dgm:pt>
    <dgm:pt modelId="{FBF75465-238D-4F89-A62F-27DD0CF114B8}" type="sibTrans" cxnId="{3FE5565C-1E28-4723-81E1-538E91F49C8C}">
      <dgm:prSet/>
      <dgm:spPr/>
      <dgm:t>
        <a:bodyPr/>
        <a:lstStyle/>
        <a:p>
          <a:endParaRPr lang="tr-TR"/>
        </a:p>
      </dgm:t>
    </dgm:pt>
    <dgm:pt modelId="{C4BC9D44-B58E-43FB-BB95-471DA1F7ECCF}" type="pres">
      <dgm:prSet presAssocID="{33E54E11-92C7-42B3-9A9E-F4FCAB2CD0F1}" presName="Name0" presStyleCnt="0">
        <dgm:presLayoutVars>
          <dgm:chPref val="1"/>
          <dgm:dir/>
          <dgm:animOne val="branch"/>
          <dgm:animLvl val="lvl"/>
          <dgm:resizeHandles/>
        </dgm:presLayoutVars>
      </dgm:prSet>
      <dgm:spPr/>
      <dgm:t>
        <a:bodyPr/>
        <a:lstStyle/>
        <a:p>
          <a:endParaRPr lang="tr-TR"/>
        </a:p>
      </dgm:t>
    </dgm:pt>
    <dgm:pt modelId="{66146BDF-9E8D-4CCD-96A2-F65E416A37B9}" type="pres">
      <dgm:prSet presAssocID="{C21476F1-43E1-4201-BF94-819FC39577D3}" presName="vertOne" presStyleCnt="0"/>
      <dgm:spPr/>
    </dgm:pt>
    <dgm:pt modelId="{60A9F2FB-A194-4C0D-8557-BB69C4639C25}" type="pres">
      <dgm:prSet presAssocID="{C21476F1-43E1-4201-BF94-819FC39577D3}" presName="txOne" presStyleLbl="node0" presStyleIdx="0" presStyleCnt="1">
        <dgm:presLayoutVars>
          <dgm:chPref val="3"/>
        </dgm:presLayoutVars>
      </dgm:prSet>
      <dgm:spPr/>
      <dgm:t>
        <a:bodyPr/>
        <a:lstStyle/>
        <a:p>
          <a:endParaRPr lang="tr-TR"/>
        </a:p>
      </dgm:t>
    </dgm:pt>
    <dgm:pt modelId="{4EC689B6-3AD9-4879-B41F-579D9B7531F2}" type="pres">
      <dgm:prSet presAssocID="{C21476F1-43E1-4201-BF94-819FC39577D3}" presName="parTransOne" presStyleCnt="0"/>
      <dgm:spPr/>
    </dgm:pt>
    <dgm:pt modelId="{B99ED75F-CC50-45BB-B0CB-2A8F659F618C}" type="pres">
      <dgm:prSet presAssocID="{C21476F1-43E1-4201-BF94-819FC39577D3}" presName="horzOne" presStyleCnt="0"/>
      <dgm:spPr/>
    </dgm:pt>
    <dgm:pt modelId="{CE2BFE53-B4AC-4791-8D98-620B2CAD174C}" type="pres">
      <dgm:prSet presAssocID="{CC02BA7E-2486-4E0C-BC15-93EA10F8E75F}" presName="vertTwo" presStyleCnt="0"/>
      <dgm:spPr/>
    </dgm:pt>
    <dgm:pt modelId="{D0EE5450-4191-41A5-860B-63507B9F8813}" type="pres">
      <dgm:prSet presAssocID="{CC02BA7E-2486-4E0C-BC15-93EA10F8E75F}" presName="txTwo" presStyleLbl="node2" presStyleIdx="0" presStyleCnt="2" custScaleY="146326">
        <dgm:presLayoutVars>
          <dgm:chPref val="3"/>
        </dgm:presLayoutVars>
      </dgm:prSet>
      <dgm:spPr/>
      <dgm:t>
        <a:bodyPr/>
        <a:lstStyle/>
        <a:p>
          <a:endParaRPr lang="tr-TR"/>
        </a:p>
      </dgm:t>
    </dgm:pt>
    <dgm:pt modelId="{5563E465-4E89-4311-968E-D911BE6AF50C}" type="pres">
      <dgm:prSet presAssocID="{CC02BA7E-2486-4E0C-BC15-93EA10F8E75F}" presName="parTransTwo" presStyleCnt="0"/>
      <dgm:spPr/>
    </dgm:pt>
    <dgm:pt modelId="{E53D2EFC-A94D-4BB8-8BEB-3BD9C69D273E}" type="pres">
      <dgm:prSet presAssocID="{CC02BA7E-2486-4E0C-BC15-93EA10F8E75F}" presName="horzTwo" presStyleCnt="0"/>
      <dgm:spPr/>
    </dgm:pt>
    <dgm:pt modelId="{5063E5DA-62BA-42C1-AF17-E2F2360B353F}" type="pres">
      <dgm:prSet presAssocID="{0EB274F7-4375-4B1B-8446-3EFFA1209527}" presName="vertThree" presStyleCnt="0"/>
      <dgm:spPr/>
    </dgm:pt>
    <dgm:pt modelId="{96987239-72FB-4110-93E2-1981F571893B}" type="pres">
      <dgm:prSet presAssocID="{0EB274F7-4375-4B1B-8446-3EFFA1209527}" presName="txThree" presStyleLbl="node3" presStyleIdx="0" presStyleCnt="2" custLinFactNeighborX="-342" custLinFactNeighborY="18726">
        <dgm:presLayoutVars>
          <dgm:chPref val="3"/>
        </dgm:presLayoutVars>
      </dgm:prSet>
      <dgm:spPr/>
      <dgm:t>
        <a:bodyPr/>
        <a:lstStyle/>
        <a:p>
          <a:endParaRPr lang="tr-TR"/>
        </a:p>
      </dgm:t>
    </dgm:pt>
    <dgm:pt modelId="{AECDB019-1CE1-40F5-8080-A16DA031A3FF}" type="pres">
      <dgm:prSet presAssocID="{0EB274F7-4375-4B1B-8446-3EFFA1209527}" presName="horzThree" presStyleCnt="0"/>
      <dgm:spPr/>
    </dgm:pt>
    <dgm:pt modelId="{9C7CC205-5C16-4DC5-B9D2-42CC48574100}" type="pres">
      <dgm:prSet presAssocID="{1A592D5F-935E-492C-A605-CF82F7278D29}" presName="sibSpaceThree" presStyleCnt="0"/>
      <dgm:spPr/>
    </dgm:pt>
    <dgm:pt modelId="{2C54C8E7-C580-4842-B0C6-CF57C37A0128}" type="pres">
      <dgm:prSet presAssocID="{0ACAEC21-8FD9-4F84-8A2F-4B63D38F65BC}" presName="vertThree" presStyleCnt="0"/>
      <dgm:spPr/>
    </dgm:pt>
    <dgm:pt modelId="{3C1CC276-C403-4E5E-A7D7-A86FE4AB08A4}" type="pres">
      <dgm:prSet presAssocID="{0ACAEC21-8FD9-4F84-8A2F-4B63D38F65BC}" presName="txThree" presStyleLbl="node3" presStyleIdx="1" presStyleCnt="2" custLinFactNeighborY="25220">
        <dgm:presLayoutVars>
          <dgm:chPref val="3"/>
        </dgm:presLayoutVars>
      </dgm:prSet>
      <dgm:spPr/>
      <dgm:t>
        <a:bodyPr/>
        <a:lstStyle/>
        <a:p>
          <a:endParaRPr lang="tr-TR"/>
        </a:p>
      </dgm:t>
    </dgm:pt>
    <dgm:pt modelId="{3519610B-4B27-4106-B5E5-CA0B504B505E}" type="pres">
      <dgm:prSet presAssocID="{0ACAEC21-8FD9-4F84-8A2F-4B63D38F65BC}" presName="horzThree" presStyleCnt="0"/>
      <dgm:spPr/>
    </dgm:pt>
    <dgm:pt modelId="{D02F02E8-A95C-4103-8AC6-8EA167263561}" type="pres">
      <dgm:prSet presAssocID="{37532776-D7CE-4136-90EF-2FE8C2334D51}" presName="sibSpaceTwo" presStyleCnt="0"/>
      <dgm:spPr/>
    </dgm:pt>
    <dgm:pt modelId="{3D4A9391-9F4C-498B-B2DB-004ABFCE3FD4}" type="pres">
      <dgm:prSet presAssocID="{5B06A736-649F-4509-A845-DABF5AE9479A}" presName="vertTwo" presStyleCnt="0"/>
      <dgm:spPr/>
    </dgm:pt>
    <dgm:pt modelId="{7BD0BC6E-C113-4040-8B9E-8A55A996946D}" type="pres">
      <dgm:prSet presAssocID="{5B06A736-649F-4509-A845-DABF5AE9479A}" presName="txTwo" presStyleLbl="node2" presStyleIdx="1" presStyleCnt="2" custScaleY="274924">
        <dgm:presLayoutVars>
          <dgm:chPref val="3"/>
        </dgm:presLayoutVars>
      </dgm:prSet>
      <dgm:spPr/>
      <dgm:t>
        <a:bodyPr/>
        <a:lstStyle/>
        <a:p>
          <a:endParaRPr lang="tr-TR"/>
        </a:p>
      </dgm:t>
    </dgm:pt>
    <dgm:pt modelId="{CF7D2BC6-0D1E-42AA-B8A5-CBACC5644413}" type="pres">
      <dgm:prSet presAssocID="{5B06A736-649F-4509-A845-DABF5AE9479A}" presName="horzTwo" presStyleCnt="0"/>
      <dgm:spPr/>
    </dgm:pt>
  </dgm:ptLst>
  <dgm:cxnLst>
    <dgm:cxn modelId="{BF2D26DF-8176-4085-BB0E-0A5EF902517D}" type="presOf" srcId="{0EB274F7-4375-4B1B-8446-3EFFA1209527}" destId="{96987239-72FB-4110-93E2-1981F571893B}" srcOrd="0" destOrd="0" presId="urn:microsoft.com/office/officeart/2005/8/layout/hierarchy4"/>
    <dgm:cxn modelId="{E90A3CE3-D7C0-415D-B7A1-147928845BE1}" srcId="{CC02BA7E-2486-4E0C-BC15-93EA10F8E75F}" destId="{0EB274F7-4375-4B1B-8446-3EFFA1209527}" srcOrd="0" destOrd="0" parTransId="{1248513A-1672-4F6F-9E8E-61C9804CA6FD}" sibTransId="{1A592D5F-935E-492C-A605-CF82F7278D29}"/>
    <dgm:cxn modelId="{50E82403-98A5-4DE4-B802-DBFE1582949C}" type="presOf" srcId="{C21476F1-43E1-4201-BF94-819FC39577D3}" destId="{60A9F2FB-A194-4C0D-8557-BB69C4639C25}" srcOrd="0" destOrd="0" presId="urn:microsoft.com/office/officeart/2005/8/layout/hierarchy4"/>
    <dgm:cxn modelId="{8923AD97-61C5-4171-9EB2-0C8C1A304627}" srcId="{CC02BA7E-2486-4E0C-BC15-93EA10F8E75F}" destId="{0ACAEC21-8FD9-4F84-8A2F-4B63D38F65BC}" srcOrd="1" destOrd="0" parTransId="{FC8C1B2A-C07C-4427-AA4B-CC5BCED762F7}" sibTransId="{59C2BC00-B2DB-44BF-A57F-D60B5B2EF24F}"/>
    <dgm:cxn modelId="{A01FC0DB-2985-43F9-A243-3BDE0BA0C5F7}" type="presOf" srcId="{5B06A736-649F-4509-A845-DABF5AE9479A}" destId="{7BD0BC6E-C113-4040-8B9E-8A55A996946D}" srcOrd="0" destOrd="0" presId="urn:microsoft.com/office/officeart/2005/8/layout/hierarchy4"/>
    <dgm:cxn modelId="{1FFDA0AA-756A-450E-84E8-5EA1D99AAD9D}" srcId="{C21476F1-43E1-4201-BF94-819FC39577D3}" destId="{CC02BA7E-2486-4E0C-BC15-93EA10F8E75F}" srcOrd="0" destOrd="0" parTransId="{7B321979-D9CE-4520-ADFC-E814004CC0FB}" sibTransId="{37532776-D7CE-4136-90EF-2FE8C2334D51}"/>
    <dgm:cxn modelId="{D5763BD2-966D-4CAB-B3FF-524C92BF2DCD}" type="presOf" srcId="{0ACAEC21-8FD9-4F84-8A2F-4B63D38F65BC}" destId="{3C1CC276-C403-4E5E-A7D7-A86FE4AB08A4}" srcOrd="0" destOrd="0" presId="urn:microsoft.com/office/officeart/2005/8/layout/hierarchy4"/>
    <dgm:cxn modelId="{7E71C59D-F7B9-4AC6-B033-C46DCB17A4AB}" type="presOf" srcId="{CC02BA7E-2486-4E0C-BC15-93EA10F8E75F}" destId="{D0EE5450-4191-41A5-860B-63507B9F8813}" srcOrd="0" destOrd="0" presId="urn:microsoft.com/office/officeart/2005/8/layout/hierarchy4"/>
    <dgm:cxn modelId="{7432589E-CEED-453F-A31D-C91F865BBB65}" srcId="{33E54E11-92C7-42B3-9A9E-F4FCAB2CD0F1}" destId="{C21476F1-43E1-4201-BF94-819FC39577D3}" srcOrd="0" destOrd="0" parTransId="{711CB0E7-C245-4D0A-A105-9739D2FF96EC}" sibTransId="{097DFB7F-3237-4007-B1D6-6834FB88E865}"/>
    <dgm:cxn modelId="{3FE5565C-1E28-4723-81E1-538E91F49C8C}" srcId="{C21476F1-43E1-4201-BF94-819FC39577D3}" destId="{5B06A736-649F-4509-A845-DABF5AE9479A}" srcOrd="1" destOrd="0" parTransId="{8E320A66-78B6-47BE-B151-49570D50F1DC}" sibTransId="{FBF75465-238D-4F89-A62F-27DD0CF114B8}"/>
    <dgm:cxn modelId="{7AA2CD30-3C31-4242-8779-CC928FE5F763}" type="presOf" srcId="{33E54E11-92C7-42B3-9A9E-F4FCAB2CD0F1}" destId="{C4BC9D44-B58E-43FB-BB95-471DA1F7ECCF}" srcOrd="0" destOrd="0" presId="urn:microsoft.com/office/officeart/2005/8/layout/hierarchy4"/>
    <dgm:cxn modelId="{E1D2A25D-A37D-4532-826D-BF64E279CBB9}" type="presParOf" srcId="{C4BC9D44-B58E-43FB-BB95-471DA1F7ECCF}" destId="{66146BDF-9E8D-4CCD-96A2-F65E416A37B9}" srcOrd="0" destOrd="0" presId="urn:microsoft.com/office/officeart/2005/8/layout/hierarchy4"/>
    <dgm:cxn modelId="{2C85DA3D-FF80-4D58-9BAA-73D4B7CBDCE9}" type="presParOf" srcId="{66146BDF-9E8D-4CCD-96A2-F65E416A37B9}" destId="{60A9F2FB-A194-4C0D-8557-BB69C4639C25}" srcOrd="0" destOrd="0" presId="urn:microsoft.com/office/officeart/2005/8/layout/hierarchy4"/>
    <dgm:cxn modelId="{C065D8F6-3C41-407A-AD22-CBA51AC0ABA1}" type="presParOf" srcId="{66146BDF-9E8D-4CCD-96A2-F65E416A37B9}" destId="{4EC689B6-3AD9-4879-B41F-579D9B7531F2}" srcOrd="1" destOrd="0" presId="urn:microsoft.com/office/officeart/2005/8/layout/hierarchy4"/>
    <dgm:cxn modelId="{66A4729B-3819-4E13-869A-E513AE014EE6}" type="presParOf" srcId="{66146BDF-9E8D-4CCD-96A2-F65E416A37B9}" destId="{B99ED75F-CC50-45BB-B0CB-2A8F659F618C}" srcOrd="2" destOrd="0" presId="urn:microsoft.com/office/officeart/2005/8/layout/hierarchy4"/>
    <dgm:cxn modelId="{2D446E74-5D42-439C-BEAE-525B7C301F15}" type="presParOf" srcId="{B99ED75F-CC50-45BB-B0CB-2A8F659F618C}" destId="{CE2BFE53-B4AC-4791-8D98-620B2CAD174C}" srcOrd="0" destOrd="0" presId="urn:microsoft.com/office/officeart/2005/8/layout/hierarchy4"/>
    <dgm:cxn modelId="{1B7B5932-D83C-4A22-B32A-043165C7E4A4}" type="presParOf" srcId="{CE2BFE53-B4AC-4791-8D98-620B2CAD174C}" destId="{D0EE5450-4191-41A5-860B-63507B9F8813}" srcOrd="0" destOrd="0" presId="urn:microsoft.com/office/officeart/2005/8/layout/hierarchy4"/>
    <dgm:cxn modelId="{3B5449DA-7F79-4FBD-8C85-580B7E527762}" type="presParOf" srcId="{CE2BFE53-B4AC-4791-8D98-620B2CAD174C}" destId="{5563E465-4E89-4311-968E-D911BE6AF50C}" srcOrd="1" destOrd="0" presId="urn:microsoft.com/office/officeart/2005/8/layout/hierarchy4"/>
    <dgm:cxn modelId="{03EAD943-68E7-471D-9AC3-03B3BD61CFED}" type="presParOf" srcId="{CE2BFE53-B4AC-4791-8D98-620B2CAD174C}" destId="{E53D2EFC-A94D-4BB8-8BEB-3BD9C69D273E}" srcOrd="2" destOrd="0" presId="urn:microsoft.com/office/officeart/2005/8/layout/hierarchy4"/>
    <dgm:cxn modelId="{8F71DEEF-EA0A-4CC3-A095-282B8083B159}" type="presParOf" srcId="{E53D2EFC-A94D-4BB8-8BEB-3BD9C69D273E}" destId="{5063E5DA-62BA-42C1-AF17-E2F2360B353F}" srcOrd="0" destOrd="0" presId="urn:microsoft.com/office/officeart/2005/8/layout/hierarchy4"/>
    <dgm:cxn modelId="{3644C069-5C71-41E4-B29E-DBA14B28C3D5}" type="presParOf" srcId="{5063E5DA-62BA-42C1-AF17-E2F2360B353F}" destId="{96987239-72FB-4110-93E2-1981F571893B}" srcOrd="0" destOrd="0" presId="urn:microsoft.com/office/officeart/2005/8/layout/hierarchy4"/>
    <dgm:cxn modelId="{5FE5FE9C-5D38-49F3-A68C-2DFD281BF71D}" type="presParOf" srcId="{5063E5DA-62BA-42C1-AF17-E2F2360B353F}" destId="{AECDB019-1CE1-40F5-8080-A16DA031A3FF}" srcOrd="1" destOrd="0" presId="urn:microsoft.com/office/officeart/2005/8/layout/hierarchy4"/>
    <dgm:cxn modelId="{3DE58868-9AE4-4BCD-AFEB-57EEE9427131}" type="presParOf" srcId="{E53D2EFC-A94D-4BB8-8BEB-3BD9C69D273E}" destId="{9C7CC205-5C16-4DC5-B9D2-42CC48574100}" srcOrd="1" destOrd="0" presId="urn:microsoft.com/office/officeart/2005/8/layout/hierarchy4"/>
    <dgm:cxn modelId="{2A40D81D-0D58-431A-BC71-B7C93293F42B}" type="presParOf" srcId="{E53D2EFC-A94D-4BB8-8BEB-3BD9C69D273E}" destId="{2C54C8E7-C580-4842-B0C6-CF57C37A0128}" srcOrd="2" destOrd="0" presId="urn:microsoft.com/office/officeart/2005/8/layout/hierarchy4"/>
    <dgm:cxn modelId="{F29369DE-3139-4CA5-B720-DF80E2FB83FD}" type="presParOf" srcId="{2C54C8E7-C580-4842-B0C6-CF57C37A0128}" destId="{3C1CC276-C403-4E5E-A7D7-A86FE4AB08A4}" srcOrd="0" destOrd="0" presId="urn:microsoft.com/office/officeart/2005/8/layout/hierarchy4"/>
    <dgm:cxn modelId="{681DEAB4-F2C3-470E-A582-4BDF5E8F2EFB}" type="presParOf" srcId="{2C54C8E7-C580-4842-B0C6-CF57C37A0128}" destId="{3519610B-4B27-4106-B5E5-CA0B504B505E}" srcOrd="1" destOrd="0" presId="urn:microsoft.com/office/officeart/2005/8/layout/hierarchy4"/>
    <dgm:cxn modelId="{01E293C5-0069-4728-808E-150F573A8998}" type="presParOf" srcId="{B99ED75F-CC50-45BB-B0CB-2A8F659F618C}" destId="{D02F02E8-A95C-4103-8AC6-8EA167263561}" srcOrd="1" destOrd="0" presId="urn:microsoft.com/office/officeart/2005/8/layout/hierarchy4"/>
    <dgm:cxn modelId="{B1E4AB6E-13FE-4448-8422-C94AE91CC000}" type="presParOf" srcId="{B99ED75F-CC50-45BB-B0CB-2A8F659F618C}" destId="{3D4A9391-9F4C-498B-B2DB-004ABFCE3FD4}" srcOrd="2" destOrd="0" presId="urn:microsoft.com/office/officeart/2005/8/layout/hierarchy4"/>
    <dgm:cxn modelId="{B79E5D6B-04A2-405F-AAF7-6C14A5CD9984}" type="presParOf" srcId="{3D4A9391-9F4C-498B-B2DB-004ABFCE3FD4}" destId="{7BD0BC6E-C113-4040-8B9E-8A55A996946D}" srcOrd="0" destOrd="0" presId="urn:microsoft.com/office/officeart/2005/8/layout/hierarchy4"/>
    <dgm:cxn modelId="{10DA4BA1-57FF-45EF-B401-4BDB85F3F07C}" type="presParOf" srcId="{3D4A9391-9F4C-498B-B2DB-004ABFCE3FD4}" destId="{CF7D2BC6-0D1E-42AA-B8A5-CBACC5644413}"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0E1884F-5092-4D9C-B9CD-A8EEF2BF80FE}"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tr-TR"/>
        </a:p>
      </dgm:t>
    </dgm:pt>
    <dgm:pt modelId="{F942E97C-2935-4F6B-8142-FB62D9017895}">
      <dgm:prSet phldrT="[Text]"/>
      <dgm:spPr>
        <a:solidFill>
          <a:schemeClr val="accent2">
            <a:lumMod val="75000"/>
          </a:schemeClr>
        </a:solidFill>
      </dgm:spPr>
      <dgm:t>
        <a:bodyPr/>
        <a:lstStyle/>
        <a:p>
          <a:r>
            <a:rPr lang="tr-TR" dirty="0" smtClean="0"/>
            <a:t>Stratejik Ortaklıklar</a:t>
          </a:r>
          <a:endParaRPr lang="tr-TR" dirty="0"/>
        </a:p>
      </dgm:t>
    </dgm:pt>
    <dgm:pt modelId="{56DBECB5-A6C4-4424-9569-623E01278370}" type="parTrans" cxnId="{018683DB-0D1F-4EF9-9A54-1229F6B291F2}">
      <dgm:prSet/>
      <dgm:spPr/>
      <dgm:t>
        <a:bodyPr/>
        <a:lstStyle/>
        <a:p>
          <a:endParaRPr lang="tr-TR"/>
        </a:p>
      </dgm:t>
    </dgm:pt>
    <dgm:pt modelId="{2E7EDD0E-702B-4BE0-802D-2D85E7CF294B}" type="sibTrans" cxnId="{018683DB-0D1F-4EF9-9A54-1229F6B291F2}">
      <dgm:prSet/>
      <dgm:spPr/>
      <dgm:t>
        <a:bodyPr/>
        <a:lstStyle/>
        <a:p>
          <a:endParaRPr lang="tr-TR"/>
        </a:p>
      </dgm:t>
    </dgm:pt>
    <dgm:pt modelId="{481375B2-01EB-4848-88AF-8AF5CBD36D39}">
      <dgm:prSet phldrT="[Text]"/>
      <dgm:spPr>
        <a:solidFill>
          <a:schemeClr val="accent2">
            <a:lumMod val="40000"/>
            <a:lumOff val="60000"/>
          </a:schemeClr>
        </a:solidFill>
      </dgm:spPr>
      <dgm:t>
        <a:bodyPr/>
        <a:lstStyle/>
        <a:p>
          <a:r>
            <a:rPr lang="tr-TR" dirty="0" smtClean="0">
              <a:solidFill>
                <a:schemeClr val="accent4"/>
              </a:solidFill>
            </a:rPr>
            <a:t>Yeniliği Destekleyen</a:t>
          </a:r>
          <a:endParaRPr lang="tr-TR" dirty="0">
            <a:solidFill>
              <a:schemeClr val="accent4"/>
            </a:solidFill>
          </a:endParaRPr>
        </a:p>
      </dgm:t>
    </dgm:pt>
    <dgm:pt modelId="{3D0182C0-64BF-46ED-A29B-8F0748524D32}" type="parTrans" cxnId="{786C6FD3-4492-47CC-A5C1-7E7249BC8655}">
      <dgm:prSet/>
      <dgm:spPr/>
      <dgm:t>
        <a:bodyPr/>
        <a:lstStyle/>
        <a:p>
          <a:endParaRPr lang="tr-TR"/>
        </a:p>
      </dgm:t>
    </dgm:pt>
    <dgm:pt modelId="{B03FC34D-357D-4E6F-B01F-3CCE93E4FEB7}" type="sibTrans" cxnId="{786C6FD3-4492-47CC-A5C1-7E7249BC8655}">
      <dgm:prSet/>
      <dgm:spPr/>
      <dgm:t>
        <a:bodyPr/>
        <a:lstStyle/>
        <a:p>
          <a:endParaRPr lang="tr-TR"/>
        </a:p>
      </dgm:t>
    </dgm:pt>
    <dgm:pt modelId="{4EFFF3FE-0EE0-42F9-9CEE-10E641222E6A}">
      <dgm:prSet phldrT="[Text]"/>
      <dgm:spPr>
        <a:solidFill>
          <a:schemeClr val="accent2">
            <a:lumMod val="40000"/>
            <a:lumOff val="60000"/>
          </a:schemeClr>
        </a:solidFill>
      </dgm:spPr>
      <dgm:t>
        <a:bodyPr/>
        <a:lstStyle/>
        <a:p>
          <a:r>
            <a:rPr lang="tr-TR" dirty="0" smtClean="0">
              <a:solidFill>
                <a:schemeClr val="accent4"/>
              </a:solidFill>
            </a:rPr>
            <a:t>İyi Uygulamaların Değişimini Destekleyen</a:t>
          </a:r>
          <a:endParaRPr lang="tr-TR" dirty="0">
            <a:solidFill>
              <a:schemeClr val="accent4"/>
            </a:solidFill>
          </a:endParaRPr>
        </a:p>
      </dgm:t>
    </dgm:pt>
    <dgm:pt modelId="{437D37B6-C32B-4E04-8530-2B07DE678E7A}" type="parTrans" cxnId="{D48DDFA4-2571-4F73-A3A1-225535EECA5C}">
      <dgm:prSet/>
      <dgm:spPr/>
      <dgm:t>
        <a:bodyPr/>
        <a:lstStyle/>
        <a:p>
          <a:endParaRPr lang="tr-TR"/>
        </a:p>
      </dgm:t>
    </dgm:pt>
    <dgm:pt modelId="{CD3D8C35-44C0-4B58-8AE1-86F35466E15F}" type="sibTrans" cxnId="{D48DDFA4-2571-4F73-A3A1-225535EECA5C}">
      <dgm:prSet/>
      <dgm:spPr/>
      <dgm:t>
        <a:bodyPr/>
        <a:lstStyle/>
        <a:p>
          <a:endParaRPr lang="tr-TR"/>
        </a:p>
      </dgm:t>
    </dgm:pt>
    <dgm:pt modelId="{6B0D1DA0-80A4-4692-9263-5BB126A20C55}" type="pres">
      <dgm:prSet presAssocID="{80E1884F-5092-4D9C-B9CD-A8EEF2BF80FE}" presName="diagram" presStyleCnt="0">
        <dgm:presLayoutVars>
          <dgm:chPref val="1"/>
          <dgm:dir/>
          <dgm:animOne val="branch"/>
          <dgm:animLvl val="lvl"/>
          <dgm:resizeHandles val="exact"/>
        </dgm:presLayoutVars>
      </dgm:prSet>
      <dgm:spPr/>
      <dgm:t>
        <a:bodyPr/>
        <a:lstStyle/>
        <a:p>
          <a:endParaRPr lang="tr-TR"/>
        </a:p>
      </dgm:t>
    </dgm:pt>
    <dgm:pt modelId="{7D7AD22D-6CC4-4DAB-B16A-8693046CFA07}" type="pres">
      <dgm:prSet presAssocID="{F942E97C-2935-4F6B-8142-FB62D9017895}" presName="root1" presStyleCnt="0"/>
      <dgm:spPr/>
    </dgm:pt>
    <dgm:pt modelId="{2C9C9D53-4D23-4EA7-9A18-DCFBA0FEC657}" type="pres">
      <dgm:prSet presAssocID="{F942E97C-2935-4F6B-8142-FB62D9017895}" presName="LevelOneTextNode" presStyleLbl="node0" presStyleIdx="0" presStyleCnt="1">
        <dgm:presLayoutVars>
          <dgm:chPref val="3"/>
        </dgm:presLayoutVars>
      </dgm:prSet>
      <dgm:spPr/>
      <dgm:t>
        <a:bodyPr/>
        <a:lstStyle/>
        <a:p>
          <a:endParaRPr lang="tr-TR"/>
        </a:p>
      </dgm:t>
    </dgm:pt>
    <dgm:pt modelId="{66D1DEFF-FA89-4963-A6BA-CDC2B838515A}" type="pres">
      <dgm:prSet presAssocID="{F942E97C-2935-4F6B-8142-FB62D9017895}" presName="level2hierChild" presStyleCnt="0"/>
      <dgm:spPr/>
    </dgm:pt>
    <dgm:pt modelId="{BD4152A5-CF19-4A48-A4C2-133C41B1EC2A}" type="pres">
      <dgm:prSet presAssocID="{3D0182C0-64BF-46ED-A29B-8F0748524D32}" presName="conn2-1" presStyleLbl="parChTrans1D2" presStyleIdx="0" presStyleCnt="2"/>
      <dgm:spPr/>
      <dgm:t>
        <a:bodyPr/>
        <a:lstStyle/>
        <a:p>
          <a:endParaRPr lang="tr-TR"/>
        </a:p>
      </dgm:t>
    </dgm:pt>
    <dgm:pt modelId="{64124D3D-4B6B-404E-AA2F-3C596FBF8978}" type="pres">
      <dgm:prSet presAssocID="{3D0182C0-64BF-46ED-A29B-8F0748524D32}" presName="connTx" presStyleLbl="parChTrans1D2" presStyleIdx="0" presStyleCnt="2"/>
      <dgm:spPr/>
      <dgm:t>
        <a:bodyPr/>
        <a:lstStyle/>
        <a:p>
          <a:endParaRPr lang="tr-TR"/>
        </a:p>
      </dgm:t>
    </dgm:pt>
    <dgm:pt modelId="{8DFB0CD5-4EB7-40AC-A267-936BC9B2FEF6}" type="pres">
      <dgm:prSet presAssocID="{481375B2-01EB-4848-88AF-8AF5CBD36D39}" presName="root2" presStyleCnt="0"/>
      <dgm:spPr/>
    </dgm:pt>
    <dgm:pt modelId="{2001692F-79BA-4E40-9A26-91A150D13F66}" type="pres">
      <dgm:prSet presAssocID="{481375B2-01EB-4848-88AF-8AF5CBD36D39}" presName="LevelTwoTextNode" presStyleLbl="node2" presStyleIdx="0" presStyleCnt="2">
        <dgm:presLayoutVars>
          <dgm:chPref val="3"/>
        </dgm:presLayoutVars>
      </dgm:prSet>
      <dgm:spPr/>
      <dgm:t>
        <a:bodyPr/>
        <a:lstStyle/>
        <a:p>
          <a:endParaRPr lang="tr-TR"/>
        </a:p>
      </dgm:t>
    </dgm:pt>
    <dgm:pt modelId="{881CB226-CD5E-4446-9EEB-DD2212839B59}" type="pres">
      <dgm:prSet presAssocID="{481375B2-01EB-4848-88AF-8AF5CBD36D39}" presName="level3hierChild" presStyleCnt="0"/>
      <dgm:spPr/>
    </dgm:pt>
    <dgm:pt modelId="{D39EA7B9-99AF-4851-BDE5-786B39CED9D0}" type="pres">
      <dgm:prSet presAssocID="{437D37B6-C32B-4E04-8530-2B07DE678E7A}" presName="conn2-1" presStyleLbl="parChTrans1D2" presStyleIdx="1" presStyleCnt="2"/>
      <dgm:spPr/>
      <dgm:t>
        <a:bodyPr/>
        <a:lstStyle/>
        <a:p>
          <a:endParaRPr lang="tr-TR"/>
        </a:p>
      </dgm:t>
    </dgm:pt>
    <dgm:pt modelId="{FB2AAD67-14FE-4FD8-9043-605EC5945B59}" type="pres">
      <dgm:prSet presAssocID="{437D37B6-C32B-4E04-8530-2B07DE678E7A}" presName="connTx" presStyleLbl="parChTrans1D2" presStyleIdx="1" presStyleCnt="2"/>
      <dgm:spPr/>
      <dgm:t>
        <a:bodyPr/>
        <a:lstStyle/>
        <a:p>
          <a:endParaRPr lang="tr-TR"/>
        </a:p>
      </dgm:t>
    </dgm:pt>
    <dgm:pt modelId="{C561201E-A908-4551-A1F7-690BC76FA13D}" type="pres">
      <dgm:prSet presAssocID="{4EFFF3FE-0EE0-42F9-9CEE-10E641222E6A}" presName="root2" presStyleCnt="0"/>
      <dgm:spPr/>
    </dgm:pt>
    <dgm:pt modelId="{A2645E50-E3FA-412C-A9CD-D48E1E034FFD}" type="pres">
      <dgm:prSet presAssocID="{4EFFF3FE-0EE0-42F9-9CEE-10E641222E6A}" presName="LevelTwoTextNode" presStyleLbl="node2" presStyleIdx="1" presStyleCnt="2">
        <dgm:presLayoutVars>
          <dgm:chPref val="3"/>
        </dgm:presLayoutVars>
      </dgm:prSet>
      <dgm:spPr/>
      <dgm:t>
        <a:bodyPr/>
        <a:lstStyle/>
        <a:p>
          <a:endParaRPr lang="tr-TR"/>
        </a:p>
      </dgm:t>
    </dgm:pt>
    <dgm:pt modelId="{C597F68E-AC83-49EE-81B4-ECA668302086}" type="pres">
      <dgm:prSet presAssocID="{4EFFF3FE-0EE0-42F9-9CEE-10E641222E6A}" presName="level3hierChild" presStyleCnt="0"/>
      <dgm:spPr/>
    </dgm:pt>
  </dgm:ptLst>
  <dgm:cxnLst>
    <dgm:cxn modelId="{D48DDFA4-2571-4F73-A3A1-225535EECA5C}" srcId="{F942E97C-2935-4F6B-8142-FB62D9017895}" destId="{4EFFF3FE-0EE0-42F9-9CEE-10E641222E6A}" srcOrd="1" destOrd="0" parTransId="{437D37B6-C32B-4E04-8530-2B07DE678E7A}" sibTransId="{CD3D8C35-44C0-4B58-8AE1-86F35466E15F}"/>
    <dgm:cxn modelId="{9BDD288D-6767-42BB-B1A7-2193E9665F64}" type="presOf" srcId="{481375B2-01EB-4848-88AF-8AF5CBD36D39}" destId="{2001692F-79BA-4E40-9A26-91A150D13F66}" srcOrd="0" destOrd="0" presId="urn:microsoft.com/office/officeart/2005/8/layout/hierarchy2"/>
    <dgm:cxn modelId="{018683DB-0D1F-4EF9-9A54-1229F6B291F2}" srcId="{80E1884F-5092-4D9C-B9CD-A8EEF2BF80FE}" destId="{F942E97C-2935-4F6B-8142-FB62D9017895}" srcOrd="0" destOrd="0" parTransId="{56DBECB5-A6C4-4424-9569-623E01278370}" sibTransId="{2E7EDD0E-702B-4BE0-802D-2D85E7CF294B}"/>
    <dgm:cxn modelId="{9ED644AD-A163-4358-A9A1-03A9D2CD21FF}" type="presOf" srcId="{4EFFF3FE-0EE0-42F9-9CEE-10E641222E6A}" destId="{A2645E50-E3FA-412C-A9CD-D48E1E034FFD}" srcOrd="0" destOrd="0" presId="urn:microsoft.com/office/officeart/2005/8/layout/hierarchy2"/>
    <dgm:cxn modelId="{786C6FD3-4492-47CC-A5C1-7E7249BC8655}" srcId="{F942E97C-2935-4F6B-8142-FB62D9017895}" destId="{481375B2-01EB-4848-88AF-8AF5CBD36D39}" srcOrd="0" destOrd="0" parTransId="{3D0182C0-64BF-46ED-A29B-8F0748524D32}" sibTransId="{B03FC34D-357D-4E6F-B01F-3CCE93E4FEB7}"/>
    <dgm:cxn modelId="{15C4AE39-A62E-43C6-B961-BA84740A9C97}" type="presOf" srcId="{F942E97C-2935-4F6B-8142-FB62D9017895}" destId="{2C9C9D53-4D23-4EA7-9A18-DCFBA0FEC657}" srcOrd="0" destOrd="0" presId="urn:microsoft.com/office/officeart/2005/8/layout/hierarchy2"/>
    <dgm:cxn modelId="{71730992-F40C-4323-8F3E-C84EA9E5CF6A}" type="presOf" srcId="{3D0182C0-64BF-46ED-A29B-8F0748524D32}" destId="{64124D3D-4B6B-404E-AA2F-3C596FBF8978}" srcOrd="1" destOrd="0" presId="urn:microsoft.com/office/officeart/2005/8/layout/hierarchy2"/>
    <dgm:cxn modelId="{E0696AC2-46AE-42D7-8948-8BD0881490AB}" type="presOf" srcId="{80E1884F-5092-4D9C-B9CD-A8EEF2BF80FE}" destId="{6B0D1DA0-80A4-4692-9263-5BB126A20C55}" srcOrd="0" destOrd="0" presId="urn:microsoft.com/office/officeart/2005/8/layout/hierarchy2"/>
    <dgm:cxn modelId="{314EBB68-CCFC-4D89-B501-6E190C36FCFB}" type="presOf" srcId="{437D37B6-C32B-4E04-8530-2B07DE678E7A}" destId="{D39EA7B9-99AF-4851-BDE5-786B39CED9D0}" srcOrd="0" destOrd="0" presId="urn:microsoft.com/office/officeart/2005/8/layout/hierarchy2"/>
    <dgm:cxn modelId="{3A48F0B1-F5E0-4AA6-887D-04F6B318060A}" type="presOf" srcId="{437D37B6-C32B-4E04-8530-2B07DE678E7A}" destId="{FB2AAD67-14FE-4FD8-9043-605EC5945B59}" srcOrd="1" destOrd="0" presId="urn:microsoft.com/office/officeart/2005/8/layout/hierarchy2"/>
    <dgm:cxn modelId="{E12D0A2C-29E6-4F20-BCDE-BF8A17D1ADC4}" type="presOf" srcId="{3D0182C0-64BF-46ED-A29B-8F0748524D32}" destId="{BD4152A5-CF19-4A48-A4C2-133C41B1EC2A}" srcOrd="0" destOrd="0" presId="urn:microsoft.com/office/officeart/2005/8/layout/hierarchy2"/>
    <dgm:cxn modelId="{2004B8BE-F4FC-4D2E-96D6-1998346780C2}" type="presParOf" srcId="{6B0D1DA0-80A4-4692-9263-5BB126A20C55}" destId="{7D7AD22D-6CC4-4DAB-B16A-8693046CFA07}" srcOrd="0" destOrd="0" presId="urn:microsoft.com/office/officeart/2005/8/layout/hierarchy2"/>
    <dgm:cxn modelId="{9E043AFB-057F-441C-906B-9D8B8FD9EB92}" type="presParOf" srcId="{7D7AD22D-6CC4-4DAB-B16A-8693046CFA07}" destId="{2C9C9D53-4D23-4EA7-9A18-DCFBA0FEC657}" srcOrd="0" destOrd="0" presId="urn:microsoft.com/office/officeart/2005/8/layout/hierarchy2"/>
    <dgm:cxn modelId="{D6B74A98-7776-4906-B513-7BFAD57C2703}" type="presParOf" srcId="{7D7AD22D-6CC4-4DAB-B16A-8693046CFA07}" destId="{66D1DEFF-FA89-4963-A6BA-CDC2B838515A}" srcOrd="1" destOrd="0" presId="urn:microsoft.com/office/officeart/2005/8/layout/hierarchy2"/>
    <dgm:cxn modelId="{D5C6B848-114B-41F1-BAB8-06483900A280}" type="presParOf" srcId="{66D1DEFF-FA89-4963-A6BA-CDC2B838515A}" destId="{BD4152A5-CF19-4A48-A4C2-133C41B1EC2A}" srcOrd="0" destOrd="0" presId="urn:microsoft.com/office/officeart/2005/8/layout/hierarchy2"/>
    <dgm:cxn modelId="{60D3C865-E452-402F-BBC5-C865B7DE7D65}" type="presParOf" srcId="{BD4152A5-CF19-4A48-A4C2-133C41B1EC2A}" destId="{64124D3D-4B6B-404E-AA2F-3C596FBF8978}" srcOrd="0" destOrd="0" presId="urn:microsoft.com/office/officeart/2005/8/layout/hierarchy2"/>
    <dgm:cxn modelId="{E6669F13-66ED-4EA4-874D-5C988DC3FEB4}" type="presParOf" srcId="{66D1DEFF-FA89-4963-A6BA-CDC2B838515A}" destId="{8DFB0CD5-4EB7-40AC-A267-936BC9B2FEF6}" srcOrd="1" destOrd="0" presId="urn:microsoft.com/office/officeart/2005/8/layout/hierarchy2"/>
    <dgm:cxn modelId="{56A03282-5D4F-42DB-8789-F87AFEC3CAE6}" type="presParOf" srcId="{8DFB0CD5-4EB7-40AC-A267-936BC9B2FEF6}" destId="{2001692F-79BA-4E40-9A26-91A150D13F66}" srcOrd="0" destOrd="0" presId="urn:microsoft.com/office/officeart/2005/8/layout/hierarchy2"/>
    <dgm:cxn modelId="{0DD97760-36A0-48B4-BBD4-6D09ADE7B42C}" type="presParOf" srcId="{8DFB0CD5-4EB7-40AC-A267-936BC9B2FEF6}" destId="{881CB226-CD5E-4446-9EEB-DD2212839B59}" srcOrd="1" destOrd="0" presId="urn:microsoft.com/office/officeart/2005/8/layout/hierarchy2"/>
    <dgm:cxn modelId="{94BA3F5D-36CA-45FA-A284-8199C6565E46}" type="presParOf" srcId="{66D1DEFF-FA89-4963-A6BA-CDC2B838515A}" destId="{D39EA7B9-99AF-4851-BDE5-786B39CED9D0}" srcOrd="2" destOrd="0" presId="urn:microsoft.com/office/officeart/2005/8/layout/hierarchy2"/>
    <dgm:cxn modelId="{99219AAE-AE0E-43C1-A35B-5E635E798308}" type="presParOf" srcId="{D39EA7B9-99AF-4851-BDE5-786B39CED9D0}" destId="{FB2AAD67-14FE-4FD8-9043-605EC5945B59}" srcOrd="0" destOrd="0" presId="urn:microsoft.com/office/officeart/2005/8/layout/hierarchy2"/>
    <dgm:cxn modelId="{7767A7F3-C651-4C26-A3D9-220C8054888B}" type="presParOf" srcId="{66D1DEFF-FA89-4963-A6BA-CDC2B838515A}" destId="{C561201E-A908-4551-A1F7-690BC76FA13D}" srcOrd="3" destOrd="0" presId="urn:microsoft.com/office/officeart/2005/8/layout/hierarchy2"/>
    <dgm:cxn modelId="{A1229E4F-7FBE-4EE3-805D-292A283E33EB}" type="presParOf" srcId="{C561201E-A908-4551-A1F7-690BC76FA13D}" destId="{A2645E50-E3FA-412C-A9CD-D48E1E034FFD}" srcOrd="0" destOrd="0" presId="urn:microsoft.com/office/officeart/2005/8/layout/hierarchy2"/>
    <dgm:cxn modelId="{83A43A69-4DB6-49AA-A796-27FB7AE648D1}" type="presParOf" srcId="{C561201E-A908-4551-A1F7-690BC76FA13D}" destId="{C597F68E-AC83-49EE-81B4-ECA668302086}"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00F3226-1832-274D-BD6F-EDC90F646843}" type="doc">
      <dgm:prSet loTypeId="urn:microsoft.com/office/officeart/2005/8/layout/hierarchy2" loCatId="" qsTypeId="urn:microsoft.com/office/officeart/2005/8/quickstyle/simple4" qsCatId="simple" csTypeId="urn:microsoft.com/office/officeart/2005/8/colors/accent1_2" csCatId="accent1" phldr="1"/>
      <dgm:spPr/>
      <dgm:t>
        <a:bodyPr/>
        <a:lstStyle/>
        <a:p>
          <a:endParaRPr lang="tr-TR"/>
        </a:p>
      </dgm:t>
    </dgm:pt>
    <dgm:pt modelId="{5B2D1565-CE88-2948-A26E-5C1BC749B81A}">
      <dgm:prSet phldrT="[Text]" custT="1"/>
      <dgm:spPr>
        <a:solidFill>
          <a:schemeClr val="accent2">
            <a:lumMod val="75000"/>
          </a:schemeClr>
        </a:solidFill>
      </dgm:spPr>
      <dgm:t>
        <a:bodyPr/>
        <a:lstStyle/>
        <a:p>
          <a:r>
            <a:rPr lang="tr-TR" sz="2400" b="1" dirty="0" smtClean="0"/>
            <a:t>Proje Sonuçları</a:t>
          </a:r>
          <a:endParaRPr lang="tr-TR" sz="2400" b="1" dirty="0"/>
        </a:p>
      </dgm:t>
    </dgm:pt>
    <dgm:pt modelId="{251896FF-E76C-D542-A298-01A3ACAB72DB}" type="parTrans" cxnId="{F834A458-D58E-7E4A-949E-E78121ED36A8}">
      <dgm:prSet/>
      <dgm:spPr/>
      <dgm:t>
        <a:bodyPr/>
        <a:lstStyle/>
        <a:p>
          <a:endParaRPr lang="tr-TR"/>
        </a:p>
      </dgm:t>
    </dgm:pt>
    <dgm:pt modelId="{6F6E7BE2-8AB0-0949-9E96-B8EF0D634FCE}" type="sibTrans" cxnId="{F834A458-D58E-7E4A-949E-E78121ED36A8}">
      <dgm:prSet/>
      <dgm:spPr/>
      <dgm:t>
        <a:bodyPr/>
        <a:lstStyle/>
        <a:p>
          <a:endParaRPr lang="tr-TR"/>
        </a:p>
      </dgm:t>
    </dgm:pt>
    <dgm:pt modelId="{52D630CA-1518-2D47-B154-A7F1069BA7F7}">
      <dgm:prSet phldrT="[Text]" custT="1"/>
      <dgm:spPr>
        <a:solidFill>
          <a:schemeClr val="accent2">
            <a:lumMod val="40000"/>
            <a:lumOff val="60000"/>
          </a:schemeClr>
        </a:solidFill>
      </dgm:spPr>
      <dgm:t>
        <a:bodyPr/>
        <a:lstStyle/>
        <a:p>
          <a:r>
            <a:rPr lang="tr-TR" sz="2800" dirty="0" smtClean="0">
              <a:solidFill>
                <a:schemeClr val="accent4"/>
              </a:solidFill>
            </a:rPr>
            <a:t>Çıktılar</a:t>
          </a:r>
          <a:endParaRPr lang="tr-TR" sz="2800" dirty="0">
            <a:solidFill>
              <a:schemeClr val="accent4"/>
            </a:solidFill>
          </a:endParaRPr>
        </a:p>
      </dgm:t>
    </dgm:pt>
    <dgm:pt modelId="{E6F1109A-17D6-6543-9005-B37F3B5C260D}" type="parTrans" cxnId="{593C59DC-7AA5-4E42-BCA9-726A460F5F0D}">
      <dgm:prSet/>
      <dgm:spPr/>
      <dgm:t>
        <a:bodyPr/>
        <a:lstStyle/>
        <a:p>
          <a:endParaRPr lang="tr-TR"/>
        </a:p>
      </dgm:t>
    </dgm:pt>
    <dgm:pt modelId="{8B131421-82C8-6C45-9498-7588AD2EB05C}" type="sibTrans" cxnId="{593C59DC-7AA5-4E42-BCA9-726A460F5F0D}">
      <dgm:prSet/>
      <dgm:spPr/>
      <dgm:t>
        <a:bodyPr/>
        <a:lstStyle/>
        <a:p>
          <a:endParaRPr lang="tr-TR"/>
        </a:p>
      </dgm:t>
    </dgm:pt>
    <dgm:pt modelId="{C7E583AB-15FC-8444-8D7E-8A944A8BAEA1}">
      <dgm:prSet phldrT="[Text]" custT="1"/>
      <dgm:spPr>
        <a:solidFill>
          <a:schemeClr val="accent1">
            <a:lumMod val="90000"/>
          </a:schemeClr>
        </a:solidFill>
      </dgm:spPr>
      <dgm:t>
        <a:bodyPr/>
        <a:lstStyle/>
        <a:p>
          <a:r>
            <a:rPr lang="tr-TR" sz="1800" dirty="0" smtClean="0">
              <a:solidFill>
                <a:schemeClr val="tx1"/>
              </a:solidFill>
            </a:rPr>
            <a:t>Raporlar, Rehberler, Öğrenme Modülleri, Mobil Uygulamalar, Analizler, Açık Eğitim Kaynakları...</a:t>
          </a:r>
          <a:endParaRPr lang="tr-TR" sz="1800" dirty="0">
            <a:solidFill>
              <a:schemeClr val="tx1"/>
            </a:solidFill>
          </a:endParaRPr>
        </a:p>
      </dgm:t>
    </dgm:pt>
    <dgm:pt modelId="{D5147206-1105-D243-8D43-9E68E3FCBE78}" type="parTrans" cxnId="{70A1B386-3A05-704D-B34B-716DC73C3ED7}">
      <dgm:prSet/>
      <dgm:spPr/>
      <dgm:t>
        <a:bodyPr/>
        <a:lstStyle/>
        <a:p>
          <a:endParaRPr lang="tr-TR"/>
        </a:p>
      </dgm:t>
    </dgm:pt>
    <dgm:pt modelId="{AB0756AC-EF53-BF40-A70A-FFF20FD76753}" type="sibTrans" cxnId="{70A1B386-3A05-704D-B34B-716DC73C3ED7}">
      <dgm:prSet/>
      <dgm:spPr/>
      <dgm:t>
        <a:bodyPr/>
        <a:lstStyle/>
        <a:p>
          <a:endParaRPr lang="tr-TR"/>
        </a:p>
      </dgm:t>
    </dgm:pt>
    <dgm:pt modelId="{BEB81D46-67CE-DE46-97EB-C5ECBEE365D8}">
      <dgm:prSet phldrT="[Text]" custT="1"/>
      <dgm:spPr>
        <a:solidFill>
          <a:schemeClr val="accent2">
            <a:lumMod val="40000"/>
            <a:lumOff val="60000"/>
          </a:schemeClr>
        </a:solidFill>
      </dgm:spPr>
      <dgm:t>
        <a:bodyPr/>
        <a:lstStyle/>
        <a:p>
          <a:r>
            <a:rPr lang="tr-TR" sz="2800" dirty="0" smtClean="0">
              <a:solidFill>
                <a:schemeClr val="accent4"/>
              </a:solidFill>
            </a:rPr>
            <a:t>Kazanımlar</a:t>
          </a:r>
          <a:endParaRPr lang="tr-TR" sz="2800" dirty="0">
            <a:solidFill>
              <a:schemeClr val="accent4"/>
            </a:solidFill>
          </a:endParaRPr>
        </a:p>
      </dgm:t>
    </dgm:pt>
    <dgm:pt modelId="{8D9D8E9A-3B05-E749-B647-0D635CEDD6AF}" type="parTrans" cxnId="{D54F3886-8AE9-9D4E-A061-3DF3FE1DDFAB}">
      <dgm:prSet/>
      <dgm:spPr/>
      <dgm:t>
        <a:bodyPr/>
        <a:lstStyle/>
        <a:p>
          <a:endParaRPr lang="tr-TR"/>
        </a:p>
      </dgm:t>
    </dgm:pt>
    <dgm:pt modelId="{11E2A010-40F1-8744-B36F-E6ADF15FE078}" type="sibTrans" cxnId="{D54F3886-8AE9-9D4E-A061-3DF3FE1DDFAB}">
      <dgm:prSet/>
      <dgm:spPr/>
      <dgm:t>
        <a:bodyPr/>
        <a:lstStyle/>
        <a:p>
          <a:endParaRPr lang="tr-TR"/>
        </a:p>
      </dgm:t>
    </dgm:pt>
    <dgm:pt modelId="{6D90C798-60E2-FD4B-BAE7-51EAC55119FB}">
      <dgm:prSet phldrT="[Text]" custT="1"/>
      <dgm:spPr>
        <a:solidFill>
          <a:schemeClr val="accent1">
            <a:lumMod val="90000"/>
          </a:schemeClr>
        </a:solidFill>
      </dgm:spPr>
      <dgm:t>
        <a:bodyPr/>
        <a:lstStyle/>
        <a:p>
          <a:r>
            <a:rPr lang="tr-TR" sz="1800" dirty="0" smtClean="0">
              <a:solidFill>
                <a:schemeClr val="tx1"/>
              </a:solidFill>
            </a:rPr>
            <a:t>Deneyim, Yeni beceriler, Yeni Yönetim Sistemleri,  İş Dünyasıyla Bağlantılar..</a:t>
          </a:r>
          <a:endParaRPr lang="tr-TR" sz="1800" dirty="0">
            <a:solidFill>
              <a:schemeClr val="tx1"/>
            </a:solidFill>
          </a:endParaRPr>
        </a:p>
      </dgm:t>
    </dgm:pt>
    <dgm:pt modelId="{48DEF83E-1D74-D446-80EB-F8870360ACC4}" type="parTrans" cxnId="{7AAD007C-7BDE-F04A-87B3-A81369F9361E}">
      <dgm:prSet/>
      <dgm:spPr/>
      <dgm:t>
        <a:bodyPr/>
        <a:lstStyle/>
        <a:p>
          <a:endParaRPr lang="tr-TR"/>
        </a:p>
      </dgm:t>
    </dgm:pt>
    <dgm:pt modelId="{A1EB39A3-54ED-C44C-9B32-9EAECC866C6F}" type="sibTrans" cxnId="{7AAD007C-7BDE-F04A-87B3-A81369F9361E}">
      <dgm:prSet/>
      <dgm:spPr/>
      <dgm:t>
        <a:bodyPr/>
        <a:lstStyle/>
        <a:p>
          <a:endParaRPr lang="tr-TR"/>
        </a:p>
      </dgm:t>
    </dgm:pt>
    <dgm:pt modelId="{F965F1B4-CF4D-F747-BF06-15D7A715ECB6}" type="pres">
      <dgm:prSet presAssocID="{800F3226-1832-274D-BD6F-EDC90F646843}" presName="diagram" presStyleCnt="0">
        <dgm:presLayoutVars>
          <dgm:chPref val="1"/>
          <dgm:dir/>
          <dgm:animOne val="branch"/>
          <dgm:animLvl val="lvl"/>
          <dgm:resizeHandles val="exact"/>
        </dgm:presLayoutVars>
      </dgm:prSet>
      <dgm:spPr/>
      <dgm:t>
        <a:bodyPr/>
        <a:lstStyle/>
        <a:p>
          <a:endParaRPr lang="tr-TR"/>
        </a:p>
      </dgm:t>
    </dgm:pt>
    <dgm:pt modelId="{DFA86273-0A58-7648-94F2-A95DFAFDCEA0}" type="pres">
      <dgm:prSet presAssocID="{5B2D1565-CE88-2948-A26E-5C1BC749B81A}" presName="root1" presStyleCnt="0"/>
      <dgm:spPr/>
    </dgm:pt>
    <dgm:pt modelId="{97600E7C-ECDF-694A-B497-15C0B7851D29}" type="pres">
      <dgm:prSet presAssocID="{5B2D1565-CE88-2948-A26E-5C1BC749B81A}" presName="LevelOneTextNode" presStyleLbl="node0" presStyleIdx="0" presStyleCnt="1" custLinFactNeighborX="9940">
        <dgm:presLayoutVars>
          <dgm:chPref val="3"/>
        </dgm:presLayoutVars>
      </dgm:prSet>
      <dgm:spPr/>
      <dgm:t>
        <a:bodyPr/>
        <a:lstStyle/>
        <a:p>
          <a:endParaRPr lang="tr-TR"/>
        </a:p>
      </dgm:t>
    </dgm:pt>
    <dgm:pt modelId="{7BD67DE4-F396-0C43-8D4A-4EB4041D6B2C}" type="pres">
      <dgm:prSet presAssocID="{5B2D1565-CE88-2948-A26E-5C1BC749B81A}" presName="level2hierChild" presStyleCnt="0"/>
      <dgm:spPr/>
    </dgm:pt>
    <dgm:pt modelId="{AEFD53B6-04AD-CA4D-A752-6ED74FC983AA}" type="pres">
      <dgm:prSet presAssocID="{E6F1109A-17D6-6543-9005-B37F3B5C260D}" presName="conn2-1" presStyleLbl="parChTrans1D2" presStyleIdx="0" presStyleCnt="2"/>
      <dgm:spPr/>
      <dgm:t>
        <a:bodyPr/>
        <a:lstStyle/>
        <a:p>
          <a:endParaRPr lang="tr-TR"/>
        </a:p>
      </dgm:t>
    </dgm:pt>
    <dgm:pt modelId="{8393CE95-240B-2144-84D2-38A8308B6946}" type="pres">
      <dgm:prSet presAssocID="{E6F1109A-17D6-6543-9005-B37F3B5C260D}" presName="connTx" presStyleLbl="parChTrans1D2" presStyleIdx="0" presStyleCnt="2"/>
      <dgm:spPr/>
      <dgm:t>
        <a:bodyPr/>
        <a:lstStyle/>
        <a:p>
          <a:endParaRPr lang="tr-TR"/>
        </a:p>
      </dgm:t>
    </dgm:pt>
    <dgm:pt modelId="{A93FF95F-C978-CD42-A3D6-2ED6FBCD9631}" type="pres">
      <dgm:prSet presAssocID="{52D630CA-1518-2D47-B154-A7F1069BA7F7}" presName="root2" presStyleCnt="0"/>
      <dgm:spPr/>
    </dgm:pt>
    <dgm:pt modelId="{D7CCFA92-06F4-CF47-B1E6-049D1BE96AF5}" type="pres">
      <dgm:prSet presAssocID="{52D630CA-1518-2D47-B154-A7F1069BA7F7}" presName="LevelTwoTextNode" presStyleLbl="node2" presStyleIdx="0" presStyleCnt="2" custLinFactNeighborX="9318">
        <dgm:presLayoutVars>
          <dgm:chPref val="3"/>
        </dgm:presLayoutVars>
      </dgm:prSet>
      <dgm:spPr/>
      <dgm:t>
        <a:bodyPr/>
        <a:lstStyle/>
        <a:p>
          <a:endParaRPr lang="tr-TR"/>
        </a:p>
      </dgm:t>
    </dgm:pt>
    <dgm:pt modelId="{82A6ECBA-EF7C-9740-A7E5-1F79BA4F637A}" type="pres">
      <dgm:prSet presAssocID="{52D630CA-1518-2D47-B154-A7F1069BA7F7}" presName="level3hierChild" presStyleCnt="0"/>
      <dgm:spPr/>
    </dgm:pt>
    <dgm:pt modelId="{0BEE0CC0-BF40-D343-B3F7-25E245F24196}" type="pres">
      <dgm:prSet presAssocID="{D5147206-1105-D243-8D43-9E68E3FCBE78}" presName="conn2-1" presStyleLbl="parChTrans1D3" presStyleIdx="0" presStyleCnt="2"/>
      <dgm:spPr/>
      <dgm:t>
        <a:bodyPr/>
        <a:lstStyle/>
        <a:p>
          <a:endParaRPr lang="tr-TR"/>
        </a:p>
      </dgm:t>
    </dgm:pt>
    <dgm:pt modelId="{56D21D8D-BDF5-1449-8D56-92DEDB90AE72}" type="pres">
      <dgm:prSet presAssocID="{D5147206-1105-D243-8D43-9E68E3FCBE78}" presName="connTx" presStyleLbl="parChTrans1D3" presStyleIdx="0" presStyleCnt="2"/>
      <dgm:spPr/>
      <dgm:t>
        <a:bodyPr/>
        <a:lstStyle/>
        <a:p>
          <a:endParaRPr lang="tr-TR"/>
        </a:p>
      </dgm:t>
    </dgm:pt>
    <dgm:pt modelId="{4C3AC1CF-232B-424D-B81D-34F4286901CE}" type="pres">
      <dgm:prSet presAssocID="{C7E583AB-15FC-8444-8D7E-8A944A8BAEA1}" presName="root2" presStyleCnt="0"/>
      <dgm:spPr/>
    </dgm:pt>
    <dgm:pt modelId="{44D8D135-AEEE-B44F-82A1-08C949AF541D}" type="pres">
      <dgm:prSet presAssocID="{C7E583AB-15FC-8444-8D7E-8A944A8BAEA1}" presName="LevelTwoTextNode" presStyleLbl="node3" presStyleIdx="0" presStyleCnt="2" custScaleX="140710" custScaleY="176401">
        <dgm:presLayoutVars>
          <dgm:chPref val="3"/>
        </dgm:presLayoutVars>
      </dgm:prSet>
      <dgm:spPr/>
      <dgm:t>
        <a:bodyPr/>
        <a:lstStyle/>
        <a:p>
          <a:endParaRPr lang="tr-TR"/>
        </a:p>
      </dgm:t>
    </dgm:pt>
    <dgm:pt modelId="{AFC34480-0A31-D84B-BD25-88CDCDDCDBE4}" type="pres">
      <dgm:prSet presAssocID="{C7E583AB-15FC-8444-8D7E-8A944A8BAEA1}" presName="level3hierChild" presStyleCnt="0"/>
      <dgm:spPr/>
    </dgm:pt>
    <dgm:pt modelId="{8A9FF4FC-D695-B444-9B9C-7E67660B4693}" type="pres">
      <dgm:prSet presAssocID="{8D9D8E9A-3B05-E749-B647-0D635CEDD6AF}" presName="conn2-1" presStyleLbl="parChTrans1D2" presStyleIdx="1" presStyleCnt="2"/>
      <dgm:spPr/>
      <dgm:t>
        <a:bodyPr/>
        <a:lstStyle/>
        <a:p>
          <a:endParaRPr lang="tr-TR"/>
        </a:p>
      </dgm:t>
    </dgm:pt>
    <dgm:pt modelId="{D653F6B1-1EF5-564E-800D-81F966595D33}" type="pres">
      <dgm:prSet presAssocID="{8D9D8E9A-3B05-E749-B647-0D635CEDD6AF}" presName="connTx" presStyleLbl="parChTrans1D2" presStyleIdx="1" presStyleCnt="2"/>
      <dgm:spPr/>
      <dgm:t>
        <a:bodyPr/>
        <a:lstStyle/>
        <a:p>
          <a:endParaRPr lang="tr-TR"/>
        </a:p>
      </dgm:t>
    </dgm:pt>
    <dgm:pt modelId="{3D68ECAA-614E-3E4D-B15A-56F290053CC4}" type="pres">
      <dgm:prSet presAssocID="{BEB81D46-67CE-DE46-97EB-C5ECBEE365D8}" presName="root2" presStyleCnt="0"/>
      <dgm:spPr/>
    </dgm:pt>
    <dgm:pt modelId="{58A0A47C-2E7B-2047-9A38-F1FA2B76A832}" type="pres">
      <dgm:prSet presAssocID="{BEB81D46-67CE-DE46-97EB-C5ECBEE365D8}" presName="LevelTwoTextNode" presStyleLbl="node2" presStyleIdx="1" presStyleCnt="2" custLinFactNeighborX="9318">
        <dgm:presLayoutVars>
          <dgm:chPref val="3"/>
        </dgm:presLayoutVars>
      </dgm:prSet>
      <dgm:spPr/>
      <dgm:t>
        <a:bodyPr/>
        <a:lstStyle/>
        <a:p>
          <a:endParaRPr lang="tr-TR"/>
        </a:p>
      </dgm:t>
    </dgm:pt>
    <dgm:pt modelId="{74BF90B9-3BE4-1B49-B92C-29FDDEA95F77}" type="pres">
      <dgm:prSet presAssocID="{BEB81D46-67CE-DE46-97EB-C5ECBEE365D8}" presName="level3hierChild" presStyleCnt="0"/>
      <dgm:spPr/>
    </dgm:pt>
    <dgm:pt modelId="{C506CFE1-B0B4-DE47-A763-C0817036DD2A}" type="pres">
      <dgm:prSet presAssocID="{48DEF83E-1D74-D446-80EB-F8870360ACC4}" presName="conn2-1" presStyleLbl="parChTrans1D3" presStyleIdx="1" presStyleCnt="2"/>
      <dgm:spPr/>
      <dgm:t>
        <a:bodyPr/>
        <a:lstStyle/>
        <a:p>
          <a:endParaRPr lang="tr-TR"/>
        </a:p>
      </dgm:t>
    </dgm:pt>
    <dgm:pt modelId="{68347ABC-1E3C-6C40-92DE-AF93B2E30C8B}" type="pres">
      <dgm:prSet presAssocID="{48DEF83E-1D74-D446-80EB-F8870360ACC4}" presName="connTx" presStyleLbl="parChTrans1D3" presStyleIdx="1" presStyleCnt="2"/>
      <dgm:spPr/>
      <dgm:t>
        <a:bodyPr/>
        <a:lstStyle/>
        <a:p>
          <a:endParaRPr lang="tr-TR"/>
        </a:p>
      </dgm:t>
    </dgm:pt>
    <dgm:pt modelId="{C82C498F-1926-4440-8AD9-2A0AD3915A27}" type="pres">
      <dgm:prSet presAssocID="{6D90C798-60E2-FD4B-BAE7-51EAC55119FB}" presName="root2" presStyleCnt="0"/>
      <dgm:spPr/>
    </dgm:pt>
    <dgm:pt modelId="{FAA8FE5B-5A02-7B4D-9180-2375E91B0390}" type="pres">
      <dgm:prSet presAssocID="{6D90C798-60E2-FD4B-BAE7-51EAC55119FB}" presName="LevelTwoTextNode" presStyleLbl="node3" presStyleIdx="1" presStyleCnt="2" custScaleX="140402" custScaleY="178757">
        <dgm:presLayoutVars>
          <dgm:chPref val="3"/>
        </dgm:presLayoutVars>
      </dgm:prSet>
      <dgm:spPr/>
      <dgm:t>
        <a:bodyPr/>
        <a:lstStyle/>
        <a:p>
          <a:endParaRPr lang="tr-TR"/>
        </a:p>
      </dgm:t>
    </dgm:pt>
    <dgm:pt modelId="{8A7BDD7B-2362-8145-BA52-D4F18E8B2B51}" type="pres">
      <dgm:prSet presAssocID="{6D90C798-60E2-FD4B-BAE7-51EAC55119FB}" presName="level3hierChild" presStyleCnt="0"/>
      <dgm:spPr/>
    </dgm:pt>
  </dgm:ptLst>
  <dgm:cxnLst>
    <dgm:cxn modelId="{593C59DC-7AA5-4E42-BCA9-726A460F5F0D}" srcId="{5B2D1565-CE88-2948-A26E-5C1BC749B81A}" destId="{52D630CA-1518-2D47-B154-A7F1069BA7F7}" srcOrd="0" destOrd="0" parTransId="{E6F1109A-17D6-6543-9005-B37F3B5C260D}" sibTransId="{8B131421-82C8-6C45-9498-7588AD2EB05C}"/>
    <dgm:cxn modelId="{619EC975-956F-487B-96AA-9AE5E8F7A7B4}" type="presOf" srcId="{52D630CA-1518-2D47-B154-A7F1069BA7F7}" destId="{D7CCFA92-06F4-CF47-B1E6-049D1BE96AF5}" srcOrd="0" destOrd="0" presId="urn:microsoft.com/office/officeart/2005/8/layout/hierarchy2"/>
    <dgm:cxn modelId="{BD2F608E-9B74-4DC3-AD7B-D0475BF7EC3E}" type="presOf" srcId="{8D9D8E9A-3B05-E749-B647-0D635CEDD6AF}" destId="{D653F6B1-1EF5-564E-800D-81F966595D33}" srcOrd="1" destOrd="0" presId="urn:microsoft.com/office/officeart/2005/8/layout/hierarchy2"/>
    <dgm:cxn modelId="{AF97DBA3-69A6-4CF7-BA79-053B458A023A}" type="presOf" srcId="{C7E583AB-15FC-8444-8D7E-8A944A8BAEA1}" destId="{44D8D135-AEEE-B44F-82A1-08C949AF541D}" srcOrd="0" destOrd="0" presId="urn:microsoft.com/office/officeart/2005/8/layout/hierarchy2"/>
    <dgm:cxn modelId="{F834A458-D58E-7E4A-949E-E78121ED36A8}" srcId="{800F3226-1832-274D-BD6F-EDC90F646843}" destId="{5B2D1565-CE88-2948-A26E-5C1BC749B81A}" srcOrd="0" destOrd="0" parTransId="{251896FF-E76C-D542-A298-01A3ACAB72DB}" sibTransId="{6F6E7BE2-8AB0-0949-9E96-B8EF0D634FCE}"/>
    <dgm:cxn modelId="{D54F3886-8AE9-9D4E-A061-3DF3FE1DDFAB}" srcId="{5B2D1565-CE88-2948-A26E-5C1BC749B81A}" destId="{BEB81D46-67CE-DE46-97EB-C5ECBEE365D8}" srcOrd="1" destOrd="0" parTransId="{8D9D8E9A-3B05-E749-B647-0D635CEDD6AF}" sibTransId="{11E2A010-40F1-8744-B36F-E6ADF15FE078}"/>
    <dgm:cxn modelId="{7AAD007C-7BDE-F04A-87B3-A81369F9361E}" srcId="{BEB81D46-67CE-DE46-97EB-C5ECBEE365D8}" destId="{6D90C798-60E2-FD4B-BAE7-51EAC55119FB}" srcOrd="0" destOrd="0" parTransId="{48DEF83E-1D74-D446-80EB-F8870360ACC4}" sibTransId="{A1EB39A3-54ED-C44C-9B32-9EAECC866C6F}"/>
    <dgm:cxn modelId="{A2F65541-730F-4D70-ACE5-750663ADD98F}" type="presOf" srcId="{800F3226-1832-274D-BD6F-EDC90F646843}" destId="{F965F1B4-CF4D-F747-BF06-15D7A715ECB6}" srcOrd="0" destOrd="0" presId="urn:microsoft.com/office/officeart/2005/8/layout/hierarchy2"/>
    <dgm:cxn modelId="{5178B5C7-B56C-471E-9FB1-51F9EE77EA4C}" type="presOf" srcId="{48DEF83E-1D74-D446-80EB-F8870360ACC4}" destId="{C506CFE1-B0B4-DE47-A763-C0817036DD2A}" srcOrd="0" destOrd="0" presId="urn:microsoft.com/office/officeart/2005/8/layout/hierarchy2"/>
    <dgm:cxn modelId="{D766AD7B-0F87-4104-B44B-1AEBAEBF6E59}" type="presOf" srcId="{E6F1109A-17D6-6543-9005-B37F3B5C260D}" destId="{8393CE95-240B-2144-84D2-38A8308B6946}" srcOrd="1" destOrd="0" presId="urn:microsoft.com/office/officeart/2005/8/layout/hierarchy2"/>
    <dgm:cxn modelId="{4EE9E5FE-88DF-4006-873B-C857C5B15546}" type="presOf" srcId="{8D9D8E9A-3B05-E749-B647-0D635CEDD6AF}" destId="{8A9FF4FC-D695-B444-9B9C-7E67660B4693}" srcOrd="0" destOrd="0" presId="urn:microsoft.com/office/officeart/2005/8/layout/hierarchy2"/>
    <dgm:cxn modelId="{6C6499E8-B71F-4D75-ACAC-A6016696788A}" type="presOf" srcId="{48DEF83E-1D74-D446-80EB-F8870360ACC4}" destId="{68347ABC-1E3C-6C40-92DE-AF93B2E30C8B}" srcOrd="1" destOrd="0" presId="urn:microsoft.com/office/officeart/2005/8/layout/hierarchy2"/>
    <dgm:cxn modelId="{8A8B1058-D387-4930-B625-D1C08EA429C7}" type="presOf" srcId="{5B2D1565-CE88-2948-A26E-5C1BC749B81A}" destId="{97600E7C-ECDF-694A-B497-15C0B7851D29}" srcOrd="0" destOrd="0" presId="urn:microsoft.com/office/officeart/2005/8/layout/hierarchy2"/>
    <dgm:cxn modelId="{84694193-7B73-41BB-9615-79FE46CD0898}" type="presOf" srcId="{6D90C798-60E2-FD4B-BAE7-51EAC55119FB}" destId="{FAA8FE5B-5A02-7B4D-9180-2375E91B0390}" srcOrd="0" destOrd="0" presId="urn:microsoft.com/office/officeart/2005/8/layout/hierarchy2"/>
    <dgm:cxn modelId="{C159784F-B948-4404-9332-2CB1E562F54F}" type="presOf" srcId="{E6F1109A-17D6-6543-9005-B37F3B5C260D}" destId="{AEFD53B6-04AD-CA4D-A752-6ED74FC983AA}" srcOrd="0" destOrd="0" presId="urn:microsoft.com/office/officeart/2005/8/layout/hierarchy2"/>
    <dgm:cxn modelId="{AA3A402D-D1FB-4990-8B9E-99BF16333493}" type="presOf" srcId="{D5147206-1105-D243-8D43-9E68E3FCBE78}" destId="{56D21D8D-BDF5-1449-8D56-92DEDB90AE72}" srcOrd="1" destOrd="0" presId="urn:microsoft.com/office/officeart/2005/8/layout/hierarchy2"/>
    <dgm:cxn modelId="{70A1B386-3A05-704D-B34B-716DC73C3ED7}" srcId="{52D630CA-1518-2D47-B154-A7F1069BA7F7}" destId="{C7E583AB-15FC-8444-8D7E-8A944A8BAEA1}" srcOrd="0" destOrd="0" parTransId="{D5147206-1105-D243-8D43-9E68E3FCBE78}" sibTransId="{AB0756AC-EF53-BF40-A70A-FFF20FD76753}"/>
    <dgm:cxn modelId="{E8230E98-C991-4B61-8889-37640F59A469}" type="presOf" srcId="{D5147206-1105-D243-8D43-9E68E3FCBE78}" destId="{0BEE0CC0-BF40-D343-B3F7-25E245F24196}" srcOrd="0" destOrd="0" presId="urn:microsoft.com/office/officeart/2005/8/layout/hierarchy2"/>
    <dgm:cxn modelId="{2768D264-F8F9-4A81-8032-58B5A70DE66E}" type="presOf" srcId="{BEB81D46-67CE-DE46-97EB-C5ECBEE365D8}" destId="{58A0A47C-2E7B-2047-9A38-F1FA2B76A832}" srcOrd="0" destOrd="0" presId="urn:microsoft.com/office/officeart/2005/8/layout/hierarchy2"/>
    <dgm:cxn modelId="{CCA5452F-1111-425A-9B66-B5D380BBF382}" type="presParOf" srcId="{F965F1B4-CF4D-F747-BF06-15D7A715ECB6}" destId="{DFA86273-0A58-7648-94F2-A95DFAFDCEA0}" srcOrd="0" destOrd="0" presId="urn:microsoft.com/office/officeart/2005/8/layout/hierarchy2"/>
    <dgm:cxn modelId="{12B81BC6-42FE-4DDF-8CDF-F707D797D256}" type="presParOf" srcId="{DFA86273-0A58-7648-94F2-A95DFAFDCEA0}" destId="{97600E7C-ECDF-694A-B497-15C0B7851D29}" srcOrd="0" destOrd="0" presId="urn:microsoft.com/office/officeart/2005/8/layout/hierarchy2"/>
    <dgm:cxn modelId="{52532A60-B6C7-4FD4-ADC3-400CF9D088E2}" type="presParOf" srcId="{DFA86273-0A58-7648-94F2-A95DFAFDCEA0}" destId="{7BD67DE4-F396-0C43-8D4A-4EB4041D6B2C}" srcOrd="1" destOrd="0" presId="urn:microsoft.com/office/officeart/2005/8/layout/hierarchy2"/>
    <dgm:cxn modelId="{063FF3BE-CE0F-4E23-8157-2C5B85E7EB70}" type="presParOf" srcId="{7BD67DE4-F396-0C43-8D4A-4EB4041D6B2C}" destId="{AEFD53B6-04AD-CA4D-A752-6ED74FC983AA}" srcOrd="0" destOrd="0" presId="urn:microsoft.com/office/officeart/2005/8/layout/hierarchy2"/>
    <dgm:cxn modelId="{F29C9052-5B25-4DD9-AFA0-A52FD397D771}" type="presParOf" srcId="{AEFD53B6-04AD-CA4D-A752-6ED74FC983AA}" destId="{8393CE95-240B-2144-84D2-38A8308B6946}" srcOrd="0" destOrd="0" presId="urn:microsoft.com/office/officeart/2005/8/layout/hierarchy2"/>
    <dgm:cxn modelId="{5D2360D9-B157-4679-AE5C-813225B4D79D}" type="presParOf" srcId="{7BD67DE4-F396-0C43-8D4A-4EB4041D6B2C}" destId="{A93FF95F-C978-CD42-A3D6-2ED6FBCD9631}" srcOrd="1" destOrd="0" presId="urn:microsoft.com/office/officeart/2005/8/layout/hierarchy2"/>
    <dgm:cxn modelId="{67C10B83-E0F7-4984-B477-4AC7478D9C6C}" type="presParOf" srcId="{A93FF95F-C978-CD42-A3D6-2ED6FBCD9631}" destId="{D7CCFA92-06F4-CF47-B1E6-049D1BE96AF5}" srcOrd="0" destOrd="0" presId="urn:microsoft.com/office/officeart/2005/8/layout/hierarchy2"/>
    <dgm:cxn modelId="{F0C51911-84F8-474D-A610-08FEE25E3740}" type="presParOf" srcId="{A93FF95F-C978-CD42-A3D6-2ED6FBCD9631}" destId="{82A6ECBA-EF7C-9740-A7E5-1F79BA4F637A}" srcOrd="1" destOrd="0" presId="urn:microsoft.com/office/officeart/2005/8/layout/hierarchy2"/>
    <dgm:cxn modelId="{98E3EC63-D1A2-4087-8C66-24A2BF942DEA}" type="presParOf" srcId="{82A6ECBA-EF7C-9740-A7E5-1F79BA4F637A}" destId="{0BEE0CC0-BF40-D343-B3F7-25E245F24196}" srcOrd="0" destOrd="0" presId="urn:microsoft.com/office/officeart/2005/8/layout/hierarchy2"/>
    <dgm:cxn modelId="{87921562-4430-4BE9-92F5-DCA72BBD2F6D}" type="presParOf" srcId="{0BEE0CC0-BF40-D343-B3F7-25E245F24196}" destId="{56D21D8D-BDF5-1449-8D56-92DEDB90AE72}" srcOrd="0" destOrd="0" presId="urn:microsoft.com/office/officeart/2005/8/layout/hierarchy2"/>
    <dgm:cxn modelId="{4C36E73A-42A2-4C0B-A4AB-B659E23E3ECA}" type="presParOf" srcId="{82A6ECBA-EF7C-9740-A7E5-1F79BA4F637A}" destId="{4C3AC1CF-232B-424D-B81D-34F4286901CE}" srcOrd="1" destOrd="0" presId="urn:microsoft.com/office/officeart/2005/8/layout/hierarchy2"/>
    <dgm:cxn modelId="{114D7D56-9003-4A5F-ACCD-9BAFC18B43A6}" type="presParOf" srcId="{4C3AC1CF-232B-424D-B81D-34F4286901CE}" destId="{44D8D135-AEEE-B44F-82A1-08C949AF541D}" srcOrd="0" destOrd="0" presId="urn:microsoft.com/office/officeart/2005/8/layout/hierarchy2"/>
    <dgm:cxn modelId="{A1F6CF2A-F280-4155-9D0B-47C8190A61F4}" type="presParOf" srcId="{4C3AC1CF-232B-424D-B81D-34F4286901CE}" destId="{AFC34480-0A31-D84B-BD25-88CDCDDCDBE4}" srcOrd="1" destOrd="0" presId="urn:microsoft.com/office/officeart/2005/8/layout/hierarchy2"/>
    <dgm:cxn modelId="{D23191CA-001D-43FE-A207-62B8AD1D9091}" type="presParOf" srcId="{7BD67DE4-F396-0C43-8D4A-4EB4041D6B2C}" destId="{8A9FF4FC-D695-B444-9B9C-7E67660B4693}" srcOrd="2" destOrd="0" presId="urn:microsoft.com/office/officeart/2005/8/layout/hierarchy2"/>
    <dgm:cxn modelId="{C92F096D-2CD5-4288-8BFE-3C82A569C65B}" type="presParOf" srcId="{8A9FF4FC-D695-B444-9B9C-7E67660B4693}" destId="{D653F6B1-1EF5-564E-800D-81F966595D33}" srcOrd="0" destOrd="0" presId="urn:microsoft.com/office/officeart/2005/8/layout/hierarchy2"/>
    <dgm:cxn modelId="{72CD47CC-A80E-47DA-BE6A-FB2AAC00D7BD}" type="presParOf" srcId="{7BD67DE4-F396-0C43-8D4A-4EB4041D6B2C}" destId="{3D68ECAA-614E-3E4D-B15A-56F290053CC4}" srcOrd="3" destOrd="0" presId="urn:microsoft.com/office/officeart/2005/8/layout/hierarchy2"/>
    <dgm:cxn modelId="{DE37262C-AFE5-4EFB-A751-97C22319FBA3}" type="presParOf" srcId="{3D68ECAA-614E-3E4D-B15A-56F290053CC4}" destId="{58A0A47C-2E7B-2047-9A38-F1FA2B76A832}" srcOrd="0" destOrd="0" presId="urn:microsoft.com/office/officeart/2005/8/layout/hierarchy2"/>
    <dgm:cxn modelId="{C7E4760E-3504-4D68-BDE9-A10744F5613F}" type="presParOf" srcId="{3D68ECAA-614E-3E4D-B15A-56F290053CC4}" destId="{74BF90B9-3BE4-1B49-B92C-29FDDEA95F77}" srcOrd="1" destOrd="0" presId="urn:microsoft.com/office/officeart/2005/8/layout/hierarchy2"/>
    <dgm:cxn modelId="{5EA2AB68-FB8B-4BFC-A020-ED7958CD6005}" type="presParOf" srcId="{74BF90B9-3BE4-1B49-B92C-29FDDEA95F77}" destId="{C506CFE1-B0B4-DE47-A763-C0817036DD2A}" srcOrd="0" destOrd="0" presId="urn:microsoft.com/office/officeart/2005/8/layout/hierarchy2"/>
    <dgm:cxn modelId="{56343C22-5F68-4C44-91EF-D0328AA170A1}" type="presParOf" srcId="{C506CFE1-B0B4-DE47-A763-C0817036DD2A}" destId="{68347ABC-1E3C-6C40-92DE-AF93B2E30C8B}" srcOrd="0" destOrd="0" presId="urn:microsoft.com/office/officeart/2005/8/layout/hierarchy2"/>
    <dgm:cxn modelId="{BE5B1CCE-2B1F-4AEA-BE00-A779E8C95CAC}" type="presParOf" srcId="{74BF90B9-3BE4-1B49-B92C-29FDDEA95F77}" destId="{C82C498F-1926-4440-8AD9-2A0AD3915A27}" srcOrd="1" destOrd="0" presId="urn:microsoft.com/office/officeart/2005/8/layout/hierarchy2"/>
    <dgm:cxn modelId="{9122F02A-9397-42C2-BB98-5C4F672A305F}" type="presParOf" srcId="{C82C498F-1926-4440-8AD9-2A0AD3915A27}" destId="{FAA8FE5B-5A02-7B4D-9180-2375E91B0390}" srcOrd="0" destOrd="0" presId="urn:microsoft.com/office/officeart/2005/8/layout/hierarchy2"/>
    <dgm:cxn modelId="{9765758E-CCB2-4E51-A6FF-C09621C25BED}" type="presParOf" srcId="{C82C498F-1926-4440-8AD9-2A0AD3915A27}" destId="{8A7BDD7B-2362-8145-BA52-D4F18E8B2B51}"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F0DA9BB-628D-5D4E-908E-4D85B87B7BD4}" type="doc">
      <dgm:prSet loTypeId="urn:microsoft.com/office/officeart/2005/8/layout/hProcess9" loCatId="" qsTypeId="urn:microsoft.com/office/officeart/2005/8/quickstyle/simple4" qsCatId="simple" csTypeId="urn:microsoft.com/office/officeart/2005/8/colors/accent1_2" csCatId="accent1" phldr="1"/>
      <dgm:spPr/>
    </dgm:pt>
    <dgm:pt modelId="{DE7829EC-6808-894D-A2E0-7BB463F3E61B}">
      <dgm:prSet phldrT="[Text]"/>
      <dgm:spPr/>
      <dgm:t>
        <a:bodyPr/>
        <a:lstStyle/>
        <a:p>
          <a:r>
            <a:rPr lang="tr-TR" dirty="0" smtClean="0">
              <a:solidFill>
                <a:srgbClr val="000000"/>
              </a:solidFill>
              <a:latin typeface="+mn-lt"/>
              <a:cs typeface="Times New Roman" panose="02020603050405020304" pitchFamily="18" charset="0"/>
            </a:rPr>
            <a:t>Program üyesi ülkelerde eğitim ve gençlik alanında çalışan kurum/kuruluş</a:t>
          </a:r>
          <a:endParaRPr lang="en-US" dirty="0">
            <a:latin typeface="+mn-lt"/>
          </a:endParaRPr>
        </a:p>
      </dgm:t>
    </dgm:pt>
    <dgm:pt modelId="{DFF2B92D-9082-3F46-B3D8-66604BE94A1D}" type="parTrans" cxnId="{079A7534-8639-0646-9CD3-D5B5B961618E}">
      <dgm:prSet/>
      <dgm:spPr/>
      <dgm:t>
        <a:bodyPr/>
        <a:lstStyle/>
        <a:p>
          <a:endParaRPr lang="en-US"/>
        </a:p>
      </dgm:t>
    </dgm:pt>
    <dgm:pt modelId="{004DB988-FFCF-9142-B437-67AF31FEC06F}" type="sibTrans" cxnId="{079A7534-8639-0646-9CD3-D5B5B961618E}">
      <dgm:prSet/>
      <dgm:spPr/>
      <dgm:t>
        <a:bodyPr/>
        <a:lstStyle/>
        <a:p>
          <a:endParaRPr lang="en-US"/>
        </a:p>
      </dgm:t>
    </dgm:pt>
    <dgm:pt modelId="{70AF580A-4F47-B14E-A507-04C122C41F9D}">
      <dgm:prSet phldrT="[Text]"/>
      <dgm:spPr/>
      <dgm:t>
        <a:bodyPr/>
        <a:lstStyle/>
        <a:p>
          <a:r>
            <a:rPr lang="tr-TR" dirty="0" smtClean="0">
              <a:solidFill>
                <a:srgbClr val="000000"/>
              </a:solidFill>
              <a:latin typeface="+mn-lt"/>
              <a:cs typeface="Times New Roman" panose="02020603050405020304" pitchFamily="18" charset="0"/>
            </a:rPr>
            <a:t>En fazla</a:t>
          </a:r>
        </a:p>
        <a:p>
          <a:r>
            <a:rPr lang="tr-TR" dirty="0" smtClean="0">
              <a:solidFill>
                <a:srgbClr val="000000"/>
              </a:solidFill>
              <a:latin typeface="+mn-lt"/>
              <a:cs typeface="Times New Roman" panose="02020603050405020304" pitchFamily="18" charset="0"/>
            </a:rPr>
            <a:t>3 yıl </a:t>
          </a:r>
        </a:p>
        <a:p>
          <a:r>
            <a:rPr lang="tr-TR" dirty="0" smtClean="0">
              <a:solidFill>
                <a:srgbClr val="000000"/>
              </a:solidFill>
              <a:latin typeface="+mn-lt"/>
              <a:cs typeface="Times New Roman" panose="02020603050405020304" pitchFamily="18" charset="0"/>
            </a:rPr>
            <a:t>450.000 Avro Bütçeli</a:t>
          </a:r>
          <a:endParaRPr lang="en-US" dirty="0">
            <a:latin typeface="+mn-lt"/>
          </a:endParaRPr>
        </a:p>
      </dgm:t>
    </dgm:pt>
    <dgm:pt modelId="{CD0FE24B-D709-3744-9884-AEEA49BC646E}" type="parTrans" cxnId="{E7C543F9-7FF2-DD41-AE14-CB8C894854E0}">
      <dgm:prSet/>
      <dgm:spPr/>
      <dgm:t>
        <a:bodyPr/>
        <a:lstStyle/>
        <a:p>
          <a:endParaRPr lang="en-US"/>
        </a:p>
      </dgm:t>
    </dgm:pt>
    <dgm:pt modelId="{6E4B4DBD-2C1A-D94F-88AD-1F0D9213805C}" type="sibTrans" cxnId="{E7C543F9-7FF2-DD41-AE14-CB8C894854E0}">
      <dgm:prSet/>
      <dgm:spPr/>
      <dgm:t>
        <a:bodyPr/>
        <a:lstStyle/>
        <a:p>
          <a:endParaRPr lang="en-US"/>
        </a:p>
      </dgm:t>
    </dgm:pt>
    <dgm:pt modelId="{0D9AB96D-0A60-694D-BC70-D73993844E50}">
      <dgm:prSet phldrT="[Text]"/>
      <dgm:spPr/>
      <dgm:t>
        <a:bodyPr/>
        <a:lstStyle/>
        <a:p>
          <a:r>
            <a:rPr lang="tr-TR" dirty="0" smtClean="0">
              <a:solidFill>
                <a:srgbClr val="000000"/>
              </a:solidFill>
              <a:latin typeface="+mn-lt"/>
              <a:cs typeface="Times New Roman" panose="02020603050405020304" pitchFamily="18" charset="0"/>
            </a:rPr>
            <a:t>Son Başvuru tarihi </a:t>
          </a:r>
        </a:p>
        <a:p>
          <a:r>
            <a:rPr lang="tr-TR" dirty="0" smtClean="0">
              <a:solidFill>
                <a:srgbClr val="000000"/>
              </a:solidFill>
              <a:latin typeface="+mn-lt"/>
              <a:cs typeface="Times New Roman" panose="02020603050405020304" pitchFamily="18" charset="0"/>
            </a:rPr>
            <a:t>21 Mart 2018</a:t>
          </a:r>
        </a:p>
      </dgm:t>
    </dgm:pt>
    <dgm:pt modelId="{C42D71BF-D053-2145-BA1C-E2BEBBD2F02F}" type="parTrans" cxnId="{80B42F73-B366-5447-8286-AEF5DB1BA46F}">
      <dgm:prSet/>
      <dgm:spPr/>
      <dgm:t>
        <a:bodyPr/>
        <a:lstStyle/>
        <a:p>
          <a:endParaRPr lang="en-US"/>
        </a:p>
      </dgm:t>
    </dgm:pt>
    <dgm:pt modelId="{94BB1E18-56C0-084C-853E-98A171CD4F49}" type="sibTrans" cxnId="{80B42F73-B366-5447-8286-AEF5DB1BA46F}">
      <dgm:prSet/>
      <dgm:spPr/>
      <dgm:t>
        <a:bodyPr/>
        <a:lstStyle/>
        <a:p>
          <a:endParaRPr lang="en-US"/>
        </a:p>
      </dgm:t>
    </dgm:pt>
    <dgm:pt modelId="{3178E7BD-49B6-ED47-9964-8CB422D10AE1}" type="pres">
      <dgm:prSet presAssocID="{EF0DA9BB-628D-5D4E-908E-4D85B87B7BD4}" presName="CompostProcess" presStyleCnt="0">
        <dgm:presLayoutVars>
          <dgm:dir/>
          <dgm:resizeHandles val="exact"/>
        </dgm:presLayoutVars>
      </dgm:prSet>
      <dgm:spPr/>
    </dgm:pt>
    <dgm:pt modelId="{5EC39B02-5710-9C41-B117-0F5052E168F7}" type="pres">
      <dgm:prSet presAssocID="{EF0DA9BB-628D-5D4E-908E-4D85B87B7BD4}" presName="arrow" presStyleLbl="bgShp" presStyleIdx="0" presStyleCnt="1"/>
      <dgm:spPr>
        <a:solidFill>
          <a:schemeClr val="accent2">
            <a:lumMod val="75000"/>
          </a:schemeClr>
        </a:solidFill>
      </dgm:spPr>
    </dgm:pt>
    <dgm:pt modelId="{1E61C265-6AC4-DF4A-A20D-3026650A3E12}" type="pres">
      <dgm:prSet presAssocID="{EF0DA9BB-628D-5D4E-908E-4D85B87B7BD4}" presName="linearProcess" presStyleCnt="0"/>
      <dgm:spPr/>
    </dgm:pt>
    <dgm:pt modelId="{83F95E16-F99B-4840-8EEC-009CA6704816}" type="pres">
      <dgm:prSet presAssocID="{DE7829EC-6808-894D-A2E0-7BB463F3E61B}" presName="textNode" presStyleLbl="node1" presStyleIdx="0" presStyleCnt="3" custScaleX="104550">
        <dgm:presLayoutVars>
          <dgm:bulletEnabled val="1"/>
        </dgm:presLayoutVars>
      </dgm:prSet>
      <dgm:spPr/>
      <dgm:t>
        <a:bodyPr/>
        <a:lstStyle/>
        <a:p>
          <a:endParaRPr lang="en-US"/>
        </a:p>
      </dgm:t>
    </dgm:pt>
    <dgm:pt modelId="{0F4345C8-D1EF-A044-9351-83EEB10AD5CB}" type="pres">
      <dgm:prSet presAssocID="{004DB988-FFCF-9142-B437-67AF31FEC06F}" presName="sibTrans" presStyleCnt="0"/>
      <dgm:spPr/>
    </dgm:pt>
    <dgm:pt modelId="{2A05CDCA-6717-7E4A-B675-4C20FB746D1B}" type="pres">
      <dgm:prSet presAssocID="{70AF580A-4F47-B14E-A507-04C122C41F9D}" presName="textNode" presStyleLbl="node1" presStyleIdx="1" presStyleCnt="3">
        <dgm:presLayoutVars>
          <dgm:bulletEnabled val="1"/>
        </dgm:presLayoutVars>
      </dgm:prSet>
      <dgm:spPr/>
      <dgm:t>
        <a:bodyPr/>
        <a:lstStyle/>
        <a:p>
          <a:endParaRPr lang="en-US"/>
        </a:p>
      </dgm:t>
    </dgm:pt>
    <dgm:pt modelId="{C2172EB7-205A-1D4E-B456-C2A4EE1AC3A7}" type="pres">
      <dgm:prSet presAssocID="{6E4B4DBD-2C1A-D94F-88AD-1F0D9213805C}" presName="sibTrans" presStyleCnt="0"/>
      <dgm:spPr/>
    </dgm:pt>
    <dgm:pt modelId="{DB6C8175-3B7B-1640-8ED3-3E230E26DDE6}" type="pres">
      <dgm:prSet presAssocID="{0D9AB96D-0A60-694D-BC70-D73993844E50}" presName="textNode" presStyleLbl="node1" presStyleIdx="2" presStyleCnt="3">
        <dgm:presLayoutVars>
          <dgm:bulletEnabled val="1"/>
        </dgm:presLayoutVars>
      </dgm:prSet>
      <dgm:spPr/>
      <dgm:t>
        <a:bodyPr/>
        <a:lstStyle/>
        <a:p>
          <a:endParaRPr lang="en-US"/>
        </a:p>
      </dgm:t>
    </dgm:pt>
  </dgm:ptLst>
  <dgm:cxnLst>
    <dgm:cxn modelId="{1CDB53D2-E7AE-42FB-AF6B-B77FD1B9B2DC}" type="presOf" srcId="{DE7829EC-6808-894D-A2E0-7BB463F3E61B}" destId="{83F95E16-F99B-4840-8EEC-009CA6704816}" srcOrd="0" destOrd="0" presId="urn:microsoft.com/office/officeart/2005/8/layout/hProcess9"/>
    <dgm:cxn modelId="{E7C543F9-7FF2-DD41-AE14-CB8C894854E0}" srcId="{EF0DA9BB-628D-5D4E-908E-4D85B87B7BD4}" destId="{70AF580A-4F47-B14E-A507-04C122C41F9D}" srcOrd="1" destOrd="0" parTransId="{CD0FE24B-D709-3744-9884-AEEA49BC646E}" sibTransId="{6E4B4DBD-2C1A-D94F-88AD-1F0D9213805C}"/>
    <dgm:cxn modelId="{079A7534-8639-0646-9CD3-D5B5B961618E}" srcId="{EF0DA9BB-628D-5D4E-908E-4D85B87B7BD4}" destId="{DE7829EC-6808-894D-A2E0-7BB463F3E61B}" srcOrd="0" destOrd="0" parTransId="{DFF2B92D-9082-3F46-B3D8-66604BE94A1D}" sibTransId="{004DB988-FFCF-9142-B437-67AF31FEC06F}"/>
    <dgm:cxn modelId="{F91C9CB5-E75E-4DC7-BDDD-2208F3F699AC}" type="presOf" srcId="{EF0DA9BB-628D-5D4E-908E-4D85B87B7BD4}" destId="{3178E7BD-49B6-ED47-9964-8CB422D10AE1}" srcOrd="0" destOrd="0" presId="urn:microsoft.com/office/officeart/2005/8/layout/hProcess9"/>
    <dgm:cxn modelId="{80B42F73-B366-5447-8286-AEF5DB1BA46F}" srcId="{EF0DA9BB-628D-5D4E-908E-4D85B87B7BD4}" destId="{0D9AB96D-0A60-694D-BC70-D73993844E50}" srcOrd="2" destOrd="0" parTransId="{C42D71BF-D053-2145-BA1C-E2BEBBD2F02F}" sibTransId="{94BB1E18-56C0-084C-853E-98A171CD4F49}"/>
    <dgm:cxn modelId="{CF3CB699-1ED3-4174-892B-CDFCB7C04D0F}" type="presOf" srcId="{0D9AB96D-0A60-694D-BC70-D73993844E50}" destId="{DB6C8175-3B7B-1640-8ED3-3E230E26DDE6}" srcOrd="0" destOrd="0" presId="urn:microsoft.com/office/officeart/2005/8/layout/hProcess9"/>
    <dgm:cxn modelId="{75D633F6-9858-4E1A-AF74-4690B9F322A0}" type="presOf" srcId="{70AF580A-4F47-B14E-A507-04C122C41F9D}" destId="{2A05CDCA-6717-7E4A-B675-4C20FB746D1B}" srcOrd="0" destOrd="0" presId="urn:microsoft.com/office/officeart/2005/8/layout/hProcess9"/>
    <dgm:cxn modelId="{FCB38619-4F1C-40AC-A601-0CDA27821F5F}" type="presParOf" srcId="{3178E7BD-49B6-ED47-9964-8CB422D10AE1}" destId="{5EC39B02-5710-9C41-B117-0F5052E168F7}" srcOrd="0" destOrd="0" presId="urn:microsoft.com/office/officeart/2005/8/layout/hProcess9"/>
    <dgm:cxn modelId="{CFF36537-068F-4255-9D9C-93802B400011}" type="presParOf" srcId="{3178E7BD-49B6-ED47-9964-8CB422D10AE1}" destId="{1E61C265-6AC4-DF4A-A20D-3026650A3E12}" srcOrd="1" destOrd="0" presId="urn:microsoft.com/office/officeart/2005/8/layout/hProcess9"/>
    <dgm:cxn modelId="{79E85452-891D-446B-B1E9-90CE6FC2B1EB}" type="presParOf" srcId="{1E61C265-6AC4-DF4A-A20D-3026650A3E12}" destId="{83F95E16-F99B-4840-8EEC-009CA6704816}" srcOrd="0" destOrd="0" presId="urn:microsoft.com/office/officeart/2005/8/layout/hProcess9"/>
    <dgm:cxn modelId="{21464D5C-3A43-4670-9CAC-0273977157D2}" type="presParOf" srcId="{1E61C265-6AC4-DF4A-A20D-3026650A3E12}" destId="{0F4345C8-D1EF-A044-9351-83EEB10AD5CB}" srcOrd="1" destOrd="0" presId="urn:microsoft.com/office/officeart/2005/8/layout/hProcess9"/>
    <dgm:cxn modelId="{EBE4BE05-4E45-4B6B-9D93-B3C15EEB897D}" type="presParOf" srcId="{1E61C265-6AC4-DF4A-A20D-3026650A3E12}" destId="{2A05CDCA-6717-7E4A-B675-4C20FB746D1B}" srcOrd="2" destOrd="0" presId="urn:microsoft.com/office/officeart/2005/8/layout/hProcess9"/>
    <dgm:cxn modelId="{956D5B01-AF7D-4B87-9A4E-CBF99CC0528D}" type="presParOf" srcId="{1E61C265-6AC4-DF4A-A20D-3026650A3E12}" destId="{C2172EB7-205A-1D4E-B456-C2A4EE1AC3A7}" srcOrd="3" destOrd="0" presId="urn:microsoft.com/office/officeart/2005/8/layout/hProcess9"/>
    <dgm:cxn modelId="{1FA679F0-560E-4897-AEC2-79E90CF8EA9A}" type="presParOf" srcId="{1E61C265-6AC4-DF4A-A20D-3026650A3E12}" destId="{DB6C8175-3B7B-1640-8ED3-3E230E26DDE6}"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A011FA-6225-4C01-8CF1-C84BD19214D3}" type="doc">
      <dgm:prSet loTypeId="urn:microsoft.com/office/officeart/2009/3/layout/CircleRelationship" loCatId="relationship" qsTypeId="urn:microsoft.com/office/officeart/2005/8/quickstyle/simple1" qsCatId="simple" csTypeId="urn:microsoft.com/office/officeart/2005/8/colors/colorful3" csCatId="colorful" phldr="1"/>
      <dgm:spPr/>
      <dgm:t>
        <a:bodyPr/>
        <a:lstStyle/>
        <a:p>
          <a:endParaRPr lang="tr-TR"/>
        </a:p>
      </dgm:t>
    </dgm:pt>
    <dgm:pt modelId="{C9187EC6-F567-471C-98F1-779614B08AC0}">
      <dgm:prSet phldrT="[Text]" custT="1"/>
      <dgm:spPr>
        <a:solidFill>
          <a:schemeClr val="accent2">
            <a:lumMod val="75000"/>
          </a:schemeClr>
        </a:solidFill>
      </dgm:spPr>
      <dgm:t>
        <a:bodyPr/>
        <a:lstStyle/>
        <a:p>
          <a:r>
            <a:rPr lang="tr-TR" sz="4000" b="1" dirty="0" smtClean="0"/>
            <a:t>AVRUPA 2020:</a:t>
          </a:r>
        </a:p>
        <a:p>
          <a:r>
            <a:rPr lang="tr-TR" sz="3600" b="1" dirty="0" smtClean="0"/>
            <a:t>Akıllı SürdürülebilirKapsamlı Büyüme</a:t>
          </a:r>
          <a:endParaRPr lang="tr-TR" sz="3600" b="1" dirty="0"/>
        </a:p>
      </dgm:t>
    </dgm:pt>
    <dgm:pt modelId="{91F8DCBF-72B8-4270-B3BB-42F85FD42624}" type="parTrans" cxnId="{2EFEDEE8-7C5C-48DC-8F99-DA1862B519EB}">
      <dgm:prSet/>
      <dgm:spPr/>
      <dgm:t>
        <a:bodyPr/>
        <a:lstStyle/>
        <a:p>
          <a:endParaRPr lang="tr-TR"/>
        </a:p>
      </dgm:t>
    </dgm:pt>
    <dgm:pt modelId="{D656F191-DE4C-4B8E-9620-F03ECE17F50D}" type="sibTrans" cxnId="{2EFEDEE8-7C5C-48DC-8F99-DA1862B519EB}">
      <dgm:prSet/>
      <dgm:spPr/>
      <dgm:t>
        <a:bodyPr/>
        <a:lstStyle/>
        <a:p>
          <a:endParaRPr lang="tr-TR"/>
        </a:p>
      </dgm:t>
    </dgm:pt>
    <dgm:pt modelId="{82877AE3-4245-4DE0-8AAC-45827C2EEF81}">
      <dgm:prSet phldrT="[Text]" custT="1"/>
      <dgm:spPr>
        <a:solidFill>
          <a:srgbClr val="8C8CD8"/>
        </a:solidFill>
      </dgm:spPr>
      <dgm:t>
        <a:bodyPr/>
        <a:lstStyle/>
        <a:p>
          <a:r>
            <a:rPr lang="en-US" sz="2400" dirty="0" smtClean="0">
              <a:solidFill>
                <a:schemeClr val="accent4"/>
              </a:solidFill>
            </a:rPr>
            <a:t>AB </a:t>
          </a:r>
          <a:r>
            <a:rPr lang="en-US" sz="2400" dirty="0" err="1" smtClean="0">
              <a:solidFill>
                <a:schemeClr val="accent4"/>
              </a:solidFill>
            </a:rPr>
            <a:t>Gençlik</a:t>
          </a:r>
          <a:r>
            <a:rPr lang="en-US" sz="2400" dirty="0" smtClean="0">
              <a:solidFill>
                <a:schemeClr val="accent4"/>
              </a:solidFill>
            </a:rPr>
            <a:t> </a:t>
          </a:r>
          <a:r>
            <a:rPr lang="en-US" sz="2400" dirty="0" err="1" smtClean="0">
              <a:solidFill>
                <a:schemeClr val="accent4"/>
              </a:solidFill>
            </a:rPr>
            <a:t>Stratejisi</a:t>
          </a:r>
          <a:r>
            <a:rPr lang="en-US" sz="2400" dirty="0" smtClean="0">
              <a:solidFill>
                <a:schemeClr val="accent4"/>
              </a:solidFill>
            </a:rPr>
            <a:t> </a:t>
          </a:r>
          <a:endParaRPr lang="tr-TR" sz="2400" dirty="0">
            <a:solidFill>
              <a:schemeClr val="accent4"/>
            </a:solidFill>
          </a:endParaRPr>
        </a:p>
      </dgm:t>
    </dgm:pt>
    <dgm:pt modelId="{113C34C4-F7D0-49AE-9C61-9F3AF5D6E095}" type="parTrans" cxnId="{94A91014-6B33-408C-8B1F-A1E3239E6D8A}">
      <dgm:prSet/>
      <dgm:spPr/>
      <dgm:t>
        <a:bodyPr/>
        <a:lstStyle/>
        <a:p>
          <a:endParaRPr lang="tr-TR"/>
        </a:p>
      </dgm:t>
    </dgm:pt>
    <dgm:pt modelId="{69E88F32-84E1-4857-8145-C5BFE54BAB9A}" type="sibTrans" cxnId="{94A91014-6B33-408C-8B1F-A1E3239E6D8A}">
      <dgm:prSet/>
      <dgm:spPr/>
      <dgm:t>
        <a:bodyPr/>
        <a:lstStyle/>
        <a:p>
          <a:endParaRPr lang="tr-TR"/>
        </a:p>
      </dgm:t>
    </dgm:pt>
    <dgm:pt modelId="{5C8F9B23-9ECC-4FE9-AE7D-2CEAD5F69771}">
      <dgm:prSet phldrT="[Text]"/>
      <dgm:spPr/>
      <dgm:t>
        <a:bodyPr/>
        <a:lstStyle/>
        <a:p>
          <a:r>
            <a:rPr lang="tr-TR" dirty="0" smtClean="0"/>
            <a:t>Sporda AB Boyutu</a:t>
          </a:r>
          <a:endParaRPr lang="tr-TR" dirty="0"/>
        </a:p>
      </dgm:t>
    </dgm:pt>
    <dgm:pt modelId="{8BC63526-9FFA-49C9-B612-49FCD847AC0B}" type="parTrans" cxnId="{7D478E04-BA65-48B2-807F-1461EF2233C7}">
      <dgm:prSet/>
      <dgm:spPr/>
      <dgm:t>
        <a:bodyPr/>
        <a:lstStyle/>
        <a:p>
          <a:endParaRPr lang="tr-TR"/>
        </a:p>
      </dgm:t>
    </dgm:pt>
    <dgm:pt modelId="{C41C0D24-9B18-4BA1-A73C-6377E5FDB932}" type="sibTrans" cxnId="{7D478E04-BA65-48B2-807F-1461EF2233C7}">
      <dgm:prSet/>
      <dgm:spPr/>
      <dgm:t>
        <a:bodyPr/>
        <a:lstStyle/>
        <a:p>
          <a:endParaRPr lang="tr-TR"/>
        </a:p>
      </dgm:t>
    </dgm:pt>
    <dgm:pt modelId="{C2569ACD-41ED-475A-AE37-FC583BA156E9}" type="pres">
      <dgm:prSet presAssocID="{D1A011FA-6225-4C01-8CF1-C84BD19214D3}" presName="Name0" presStyleCnt="0">
        <dgm:presLayoutVars>
          <dgm:chMax val="1"/>
          <dgm:chPref val="1"/>
        </dgm:presLayoutVars>
      </dgm:prSet>
      <dgm:spPr/>
      <dgm:t>
        <a:bodyPr/>
        <a:lstStyle/>
        <a:p>
          <a:endParaRPr lang="tr-TR"/>
        </a:p>
      </dgm:t>
    </dgm:pt>
    <dgm:pt modelId="{9A57B784-DE4B-4677-8E29-582C7EC52B70}" type="pres">
      <dgm:prSet presAssocID="{C9187EC6-F567-471C-98F1-779614B08AC0}" presName="Parent" presStyleLbl="node0" presStyleIdx="0" presStyleCnt="1" custScaleY="99070">
        <dgm:presLayoutVars>
          <dgm:chMax val="5"/>
          <dgm:chPref val="5"/>
        </dgm:presLayoutVars>
      </dgm:prSet>
      <dgm:spPr/>
      <dgm:t>
        <a:bodyPr/>
        <a:lstStyle/>
        <a:p>
          <a:endParaRPr lang="tr-TR"/>
        </a:p>
      </dgm:t>
    </dgm:pt>
    <dgm:pt modelId="{239A0122-4B76-4220-9028-2D9ADA2A7E96}" type="pres">
      <dgm:prSet presAssocID="{C9187EC6-F567-471C-98F1-779614B08AC0}" presName="Accent1" presStyleLbl="node1" presStyleIdx="0" presStyleCnt="13" custLinFactNeighborX="79633" custLinFactNeighborY="-32213"/>
      <dgm:spPr/>
    </dgm:pt>
    <dgm:pt modelId="{9CBEE52C-819F-40D4-8447-1A7A6095852C}" type="pres">
      <dgm:prSet presAssocID="{C9187EC6-F567-471C-98F1-779614B08AC0}" presName="Accent2" presStyleLbl="node1" presStyleIdx="1" presStyleCnt="13"/>
      <dgm:spPr>
        <a:solidFill>
          <a:srgbClr val="8C8CD8"/>
        </a:solidFill>
      </dgm:spPr>
      <dgm:t>
        <a:bodyPr/>
        <a:lstStyle/>
        <a:p>
          <a:endParaRPr lang="tr-TR"/>
        </a:p>
      </dgm:t>
    </dgm:pt>
    <dgm:pt modelId="{836D28F1-2FE5-4F32-8CD3-5AFC8164B0EC}" type="pres">
      <dgm:prSet presAssocID="{C9187EC6-F567-471C-98F1-779614B08AC0}" presName="Accent3" presStyleLbl="node1" presStyleIdx="2" presStyleCnt="13"/>
      <dgm:spPr/>
    </dgm:pt>
    <dgm:pt modelId="{A8AC36BD-73E0-4559-9E0C-9ED28ADB9D2C}" type="pres">
      <dgm:prSet presAssocID="{C9187EC6-F567-471C-98F1-779614B08AC0}" presName="Accent4" presStyleLbl="node1" presStyleIdx="3" presStyleCnt="13"/>
      <dgm:spPr>
        <a:solidFill>
          <a:schemeClr val="accent1">
            <a:lumMod val="75000"/>
          </a:schemeClr>
        </a:solidFill>
      </dgm:spPr>
      <dgm:t>
        <a:bodyPr/>
        <a:lstStyle/>
        <a:p>
          <a:endParaRPr lang="tr-TR"/>
        </a:p>
      </dgm:t>
    </dgm:pt>
    <dgm:pt modelId="{CFDE0255-2D8D-47A8-A553-5317E6C11412}" type="pres">
      <dgm:prSet presAssocID="{C9187EC6-F567-471C-98F1-779614B08AC0}" presName="Accent5" presStyleLbl="node1" presStyleIdx="4" presStyleCnt="13" custLinFactX="-81667" custLinFactY="100000" custLinFactNeighborX="-100000" custLinFactNeighborY="104727"/>
      <dgm:spPr/>
    </dgm:pt>
    <dgm:pt modelId="{8CFB66BA-73EE-4FF1-97D9-5CC3D958B8A9}" type="pres">
      <dgm:prSet presAssocID="{C9187EC6-F567-471C-98F1-779614B08AC0}" presName="Accent6" presStyleLbl="node1" presStyleIdx="5" presStyleCnt="13"/>
      <dgm:spPr/>
    </dgm:pt>
    <dgm:pt modelId="{F42FAA5E-1804-4912-BDDC-9E8EA4CB4289}" type="pres">
      <dgm:prSet presAssocID="{82877AE3-4245-4DE0-8AAC-45827C2EEF81}" presName="Child1" presStyleLbl="node1" presStyleIdx="6" presStyleCnt="13" custScaleX="120383" custScaleY="116341">
        <dgm:presLayoutVars>
          <dgm:chMax val="0"/>
          <dgm:chPref val="0"/>
        </dgm:presLayoutVars>
      </dgm:prSet>
      <dgm:spPr/>
      <dgm:t>
        <a:bodyPr/>
        <a:lstStyle/>
        <a:p>
          <a:endParaRPr lang="tr-TR"/>
        </a:p>
      </dgm:t>
    </dgm:pt>
    <dgm:pt modelId="{60E51B41-1379-43C7-AF79-1617D7F2B312}" type="pres">
      <dgm:prSet presAssocID="{82877AE3-4245-4DE0-8AAC-45827C2EEF81}" presName="Accent7" presStyleCnt="0"/>
      <dgm:spPr/>
    </dgm:pt>
    <dgm:pt modelId="{90F503FF-0340-4949-9731-A0DB3E08EC7F}" type="pres">
      <dgm:prSet presAssocID="{82877AE3-4245-4DE0-8AAC-45827C2EEF81}" presName="AccentHold1" presStyleLbl="node1" presStyleIdx="7" presStyleCnt="13" custLinFactY="-62817" custLinFactNeighborX="13266" custLinFactNeighborY="-100000"/>
      <dgm:spPr/>
    </dgm:pt>
    <dgm:pt modelId="{C6704B33-F42E-4241-8371-3E57F6B0B9E4}" type="pres">
      <dgm:prSet presAssocID="{82877AE3-4245-4DE0-8AAC-45827C2EEF81}" presName="Accent8" presStyleCnt="0"/>
      <dgm:spPr/>
    </dgm:pt>
    <dgm:pt modelId="{C0CB326C-38DD-4C2B-B6D4-A9BA18EF281D}" type="pres">
      <dgm:prSet presAssocID="{82877AE3-4245-4DE0-8AAC-45827C2EEF81}" presName="AccentHold2" presStyleLbl="node1" presStyleIdx="8" presStyleCnt="13"/>
      <dgm:spPr/>
    </dgm:pt>
    <dgm:pt modelId="{FF487BE9-40F2-4304-898E-9DB208864B51}" type="pres">
      <dgm:prSet presAssocID="{5C8F9B23-9ECC-4FE9-AE7D-2CEAD5F69771}" presName="Child2" presStyleLbl="node1" presStyleIdx="9" presStyleCnt="13">
        <dgm:presLayoutVars>
          <dgm:chMax val="0"/>
          <dgm:chPref val="0"/>
        </dgm:presLayoutVars>
      </dgm:prSet>
      <dgm:spPr/>
      <dgm:t>
        <a:bodyPr/>
        <a:lstStyle/>
        <a:p>
          <a:endParaRPr lang="tr-TR"/>
        </a:p>
      </dgm:t>
    </dgm:pt>
    <dgm:pt modelId="{5F77E10A-15F6-4328-AE49-871A34A5894B}" type="pres">
      <dgm:prSet presAssocID="{5C8F9B23-9ECC-4FE9-AE7D-2CEAD5F69771}" presName="Accent9" presStyleCnt="0"/>
      <dgm:spPr/>
    </dgm:pt>
    <dgm:pt modelId="{3ED8DE36-9FC3-4F6B-BC72-8687442C5A23}" type="pres">
      <dgm:prSet presAssocID="{5C8F9B23-9ECC-4FE9-AE7D-2CEAD5F69771}" presName="AccentHold1" presStyleLbl="node1" presStyleIdx="10" presStyleCnt="13"/>
      <dgm:spPr>
        <a:solidFill>
          <a:srgbClr val="8C8CD8"/>
        </a:solidFill>
      </dgm:spPr>
      <dgm:t>
        <a:bodyPr/>
        <a:lstStyle/>
        <a:p>
          <a:endParaRPr lang="tr-TR"/>
        </a:p>
      </dgm:t>
    </dgm:pt>
    <dgm:pt modelId="{42738F47-D297-4198-8132-DBF0F1578B49}" type="pres">
      <dgm:prSet presAssocID="{5C8F9B23-9ECC-4FE9-AE7D-2CEAD5F69771}" presName="Accent10" presStyleCnt="0"/>
      <dgm:spPr/>
    </dgm:pt>
    <dgm:pt modelId="{C63B7748-3BB8-421A-A12E-CA0DF2FF08EF}" type="pres">
      <dgm:prSet presAssocID="{5C8F9B23-9ECC-4FE9-AE7D-2CEAD5F69771}" presName="AccentHold2" presStyleLbl="node1" presStyleIdx="11" presStyleCnt="13"/>
      <dgm:spPr/>
    </dgm:pt>
    <dgm:pt modelId="{739C5F02-B3E3-4916-9B4B-5253419234B1}" type="pres">
      <dgm:prSet presAssocID="{5C8F9B23-9ECC-4FE9-AE7D-2CEAD5F69771}" presName="Accent11" presStyleCnt="0"/>
      <dgm:spPr/>
    </dgm:pt>
    <dgm:pt modelId="{EA1BC7BF-B1DD-4C68-9182-60DD6A4DD60D}" type="pres">
      <dgm:prSet presAssocID="{5C8F9B23-9ECC-4FE9-AE7D-2CEAD5F69771}" presName="AccentHold3" presStyleLbl="node1" presStyleIdx="12" presStyleCnt="13"/>
      <dgm:spPr/>
    </dgm:pt>
  </dgm:ptLst>
  <dgm:cxnLst>
    <dgm:cxn modelId="{2EFEDEE8-7C5C-48DC-8F99-DA1862B519EB}" srcId="{D1A011FA-6225-4C01-8CF1-C84BD19214D3}" destId="{C9187EC6-F567-471C-98F1-779614B08AC0}" srcOrd="0" destOrd="0" parTransId="{91F8DCBF-72B8-4270-B3BB-42F85FD42624}" sibTransId="{D656F191-DE4C-4B8E-9620-F03ECE17F50D}"/>
    <dgm:cxn modelId="{6604BF25-11AF-4F3D-800D-E28A0F3AA9D6}" type="presOf" srcId="{82877AE3-4245-4DE0-8AAC-45827C2EEF81}" destId="{F42FAA5E-1804-4912-BDDC-9E8EA4CB4289}" srcOrd="0" destOrd="0" presId="urn:microsoft.com/office/officeart/2009/3/layout/CircleRelationship"/>
    <dgm:cxn modelId="{5FBE4BE1-2AA1-448A-8D82-A159501B3314}" type="presOf" srcId="{5C8F9B23-9ECC-4FE9-AE7D-2CEAD5F69771}" destId="{FF487BE9-40F2-4304-898E-9DB208864B51}" srcOrd="0" destOrd="0" presId="urn:microsoft.com/office/officeart/2009/3/layout/CircleRelationship"/>
    <dgm:cxn modelId="{BA7A9CB7-FA77-43CF-B5B8-BD36434CDB19}" type="presOf" srcId="{D1A011FA-6225-4C01-8CF1-C84BD19214D3}" destId="{C2569ACD-41ED-475A-AE37-FC583BA156E9}" srcOrd="0" destOrd="0" presId="urn:microsoft.com/office/officeart/2009/3/layout/CircleRelationship"/>
    <dgm:cxn modelId="{7D478E04-BA65-48B2-807F-1461EF2233C7}" srcId="{C9187EC6-F567-471C-98F1-779614B08AC0}" destId="{5C8F9B23-9ECC-4FE9-AE7D-2CEAD5F69771}" srcOrd="1" destOrd="0" parTransId="{8BC63526-9FFA-49C9-B612-49FCD847AC0B}" sibTransId="{C41C0D24-9B18-4BA1-A73C-6377E5FDB932}"/>
    <dgm:cxn modelId="{5B985113-FAF3-449D-86C9-33C32DD6F689}" type="presOf" srcId="{C9187EC6-F567-471C-98F1-779614B08AC0}" destId="{9A57B784-DE4B-4677-8E29-582C7EC52B70}" srcOrd="0" destOrd="0" presId="urn:microsoft.com/office/officeart/2009/3/layout/CircleRelationship"/>
    <dgm:cxn modelId="{94A91014-6B33-408C-8B1F-A1E3239E6D8A}" srcId="{C9187EC6-F567-471C-98F1-779614B08AC0}" destId="{82877AE3-4245-4DE0-8AAC-45827C2EEF81}" srcOrd="0" destOrd="0" parTransId="{113C34C4-F7D0-49AE-9C61-9F3AF5D6E095}" sibTransId="{69E88F32-84E1-4857-8145-C5BFE54BAB9A}"/>
    <dgm:cxn modelId="{DAE5F039-01E1-42C7-8630-0C05602AD105}" type="presParOf" srcId="{C2569ACD-41ED-475A-AE37-FC583BA156E9}" destId="{9A57B784-DE4B-4677-8E29-582C7EC52B70}" srcOrd="0" destOrd="0" presId="urn:microsoft.com/office/officeart/2009/3/layout/CircleRelationship"/>
    <dgm:cxn modelId="{540897F9-5277-42FB-8F2D-110D20D74DA3}" type="presParOf" srcId="{C2569ACD-41ED-475A-AE37-FC583BA156E9}" destId="{239A0122-4B76-4220-9028-2D9ADA2A7E96}" srcOrd="1" destOrd="0" presId="urn:microsoft.com/office/officeart/2009/3/layout/CircleRelationship"/>
    <dgm:cxn modelId="{4BF66804-2D0C-4E75-8BA5-4753FAE2E613}" type="presParOf" srcId="{C2569ACD-41ED-475A-AE37-FC583BA156E9}" destId="{9CBEE52C-819F-40D4-8447-1A7A6095852C}" srcOrd="2" destOrd="0" presId="urn:microsoft.com/office/officeart/2009/3/layout/CircleRelationship"/>
    <dgm:cxn modelId="{C37494A6-AF83-46F4-9368-79D22191E1E2}" type="presParOf" srcId="{C2569ACD-41ED-475A-AE37-FC583BA156E9}" destId="{836D28F1-2FE5-4F32-8CD3-5AFC8164B0EC}" srcOrd="3" destOrd="0" presId="urn:microsoft.com/office/officeart/2009/3/layout/CircleRelationship"/>
    <dgm:cxn modelId="{EDAD3DFD-7F8D-49D2-AA53-D3BEC68ECB15}" type="presParOf" srcId="{C2569ACD-41ED-475A-AE37-FC583BA156E9}" destId="{A8AC36BD-73E0-4559-9E0C-9ED28ADB9D2C}" srcOrd="4" destOrd="0" presId="urn:microsoft.com/office/officeart/2009/3/layout/CircleRelationship"/>
    <dgm:cxn modelId="{D529883B-4C35-4DF1-A66B-072E27B6033C}" type="presParOf" srcId="{C2569ACD-41ED-475A-AE37-FC583BA156E9}" destId="{CFDE0255-2D8D-47A8-A553-5317E6C11412}" srcOrd="5" destOrd="0" presId="urn:microsoft.com/office/officeart/2009/3/layout/CircleRelationship"/>
    <dgm:cxn modelId="{CA59C5D6-D8E5-400F-A21F-956C7E229947}" type="presParOf" srcId="{C2569ACD-41ED-475A-AE37-FC583BA156E9}" destId="{8CFB66BA-73EE-4FF1-97D9-5CC3D958B8A9}" srcOrd="6" destOrd="0" presId="urn:microsoft.com/office/officeart/2009/3/layout/CircleRelationship"/>
    <dgm:cxn modelId="{9A9485EE-93FE-4FC3-B05C-B7C7D228BE1E}" type="presParOf" srcId="{C2569ACD-41ED-475A-AE37-FC583BA156E9}" destId="{F42FAA5E-1804-4912-BDDC-9E8EA4CB4289}" srcOrd="7" destOrd="0" presId="urn:microsoft.com/office/officeart/2009/3/layout/CircleRelationship"/>
    <dgm:cxn modelId="{ED4F681D-ED50-4794-A13C-C1C158FE3FC5}" type="presParOf" srcId="{C2569ACD-41ED-475A-AE37-FC583BA156E9}" destId="{60E51B41-1379-43C7-AF79-1617D7F2B312}" srcOrd="8" destOrd="0" presId="urn:microsoft.com/office/officeart/2009/3/layout/CircleRelationship"/>
    <dgm:cxn modelId="{70FBBFD4-7AE0-4242-80F1-88E59EB7B8C6}" type="presParOf" srcId="{60E51B41-1379-43C7-AF79-1617D7F2B312}" destId="{90F503FF-0340-4949-9731-A0DB3E08EC7F}" srcOrd="0" destOrd="0" presId="urn:microsoft.com/office/officeart/2009/3/layout/CircleRelationship"/>
    <dgm:cxn modelId="{53D62298-50EC-4EC9-8919-9E22377CD1E6}" type="presParOf" srcId="{C2569ACD-41ED-475A-AE37-FC583BA156E9}" destId="{C6704B33-F42E-4241-8371-3E57F6B0B9E4}" srcOrd="9" destOrd="0" presId="urn:microsoft.com/office/officeart/2009/3/layout/CircleRelationship"/>
    <dgm:cxn modelId="{625096F9-CC13-44F5-91DF-A62DECF32D67}" type="presParOf" srcId="{C6704B33-F42E-4241-8371-3E57F6B0B9E4}" destId="{C0CB326C-38DD-4C2B-B6D4-A9BA18EF281D}" srcOrd="0" destOrd="0" presId="urn:microsoft.com/office/officeart/2009/3/layout/CircleRelationship"/>
    <dgm:cxn modelId="{D4B09E13-E24A-4A8C-B85F-2C4F26F5F644}" type="presParOf" srcId="{C2569ACD-41ED-475A-AE37-FC583BA156E9}" destId="{FF487BE9-40F2-4304-898E-9DB208864B51}" srcOrd="10" destOrd="0" presId="urn:microsoft.com/office/officeart/2009/3/layout/CircleRelationship"/>
    <dgm:cxn modelId="{04823440-6A05-4F65-89B2-2545B9560ABB}" type="presParOf" srcId="{C2569ACD-41ED-475A-AE37-FC583BA156E9}" destId="{5F77E10A-15F6-4328-AE49-871A34A5894B}" srcOrd="11" destOrd="0" presId="urn:microsoft.com/office/officeart/2009/3/layout/CircleRelationship"/>
    <dgm:cxn modelId="{54E27A9D-6B9B-4DEB-90B9-FEFB9E8D819A}" type="presParOf" srcId="{5F77E10A-15F6-4328-AE49-871A34A5894B}" destId="{3ED8DE36-9FC3-4F6B-BC72-8687442C5A23}" srcOrd="0" destOrd="0" presId="urn:microsoft.com/office/officeart/2009/3/layout/CircleRelationship"/>
    <dgm:cxn modelId="{FDAF1645-C6D5-478A-BD81-84FEDF6C2FEB}" type="presParOf" srcId="{C2569ACD-41ED-475A-AE37-FC583BA156E9}" destId="{42738F47-D297-4198-8132-DBF0F1578B49}" srcOrd="12" destOrd="0" presId="urn:microsoft.com/office/officeart/2009/3/layout/CircleRelationship"/>
    <dgm:cxn modelId="{DCE695C1-BFB0-4046-AB60-6B14E8DEB4D1}" type="presParOf" srcId="{42738F47-D297-4198-8132-DBF0F1578B49}" destId="{C63B7748-3BB8-421A-A12E-CA0DF2FF08EF}" srcOrd="0" destOrd="0" presId="urn:microsoft.com/office/officeart/2009/3/layout/CircleRelationship"/>
    <dgm:cxn modelId="{812CD118-F2CE-4BE6-AAF4-E8A3156D123B}" type="presParOf" srcId="{C2569ACD-41ED-475A-AE37-FC583BA156E9}" destId="{739C5F02-B3E3-4916-9B4B-5253419234B1}" srcOrd="13" destOrd="0" presId="urn:microsoft.com/office/officeart/2009/3/layout/CircleRelationship"/>
    <dgm:cxn modelId="{2DF813B2-0A0F-42D3-A47B-AF60201BF809}" type="presParOf" srcId="{739C5F02-B3E3-4916-9B4B-5253419234B1}" destId="{EA1BC7BF-B1DD-4C68-9182-60DD6A4DD60D}" srcOrd="0" destOrd="0" presId="urn:microsoft.com/office/officeart/2009/3/layout/CircleRelationshi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896406C-E33C-4526-97E3-E9483CFE41F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tr-TR"/>
        </a:p>
      </dgm:t>
    </dgm:pt>
    <dgm:pt modelId="{6C7C64DE-D1F3-43EE-AF69-A58404AA8EA5}">
      <dgm:prSet phldrT="[Text]"/>
      <dgm:spPr>
        <a:solidFill>
          <a:schemeClr val="accent2">
            <a:lumMod val="75000"/>
          </a:schemeClr>
        </a:solidFill>
      </dgm:spPr>
      <dgm:t>
        <a:bodyPr/>
        <a:lstStyle/>
        <a:p>
          <a:r>
            <a:rPr lang="tr-TR" dirty="0" smtClean="0"/>
            <a:t>Uygunluk</a:t>
          </a:r>
          <a:endParaRPr lang="tr-TR" dirty="0"/>
        </a:p>
      </dgm:t>
    </dgm:pt>
    <dgm:pt modelId="{C494402D-3972-4366-8709-850B7FE9C422}" type="parTrans" cxnId="{CD96E16F-1B09-4BC5-9CDC-21BC975F3530}">
      <dgm:prSet/>
      <dgm:spPr/>
      <dgm:t>
        <a:bodyPr/>
        <a:lstStyle/>
        <a:p>
          <a:endParaRPr lang="tr-TR"/>
        </a:p>
      </dgm:t>
    </dgm:pt>
    <dgm:pt modelId="{2AE550BD-A441-4BEB-AF85-3D8610516730}" type="sibTrans" cxnId="{CD96E16F-1B09-4BC5-9CDC-21BC975F3530}">
      <dgm:prSet/>
      <dgm:spPr/>
      <dgm:t>
        <a:bodyPr/>
        <a:lstStyle/>
        <a:p>
          <a:endParaRPr lang="tr-TR"/>
        </a:p>
      </dgm:t>
    </dgm:pt>
    <dgm:pt modelId="{CA4316E1-C38C-4B65-BF26-893BAB4E394F}">
      <dgm:prSet phldrT="[Text]"/>
      <dgm:spPr>
        <a:solidFill>
          <a:schemeClr val="accent2">
            <a:lumMod val="75000"/>
          </a:schemeClr>
        </a:solidFill>
      </dgm:spPr>
      <dgm:t>
        <a:bodyPr/>
        <a:lstStyle/>
        <a:p>
          <a:r>
            <a:rPr lang="tr-TR" b="0" dirty="0" smtClean="0">
              <a:solidFill>
                <a:schemeClr val="bg1"/>
              </a:solidFill>
              <a:cs typeface="Times New Roman" panose="02020603050405020304" pitchFamily="18" charset="0"/>
            </a:rPr>
            <a:t>Tasarım ve Uygulama Kalitesi</a:t>
          </a:r>
          <a:endParaRPr lang="tr-TR" b="0" dirty="0">
            <a:solidFill>
              <a:schemeClr val="bg1"/>
            </a:solidFill>
          </a:endParaRPr>
        </a:p>
      </dgm:t>
    </dgm:pt>
    <dgm:pt modelId="{D49C2396-6169-4734-BB3F-FC529F9CB320}" type="parTrans" cxnId="{133B6855-9DBD-4DCE-B738-1BA2618B04B1}">
      <dgm:prSet/>
      <dgm:spPr/>
      <dgm:t>
        <a:bodyPr/>
        <a:lstStyle/>
        <a:p>
          <a:endParaRPr lang="tr-TR"/>
        </a:p>
      </dgm:t>
    </dgm:pt>
    <dgm:pt modelId="{F1EA35DA-3DE0-40AB-B645-C43AE250A12C}" type="sibTrans" cxnId="{133B6855-9DBD-4DCE-B738-1BA2618B04B1}">
      <dgm:prSet/>
      <dgm:spPr/>
      <dgm:t>
        <a:bodyPr/>
        <a:lstStyle/>
        <a:p>
          <a:endParaRPr lang="tr-TR"/>
        </a:p>
      </dgm:t>
    </dgm:pt>
    <dgm:pt modelId="{7C67FC14-E5A0-48D0-8206-AD0511F92E27}">
      <dgm:prSet phldrT="[Text]"/>
      <dgm:spPr>
        <a:solidFill>
          <a:schemeClr val="accent2">
            <a:lumMod val="75000"/>
          </a:schemeClr>
        </a:solidFill>
      </dgm:spPr>
      <dgm:t>
        <a:bodyPr/>
        <a:lstStyle/>
        <a:p>
          <a:r>
            <a:rPr lang="tr-TR" dirty="0" smtClean="0"/>
            <a:t>Etki ve Yaygınlaştırma</a:t>
          </a:r>
          <a:endParaRPr lang="tr-TR" dirty="0"/>
        </a:p>
      </dgm:t>
    </dgm:pt>
    <dgm:pt modelId="{D346D12B-E458-4AA4-B93C-6087F61F9746}" type="parTrans" cxnId="{7D1EB87F-67B0-4695-9C0C-57150501D9B1}">
      <dgm:prSet/>
      <dgm:spPr/>
      <dgm:t>
        <a:bodyPr/>
        <a:lstStyle/>
        <a:p>
          <a:endParaRPr lang="tr-TR"/>
        </a:p>
      </dgm:t>
    </dgm:pt>
    <dgm:pt modelId="{71D5828F-08C9-472F-9106-1415F3701A9C}" type="sibTrans" cxnId="{7D1EB87F-67B0-4695-9C0C-57150501D9B1}">
      <dgm:prSet/>
      <dgm:spPr/>
      <dgm:t>
        <a:bodyPr/>
        <a:lstStyle/>
        <a:p>
          <a:endParaRPr lang="tr-TR"/>
        </a:p>
      </dgm:t>
    </dgm:pt>
    <dgm:pt modelId="{566074D5-1704-4610-8834-E9886F1A245F}">
      <dgm:prSet phldrT="[Text]"/>
      <dgm:spPr>
        <a:solidFill>
          <a:schemeClr val="accent2">
            <a:lumMod val="75000"/>
          </a:schemeClr>
        </a:solidFill>
      </dgm:spPr>
      <dgm:t>
        <a:bodyPr/>
        <a:lstStyle/>
        <a:p>
          <a:r>
            <a:rPr lang="tr-TR" b="0" dirty="0" smtClean="0">
              <a:solidFill>
                <a:schemeClr val="bg1"/>
              </a:solidFill>
            </a:rPr>
            <a:t>Proje Ekibi ve İşbirliğinin Düzenlenmesi</a:t>
          </a:r>
          <a:endParaRPr lang="tr-TR" b="0" dirty="0">
            <a:solidFill>
              <a:schemeClr val="bg1"/>
            </a:solidFill>
          </a:endParaRPr>
        </a:p>
      </dgm:t>
    </dgm:pt>
    <dgm:pt modelId="{2A0F5AA9-7E12-404B-8AC7-176ACECBA6AB}" type="parTrans" cxnId="{44BBF8D3-1505-44C2-9373-F689D8B9EBA4}">
      <dgm:prSet/>
      <dgm:spPr/>
      <dgm:t>
        <a:bodyPr/>
        <a:lstStyle/>
        <a:p>
          <a:endParaRPr lang="tr-TR"/>
        </a:p>
      </dgm:t>
    </dgm:pt>
    <dgm:pt modelId="{7F99D2D9-6297-4393-A2E1-672BDAA97EA0}" type="sibTrans" cxnId="{44BBF8D3-1505-44C2-9373-F689D8B9EBA4}">
      <dgm:prSet/>
      <dgm:spPr/>
      <dgm:t>
        <a:bodyPr/>
        <a:lstStyle/>
        <a:p>
          <a:endParaRPr lang="tr-TR"/>
        </a:p>
      </dgm:t>
    </dgm:pt>
    <dgm:pt modelId="{D2822A9E-1AD4-4177-88BA-916C41114A6B}" type="pres">
      <dgm:prSet presAssocID="{5896406C-E33C-4526-97E3-E9483CFE41F8}" presName="Name0" presStyleCnt="0">
        <dgm:presLayoutVars>
          <dgm:chMax val="7"/>
          <dgm:chPref val="7"/>
          <dgm:dir/>
        </dgm:presLayoutVars>
      </dgm:prSet>
      <dgm:spPr/>
      <dgm:t>
        <a:bodyPr/>
        <a:lstStyle/>
        <a:p>
          <a:endParaRPr lang="tr-TR"/>
        </a:p>
      </dgm:t>
    </dgm:pt>
    <dgm:pt modelId="{EC831F79-E271-430C-B71E-E8FA7F37670B}" type="pres">
      <dgm:prSet presAssocID="{5896406C-E33C-4526-97E3-E9483CFE41F8}" presName="Name1" presStyleCnt="0"/>
      <dgm:spPr/>
    </dgm:pt>
    <dgm:pt modelId="{7745B75E-BBFB-4BB7-A0CD-5E4D054DA7CC}" type="pres">
      <dgm:prSet presAssocID="{5896406C-E33C-4526-97E3-E9483CFE41F8}" presName="cycle" presStyleCnt="0"/>
      <dgm:spPr/>
    </dgm:pt>
    <dgm:pt modelId="{EA09E0B5-5B48-46AB-A0D2-46591474CA42}" type="pres">
      <dgm:prSet presAssocID="{5896406C-E33C-4526-97E3-E9483CFE41F8}" presName="srcNode" presStyleLbl="node1" presStyleIdx="0" presStyleCnt="4"/>
      <dgm:spPr/>
    </dgm:pt>
    <dgm:pt modelId="{2ECABBC2-E5A7-4469-8FE9-459F928B49A2}" type="pres">
      <dgm:prSet presAssocID="{5896406C-E33C-4526-97E3-E9483CFE41F8}" presName="conn" presStyleLbl="parChTrans1D2" presStyleIdx="0" presStyleCnt="1"/>
      <dgm:spPr/>
      <dgm:t>
        <a:bodyPr/>
        <a:lstStyle/>
        <a:p>
          <a:endParaRPr lang="tr-TR"/>
        </a:p>
      </dgm:t>
    </dgm:pt>
    <dgm:pt modelId="{DC6D07BF-D1E0-4F0C-8979-9D67F7F68E4A}" type="pres">
      <dgm:prSet presAssocID="{5896406C-E33C-4526-97E3-E9483CFE41F8}" presName="extraNode" presStyleLbl="node1" presStyleIdx="0" presStyleCnt="4"/>
      <dgm:spPr/>
    </dgm:pt>
    <dgm:pt modelId="{2DC7E216-8C7C-4C01-8921-73C7F45EFAEC}" type="pres">
      <dgm:prSet presAssocID="{5896406C-E33C-4526-97E3-E9483CFE41F8}" presName="dstNode" presStyleLbl="node1" presStyleIdx="0" presStyleCnt="4"/>
      <dgm:spPr/>
    </dgm:pt>
    <dgm:pt modelId="{7BE84B2E-239B-4704-9AD5-2B57BA83095C}" type="pres">
      <dgm:prSet presAssocID="{6C7C64DE-D1F3-43EE-AF69-A58404AA8EA5}" presName="text_1" presStyleLbl="node1" presStyleIdx="0" presStyleCnt="4">
        <dgm:presLayoutVars>
          <dgm:bulletEnabled val="1"/>
        </dgm:presLayoutVars>
      </dgm:prSet>
      <dgm:spPr/>
      <dgm:t>
        <a:bodyPr/>
        <a:lstStyle/>
        <a:p>
          <a:endParaRPr lang="tr-TR"/>
        </a:p>
      </dgm:t>
    </dgm:pt>
    <dgm:pt modelId="{F944B8A6-E4A3-45AC-B242-813EBCBE8213}" type="pres">
      <dgm:prSet presAssocID="{6C7C64DE-D1F3-43EE-AF69-A58404AA8EA5}" presName="accent_1" presStyleCnt="0"/>
      <dgm:spPr/>
    </dgm:pt>
    <dgm:pt modelId="{04CF70D9-E8F6-491B-8933-4411B2E5D391}" type="pres">
      <dgm:prSet presAssocID="{6C7C64DE-D1F3-43EE-AF69-A58404AA8EA5}" presName="accentRepeatNode" presStyleLbl="solidFgAcc1" presStyleIdx="0" presStyleCnt="4"/>
      <dgm:spPr/>
    </dgm:pt>
    <dgm:pt modelId="{89948394-7453-4C15-AC7F-8963436BF121}" type="pres">
      <dgm:prSet presAssocID="{CA4316E1-C38C-4B65-BF26-893BAB4E394F}" presName="text_2" presStyleLbl="node1" presStyleIdx="1" presStyleCnt="4">
        <dgm:presLayoutVars>
          <dgm:bulletEnabled val="1"/>
        </dgm:presLayoutVars>
      </dgm:prSet>
      <dgm:spPr/>
      <dgm:t>
        <a:bodyPr/>
        <a:lstStyle/>
        <a:p>
          <a:endParaRPr lang="tr-TR"/>
        </a:p>
      </dgm:t>
    </dgm:pt>
    <dgm:pt modelId="{6C978E5E-8F33-4AC3-801C-39D0B78AB85C}" type="pres">
      <dgm:prSet presAssocID="{CA4316E1-C38C-4B65-BF26-893BAB4E394F}" presName="accent_2" presStyleCnt="0"/>
      <dgm:spPr/>
    </dgm:pt>
    <dgm:pt modelId="{EB41E0EC-361D-4991-922C-E162A56B6EB4}" type="pres">
      <dgm:prSet presAssocID="{CA4316E1-C38C-4B65-BF26-893BAB4E394F}" presName="accentRepeatNode" presStyleLbl="solidFgAcc1" presStyleIdx="1" presStyleCnt="4"/>
      <dgm:spPr/>
    </dgm:pt>
    <dgm:pt modelId="{484EFC91-610A-4013-8705-89C37A58A5BF}" type="pres">
      <dgm:prSet presAssocID="{566074D5-1704-4610-8834-E9886F1A245F}" presName="text_3" presStyleLbl="node1" presStyleIdx="2" presStyleCnt="4">
        <dgm:presLayoutVars>
          <dgm:bulletEnabled val="1"/>
        </dgm:presLayoutVars>
      </dgm:prSet>
      <dgm:spPr/>
      <dgm:t>
        <a:bodyPr/>
        <a:lstStyle/>
        <a:p>
          <a:endParaRPr lang="tr-TR"/>
        </a:p>
      </dgm:t>
    </dgm:pt>
    <dgm:pt modelId="{411A4BEA-EDD6-46A0-9232-E5BD5C3B22C1}" type="pres">
      <dgm:prSet presAssocID="{566074D5-1704-4610-8834-E9886F1A245F}" presName="accent_3" presStyleCnt="0"/>
      <dgm:spPr/>
    </dgm:pt>
    <dgm:pt modelId="{1AEB3D27-6A16-4301-B55B-BF8FFE9AD49B}" type="pres">
      <dgm:prSet presAssocID="{566074D5-1704-4610-8834-E9886F1A245F}" presName="accentRepeatNode" presStyleLbl="solidFgAcc1" presStyleIdx="2" presStyleCnt="4"/>
      <dgm:spPr/>
    </dgm:pt>
    <dgm:pt modelId="{027D8B0C-A60B-4718-AF9A-1B298D44C87C}" type="pres">
      <dgm:prSet presAssocID="{7C67FC14-E5A0-48D0-8206-AD0511F92E27}" presName="text_4" presStyleLbl="node1" presStyleIdx="3" presStyleCnt="4">
        <dgm:presLayoutVars>
          <dgm:bulletEnabled val="1"/>
        </dgm:presLayoutVars>
      </dgm:prSet>
      <dgm:spPr/>
      <dgm:t>
        <a:bodyPr/>
        <a:lstStyle/>
        <a:p>
          <a:endParaRPr lang="tr-TR"/>
        </a:p>
      </dgm:t>
    </dgm:pt>
    <dgm:pt modelId="{6F2A5627-B5C5-4E9E-9F26-D147C9CE74CA}" type="pres">
      <dgm:prSet presAssocID="{7C67FC14-E5A0-48D0-8206-AD0511F92E27}" presName="accent_4" presStyleCnt="0"/>
      <dgm:spPr/>
    </dgm:pt>
    <dgm:pt modelId="{3A236C52-6C15-42A4-9892-56262B2826BE}" type="pres">
      <dgm:prSet presAssocID="{7C67FC14-E5A0-48D0-8206-AD0511F92E27}" presName="accentRepeatNode" presStyleLbl="solidFgAcc1" presStyleIdx="3" presStyleCnt="4"/>
      <dgm:spPr/>
    </dgm:pt>
  </dgm:ptLst>
  <dgm:cxnLst>
    <dgm:cxn modelId="{7D474A89-5275-4029-BF03-83CDC0205933}" type="presOf" srcId="{6C7C64DE-D1F3-43EE-AF69-A58404AA8EA5}" destId="{7BE84B2E-239B-4704-9AD5-2B57BA83095C}" srcOrd="0" destOrd="0" presId="urn:microsoft.com/office/officeart/2008/layout/VerticalCurvedList"/>
    <dgm:cxn modelId="{133B6855-9DBD-4DCE-B738-1BA2618B04B1}" srcId="{5896406C-E33C-4526-97E3-E9483CFE41F8}" destId="{CA4316E1-C38C-4B65-BF26-893BAB4E394F}" srcOrd="1" destOrd="0" parTransId="{D49C2396-6169-4734-BB3F-FC529F9CB320}" sibTransId="{F1EA35DA-3DE0-40AB-B645-C43AE250A12C}"/>
    <dgm:cxn modelId="{44BBF8D3-1505-44C2-9373-F689D8B9EBA4}" srcId="{5896406C-E33C-4526-97E3-E9483CFE41F8}" destId="{566074D5-1704-4610-8834-E9886F1A245F}" srcOrd="2" destOrd="0" parTransId="{2A0F5AA9-7E12-404B-8AC7-176ACECBA6AB}" sibTransId="{7F99D2D9-6297-4393-A2E1-672BDAA97EA0}"/>
    <dgm:cxn modelId="{55B66F63-F715-4AFA-9A0D-BEBA0D730C7B}" type="presOf" srcId="{CA4316E1-C38C-4B65-BF26-893BAB4E394F}" destId="{89948394-7453-4C15-AC7F-8963436BF121}" srcOrd="0" destOrd="0" presId="urn:microsoft.com/office/officeart/2008/layout/VerticalCurvedList"/>
    <dgm:cxn modelId="{256E924D-9F3E-4939-9D9B-79D3287D9A95}" type="presOf" srcId="{566074D5-1704-4610-8834-E9886F1A245F}" destId="{484EFC91-610A-4013-8705-89C37A58A5BF}" srcOrd="0" destOrd="0" presId="urn:microsoft.com/office/officeart/2008/layout/VerticalCurvedList"/>
    <dgm:cxn modelId="{18C0EC55-B746-48D7-9E05-07D6ECE11A36}" type="presOf" srcId="{2AE550BD-A441-4BEB-AF85-3D8610516730}" destId="{2ECABBC2-E5A7-4469-8FE9-459F928B49A2}" srcOrd="0" destOrd="0" presId="urn:microsoft.com/office/officeart/2008/layout/VerticalCurvedList"/>
    <dgm:cxn modelId="{A8F57A1B-F5D7-4743-9902-54E7B1DBAA42}" type="presOf" srcId="{5896406C-E33C-4526-97E3-E9483CFE41F8}" destId="{D2822A9E-1AD4-4177-88BA-916C41114A6B}" srcOrd="0" destOrd="0" presId="urn:microsoft.com/office/officeart/2008/layout/VerticalCurvedList"/>
    <dgm:cxn modelId="{89308AAA-F792-4EE2-AFC7-F2D55845AF2A}" type="presOf" srcId="{7C67FC14-E5A0-48D0-8206-AD0511F92E27}" destId="{027D8B0C-A60B-4718-AF9A-1B298D44C87C}" srcOrd="0" destOrd="0" presId="urn:microsoft.com/office/officeart/2008/layout/VerticalCurvedList"/>
    <dgm:cxn modelId="{CD96E16F-1B09-4BC5-9CDC-21BC975F3530}" srcId="{5896406C-E33C-4526-97E3-E9483CFE41F8}" destId="{6C7C64DE-D1F3-43EE-AF69-A58404AA8EA5}" srcOrd="0" destOrd="0" parTransId="{C494402D-3972-4366-8709-850B7FE9C422}" sibTransId="{2AE550BD-A441-4BEB-AF85-3D8610516730}"/>
    <dgm:cxn modelId="{7D1EB87F-67B0-4695-9C0C-57150501D9B1}" srcId="{5896406C-E33C-4526-97E3-E9483CFE41F8}" destId="{7C67FC14-E5A0-48D0-8206-AD0511F92E27}" srcOrd="3" destOrd="0" parTransId="{D346D12B-E458-4AA4-B93C-6087F61F9746}" sibTransId="{71D5828F-08C9-472F-9106-1415F3701A9C}"/>
    <dgm:cxn modelId="{5CB6CFB4-023B-4C69-B0BE-A382B024D214}" type="presParOf" srcId="{D2822A9E-1AD4-4177-88BA-916C41114A6B}" destId="{EC831F79-E271-430C-B71E-E8FA7F37670B}" srcOrd="0" destOrd="0" presId="urn:microsoft.com/office/officeart/2008/layout/VerticalCurvedList"/>
    <dgm:cxn modelId="{9701B4C1-A89D-455A-99F1-259D61C10105}" type="presParOf" srcId="{EC831F79-E271-430C-B71E-E8FA7F37670B}" destId="{7745B75E-BBFB-4BB7-A0CD-5E4D054DA7CC}" srcOrd="0" destOrd="0" presId="urn:microsoft.com/office/officeart/2008/layout/VerticalCurvedList"/>
    <dgm:cxn modelId="{6DC5D1B9-B0D9-49D5-9E62-0B866FB8E9C6}" type="presParOf" srcId="{7745B75E-BBFB-4BB7-A0CD-5E4D054DA7CC}" destId="{EA09E0B5-5B48-46AB-A0D2-46591474CA42}" srcOrd="0" destOrd="0" presId="urn:microsoft.com/office/officeart/2008/layout/VerticalCurvedList"/>
    <dgm:cxn modelId="{9524245D-EA11-42A5-B90D-DADEB360E806}" type="presParOf" srcId="{7745B75E-BBFB-4BB7-A0CD-5E4D054DA7CC}" destId="{2ECABBC2-E5A7-4469-8FE9-459F928B49A2}" srcOrd="1" destOrd="0" presId="urn:microsoft.com/office/officeart/2008/layout/VerticalCurvedList"/>
    <dgm:cxn modelId="{782E1465-36F7-45D5-BBBC-41D1BA57B4B8}" type="presParOf" srcId="{7745B75E-BBFB-4BB7-A0CD-5E4D054DA7CC}" destId="{DC6D07BF-D1E0-4F0C-8979-9D67F7F68E4A}" srcOrd="2" destOrd="0" presId="urn:microsoft.com/office/officeart/2008/layout/VerticalCurvedList"/>
    <dgm:cxn modelId="{DF56614A-A752-4BB7-BC44-FEEAF7FE3F27}" type="presParOf" srcId="{7745B75E-BBFB-4BB7-A0CD-5E4D054DA7CC}" destId="{2DC7E216-8C7C-4C01-8921-73C7F45EFAEC}" srcOrd="3" destOrd="0" presId="urn:microsoft.com/office/officeart/2008/layout/VerticalCurvedList"/>
    <dgm:cxn modelId="{02B0D890-015A-4112-B015-5FCF0C5B1438}" type="presParOf" srcId="{EC831F79-E271-430C-B71E-E8FA7F37670B}" destId="{7BE84B2E-239B-4704-9AD5-2B57BA83095C}" srcOrd="1" destOrd="0" presId="urn:microsoft.com/office/officeart/2008/layout/VerticalCurvedList"/>
    <dgm:cxn modelId="{B833A5C8-3676-40AE-92D9-603616C1AD3F}" type="presParOf" srcId="{EC831F79-E271-430C-B71E-E8FA7F37670B}" destId="{F944B8A6-E4A3-45AC-B242-813EBCBE8213}" srcOrd="2" destOrd="0" presId="urn:microsoft.com/office/officeart/2008/layout/VerticalCurvedList"/>
    <dgm:cxn modelId="{86131F98-379F-48EA-9FFA-27DD4D23B352}" type="presParOf" srcId="{F944B8A6-E4A3-45AC-B242-813EBCBE8213}" destId="{04CF70D9-E8F6-491B-8933-4411B2E5D391}" srcOrd="0" destOrd="0" presId="urn:microsoft.com/office/officeart/2008/layout/VerticalCurvedList"/>
    <dgm:cxn modelId="{1F03F266-EC75-4FCE-936F-C2DBC14228E0}" type="presParOf" srcId="{EC831F79-E271-430C-B71E-E8FA7F37670B}" destId="{89948394-7453-4C15-AC7F-8963436BF121}" srcOrd="3" destOrd="0" presId="urn:microsoft.com/office/officeart/2008/layout/VerticalCurvedList"/>
    <dgm:cxn modelId="{72429D5F-B180-41AA-9C03-82B3A264A315}" type="presParOf" srcId="{EC831F79-E271-430C-B71E-E8FA7F37670B}" destId="{6C978E5E-8F33-4AC3-801C-39D0B78AB85C}" srcOrd="4" destOrd="0" presId="urn:microsoft.com/office/officeart/2008/layout/VerticalCurvedList"/>
    <dgm:cxn modelId="{A4A0031A-0A3C-45EF-8A60-7F2F728DD1F9}" type="presParOf" srcId="{6C978E5E-8F33-4AC3-801C-39D0B78AB85C}" destId="{EB41E0EC-361D-4991-922C-E162A56B6EB4}" srcOrd="0" destOrd="0" presId="urn:microsoft.com/office/officeart/2008/layout/VerticalCurvedList"/>
    <dgm:cxn modelId="{94474C06-BA31-461E-87A2-8C5F6149F484}" type="presParOf" srcId="{EC831F79-E271-430C-B71E-E8FA7F37670B}" destId="{484EFC91-610A-4013-8705-89C37A58A5BF}" srcOrd="5" destOrd="0" presId="urn:microsoft.com/office/officeart/2008/layout/VerticalCurvedList"/>
    <dgm:cxn modelId="{0C97EB00-7190-41D4-A84A-2DD610CDC34B}" type="presParOf" srcId="{EC831F79-E271-430C-B71E-E8FA7F37670B}" destId="{411A4BEA-EDD6-46A0-9232-E5BD5C3B22C1}" srcOrd="6" destOrd="0" presId="urn:microsoft.com/office/officeart/2008/layout/VerticalCurvedList"/>
    <dgm:cxn modelId="{4DD12F99-FC63-42D0-9841-896D1A558619}" type="presParOf" srcId="{411A4BEA-EDD6-46A0-9232-E5BD5C3B22C1}" destId="{1AEB3D27-6A16-4301-B55B-BF8FFE9AD49B}" srcOrd="0" destOrd="0" presId="urn:microsoft.com/office/officeart/2008/layout/VerticalCurvedList"/>
    <dgm:cxn modelId="{A3F516D2-4FA3-4248-81C4-A54D26B5F8FC}" type="presParOf" srcId="{EC831F79-E271-430C-B71E-E8FA7F37670B}" destId="{027D8B0C-A60B-4718-AF9A-1B298D44C87C}" srcOrd="7" destOrd="0" presId="urn:microsoft.com/office/officeart/2008/layout/VerticalCurvedList"/>
    <dgm:cxn modelId="{E6B9F3B7-308D-4B50-8E97-C0A8B712DE40}" type="presParOf" srcId="{EC831F79-E271-430C-B71E-E8FA7F37670B}" destId="{6F2A5627-B5C5-4E9E-9F26-D147C9CE74CA}" srcOrd="8" destOrd="0" presId="urn:microsoft.com/office/officeart/2008/layout/VerticalCurvedList"/>
    <dgm:cxn modelId="{4B27C921-8084-43CA-B4D2-3CC0440CD2CB}" type="presParOf" srcId="{6F2A5627-B5C5-4E9E-9F26-D147C9CE74CA}" destId="{3A236C52-6C15-42A4-9892-56262B2826B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1B1DC146-9AB2-49B3-A78E-B7A06CCD6A25}"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tr-TR"/>
        </a:p>
      </dgm:t>
    </dgm:pt>
    <dgm:pt modelId="{ABDDA418-E1BE-4117-BC6E-6AA30A7ABD67}">
      <dgm:prSet phldrT="[Text]"/>
      <dgm:spPr>
        <a:solidFill>
          <a:schemeClr val="accent2">
            <a:lumMod val="75000"/>
          </a:schemeClr>
        </a:solidFill>
      </dgm:spPr>
      <dgm:t>
        <a:bodyPr/>
        <a:lstStyle/>
        <a:p>
          <a:r>
            <a:rPr lang="tr-TR" dirty="0" smtClean="0"/>
            <a:t>Gençler ve gençlik alanında karar alıcılar </a:t>
          </a:r>
          <a:endParaRPr lang="tr-TR" dirty="0"/>
        </a:p>
      </dgm:t>
    </dgm:pt>
    <dgm:pt modelId="{CB727C60-BE73-47C3-91EE-01830FA94D01}" type="parTrans" cxnId="{CDF09588-AED7-4BCB-9010-13F2D1FC09A5}">
      <dgm:prSet/>
      <dgm:spPr/>
      <dgm:t>
        <a:bodyPr/>
        <a:lstStyle/>
        <a:p>
          <a:endParaRPr lang="tr-TR"/>
        </a:p>
      </dgm:t>
    </dgm:pt>
    <dgm:pt modelId="{28ED63EA-9DEC-4C0E-8735-204FFD5131DE}" type="sibTrans" cxnId="{CDF09588-AED7-4BCB-9010-13F2D1FC09A5}">
      <dgm:prSet/>
      <dgm:spPr/>
      <dgm:t>
        <a:bodyPr/>
        <a:lstStyle/>
        <a:p>
          <a:endParaRPr lang="tr-TR"/>
        </a:p>
      </dgm:t>
    </dgm:pt>
    <dgm:pt modelId="{9EE2A43A-59F5-4DBB-B295-77CC5DE611CA}">
      <dgm:prSet phldrT="[Text]"/>
      <dgm:spPr>
        <a:solidFill>
          <a:schemeClr val="tx2">
            <a:lumMod val="75000"/>
          </a:schemeClr>
        </a:solidFill>
      </dgm:spPr>
      <dgm:t>
        <a:bodyPr/>
        <a:lstStyle/>
        <a:p>
          <a:r>
            <a:rPr lang="tr-TR" dirty="0" smtClean="0">
              <a:solidFill>
                <a:schemeClr val="accent4"/>
              </a:solidFill>
            </a:rPr>
            <a:t>Değerlendirme</a:t>
          </a:r>
          <a:endParaRPr lang="tr-TR" dirty="0">
            <a:solidFill>
              <a:schemeClr val="accent4"/>
            </a:solidFill>
          </a:endParaRPr>
        </a:p>
      </dgm:t>
    </dgm:pt>
    <dgm:pt modelId="{2967EF74-C6E7-4FB1-9FB2-F3B9B20E35E5}" type="parTrans" cxnId="{2CF7A147-1F6E-4C9A-B57A-AB2F49877FBE}">
      <dgm:prSet/>
      <dgm:spPr/>
      <dgm:t>
        <a:bodyPr/>
        <a:lstStyle/>
        <a:p>
          <a:endParaRPr lang="tr-TR"/>
        </a:p>
      </dgm:t>
    </dgm:pt>
    <dgm:pt modelId="{51476819-D562-4147-AF0D-F356E90703B2}" type="sibTrans" cxnId="{2CF7A147-1F6E-4C9A-B57A-AB2F49877FBE}">
      <dgm:prSet/>
      <dgm:spPr/>
      <dgm:t>
        <a:bodyPr/>
        <a:lstStyle/>
        <a:p>
          <a:endParaRPr lang="tr-TR"/>
        </a:p>
      </dgm:t>
    </dgm:pt>
    <dgm:pt modelId="{47D9E28C-5A14-4C74-8F6C-FBDDD1D54548}">
      <dgm:prSet phldrT="[Text]"/>
      <dgm:spPr>
        <a:solidFill>
          <a:schemeClr val="tx2">
            <a:lumMod val="75000"/>
          </a:schemeClr>
        </a:solidFill>
      </dgm:spPr>
      <dgm:t>
        <a:bodyPr/>
        <a:lstStyle/>
        <a:p>
          <a:r>
            <a:rPr lang="tr-TR" dirty="0" smtClean="0">
              <a:solidFill>
                <a:schemeClr val="accent4"/>
              </a:solidFill>
            </a:rPr>
            <a:t>Diyalog</a:t>
          </a:r>
          <a:endParaRPr lang="tr-TR" dirty="0">
            <a:solidFill>
              <a:schemeClr val="accent4"/>
            </a:solidFill>
          </a:endParaRPr>
        </a:p>
      </dgm:t>
    </dgm:pt>
    <dgm:pt modelId="{4F86F441-843A-47B7-8FF8-8F1FD9946AA7}" type="parTrans" cxnId="{180B1503-A0D8-44CD-9F27-0CDEA7801299}">
      <dgm:prSet/>
      <dgm:spPr/>
      <dgm:t>
        <a:bodyPr/>
        <a:lstStyle/>
        <a:p>
          <a:endParaRPr lang="tr-TR"/>
        </a:p>
      </dgm:t>
    </dgm:pt>
    <dgm:pt modelId="{7CF1F779-9D21-4848-A5F8-6D036B128682}" type="sibTrans" cxnId="{180B1503-A0D8-44CD-9F27-0CDEA7801299}">
      <dgm:prSet/>
      <dgm:spPr/>
      <dgm:t>
        <a:bodyPr/>
        <a:lstStyle/>
        <a:p>
          <a:endParaRPr lang="tr-TR"/>
        </a:p>
      </dgm:t>
    </dgm:pt>
    <dgm:pt modelId="{E62955E7-B21B-4575-BFF1-ED02FEFAE03E}">
      <dgm:prSet phldrT="[Text]"/>
      <dgm:spPr>
        <a:solidFill>
          <a:schemeClr val="tx2">
            <a:lumMod val="75000"/>
          </a:schemeClr>
        </a:solidFill>
      </dgm:spPr>
      <dgm:t>
        <a:bodyPr/>
        <a:lstStyle/>
        <a:p>
          <a:r>
            <a:rPr lang="tr-TR" dirty="0" smtClean="0">
              <a:solidFill>
                <a:schemeClr val="accent4"/>
              </a:solidFill>
            </a:rPr>
            <a:t>Veri toplama</a:t>
          </a:r>
          <a:endParaRPr lang="tr-TR" dirty="0">
            <a:solidFill>
              <a:schemeClr val="accent4"/>
            </a:solidFill>
          </a:endParaRPr>
        </a:p>
      </dgm:t>
    </dgm:pt>
    <dgm:pt modelId="{487B4976-B143-4B29-8654-2E4991E3E435}" type="parTrans" cxnId="{D1D4CD25-5A7C-4DFE-8D71-381C4FFC7C59}">
      <dgm:prSet/>
      <dgm:spPr/>
      <dgm:t>
        <a:bodyPr/>
        <a:lstStyle/>
        <a:p>
          <a:endParaRPr lang="tr-TR"/>
        </a:p>
      </dgm:t>
    </dgm:pt>
    <dgm:pt modelId="{FE03A6B5-A41F-4CBD-AAB0-6AA2D2B88C70}" type="sibTrans" cxnId="{D1D4CD25-5A7C-4DFE-8D71-381C4FFC7C59}">
      <dgm:prSet/>
      <dgm:spPr/>
      <dgm:t>
        <a:bodyPr/>
        <a:lstStyle/>
        <a:p>
          <a:endParaRPr lang="tr-TR"/>
        </a:p>
      </dgm:t>
    </dgm:pt>
    <dgm:pt modelId="{4BE61B52-0387-4D7E-A2C6-D9F4A6BD2623}" type="pres">
      <dgm:prSet presAssocID="{1B1DC146-9AB2-49B3-A78E-B7A06CCD6A25}" presName="diagram" presStyleCnt="0">
        <dgm:presLayoutVars>
          <dgm:chPref val="1"/>
          <dgm:dir/>
          <dgm:animOne val="branch"/>
          <dgm:animLvl val="lvl"/>
          <dgm:resizeHandles val="exact"/>
        </dgm:presLayoutVars>
      </dgm:prSet>
      <dgm:spPr/>
      <dgm:t>
        <a:bodyPr/>
        <a:lstStyle/>
        <a:p>
          <a:endParaRPr lang="tr-TR"/>
        </a:p>
      </dgm:t>
    </dgm:pt>
    <dgm:pt modelId="{F38D48F8-B9CC-43EB-B493-B64DF28AE2F1}" type="pres">
      <dgm:prSet presAssocID="{ABDDA418-E1BE-4117-BC6E-6AA30A7ABD67}" presName="root1" presStyleCnt="0"/>
      <dgm:spPr/>
    </dgm:pt>
    <dgm:pt modelId="{7BFD0C12-C14A-49B7-909F-E3F3BAA038C9}" type="pres">
      <dgm:prSet presAssocID="{ABDDA418-E1BE-4117-BC6E-6AA30A7ABD67}" presName="LevelOneTextNode" presStyleLbl="node0" presStyleIdx="0" presStyleCnt="1" custScaleX="108351" custScaleY="134867" custLinFactNeighborY="10853">
        <dgm:presLayoutVars>
          <dgm:chPref val="3"/>
        </dgm:presLayoutVars>
      </dgm:prSet>
      <dgm:spPr/>
      <dgm:t>
        <a:bodyPr/>
        <a:lstStyle/>
        <a:p>
          <a:endParaRPr lang="tr-TR"/>
        </a:p>
      </dgm:t>
    </dgm:pt>
    <dgm:pt modelId="{39650CAA-262D-4EA1-B661-46BFDD99E7BD}" type="pres">
      <dgm:prSet presAssocID="{ABDDA418-E1BE-4117-BC6E-6AA30A7ABD67}" presName="level2hierChild" presStyleCnt="0"/>
      <dgm:spPr/>
    </dgm:pt>
    <dgm:pt modelId="{C564CFBB-0145-4ED7-8BE4-DCE430C35A74}" type="pres">
      <dgm:prSet presAssocID="{2967EF74-C6E7-4FB1-9FB2-F3B9B20E35E5}" presName="conn2-1" presStyleLbl="parChTrans1D2" presStyleIdx="0" presStyleCnt="3"/>
      <dgm:spPr/>
      <dgm:t>
        <a:bodyPr/>
        <a:lstStyle/>
        <a:p>
          <a:endParaRPr lang="tr-TR"/>
        </a:p>
      </dgm:t>
    </dgm:pt>
    <dgm:pt modelId="{1DFA14A4-BD1D-43EE-B49A-771C1F4F7D67}" type="pres">
      <dgm:prSet presAssocID="{2967EF74-C6E7-4FB1-9FB2-F3B9B20E35E5}" presName="connTx" presStyleLbl="parChTrans1D2" presStyleIdx="0" presStyleCnt="3"/>
      <dgm:spPr/>
      <dgm:t>
        <a:bodyPr/>
        <a:lstStyle/>
        <a:p>
          <a:endParaRPr lang="tr-TR"/>
        </a:p>
      </dgm:t>
    </dgm:pt>
    <dgm:pt modelId="{931F0C86-0C75-4864-A37A-0D0EF030CDB3}" type="pres">
      <dgm:prSet presAssocID="{9EE2A43A-59F5-4DBB-B295-77CC5DE611CA}" presName="root2" presStyleCnt="0"/>
      <dgm:spPr/>
    </dgm:pt>
    <dgm:pt modelId="{3FC4C452-C1A8-4EC5-8B13-8A24E553A3F8}" type="pres">
      <dgm:prSet presAssocID="{9EE2A43A-59F5-4DBB-B295-77CC5DE611CA}" presName="LevelTwoTextNode" presStyleLbl="node2" presStyleIdx="0" presStyleCnt="3" custLinFactNeighborY="10853">
        <dgm:presLayoutVars>
          <dgm:chPref val="3"/>
        </dgm:presLayoutVars>
      </dgm:prSet>
      <dgm:spPr/>
      <dgm:t>
        <a:bodyPr/>
        <a:lstStyle/>
        <a:p>
          <a:endParaRPr lang="tr-TR"/>
        </a:p>
      </dgm:t>
    </dgm:pt>
    <dgm:pt modelId="{5F25344C-5704-4BAD-BEC1-AEBDB1DA8DD9}" type="pres">
      <dgm:prSet presAssocID="{9EE2A43A-59F5-4DBB-B295-77CC5DE611CA}" presName="level3hierChild" presStyleCnt="0"/>
      <dgm:spPr/>
    </dgm:pt>
    <dgm:pt modelId="{ED9F22D1-CBB3-4BEB-87FB-EEF75F96C66E}" type="pres">
      <dgm:prSet presAssocID="{4F86F441-843A-47B7-8FF8-8F1FD9946AA7}" presName="conn2-1" presStyleLbl="parChTrans1D2" presStyleIdx="1" presStyleCnt="3"/>
      <dgm:spPr/>
      <dgm:t>
        <a:bodyPr/>
        <a:lstStyle/>
        <a:p>
          <a:endParaRPr lang="tr-TR"/>
        </a:p>
      </dgm:t>
    </dgm:pt>
    <dgm:pt modelId="{D274A334-8481-4FC2-8C13-E41AA8F6B276}" type="pres">
      <dgm:prSet presAssocID="{4F86F441-843A-47B7-8FF8-8F1FD9946AA7}" presName="connTx" presStyleLbl="parChTrans1D2" presStyleIdx="1" presStyleCnt="3"/>
      <dgm:spPr/>
      <dgm:t>
        <a:bodyPr/>
        <a:lstStyle/>
        <a:p>
          <a:endParaRPr lang="tr-TR"/>
        </a:p>
      </dgm:t>
    </dgm:pt>
    <dgm:pt modelId="{12BD4032-752D-4427-BDEC-738A0633F063}" type="pres">
      <dgm:prSet presAssocID="{47D9E28C-5A14-4C74-8F6C-FBDDD1D54548}" presName="root2" presStyleCnt="0"/>
      <dgm:spPr/>
    </dgm:pt>
    <dgm:pt modelId="{3D55634F-C363-4C18-AECC-A9FFB319E1CB}" type="pres">
      <dgm:prSet presAssocID="{47D9E28C-5A14-4C74-8F6C-FBDDD1D54548}" presName="LevelTwoTextNode" presStyleLbl="node2" presStyleIdx="1" presStyleCnt="3" custLinFactNeighborY="2289">
        <dgm:presLayoutVars>
          <dgm:chPref val="3"/>
        </dgm:presLayoutVars>
      </dgm:prSet>
      <dgm:spPr/>
      <dgm:t>
        <a:bodyPr/>
        <a:lstStyle/>
        <a:p>
          <a:endParaRPr lang="tr-TR"/>
        </a:p>
      </dgm:t>
    </dgm:pt>
    <dgm:pt modelId="{4239A815-4138-4785-B642-53D2C32CA713}" type="pres">
      <dgm:prSet presAssocID="{47D9E28C-5A14-4C74-8F6C-FBDDD1D54548}" presName="level3hierChild" presStyleCnt="0"/>
      <dgm:spPr/>
    </dgm:pt>
    <dgm:pt modelId="{252D96CE-B118-435E-9467-C93C95DFB4E6}" type="pres">
      <dgm:prSet presAssocID="{487B4976-B143-4B29-8654-2E4991E3E435}" presName="conn2-1" presStyleLbl="parChTrans1D2" presStyleIdx="2" presStyleCnt="3"/>
      <dgm:spPr/>
      <dgm:t>
        <a:bodyPr/>
        <a:lstStyle/>
        <a:p>
          <a:endParaRPr lang="tr-TR"/>
        </a:p>
      </dgm:t>
    </dgm:pt>
    <dgm:pt modelId="{849EFDDD-59ED-4EE9-B922-AF87C8760FE2}" type="pres">
      <dgm:prSet presAssocID="{487B4976-B143-4B29-8654-2E4991E3E435}" presName="connTx" presStyleLbl="parChTrans1D2" presStyleIdx="2" presStyleCnt="3"/>
      <dgm:spPr/>
      <dgm:t>
        <a:bodyPr/>
        <a:lstStyle/>
        <a:p>
          <a:endParaRPr lang="tr-TR"/>
        </a:p>
      </dgm:t>
    </dgm:pt>
    <dgm:pt modelId="{AEAF3E93-AD26-4F4A-A470-D5290A364297}" type="pres">
      <dgm:prSet presAssocID="{E62955E7-B21B-4575-BFF1-ED02FEFAE03E}" presName="root2" presStyleCnt="0"/>
      <dgm:spPr/>
    </dgm:pt>
    <dgm:pt modelId="{E6A81806-A17D-4AB9-BB17-10C377DB28F9}" type="pres">
      <dgm:prSet presAssocID="{E62955E7-B21B-4575-BFF1-ED02FEFAE03E}" presName="LevelTwoTextNode" presStyleLbl="node2" presStyleIdx="2" presStyleCnt="3" custLinFactNeighborY="-6275">
        <dgm:presLayoutVars>
          <dgm:chPref val="3"/>
        </dgm:presLayoutVars>
      </dgm:prSet>
      <dgm:spPr/>
      <dgm:t>
        <a:bodyPr/>
        <a:lstStyle/>
        <a:p>
          <a:endParaRPr lang="tr-TR"/>
        </a:p>
      </dgm:t>
    </dgm:pt>
    <dgm:pt modelId="{ABA40D86-A1F0-479C-B1C5-B682064A2A56}" type="pres">
      <dgm:prSet presAssocID="{E62955E7-B21B-4575-BFF1-ED02FEFAE03E}" presName="level3hierChild" presStyleCnt="0"/>
      <dgm:spPr/>
    </dgm:pt>
  </dgm:ptLst>
  <dgm:cxnLst>
    <dgm:cxn modelId="{DA35EA1C-2DE5-47B1-9B43-572FDEAF0B07}" type="presOf" srcId="{2967EF74-C6E7-4FB1-9FB2-F3B9B20E35E5}" destId="{C564CFBB-0145-4ED7-8BE4-DCE430C35A74}" srcOrd="0" destOrd="0" presId="urn:microsoft.com/office/officeart/2005/8/layout/hierarchy2"/>
    <dgm:cxn modelId="{86729033-7D3F-4526-8FF4-81AF1DF291C2}" type="presOf" srcId="{4F86F441-843A-47B7-8FF8-8F1FD9946AA7}" destId="{ED9F22D1-CBB3-4BEB-87FB-EEF75F96C66E}" srcOrd="0" destOrd="0" presId="urn:microsoft.com/office/officeart/2005/8/layout/hierarchy2"/>
    <dgm:cxn modelId="{D1D4CD25-5A7C-4DFE-8D71-381C4FFC7C59}" srcId="{ABDDA418-E1BE-4117-BC6E-6AA30A7ABD67}" destId="{E62955E7-B21B-4575-BFF1-ED02FEFAE03E}" srcOrd="2" destOrd="0" parTransId="{487B4976-B143-4B29-8654-2E4991E3E435}" sibTransId="{FE03A6B5-A41F-4CBD-AAB0-6AA2D2B88C70}"/>
    <dgm:cxn modelId="{C27A79F4-3075-419D-90D4-D99EE4D52B79}" type="presOf" srcId="{4F86F441-843A-47B7-8FF8-8F1FD9946AA7}" destId="{D274A334-8481-4FC2-8C13-E41AA8F6B276}" srcOrd="1" destOrd="0" presId="urn:microsoft.com/office/officeart/2005/8/layout/hierarchy2"/>
    <dgm:cxn modelId="{F944B679-2C45-4BCB-9F10-12F9EF78C455}" type="presOf" srcId="{47D9E28C-5A14-4C74-8F6C-FBDDD1D54548}" destId="{3D55634F-C363-4C18-AECC-A9FFB319E1CB}" srcOrd="0" destOrd="0" presId="urn:microsoft.com/office/officeart/2005/8/layout/hierarchy2"/>
    <dgm:cxn modelId="{29C48E3B-DB44-4629-ADB5-00E02040CAC7}" type="presOf" srcId="{9EE2A43A-59F5-4DBB-B295-77CC5DE611CA}" destId="{3FC4C452-C1A8-4EC5-8B13-8A24E553A3F8}" srcOrd="0" destOrd="0" presId="urn:microsoft.com/office/officeart/2005/8/layout/hierarchy2"/>
    <dgm:cxn modelId="{3A348C25-C373-4E73-BE52-0DF97FF78133}" type="presOf" srcId="{487B4976-B143-4B29-8654-2E4991E3E435}" destId="{849EFDDD-59ED-4EE9-B922-AF87C8760FE2}" srcOrd="1" destOrd="0" presId="urn:microsoft.com/office/officeart/2005/8/layout/hierarchy2"/>
    <dgm:cxn modelId="{CDF09588-AED7-4BCB-9010-13F2D1FC09A5}" srcId="{1B1DC146-9AB2-49B3-A78E-B7A06CCD6A25}" destId="{ABDDA418-E1BE-4117-BC6E-6AA30A7ABD67}" srcOrd="0" destOrd="0" parTransId="{CB727C60-BE73-47C3-91EE-01830FA94D01}" sibTransId="{28ED63EA-9DEC-4C0E-8735-204FFD5131DE}"/>
    <dgm:cxn modelId="{31FAD7BB-7EB6-45E5-A4FA-82DE55C054E0}" type="presOf" srcId="{2967EF74-C6E7-4FB1-9FB2-F3B9B20E35E5}" destId="{1DFA14A4-BD1D-43EE-B49A-771C1F4F7D67}" srcOrd="1" destOrd="0" presId="urn:microsoft.com/office/officeart/2005/8/layout/hierarchy2"/>
    <dgm:cxn modelId="{199167C3-4D10-40C1-9B2B-2761206B5B7F}" type="presOf" srcId="{487B4976-B143-4B29-8654-2E4991E3E435}" destId="{252D96CE-B118-435E-9467-C93C95DFB4E6}" srcOrd="0" destOrd="0" presId="urn:microsoft.com/office/officeart/2005/8/layout/hierarchy2"/>
    <dgm:cxn modelId="{A9F40215-0EAC-43B7-A4A3-A3A95B3002C5}" type="presOf" srcId="{ABDDA418-E1BE-4117-BC6E-6AA30A7ABD67}" destId="{7BFD0C12-C14A-49B7-909F-E3F3BAA038C9}" srcOrd="0" destOrd="0" presId="urn:microsoft.com/office/officeart/2005/8/layout/hierarchy2"/>
    <dgm:cxn modelId="{180B1503-A0D8-44CD-9F27-0CDEA7801299}" srcId="{ABDDA418-E1BE-4117-BC6E-6AA30A7ABD67}" destId="{47D9E28C-5A14-4C74-8F6C-FBDDD1D54548}" srcOrd="1" destOrd="0" parTransId="{4F86F441-843A-47B7-8FF8-8F1FD9946AA7}" sibTransId="{7CF1F779-9D21-4848-A5F8-6D036B128682}"/>
    <dgm:cxn modelId="{730AEF64-C443-46FE-A108-C8A511446D90}" type="presOf" srcId="{E62955E7-B21B-4575-BFF1-ED02FEFAE03E}" destId="{E6A81806-A17D-4AB9-BB17-10C377DB28F9}" srcOrd="0" destOrd="0" presId="urn:microsoft.com/office/officeart/2005/8/layout/hierarchy2"/>
    <dgm:cxn modelId="{89BA0463-65F0-45BC-8378-A1ED015A1541}" type="presOf" srcId="{1B1DC146-9AB2-49B3-A78E-B7A06CCD6A25}" destId="{4BE61B52-0387-4D7E-A2C6-D9F4A6BD2623}" srcOrd="0" destOrd="0" presId="urn:microsoft.com/office/officeart/2005/8/layout/hierarchy2"/>
    <dgm:cxn modelId="{2CF7A147-1F6E-4C9A-B57A-AB2F49877FBE}" srcId="{ABDDA418-E1BE-4117-BC6E-6AA30A7ABD67}" destId="{9EE2A43A-59F5-4DBB-B295-77CC5DE611CA}" srcOrd="0" destOrd="0" parTransId="{2967EF74-C6E7-4FB1-9FB2-F3B9B20E35E5}" sibTransId="{51476819-D562-4147-AF0D-F356E90703B2}"/>
    <dgm:cxn modelId="{55FD435F-28E3-4A23-918D-A7C2882487B3}" type="presParOf" srcId="{4BE61B52-0387-4D7E-A2C6-D9F4A6BD2623}" destId="{F38D48F8-B9CC-43EB-B493-B64DF28AE2F1}" srcOrd="0" destOrd="0" presId="urn:microsoft.com/office/officeart/2005/8/layout/hierarchy2"/>
    <dgm:cxn modelId="{048D4765-B95A-4167-B493-FFBE466F0C32}" type="presParOf" srcId="{F38D48F8-B9CC-43EB-B493-B64DF28AE2F1}" destId="{7BFD0C12-C14A-49B7-909F-E3F3BAA038C9}" srcOrd="0" destOrd="0" presId="urn:microsoft.com/office/officeart/2005/8/layout/hierarchy2"/>
    <dgm:cxn modelId="{2BC60D94-52EF-4BBF-8A1C-07145BF58A3A}" type="presParOf" srcId="{F38D48F8-B9CC-43EB-B493-B64DF28AE2F1}" destId="{39650CAA-262D-4EA1-B661-46BFDD99E7BD}" srcOrd="1" destOrd="0" presId="urn:microsoft.com/office/officeart/2005/8/layout/hierarchy2"/>
    <dgm:cxn modelId="{AC461B83-D14E-40BB-97FA-58F5FC1180C7}" type="presParOf" srcId="{39650CAA-262D-4EA1-B661-46BFDD99E7BD}" destId="{C564CFBB-0145-4ED7-8BE4-DCE430C35A74}" srcOrd="0" destOrd="0" presId="urn:microsoft.com/office/officeart/2005/8/layout/hierarchy2"/>
    <dgm:cxn modelId="{E0ABEB14-42E1-461E-B5AB-C57EA0577225}" type="presParOf" srcId="{C564CFBB-0145-4ED7-8BE4-DCE430C35A74}" destId="{1DFA14A4-BD1D-43EE-B49A-771C1F4F7D67}" srcOrd="0" destOrd="0" presId="urn:microsoft.com/office/officeart/2005/8/layout/hierarchy2"/>
    <dgm:cxn modelId="{D3ECB49F-A7FB-4947-8DB7-FE6E33DD8152}" type="presParOf" srcId="{39650CAA-262D-4EA1-B661-46BFDD99E7BD}" destId="{931F0C86-0C75-4864-A37A-0D0EF030CDB3}" srcOrd="1" destOrd="0" presId="urn:microsoft.com/office/officeart/2005/8/layout/hierarchy2"/>
    <dgm:cxn modelId="{F5F31EAD-AA73-407C-A515-DC67CD0E4C23}" type="presParOf" srcId="{931F0C86-0C75-4864-A37A-0D0EF030CDB3}" destId="{3FC4C452-C1A8-4EC5-8B13-8A24E553A3F8}" srcOrd="0" destOrd="0" presId="urn:microsoft.com/office/officeart/2005/8/layout/hierarchy2"/>
    <dgm:cxn modelId="{A637C36A-8A22-4005-BD57-7332713EC732}" type="presParOf" srcId="{931F0C86-0C75-4864-A37A-0D0EF030CDB3}" destId="{5F25344C-5704-4BAD-BEC1-AEBDB1DA8DD9}" srcOrd="1" destOrd="0" presId="urn:microsoft.com/office/officeart/2005/8/layout/hierarchy2"/>
    <dgm:cxn modelId="{65A6DA11-6B2A-4604-B623-8D0714F1C9FE}" type="presParOf" srcId="{39650CAA-262D-4EA1-B661-46BFDD99E7BD}" destId="{ED9F22D1-CBB3-4BEB-87FB-EEF75F96C66E}" srcOrd="2" destOrd="0" presId="urn:microsoft.com/office/officeart/2005/8/layout/hierarchy2"/>
    <dgm:cxn modelId="{37218C99-0D11-4771-8AB4-2583ADA5EF7C}" type="presParOf" srcId="{ED9F22D1-CBB3-4BEB-87FB-EEF75F96C66E}" destId="{D274A334-8481-4FC2-8C13-E41AA8F6B276}" srcOrd="0" destOrd="0" presId="urn:microsoft.com/office/officeart/2005/8/layout/hierarchy2"/>
    <dgm:cxn modelId="{3179AFE1-F004-4DA3-90DA-2EBA000CBFA8}" type="presParOf" srcId="{39650CAA-262D-4EA1-B661-46BFDD99E7BD}" destId="{12BD4032-752D-4427-BDEC-738A0633F063}" srcOrd="3" destOrd="0" presId="urn:microsoft.com/office/officeart/2005/8/layout/hierarchy2"/>
    <dgm:cxn modelId="{00BD99FD-595E-4BEE-A284-1A11B48E0D60}" type="presParOf" srcId="{12BD4032-752D-4427-BDEC-738A0633F063}" destId="{3D55634F-C363-4C18-AECC-A9FFB319E1CB}" srcOrd="0" destOrd="0" presId="urn:microsoft.com/office/officeart/2005/8/layout/hierarchy2"/>
    <dgm:cxn modelId="{2AB10641-C1B0-4AC4-9A4A-0F9BA1A95620}" type="presParOf" srcId="{12BD4032-752D-4427-BDEC-738A0633F063}" destId="{4239A815-4138-4785-B642-53D2C32CA713}" srcOrd="1" destOrd="0" presId="urn:microsoft.com/office/officeart/2005/8/layout/hierarchy2"/>
    <dgm:cxn modelId="{0553CBC5-6C9A-4A01-8C22-7694ABBBEE5F}" type="presParOf" srcId="{39650CAA-262D-4EA1-B661-46BFDD99E7BD}" destId="{252D96CE-B118-435E-9467-C93C95DFB4E6}" srcOrd="4" destOrd="0" presId="urn:microsoft.com/office/officeart/2005/8/layout/hierarchy2"/>
    <dgm:cxn modelId="{03448D06-C958-4C23-BD6B-06D0CDD37211}" type="presParOf" srcId="{252D96CE-B118-435E-9467-C93C95DFB4E6}" destId="{849EFDDD-59ED-4EE9-B922-AF87C8760FE2}" srcOrd="0" destOrd="0" presId="urn:microsoft.com/office/officeart/2005/8/layout/hierarchy2"/>
    <dgm:cxn modelId="{823FED54-2D54-43FC-8C9C-8BE83C883246}" type="presParOf" srcId="{39650CAA-262D-4EA1-B661-46BFDD99E7BD}" destId="{AEAF3E93-AD26-4F4A-A470-D5290A364297}" srcOrd="5" destOrd="0" presId="urn:microsoft.com/office/officeart/2005/8/layout/hierarchy2"/>
    <dgm:cxn modelId="{59E1DB75-ADD6-4C39-A09D-B4C2379DC619}" type="presParOf" srcId="{AEAF3E93-AD26-4F4A-A470-D5290A364297}" destId="{E6A81806-A17D-4AB9-BB17-10C377DB28F9}" srcOrd="0" destOrd="0" presId="urn:microsoft.com/office/officeart/2005/8/layout/hierarchy2"/>
    <dgm:cxn modelId="{58AB552B-F0FD-4367-A642-F58263995A33}" type="presParOf" srcId="{AEAF3E93-AD26-4F4A-A470-D5290A364297}" destId="{ABA40D86-A1F0-479C-B1C5-B682064A2A56}"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0EDC9B4-B99B-DA45-A9BC-BF0192851C22}" type="doc">
      <dgm:prSet loTypeId="urn:microsoft.com/office/officeart/2005/8/layout/bProcess3" loCatId="" qsTypeId="urn:microsoft.com/office/officeart/2005/8/quickstyle/simple4" qsCatId="simple" csTypeId="urn:microsoft.com/office/officeart/2005/8/colors/accent1_2" csCatId="accent1" phldr="1"/>
      <dgm:spPr/>
      <dgm:t>
        <a:bodyPr/>
        <a:lstStyle/>
        <a:p>
          <a:endParaRPr lang="tr-TR"/>
        </a:p>
      </dgm:t>
    </dgm:pt>
    <dgm:pt modelId="{522B88C0-8273-1148-BFF6-8298541EC7E9}">
      <dgm:prSet phldrT="[Text]"/>
      <dgm:spPr>
        <a:solidFill>
          <a:schemeClr val="tx2">
            <a:lumMod val="60000"/>
            <a:lumOff val="40000"/>
          </a:schemeClr>
        </a:solidFill>
      </dgm:spPr>
      <dgm:t>
        <a:bodyPr/>
        <a:lstStyle/>
        <a:p>
          <a:r>
            <a:rPr lang="tr-TR" dirty="0" smtClean="0"/>
            <a:t>Teklif Çağrısı</a:t>
          </a:r>
          <a:endParaRPr lang="tr-TR" dirty="0"/>
        </a:p>
      </dgm:t>
    </dgm:pt>
    <dgm:pt modelId="{D324C748-2141-3D47-8669-CF55209DFC51}" type="parTrans" cxnId="{3ADE7C6C-A32A-1F45-9323-4BDC685378D3}">
      <dgm:prSet/>
      <dgm:spPr/>
      <dgm:t>
        <a:bodyPr/>
        <a:lstStyle/>
        <a:p>
          <a:endParaRPr lang="tr-TR"/>
        </a:p>
      </dgm:t>
    </dgm:pt>
    <dgm:pt modelId="{3F9D1E9E-FE3F-F44E-A57C-0A6428C546F7}" type="sibTrans" cxnId="{3ADE7C6C-A32A-1F45-9323-4BDC685378D3}">
      <dgm:prSet/>
      <dgm:spPr/>
      <dgm:t>
        <a:bodyPr/>
        <a:lstStyle/>
        <a:p>
          <a:endParaRPr lang="tr-TR"/>
        </a:p>
      </dgm:t>
    </dgm:pt>
    <dgm:pt modelId="{D75645BD-84E1-2346-ABE5-069D29395D08}">
      <dgm:prSet phldrT="[Text]"/>
      <dgm:spPr>
        <a:solidFill>
          <a:schemeClr val="tx2"/>
        </a:solidFill>
      </dgm:spPr>
      <dgm:t>
        <a:bodyPr/>
        <a:lstStyle/>
        <a:p>
          <a:r>
            <a:rPr lang="tr-TR" dirty="0" smtClean="0"/>
            <a:t>Başvuru Formlarının doldurulması</a:t>
          </a:r>
          <a:endParaRPr lang="tr-TR" dirty="0"/>
        </a:p>
      </dgm:t>
    </dgm:pt>
    <dgm:pt modelId="{436C0F0C-7BC0-B647-9098-EAAD3E6C6B2E}" type="parTrans" cxnId="{C4E67CFF-F767-F54E-A39B-B6A7BA22F1CD}">
      <dgm:prSet/>
      <dgm:spPr/>
      <dgm:t>
        <a:bodyPr/>
        <a:lstStyle/>
        <a:p>
          <a:endParaRPr lang="tr-TR"/>
        </a:p>
      </dgm:t>
    </dgm:pt>
    <dgm:pt modelId="{A504015F-00BF-4045-A35E-79E1C68B6C97}" type="sibTrans" cxnId="{C4E67CFF-F767-F54E-A39B-B6A7BA22F1CD}">
      <dgm:prSet/>
      <dgm:spPr/>
      <dgm:t>
        <a:bodyPr/>
        <a:lstStyle/>
        <a:p>
          <a:endParaRPr lang="tr-TR"/>
        </a:p>
      </dgm:t>
    </dgm:pt>
    <dgm:pt modelId="{9EE58BDD-0413-5C4E-9955-4941CB6E9408}">
      <dgm:prSet phldrT="[Text]"/>
      <dgm:spPr>
        <a:solidFill>
          <a:schemeClr val="tx2"/>
        </a:solidFill>
      </dgm:spPr>
      <dgm:t>
        <a:bodyPr/>
        <a:lstStyle/>
        <a:p>
          <a:r>
            <a:rPr lang="tr-TR" dirty="0" smtClean="0"/>
            <a:t>Online olarak sisteme yüklenmesi</a:t>
          </a:r>
          <a:endParaRPr lang="tr-TR" dirty="0"/>
        </a:p>
      </dgm:t>
    </dgm:pt>
    <dgm:pt modelId="{5C804752-A5A1-D44E-9457-F3C7E5910091}" type="parTrans" cxnId="{018394F4-FC02-6747-9ACE-2F10C9A07810}">
      <dgm:prSet/>
      <dgm:spPr/>
      <dgm:t>
        <a:bodyPr/>
        <a:lstStyle/>
        <a:p>
          <a:endParaRPr lang="tr-TR"/>
        </a:p>
      </dgm:t>
    </dgm:pt>
    <dgm:pt modelId="{A5CB34B1-AAAE-3342-AD49-6D0A84512BC1}" type="sibTrans" cxnId="{018394F4-FC02-6747-9ACE-2F10C9A07810}">
      <dgm:prSet/>
      <dgm:spPr>
        <a:solidFill>
          <a:srgbClr val="F4492C"/>
        </a:solidFill>
      </dgm:spPr>
      <dgm:t>
        <a:bodyPr/>
        <a:lstStyle/>
        <a:p>
          <a:endParaRPr lang="tr-TR"/>
        </a:p>
      </dgm:t>
    </dgm:pt>
    <dgm:pt modelId="{10C66425-23FA-3E43-A9D8-DB46D4E600C2}">
      <dgm:prSet phldrT="[Text]"/>
      <dgm:spPr>
        <a:solidFill>
          <a:schemeClr val="tx2"/>
        </a:solidFill>
      </dgm:spPr>
      <dgm:t>
        <a:bodyPr/>
        <a:lstStyle/>
        <a:p>
          <a:r>
            <a:rPr lang="tr-TR" dirty="0" smtClean="0"/>
            <a:t>Şekil şartları açısından inceleme</a:t>
          </a:r>
          <a:endParaRPr lang="tr-TR" dirty="0"/>
        </a:p>
      </dgm:t>
    </dgm:pt>
    <dgm:pt modelId="{9A833FC4-B484-8D4D-927F-9D063FF3A382}" type="parTrans" cxnId="{C286BB50-1D5D-CD4D-8125-94CDE3DF6629}">
      <dgm:prSet/>
      <dgm:spPr/>
      <dgm:t>
        <a:bodyPr/>
        <a:lstStyle/>
        <a:p>
          <a:endParaRPr lang="tr-TR"/>
        </a:p>
      </dgm:t>
    </dgm:pt>
    <dgm:pt modelId="{ACBDBAF2-20ED-8D40-AF2D-ABFA056846F3}" type="sibTrans" cxnId="{C286BB50-1D5D-CD4D-8125-94CDE3DF6629}">
      <dgm:prSet/>
      <dgm:spPr/>
      <dgm:t>
        <a:bodyPr/>
        <a:lstStyle/>
        <a:p>
          <a:endParaRPr lang="tr-TR"/>
        </a:p>
      </dgm:t>
    </dgm:pt>
    <dgm:pt modelId="{6A32B511-61CA-2344-8D5E-4007C30D71FD}">
      <dgm:prSet phldrT="[Text]"/>
      <dgm:spPr>
        <a:solidFill>
          <a:schemeClr val="tx2"/>
        </a:solidFill>
      </dgm:spPr>
      <dgm:t>
        <a:bodyPr/>
        <a:lstStyle/>
        <a:p>
          <a:r>
            <a:rPr lang="tr-TR" dirty="0" smtClean="0"/>
            <a:t>İçerik açısından inceleme</a:t>
          </a:r>
          <a:endParaRPr lang="tr-TR" dirty="0"/>
        </a:p>
      </dgm:t>
    </dgm:pt>
    <dgm:pt modelId="{5B80C169-48E6-9740-BD3F-8BCA0B089BD7}" type="parTrans" cxnId="{6FDCCA2D-6E62-6A41-92B9-6D4F46C8762A}">
      <dgm:prSet/>
      <dgm:spPr/>
      <dgm:t>
        <a:bodyPr/>
        <a:lstStyle/>
        <a:p>
          <a:endParaRPr lang="tr-TR"/>
        </a:p>
      </dgm:t>
    </dgm:pt>
    <dgm:pt modelId="{92D1DD4C-470C-C74F-9DE7-8934E0937014}" type="sibTrans" cxnId="{6FDCCA2D-6E62-6A41-92B9-6D4F46C8762A}">
      <dgm:prSet/>
      <dgm:spPr/>
      <dgm:t>
        <a:bodyPr/>
        <a:lstStyle/>
        <a:p>
          <a:endParaRPr lang="tr-TR"/>
        </a:p>
      </dgm:t>
    </dgm:pt>
    <dgm:pt modelId="{BBA97B8E-0DB5-8141-B541-2F7A8E04C76D}">
      <dgm:prSet phldrT="[Text]"/>
      <dgm:spPr>
        <a:solidFill>
          <a:schemeClr val="tx2"/>
        </a:solidFill>
      </dgm:spPr>
      <dgm:t>
        <a:bodyPr/>
        <a:lstStyle/>
        <a:p>
          <a:r>
            <a:rPr lang="tr-TR" dirty="0" smtClean="0"/>
            <a:t>Değerlendirme Komitesince inceleme</a:t>
          </a:r>
          <a:endParaRPr lang="tr-TR" dirty="0"/>
        </a:p>
      </dgm:t>
    </dgm:pt>
    <dgm:pt modelId="{84A17067-D563-084B-8A31-379D87D0893F}" type="parTrans" cxnId="{75BD8B69-B94D-2845-8B7D-8433FED84175}">
      <dgm:prSet/>
      <dgm:spPr/>
      <dgm:t>
        <a:bodyPr/>
        <a:lstStyle/>
        <a:p>
          <a:endParaRPr lang="tr-TR"/>
        </a:p>
      </dgm:t>
    </dgm:pt>
    <dgm:pt modelId="{67EECCDF-82CC-A847-A464-D4E9903A1AC0}" type="sibTrans" cxnId="{75BD8B69-B94D-2845-8B7D-8433FED84175}">
      <dgm:prSet/>
      <dgm:spPr/>
      <dgm:t>
        <a:bodyPr/>
        <a:lstStyle/>
        <a:p>
          <a:endParaRPr lang="tr-TR"/>
        </a:p>
      </dgm:t>
    </dgm:pt>
    <dgm:pt modelId="{C50ECA9C-0EEC-A542-A953-047E83AFF76C}">
      <dgm:prSet phldrT="[Text]"/>
      <dgm:spPr>
        <a:solidFill>
          <a:schemeClr val="tx2"/>
        </a:solidFill>
      </dgm:spPr>
      <dgm:t>
        <a:bodyPr/>
        <a:lstStyle/>
        <a:p>
          <a:r>
            <a:rPr lang="tr-TR" dirty="0" smtClean="0"/>
            <a:t>Hibe onayına sunma</a:t>
          </a:r>
          <a:endParaRPr lang="tr-TR" dirty="0"/>
        </a:p>
      </dgm:t>
    </dgm:pt>
    <dgm:pt modelId="{BE53A964-5E19-1E40-B512-14222C6D6AD9}" type="parTrans" cxnId="{6B5EB07B-E9BD-FA43-925E-39FF4554E907}">
      <dgm:prSet/>
      <dgm:spPr/>
      <dgm:t>
        <a:bodyPr/>
        <a:lstStyle/>
        <a:p>
          <a:endParaRPr lang="tr-TR"/>
        </a:p>
      </dgm:t>
    </dgm:pt>
    <dgm:pt modelId="{BAD5D753-F49B-634B-B5D8-4B16BFE5BC7C}" type="sibTrans" cxnId="{6B5EB07B-E9BD-FA43-925E-39FF4554E907}">
      <dgm:prSet/>
      <dgm:spPr/>
      <dgm:t>
        <a:bodyPr/>
        <a:lstStyle/>
        <a:p>
          <a:endParaRPr lang="tr-TR"/>
        </a:p>
      </dgm:t>
    </dgm:pt>
    <dgm:pt modelId="{9D647C89-63B6-AF46-9052-09B2AF2AEA21}">
      <dgm:prSet phldrT="[Text]"/>
      <dgm:spPr>
        <a:solidFill>
          <a:schemeClr val="tx2"/>
        </a:solidFill>
      </dgm:spPr>
      <dgm:t>
        <a:bodyPr/>
        <a:lstStyle/>
        <a:p>
          <a:r>
            <a:rPr lang="tr-TR" dirty="0" smtClean="0"/>
            <a:t>Sözleşmelerin imzalanması</a:t>
          </a:r>
          <a:endParaRPr lang="tr-TR" dirty="0"/>
        </a:p>
      </dgm:t>
    </dgm:pt>
    <dgm:pt modelId="{F48A7F0D-72E5-3843-9488-BB66DB05B990}" type="parTrans" cxnId="{32893860-D291-1148-B99E-1909DF8CC44E}">
      <dgm:prSet/>
      <dgm:spPr/>
      <dgm:t>
        <a:bodyPr/>
        <a:lstStyle/>
        <a:p>
          <a:endParaRPr lang="tr-TR"/>
        </a:p>
      </dgm:t>
    </dgm:pt>
    <dgm:pt modelId="{727D55ED-196C-D341-90EE-E4D30F83C70A}" type="sibTrans" cxnId="{32893860-D291-1148-B99E-1909DF8CC44E}">
      <dgm:prSet/>
      <dgm:spPr/>
      <dgm:t>
        <a:bodyPr/>
        <a:lstStyle/>
        <a:p>
          <a:endParaRPr lang="tr-TR"/>
        </a:p>
      </dgm:t>
    </dgm:pt>
    <dgm:pt modelId="{F5B66A04-70E7-0440-BFB9-BB932B4CBD59}" type="pres">
      <dgm:prSet presAssocID="{70EDC9B4-B99B-DA45-A9BC-BF0192851C22}" presName="Name0" presStyleCnt="0">
        <dgm:presLayoutVars>
          <dgm:dir/>
          <dgm:resizeHandles val="exact"/>
        </dgm:presLayoutVars>
      </dgm:prSet>
      <dgm:spPr/>
      <dgm:t>
        <a:bodyPr/>
        <a:lstStyle/>
        <a:p>
          <a:endParaRPr lang="tr-TR"/>
        </a:p>
      </dgm:t>
    </dgm:pt>
    <dgm:pt modelId="{F5F08B9C-B398-124E-A854-349DC47456AB}" type="pres">
      <dgm:prSet presAssocID="{522B88C0-8273-1148-BFF6-8298541EC7E9}" presName="node" presStyleLbl="node1" presStyleIdx="0" presStyleCnt="8">
        <dgm:presLayoutVars>
          <dgm:bulletEnabled val="1"/>
        </dgm:presLayoutVars>
      </dgm:prSet>
      <dgm:spPr/>
      <dgm:t>
        <a:bodyPr/>
        <a:lstStyle/>
        <a:p>
          <a:endParaRPr lang="tr-TR"/>
        </a:p>
      </dgm:t>
    </dgm:pt>
    <dgm:pt modelId="{3D9414D2-DEB9-CB44-B029-6A509BA290DA}" type="pres">
      <dgm:prSet presAssocID="{3F9D1E9E-FE3F-F44E-A57C-0A6428C546F7}" presName="sibTrans" presStyleLbl="sibTrans1D1" presStyleIdx="0" presStyleCnt="7"/>
      <dgm:spPr/>
      <dgm:t>
        <a:bodyPr/>
        <a:lstStyle/>
        <a:p>
          <a:endParaRPr lang="tr-TR"/>
        </a:p>
      </dgm:t>
    </dgm:pt>
    <dgm:pt modelId="{9D795D6B-B0F0-9643-ADB9-0E2FBED62092}" type="pres">
      <dgm:prSet presAssocID="{3F9D1E9E-FE3F-F44E-A57C-0A6428C546F7}" presName="connectorText" presStyleLbl="sibTrans1D1" presStyleIdx="0" presStyleCnt="7"/>
      <dgm:spPr/>
      <dgm:t>
        <a:bodyPr/>
        <a:lstStyle/>
        <a:p>
          <a:endParaRPr lang="tr-TR"/>
        </a:p>
      </dgm:t>
    </dgm:pt>
    <dgm:pt modelId="{1E055BA9-67D9-B04A-A0D5-0A9FB5D9D5EB}" type="pres">
      <dgm:prSet presAssocID="{D75645BD-84E1-2346-ABE5-069D29395D08}" presName="node" presStyleLbl="node1" presStyleIdx="1" presStyleCnt="8">
        <dgm:presLayoutVars>
          <dgm:bulletEnabled val="1"/>
        </dgm:presLayoutVars>
      </dgm:prSet>
      <dgm:spPr/>
      <dgm:t>
        <a:bodyPr/>
        <a:lstStyle/>
        <a:p>
          <a:endParaRPr lang="tr-TR"/>
        </a:p>
      </dgm:t>
    </dgm:pt>
    <dgm:pt modelId="{3B3EBA99-A1AE-2444-8902-D26C6ED902CE}" type="pres">
      <dgm:prSet presAssocID="{A504015F-00BF-4045-A35E-79E1C68B6C97}" presName="sibTrans" presStyleLbl="sibTrans1D1" presStyleIdx="1" presStyleCnt="7"/>
      <dgm:spPr/>
      <dgm:t>
        <a:bodyPr/>
        <a:lstStyle/>
        <a:p>
          <a:endParaRPr lang="tr-TR"/>
        </a:p>
      </dgm:t>
    </dgm:pt>
    <dgm:pt modelId="{92154841-D9C8-464C-A0A0-2413A27C0DE1}" type="pres">
      <dgm:prSet presAssocID="{A504015F-00BF-4045-A35E-79E1C68B6C97}" presName="connectorText" presStyleLbl="sibTrans1D1" presStyleIdx="1" presStyleCnt="7"/>
      <dgm:spPr/>
      <dgm:t>
        <a:bodyPr/>
        <a:lstStyle/>
        <a:p>
          <a:endParaRPr lang="tr-TR"/>
        </a:p>
      </dgm:t>
    </dgm:pt>
    <dgm:pt modelId="{479CF71A-62A3-1241-8B9F-E506A73CFAD0}" type="pres">
      <dgm:prSet presAssocID="{9EE58BDD-0413-5C4E-9955-4941CB6E9408}" presName="node" presStyleLbl="node1" presStyleIdx="2" presStyleCnt="8">
        <dgm:presLayoutVars>
          <dgm:bulletEnabled val="1"/>
        </dgm:presLayoutVars>
      </dgm:prSet>
      <dgm:spPr/>
      <dgm:t>
        <a:bodyPr/>
        <a:lstStyle/>
        <a:p>
          <a:endParaRPr lang="tr-TR"/>
        </a:p>
      </dgm:t>
    </dgm:pt>
    <dgm:pt modelId="{6C5381FF-8044-B14A-8267-F5F837959475}" type="pres">
      <dgm:prSet presAssocID="{A5CB34B1-AAAE-3342-AD49-6D0A84512BC1}" presName="sibTrans" presStyleLbl="sibTrans1D1" presStyleIdx="2" presStyleCnt="7"/>
      <dgm:spPr/>
      <dgm:t>
        <a:bodyPr/>
        <a:lstStyle/>
        <a:p>
          <a:endParaRPr lang="tr-TR"/>
        </a:p>
      </dgm:t>
    </dgm:pt>
    <dgm:pt modelId="{91F6B1DB-F2FC-E040-8C0E-6B856E4C3D56}" type="pres">
      <dgm:prSet presAssocID="{A5CB34B1-AAAE-3342-AD49-6D0A84512BC1}" presName="connectorText" presStyleLbl="sibTrans1D1" presStyleIdx="2" presStyleCnt="7"/>
      <dgm:spPr/>
      <dgm:t>
        <a:bodyPr/>
        <a:lstStyle/>
        <a:p>
          <a:endParaRPr lang="tr-TR"/>
        </a:p>
      </dgm:t>
    </dgm:pt>
    <dgm:pt modelId="{2B67B194-2722-2245-9051-70633E3E0869}" type="pres">
      <dgm:prSet presAssocID="{10C66425-23FA-3E43-A9D8-DB46D4E600C2}" presName="node" presStyleLbl="node1" presStyleIdx="3" presStyleCnt="8">
        <dgm:presLayoutVars>
          <dgm:bulletEnabled val="1"/>
        </dgm:presLayoutVars>
      </dgm:prSet>
      <dgm:spPr/>
      <dgm:t>
        <a:bodyPr/>
        <a:lstStyle/>
        <a:p>
          <a:endParaRPr lang="tr-TR"/>
        </a:p>
      </dgm:t>
    </dgm:pt>
    <dgm:pt modelId="{B96CC031-E116-8944-8357-213893C040FD}" type="pres">
      <dgm:prSet presAssocID="{ACBDBAF2-20ED-8D40-AF2D-ABFA056846F3}" presName="sibTrans" presStyleLbl="sibTrans1D1" presStyleIdx="3" presStyleCnt="7"/>
      <dgm:spPr/>
      <dgm:t>
        <a:bodyPr/>
        <a:lstStyle/>
        <a:p>
          <a:endParaRPr lang="tr-TR"/>
        </a:p>
      </dgm:t>
    </dgm:pt>
    <dgm:pt modelId="{8C3EE397-2AB8-BB4A-8958-56E6B189D81E}" type="pres">
      <dgm:prSet presAssocID="{ACBDBAF2-20ED-8D40-AF2D-ABFA056846F3}" presName="connectorText" presStyleLbl="sibTrans1D1" presStyleIdx="3" presStyleCnt="7"/>
      <dgm:spPr/>
      <dgm:t>
        <a:bodyPr/>
        <a:lstStyle/>
        <a:p>
          <a:endParaRPr lang="tr-TR"/>
        </a:p>
      </dgm:t>
    </dgm:pt>
    <dgm:pt modelId="{A9959804-54A1-094C-AAA6-EF82FB297FDA}" type="pres">
      <dgm:prSet presAssocID="{6A32B511-61CA-2344-8D5E-4007C30D71FD}" presName="node" presStyleLbl="node1" presStyleIdx="4" presStyleCnt="8">
        <dgm:presLayoutVars>
          <dgm:bulletEnabled val="1"/>
        </dgm:presLayoutVars>
      </dgm:prSet>
      <dgm:spPr/>
      <dgm:t>
        <a:bodyPr/>
        <a:lstStyle/>
        <a:p>
          <a:endParaRPr lang="tr-TR"/>
        </a:p>
      </dgm:t>
    </dgm:pt>
    <dgm:pt modelId="{1B179EF2-BF5E-A149-AD79-F38CDB9CD784}" type="pres">
      <dgm:prSet presAssocID="{92D1DD4C-470C-C74F-9DE7-8934E0937014}" presName="sibTrans" presStyleLbl="sibTrans1D1" presStyleIdx="4" presStyleCnt="7"/>
      <dgm:spPr/>
      <dgm:t>
        <a:bodyPr/>
        <a:lstStyle/>
        <a:p>
          <a:endParaRPr lang="tr-TR"/>
        </a:p>
      </dgm:t>
    </dgm:pt>
    <dgm:pt modelId="{8D65F0E9-7C04-BA45-999F-E47CDB41E181}" type="pres">
      <dgm:prSet presAssocID="{92D1DD4C-470C-C74F-9DE7-8934E0937014}" presName="connectorText" presStyleLbl="sibTrans1D1" presStyleIdx="4" presStyleCnt="7"/>
      <dgm:spPr/>
      <dgm:t>
        <a:bodyPr/>
        <a:lstStyle/>
        <a:p>
          <a:endParaRPr lang="tr-TR"/>
        </a:p>
      </dgm:t>
    </dgm:pt>
    <dgm:pt modelId="{613C8007-DDC0-B241-BCF2-05E09816EC2F}" type="pres">
      <dgm:prSet presAssocID="{BBA97B8E-0DB5-8141-B541-2F7A8E04C76D}" presName="node" presStyleLbl="node1" presStyleIdx="5" presStyleCnt="8">
        <dgm:presLayoutVars>
          <dgm:bulletEnabled val="1"/>
        </dgm:presLayoutVars>
      </dgm:prSet>
      <dgm:spPr/>
      <dgm:t>
        <a:bodyPr/>
        <a:lstStyle/>
        <a:p>
          <a:endParaRPr lang="tr-TR"/>
        </a:p>
      </dgm:t>
    </dgm:pt>
    <dgm:pt modelId="{F1CF0C07-941A-7B48-BE53-734DE8204C25}" type="pres">
      <dgm:prSet presAssocID="{67EECCDF-82CC-A847-A464-D4E9903A1AC0}" presName="sibTrans" presStyleLbl="sibTrans1D1" presStyleIdx="5" presStyleCnt="7"/>
      <dgm:spPr/>
      <dgm:t>
        <a:bodyPr/>
        <a:lstStyle/>
        <a:p>
          <a:endParaRPr lang="tr-TR"/>
        </a:p>
      </dgm:t>
    </dgm:pt>
    <dgm:pt modelId="{B7C41041-5B5B-4C4D-8ECE-275A09EFB578}" type="pres">
      <dgm:prSet presAssocID="{67EECCDF-82CC-A847-A464-D4E9903A1AC0}" presName="connectorText" presStyleLbl="sibTrans1D1" presStyleIdx="5" presStyleCnt="7"/>
      <dgm:spPr/>
      <dgm:t>
        <a:bodyPr/>
        <a:lstStyle/>
        <a:p>
          <a:endParaRPr lang="tr-TR"/>
        </a:p>
      </dgm:t>
    </dgm:pt>
    <dgm:pt modelId="{BDEFD48A-CFA0-874A-90A3-279C46DEE1AF}" type="pres">
      <dgm:prSet presAssocID="{C50ECA9C-0EEC-A542-A953-047E83AFF76C}" presName="node" presStyleLbl="node1" presStyleIdx="6" presStyleCnt="8">
        <dgm:presLayoutVars>
          <dgm:bulletEnabled val="1"/>
        </dgm:presLayoutVars>
      </dgm:prSet>
      <dgm:spPr/>
      <dgm:t>
        <a:bodyPr/>
        <a:lstStyle/>
        <a:p>
          <a:endParaRPr lang="tr-TR"/>
        </a:p>
      </dgm:t>
    </dgm:pt>
    <dgm:pt modelId="{EA7054FA-92A6-504C-8E95-2FEF35FA8E41}" type="pres">
      <dgm:prSet presAssocID="{BAD5D753-F49B-634B-B5D8-4B16BFE5BC7C}" presName="sibTrans" presStyleLbl="sibTrans1D1" presStyleIdx="6" presStyleCnt="7"/>
      <dgm:spPr/>
      <dgm:t>
        <a:bodyPr/>
        <a:lstStyle/>
        <a:p>
          <a:endParaRPr lang="tr-TR"/>
        </a:p>
      </dgm:t>
    </dgm:pt>
    <dgm:pt modelId="{532844A0-5BC6-F943-8DFA-A244E5BBE558}" type="pres">
      <dgm:prSet presAssocID="{BAD5D753-F49B-634B-B5D8-4B16BFE5BC7C}" presName="connectorText" presStyleLbl="sibTrans1D1" presStyleIdx="6" presStyleCnt="7"/>
      <dgm:spPr/>
      <dgm:t>
        <a:bodyPr/>
        <a:lstStyle/>
        <a:p>
          <a:endParaRPr lang="tr-TR"/>
        </a:p>
      </dgm:t>
    </dgm:pt>
    <dgm:pt modelId="{B6C23585-53CB-A64C-B9E3-06C41C3989C3}" type="pres">
      <dgm:prSet presAssocID="{9D647C89-63B6-AF46-9052-09B2AF2AEA21}" presName="node" presStyleLbl="node1" presStyleIdx="7" presStyleCnt="8">
        <dgm:presLayoutVars>
          <dgm:bulletEnabled val="1"/>
        </dgm:presLayoutVars>
      </dgm:prSet>
      <dgm:spPr/>
      <dgm:t>
        <a:bodyPr/>
        <a:lstStyle/>
        <a:p>
          <a:endParaRPr lang="tr-TR"/>
        </a:p>
      </dgm:t>
    </dgm:pt>
  </dgm:ptLst>
  <dgm:cxnLst>
    <dgm:cxn modelId="{7C7D4195-BE6A-4586-89D9-703275ADC944}" type="presOf" srcId="{92D1DD4C-470C-C74F-9DE7-8934E0937014}" destId="{1B179EF2-BF5E-A149-AD79-F38CDB9CD784}" srcOrd="0" destOrd="0" presId="urn:microsoft.com/office/officeart/2005/8/layout/bProcess3"/>
    <dgm:cxn modelId="{32893860-D291-1148-B99E-1909DF8CC44E}" srcId="{70EDC9B4-B99B-DA45-A9BC-BF0192851C22}" destId="{9D647C89-63B6-AF46-9052-09B2AF2AEA21}" srcOrd="7" destOrd="0" parTransId="{F48A7F0D-72E5-3843-9488-BB66DB05B990}" sibTransId="{727D55ED-196C-D341-90EE-E4D30F83C70A}"/>
    <dgm:cxn modelId="{B5E06215-346A-4BD8-AECF-23D62B401E55}" type="presOf" srcId="{70EDC9B4-B99B-DA45-A9BC-BF0192851C22}" destId="{F5B66A04-70E7-0440-BFB9-BB932B4CBD59}" srcOrd="0" destOrd="0" presId="urn:microsoft.com/office/officeart/2005/8/layout/bProcess3"/>
    <dgm:cxn modelId="{C4E67CFF-F767-F54E-A39B-B6A7BA22F1CD}" srcId="{70EDC9B4-B99B-DA45-A9BC-BF0192851C22}" destId="{D75645BD-84E1-2346-ABE5-069D29395D08}" srcOrd="1" destOrd="0" parTransId="{436C0F0C-7BC0-B647-9098-EAAD3E6C6B2E}" sibTransId="{A504015F-00BF-4045-A35E-79E1C68B6C97}"/>
    <dgm:cxn modelId="{9DE9BF17-A91F-4EC5-A414-3AD4626BAA87}" type="presOf" srcId="{6A32B511-61CA-2344-8D5E-4007C30D71FD}" destId="{A9959804-54A1-094C-AAA6-EF82FB297FDA}" srcOrd="0" destOrd="0" presId="urn:microsoft.com/office/officeart/2005/8/layout/bProcess3"/>
    <dgm:cxn modelId="{661D31F6-723D-4973-871A-B1EA56FD1ED3}" type="presOf" srcId="{10C66425-23FA-3E43-A9D8-DB46D4E600C2}" destId="{2B67B194-2722-2245-9051-70633E3E0869}" srcOrd="0" destOrd="0" presId="urn:microsoft.com/office/officeart/2005/8/layout/bProcess3"/>
    <dgm:cxn modelId="{28240BFD-57A5-4038-81A6-A259E33809DA}" type="presOf" srcId="{A5CB34B1-AAAE-3342-AD49-6D0A84512BC1}" destId="{91F6B1DB-F2FC-E040-8C0E-6B856E4C3D56}" srcOrd="1" destOrd="0" presId="urn:microsoft.com/office/officeart/2005/8/layout/bProcess3"/>
    <dgm:cxn modelId="{2B85636D-99C4-439D-86F4-8A0270DDA925}" type="presOf" srcId="{A504015F-00BF-4045-A35E-79E1C68B6C97}" destId="{92154841-D9C8-464C-A0A0-2413A27C0DE1}" srcOrd="1" destOrd="0" presId="urn:microsoft.com/office/officeart/2005/8/layout/bProcess3"/>
    <dgm:cxn modelId="{2574589B-96DE-4337-88B4-A9117839E6F6}" type="presOf" srcId="{BAD5D753-F49B-634B-B5D8-4B16BFE5BC7C}" destId="{532844A0-5BC6-F943-8DFA-A244E5BBE558}" srcOrd="1" destOrd="0" presId="urn:microsoft.com/office/officeart/2005/8/layout/bProcess3"/>
    <dgm:cxn modelId="{F46D9D57-55A5-4F4C-B697-BB3CE27DD943}" type="presOf" srcId="{522B88C0-8273-1148-BFF6-8298541EC7E9}" destId="{F5F08B9C-B398-124E-A854-349DC47456AB}" srcOrd="0" destOrd="0" presId="urn:microsoft.com/office/officeart/2005/8/layout/bProcess3"/>
    <dgm:cxn modelId="{6FDCCA2D-6E62-6A41-92B9-6D4F46C8762A}" srcId="{70EDC9B4-B99B-DA45-A9BC-BF0192851C22}" destId="{6A32B511-61CA-2344-8D5E-4007C30D71FD}" srcOrd="4" destOrd="0" parTransId="{5B80C169-48E6-9740-BD3F-8BCA0B089BD7}" sibTransId="{92D1DD4C-470C-C74F-9DE7-8934E0937014}"/>
    <dgm:cxn modelId="{35D07F27-4560-4C48-BF6A-0B38C69B0D03}" type="presOf" srcId="{9EE58BDD-0413-5C4E-9955-4941CB6E9408}" destId="{479CF71A-62A3-1241-8B9F-E506A73CFAD0}" srcOrd="0" destOrd="0" presId="urn:microsoft.com/office/officeart/2005/8/layout/bProcess3"/>
    <dgm:cxn modelId="{6B5EB07B-E9BD-FA43-925E-39FF4554E907}" srcId="{70EDC9B4-B99B-DA45-A9BC-BF0192851C22}" destId="{C50ECA9C-0EEC-A542-A953-047E83AFF76C}" srcOrd="6" destOrd="0" parTransId="{BE53A964-5E19-1E40-B512-14222C6D6AD9}" sibTransId="{BAD5D753-F49B-634B-B5D8-4B16BFE5BC7C}"/>
    <dgm:cxn modelId="{03AAF012-3814-4A97-8B22-79309D8CB48F}" type="presOf" srcId="{92D1DD4C-470C-C74F-9DE7-8934E0937014}" destId="{8D65F0E9-7C04-BA45-999F-E47CDB41E181}" srcOrd="1" destOrd="0" presId="urn:microsoft.com/office/officeart/2005/8/layout/bProcess3"/>
    <dgm:cxn modelId="{880448A4-92AC-486E-89D7-A3384F321D4F}" type="presOf" srcId="{9D647C89-63B6-AF46-9052-09B2AF2AEA21}" destId="{B6C23585-53CB-A64C-B9E3-06C41C3989C3}" srcOrd="0" destOrd="0" presId="urn:microsoft.com/office/officeart/2005/8/layout/bProcess3"/>
    <dgm:cxn modelId="{C286BB50-1D5D-CD4D-8125-94CDE3DF6629}" srcId="{70EDC9B4-B99B-DA45-A9BC-BF0192851C22}" destId="{10C66425-23FA-3E43-A9D8-DB46D4E600C2}" srcOrd="3" destOrd="0" parTransId="{9A833FC4-B484-8D4D-927F-9D063FF3A382}" sibTransId="{ACBDBAF2-20ED-8D40-AF2D-ABFA056846F3}"/>
    <dgm:cxn modelId="{420A3CF6-9550-4ACE-8FDC-7F48FE8BF632}" type="presOf" srcId="{67EECCDF-82CC-A847-A464-D4E9903A1AC0}" destId="{F1CF0C07-941A-7B48-BE53-734DE8204C25}" srcOrd="0" destOrd="0" presId="urn:microsoft.com/office/officeart/2005/8/layout/bProcess3"/>
    <dgm:cxn modelId="{3ADE7C6C-A32A-1F45-9323-4BDC685378D3}" srcId="{70EDC9B4-B99B-DA45-A9BC-BF0192851C22}" destId="{522B88C0-8273-1148-BFF6-8298541EC7E9}" srcOrd="0" destOrd="0" parTransId="{D324C748-2141-3D47-8669-CF55209DFC51}" sibTransId="{3F9D1E9E-FE3F-F44E-A57C-0A6428C546F7}"/>
    <dgm:cxn modelId="{5435800C-97B2-472C-AAFC-DC05F7FDE02F}" type="presOf" srcId="{BAD5D753-F49B-634B-B5D8-4B16BFE5BC7C}" destId="{EA7054FA-92A6-504C-8E95-2FEF35FA8E41}" srcOrd="0" destOrd="0" presId="urn:microsoft.com/office/officeart/2005/8/layout/bProcess3"/>
    <dgm:cxn modelId="{6655597D-A095-4727-A11D-AF5892EC6002}" type="presOf" srcId="{BBA97B8E-0DB5-8141-B541-2F7A8E04C76D}" destId="{613C8007-DDC0-B241-BCF2-05E09816EC2F}" srcOrd="0" destOrd="0" presId="urn:microsoft.com/office/officeart/2005/8/layout/bProcess3"/>
    <dgm:cxn modelId="{3B42B27A-8CCF-4EDA-B028-2953FE4DDD69}" type="presOf" srcId="{3F9D1E9E-FE3F-F44E-A57C-0A6428C546F7}" destId="{3D9414D2-DEB9-CB44-B029-6A509BA290DA}" srcOrd="0" destOrd="0" presId="urn:microsoft.com/office/officeart/2005/8/layout/bProcess3"/>
    <dgm:cxn modelId="{B7B6F332-DD70-4D29-85B8-8C5D32A73245}" type="presOf" srcId="{D75645BD-84E1-2346-ABE5-069D29395D08}" destId="{1E055BA9-67D9-B04A-A0D5-0A9FB5D9D5EB}" srcOrd="0" destOrd="0" presId="urn:microsoft.com/office/officeart/2005/8/layout/bProcess3"/>
    <dgm:cxn modelId="{AACEFE82-E09B-4263-9FC5-CD204FF9B30F}" type="presOf" srcId="{A504015F-00BF-4045-A35E-79E1C68B6C97}" destId="{3B3EBA99-A1AE-2444-8902-D26C6ED902CE}" srcOrd="0" destOrd="0" presId="urn:microsoft.com/office/officeart/2005/8/layout/bProcess3"/>
    <dgm:cxn modelId="{5C9AB6AD-DEE9-4B27-BB70-2522851779AA}" type="presOf" srcId="{3F9D1E9E-FE3F-F44E-A57C-0A6428C546F7}" destId="{9D795D6B-B0F0-9643-ADB9-0E2FBED62092}" srcOrd="1" destOrd="0" presId="urn:microsoft.com/office/officeart/2005/8/layout/bProcess3"/>
    <dgm:cxn modelId="{75BD8B69-B94D-2845-8B7D-8433FED84175}" srcId="{70EDC9B4-B99B-DA45-A9BC-BF0192851C22}" destId="{BBA97B8E-0DB5-8141-B541-2F7A8E04C76D}" srcOrd="5" destOrd="0" parTransId="{84A17067-D563-084B-8A31-379D87D0893F}" sibTransId="{67EECCDF-82CC-A847-A464-D4E9903A1AC0}"/>
    <dgm:cxn modelId="{018394F4-FC02-6747-9ACE-2F10C9A07810}" srcId="{70EDC9B4-B99B-DA45-A9BC-BF0192851C22}" destId="{9EE58BDD-0413-5C4E-9955-4941CB6E9408}" srcOrd="2" destOrd="0" parTransId="{5C804752-A5A1-D44E-9457-F3C7E5910091}" sibTransId="{A5CB34B1-AAAE-3342-AD49-6D0A84512BC1}"/>
    <dgm:cxn modelId="{36D5893D-954D-4CC2-863B-60AEFF915BD4}" type="presOf" srcId="{ACBDBAF2-20ED-8D40-AF2D-ABFA056846F3}" destId="{B96CC031-E116-8944-8357-213893C040FD}" srcOrd="0" destOrd="0" presId="urn:microsoft.com/office/officeart/2005/8/layout/bProcess3"/>
    <dgm:cxn modelId="{38BF3B37-1A70-48DF-88D4-8FE960F89447}" type="presOf" srcId="{ACBDBAF2-20ED-8D40-AF2D-ABFA056846F3}" destId="{8C3EE397-2AB8-BB4A-8958-56E6B189D81E}" srcOrd="1" destOrd="0" presId="urn:microsoft.com/office/officeart/2005/8/layout/bProcess3"/>
    <dgm:cxn modelId="{819F0D20-D29F-4A9E-8725-E26406E4DC93}" type="presOf" srcId="{67EECCDF-82CC-A847-A464-D4E9903A1AC0}" destId="{B7C41041-5B5B-4C4D-8ECE-275A09EFB578}" srcOrd="1" destOrd="0" presId="urn:microsoft.com/office/officeart/2005/8/layout/bProcess3"/>
    <dgm:cxn modelId="{2FA15BD6-ED78-47C0-B4D7-8C8EDE02A439}" type="presOf" srcId="{A5CB34B1-AAAE-3342-AD49-6D0A84512BC1}" destId="{6C5381FF-8044-B14A-8267-F5F837959475}" srcOrd="0" destOrd="0" presId="urn:microsoft.com/office/officeart/2005/8/layout/bProcess3"/>
    <dgm:cxn modelId="{5E832A35-A19B-4054-A46A-62DFA13237FC}" type="presOf" srcId="{C50ECA9C-0EEC-A542-A953-047E83AFF76C}" destId="{BDEFD48A-CFA0-874A-90A3-279C46DEE1AF}" srcOrd="0" destOrd="0" presId="urn:microsoft.com/office/officeart/2005/8/layout/bProcess3"/>
    <dgm:cxn modelId="{66CFA88A-07C1-46C2-B7D0-AE7AE9E3D88B}" type="presParOf" srcId="{F5B66A04-70E7-0440-BFB9-BB932B4CBD59}" destId="{F5F08B9C-B398-124E-A854-349DC47456AB}" srcOrd="0" destOrd="0" presId="urn:microsoft.com/office/officeart/2005/8/layout/bProcess3"/>
    <dgm:cxn modelId="{012AE205-E937-4410-BA41-43D145EB4BCF}" type="presParOf" srcId="{F5B66A04-70E7-0440-BFB9-BB932B4CBD59}" destId="{3D9414D2-DEB9-CB44-B029-6A509BA290DA}" srcOrd="1" destOrd="0" presId="urn:microsoft.com/office/officeart/2005/8/layout/bProcess3"/>
    <dgm:cxn modelId="{B5418310-B9EF-4F8D-B06A-B28C271313B3}" type="presParOf" srcId="{3D9414D2-DEB9-CB44-B029-6A509BA290DA}" destId="{9D795D6B-B0F0-9643-ADB9-0E2FBED62092}" srcOrd="0" destOrd="0" presId="urn:microsoft.com/office/officeart/2005/8/layout/bProcess3"/>
    <dgm:cxn modelId="{258B1620-E389-474B-8491-94F35FA808DB}" type="presParOf" srcId="{F5B66A04-70E7-0440-BFB9-BB932B4CBD59}" destId="{1E055BA9-67D9-B04A-A0D5-0A9FB5D9D5EB}" srcOrd="2" destOrd="0" presId="urn:microsoft.com/office/officeart/2005/8/layout/bProcess3"/>
    <dgm:cxn modelId="{7EB95FA7-F01D-458F-8CB8-14FB1672974B}" type="presParOf" srcId="{F5B66A04-70E7-0440-BFB9-BB932B4CBD59}" destId="{3B3EBA99-A1AE-2444-8902-D26C6ED902CE}" srcOrd="3" destOrd="0" presId="urn:microsoft.com/office/officeart/2005/8/layout/bProcess3"/>
    <dgm:cxn modelId="{7F711E75-7371-4C80-8033-EE5379B88135}" type="presParOf" srcId="{3B3EBA99-A1AE-2444-8902-D26C6ED902CE}" destId="{92154841-D9C8-464C-A0A0-2413A27C0DE1}" srcOrd="0" destOrd="0" presId="urn:microsoft.com/office/officeart/2005/8/layout/bProcess3"/>
    <dgm:cxn modelId="{696F44F1-B6B9-4786-B910-1BF05E68F4F1}" type="presParOf" srcId="{F5B66A04-70E7-0440-BFB9-BB932B4CBD59}" destId="{479CF71A-62A3-1241-8B9F-E506A73CFAD0}" srcOrd="4" destOrd="0" presId="urn:microsoft.com/office/officeart/2005/8/layout/bProcess3"/>
    <dgm:cxn modelId="{06AA6001-C023-40B8-BAA7-B50AB425A762}" type="presParOf" srcId="{F5B66A04-70E7-0440-BFB9-BB932B4CBD59}" destId="{6C5381FF-8044-B14A-8267-F5F837959475}" srcOrd="5" destOrd="0" presId="urn:microsoft.com/office/officeart/2005/8/layout/bProcess3"/>
    <dgm:cxn modelId="{08DF64B1-FDE6-438A-8735-A7DD5974378F}" type="presParOf" srcId="{6C5381FF-8044-B14A-8267-F5F837959475}" destId="{91F6B1DB-F2FC-E040-8C0E-6B856E4C3D56}" srcOrd="0" destOrd="0" presId="urn:microsoft.com/office/officeart/2005/8/layout/bProcess3"/>
    <dgm:cxn modelId="{2188F726-0FFC-40AD-8E4D-0CB9F3F8FA8D}" type="presParOf" srcId="{F5B66A04-70E7-0440-BFB9-BB932B4CBD59}" destId="{2B67B194-2722-2245-9051-70633E3E0869}" srcOrd="6" destOrd="0" presId="urn:microsoft.com/office/officeart/2005/8/layout/bProcess3"/>
    <dgm:cxn modelId="{D8D61C57-0596-497F-B145-D84C4001C904}" type="presParOf" srcId="{F5B66A04-70E7-0440-BFB9-BB932B4CBD59}" destId="{B96CC031-E116-8944-8357-213893C040FD}" srcOrd="7" destOrd="0" presId="urn:microsoft.com/office/officeart/2005/8/layout/bProcess3"/>
    <dgm:cxn modelId="{41CC8154-71C3-4083-AA8A-570ADEA9A096}" type="presParOf" srcId="{B96CC031-E116-8944-8357-213893C040FD}" destId="{8C3EE397-2AB8-BB4A-8958-56E6B189D81E}" srcOrd="0" destOrd="0" presId="urn:microsoft.com/office/officeart/2005/8/layout/bProcess3"/>
    <dgm:cxn modelId="{84581890-D576-472C-B0C8-D726047799E0}" type="presParOf" srcId="{F5B66A04-70E7-0440-BFB9-BB932B4CBD59}" destId="{A9959804-54A1-094C-AAA6-EF82FB297FDA}" srcOrd="8" destOrd="0" presId="urn:microsoft.com/office/officeart/2005/8/layout/bProcess3"/>
    <dgm:cxn modelId="{9713E597-6B0B-4B21-A870-72F1EBAFA6A1}" type="presParOf" srcId="{F5B66A04-70E7-0440-BFB9-BB932B4CBD59}" destId="{1B179EF2-BF5E-A149-AD79-F38CDB9CD784}" srcOrd="9" destOrd="0" presId="urn:microsoft.com/office/officeart/2005/8/layout/bProcess3"/>
    <dgm:cxn modelId="{E12B96C9-C54E-4E05-AD03-7C8363AF6D2F}" type="presParOf" srcId="{1B179EF2-BF5E-A149-AD79-F38CDB9CD784}" destId="{8D65F0E9-7C04-BA45-999F-E47CDB41E181}" srcOrd="0" destOrd="0" presId="urn:microsoft.com/office/officeart/2005/8/layout/bProcess3"/>
    <dgm:cxn modelId="{154ACF01-812F-40C1-BFC7-FB3A7C530232}" type="presParOf" srcId="{F5B66A04-70E7-0440-BFB9-BB932B4CBD59}" destId="{613C8007-DDC0-B241-BCF2-05E09816EC2F}" srcOrd="10" destOrd="0" presId="urn:microsoft.com/office/officeart/2005/8/layout/bProcess3"/>
    <dgm:cxn modelId="{A81087D0-2885-48E0-B6CA-53135E15A870}" type="presParOf" srcId="{F5B66A04-70E7-0440-BFB9-BB932B4CBD59}" destId="{F1CF0C07-941A-7B48-BE53-734DE8204C25}" srcOrd="11" destOrd="0" presId="urn:microsoft.com/office/officeart/2005/8/layout/bProcess3"/>
    <dgm:cxn modelId="{71971C38-52A0-4C47-86C5-CD230140ED63}" type="presParOf" srcId="{F1CF0C07-941A-7B48-BE53-734DE8204C25}" destId="{B7C41041-5B5B-4C4D-8ECE-275A09EFB578}" srcOrd="0" destOrd="0" presId="urn:microsoft.com/office/officeart/2005/8/layout/bProcess3"/>
    <dgm:cxn modelId="{26C0EDB8-BAC7-4983-AAA2-9B3CEE03EF97}" type="presParOf" srcId="{F5B66A04-70E7-0440-BFB9-BB932B4CBD59}" destId="{BDEFD48A-CFA0-874A-90A3-279C46DEE1AF}" srcOrd="12" destOrd="0" presId="urn:microsoft.com/office/officeart/2005/8/layout/bProcess3"/>
    <dgm:cxn modelId="{5DE08BC3-9734-409D-84EA-707C733D413A}" type="presParOf" srcId="{F5B66A04-70E7-0440-BFB9-BB932B4CBD59}" destId="{EA7054FA-92A6-504C-8E95-2FEF35FA8E41}" srcOrd="13" destOrd="0" presId="urn:microsoft.com/office/officeart/2005/8/layout/bProcess3"/>
    <dgm:cxn modelId="{4EDE6449-F878-4013-96FD-BCE3D11B1540}" type="presParOf" srcId="{EA7054FA-92A6-504C-8E95-2FEF35FA8E41}" destId="{532844A0-5BC6-F943-8DFA-A244E5BBE558}" srcOrd="0" destOrd="0" presId="urn:microsoft.com/office/officeart/2005/8/layout/bProcess3"/>
    <dgm:cxn modelId="{75E1B0AE-82C9-4114-90CA-19DB0E3F601B}" type="presParOf" srcId="{F5B66A04-70E7-0440-BFB9-BB932B4CBD59}" destId="{B6C23585-53CB-A64C-B9E3-06C41C3989C3}" srcOrd="14"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B37542-EC0A-45C9-B824-89B2B16C9047}" type="doc">
      <dgm:prSet loTypeId="urn:microsoft.com/office/officeart/2005/8/layout/vList4" loCatId="list" qsTypeId="urn:microsoft.com/office/officeart/2005/8/quickstyle/simple1" qsCatId="simple" csTypeId="urn:microsoft.com/office/officeart/2005/8/colors/accent2_1" csCatId="accent2" phldr="1"/>
      <dgm:spPr/>
      <dgm:t>
        <a:bodyPr/>
        <a:lstStyle/>
        <a:p>
          <a:endParaRPr lang="tr-TR"/>
        </a:p>
      </dgm:t>
    </dgm:pt>
    <dgm:pt modelId="{F4DBF720-44A2-4A1B-ADA8-5F1B66CB33E9}">
      <dgm:prSet phldrT="[Text]" custT="1"/>
      <dgm:spPr/>
      <dgm:t>
        <a:bodyPr/>
        <a:lstStyle/>
        <a:p>
          <a:r>
            <a:rPr lang="tr-TR" sz="2400" dirty="0" smtClean="0">
              <a:solidFill>
                <a:schemeClr val="tx1"/>
              </a:solidFill>
            </a:rPr>
            <a:t>İş piyasalarının ve rekabetçi bir ekonominin ihtiyaçlarına cevap verecek projeleri desteklemek,</a:t>
          </a:r>
          <a:endParaRPr lang="tr-TR" sz="2400" dirty="0"/>
        </a:p>
      </dgm:t>
    </dgm:pt>
    <dgm:pt modelId="{EDC31852-FA78-435F-A2B1-5686F585BECE}" type="parTrans" cxnId="{5BAA793A-3FAF-4F0C-A267-500F90C6EDE4}">
      <dgm:prSet/>
      <dgm:spPr/>
      <dgm:t>
        <a:bodyPr/>
        <a:lstStyle/>
        <a:p>
          <a:endParaRPr lang="tr-TR"/>
        </a:p>
      </dgm:t>
    </dgm:pt>
    <dgm:pt modelId="{7CF705D0-43D0-4920-91E0-D1970CC42F48}" type="sibTrans" cxnId="{5BAA793A-3FAF-4F0C-A267-500F90C6EDE4}">
      <dgm:prSet/>
      <dgm:spPr/>
      <dgm:t>
        <a:bodyPr/>
        <a:lstStyle/>
        <a:p>
          <a:endParaRPr lang="tr-TR"/>
        </a:p>
      </dgm:t>
    </dgm:pt>
    <dgm:pt modelId="{310DAECE-121F-4E0A-8C42-83BE29FEEFA2}">
      <dgm:prSet phldrT="[Text]" custT="1"/>
      <dgm:spPr/>
      <dgm:t>
        <a:bodyPr/>
        <a:lstStyle/>
        <a:p>
          <a:r>
            <a:rPr lang="tr-TR" sz="2400" noProof="0" dirty="0" smtClean="0">
              <a:solidFill>
                <a:schemeClr val="tx1"/>
              </a:solidFill>
            </a:rPr>
            <a:t>Sektörlerarası işbirliğini desteklemek,</a:t>
          </a:r>
          <a:endParaRPr lang="tr-TR" sz="2400" dirty="0">
            <a:solidFill>
              <a:schemeClr val="tx1"/>
            </a:solidFill>
          </a:endParaRPr>
        </a:p>
      </dgm:t>
    </dgm:pt>
    <dgm:pt modelId="{62C3BAB4-8F31-4BBB-8BAC-E5BFAF357E4A}" type="parTrans" cxnId="{A373C099-FEA2-4616-9679-AB7D38C9DD0C}">
      <dgm:prSet/>
      <dgm:spPr/>
      <dgm:t>
        <a:bodyPr/>
        <a:lstStyle/>
        <a:p>
          <a:endParaRPr lang="tr-TR"/>
        </a:p>
      </dgm:t>
    </dgm:pt>
    <dgm:pt modelId="{D3F33F59-C735-4495-B3FD-12B2C6C88485}" type="sibTrans" cxnId="{A373C099-FEA2-4616-9679-AB7D38C9DD0C}">
      <dgm:prSet/>
      <dgm:spPr/>
      <dgm:t>
        <a:bodyPr/>
        <a:lstStyle/>
        <a:p>
          <a:endParaRPr lang="tr-TR"/>
        </a:p>
      </dgm:t>
    </dgm:pt>
    <dgm:pt modelId="{F0A17381-82E1-438D-9063-DF5518C5792B}">
      <dgm:prSet phldrT="[Text]" custT="1"/>
      <dgm:spPr/>
      <dgm:t>
        <a:bodyPr/>
        <a:lstStyle/>
        <a:p>
          <a:r>
            <a:rPr lang="tr-TR" sz="2400" dirty="0" smtClean="0">
              <a:solidFill>
                <a:schemeClr val="tx1"/>
              </a:solidFill>
            </a:rPr>
            <a:t>Beşeri ve sosyal sermayenin gelişimine katkı sağlamak.   </a:t>
          </a:r>
          <a:endParaRPr lang="tr-TR" sz="2400" dirty="0">
            <a:solidFill>
              <a:schemeClr val="tx1"/>
            </a:solidFill>
          </a:endParaRPr>
        </a:p>
      </dgm:t>
    </dgm:pt>
    <dgm:pt modelId="{C733F480-2448-4613-8FBE-548D73EED65D}" type="parTrans" cxnId="{A64F07A1-053A-42E8-8A6D-2D7EDD1AFD62}">
      <dgm:prSet/>
      <dgm:spPr/>
      <dgm:t>
        <a:bodyPr/>
        <a:lstStyle/>
        <a:p>
          <a:endParaRPr lang="tr-TR"/>
        </a:p>
      </dgm:t>
    </dgm:pt>
    <dgm:pt modelId="{AF9F0549-8269-4FBF-9722-5AD938C6B12E}" type="sibTrans" cxnId="{A64F07A1-053A-42E8-8A6D-2D7EDD1AFD62}">
      <dgm:prSet/>
      <dgm:spPr/>
      <dgm:t>
        <a:bodyPr/>
        <a:lstStyle/>
        <a:p>
          <a:endParaRPr lang="tr-TR"/>
        </a:p>
      </dgm:t>
    </dgm:pt>
    <dgm:pt modelId="{FD824CD8-BB6D-4CDB-B279-F4E60276CA46}" type="pres">
      <dgm:prSet presAssocID="{9FB37542-EC0A-45C9-B824-89B2B16C9047}" presName="linear" presStyleCnt="0">
        <dgm:presLayoutVars>
          <dgm:dir/>
          <dgm:resizeHandles val="exact"/>
        </dgm:presLayoutVars>
      </dgm:prSet>
      <dgm:spPr/>
      <dgm:t>
        <a:bodyPr/>
        <a:lstStyle/>
        <a:p>
          <a:endParaRPr lang="tr-TR"/>
        </a:p>
      </dgm:t>
    </dgm:pt>
    <dgm:pt modelId="{C9434985-6440-4703-82B4-ECC3BB593A62}" type="pres">
      <dgm:prSet presAssocID="{F4DBF720-44A2-4A1B-ADA8-5F1B66CB33E9}" presName="comp" presStyleCnt="0"/>
      <dgm:spPr/>
    </dgm:pt>
    <dgm:pt modelId="{736B8085-2FCF-4D37-9E47-FFF5AE575D9C}" type="pres">
      <dgm:prSet presAssocID="{F4DBF720-44A2-4A1B-ADA8-5F1B66CB33E9}" presName="box" presStyleLbl="node1" presStyleIdx="0" presStyleCnt="3"/>
      <dgm:spPr/>
      <dgm:t>
        <a:bodyPr/>
        <a:lstStyle/>
        <a:p>
          <a:endParaRPr lang="tr-TR"/>
        </a:p>
      </dgm:t>
    </dgm:pt>
    <dgm:pt modelId="{8AFE6D78-3841-4958-B667-42E14C5CC5DE}" type="pres">
      <dgm:prSet presAssocID="{F4DBF720-44A2-4A1B-ADA8-5F1B66CB33E9}"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13000" b="-13000"/>
          </a:stretch>
        </a:blipFill>
      </dgm:spPr>
      <dgm:t>
        <a:bodyPr/>
        <a:lstStyle/>
        <a:p>
          <a:endParaRPr lang="tr-TR"/>
        </a:p>
      </dgm:t>
    </dgm:pt>
    <dgm:pt modelId="{049A8C53-175C-45ED-AA38-F40606A7035D}" type="pres">
      <dgm:prSet presAssocID="{F4DBF720-44A2-4A1B-ADA8-5F1B66CB33E9}" presName="text" presStyleLbl="node1" presStyleIdx="0" presStyleCnt="3">
        <dgm:presLayoutVars>
          <dgm:bulletEnabled val="1"/>
        </dgm:presLayoutVars>
      </dgm:prSet>
      <dgm:spPr/>
      <dgm:t>
        <a:bodyPr/>
        <a:lstStyle/>
        <a:p>
          <a:endParaRPr lang="tr-TR"/>
        </a:p>
      </dgm:t>
    </dgm:pt>
    <dgm:pt modelId="{13E6282A-7677-4AC4-9DB6-61CC4EDB6C22}" type="pres">
      <dgm:prSet presAssocID="{7CF705D0-43D0-4920-91E0-D1970CC42F48}" presName="spacer" presStyleCnt="0"/>
      <dgm:spPr/>
    </dgm:pt>
    <dgm:pt modelId="{EAA37878-2B22-4691-8DA3-DA5EAF424605}" type="pres">
      <dgm:prSet presAssocID="{310DAECE-121F-4E0A-8C42-83BE29FEEFA2}" presName="comp" presStyleCnt="0"/>
      <dgm:spPr/>
    </dgm:pt>
    <dgm:pt modelId="{77BBCA8B-42E6-4CB0-B369-B4FC11A40ED3}" type="pres">
      <dgm:prSet presAssocID="{310DAECE-121F-4E0A-8C42-83BE29FEEFA2}" presName="box" presStyleLbl="node1" presStyleIdx="1" presStyleCnt="3"/>
      <dgm:spPr/>
      <dgm:t>
        <a:bodyPr/>
        <a:lstStyle/>
        <a:p>
          <a:endParaRPr lang="tr-TR"/>
        </a:p>
      </dgm:t>
    </dgm:pt>
    <dgm:pt modelId="{6C4C8D5F-3A06-4D34-A94C-B403C184BBF4}" type="pres">
      <dgm:prSet presAssocID="{310DAECE-121F-4E0A-8C42-83BE29FEEFA2}"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14000" b="-14000"/>
          </a:stretch>
        </a:blipFill>
      </dgm:spPr>
      <dgm:t>
        <a:bodyPr/>
        <a:lstStyle/>
        <a:p>
          <a:endParaRPr lang="tr-TR"/>
        </a:p>
      </dgm:t>
    </dgm:pt>
    <dgm:pt modelId="{BD079DDB-09EF-422B-9287-1336FC8E6ACD}" type="pres">
      <dgm:prSet presAssocID="{310DAECE-121F-4E0A-8C42-83BE29FEEFA2}" presName="text" presStyleLbl="node1" presStyleIdx="1" presStyleCnt="3">
        <dgm:presLayoutVars>
          <dgm:bulletEnabled val="1"/>
        </dgm:presLayoutVars>
      </dgm:prSet>
      <dgm:spPr/>
      <dgm:t>
        <a:bodyPr/>
        <a:lstStyle/>
        <a:p>
          <a:endParaRPr lang="tr-TR"/>
        </a:p>
      </dgm:t>
    </dgm:pt>
    <dgm:pt modelId="{70BD705C-AE42-48D6-A99E-292C2F5804DB}" type="pres">
      <dgm:prSet presAssocID="{D3F33F59-C735-4495-B3FD-12B2C6C88485}" presName="spacer" presStyleCnt="0"/>
      <dgm:spPr/>
    </dgm:pt>
    <dgm:pt modelId="{7BCF2BD3-E00D-47DA-9820-65CEC1ABBE21}" type="pres">
      <dgm:prSet presAssocID="{F0A17381-82E1-438D-9063-DF5518C5792B}" presName="comp" presStyleCnt="0"/>
      <dgm:spPr/>
    </dgm:pt>
    <dgm:pt modelId="{DF73769B-A9A4-4992-9BBF-6A5AB4F62232}" type="pres">
      <dgm:prSet presAssocID="{F0A17381-82E1-438D-9063-DF5518C5792B}" presName="box" presStyleLbl="node1" presStyleIdx="2" presStyleCnt="3"/>
      <dgm:spPr/>
      <dgm:t>
        <a:bodyPr/>
        <a:lstStyle/>
        <a:p>
          <a:endParaRPr lang="tr-TR"/>
        </a:p>
      </dgm:t>
    </dgm:pt>
    <dgm:pt modelId="{D27BECEF-DDCF-4182-8113-05C4041AEB1A}" type="pres">
      <dgm:prSet presAssocID="{F0A17381-82E1-438D-9063-DF5518C5792B}"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14000" b="-14000"/>
          </a:stretch>
        </a:blipFill>
      </dgm:spPr>
      <dgm:t>
        <a:bodyPr/>
        <a:lstStyle/>
        <a:p>
          <a:endParaRPr lang="tr-TR"/>
        </a:p>
      </dgm:t>
    </dgm:pt>
    <dgm:pt modelId="{242037F6-1CBE-49A0-8A25-C3B5C25A7404}" type="pres">
      <dgm:prSet presAssocID="{F0A17381-82E1-438D-9063-DF5518C5792B}" presName="text" presStyleLbl="node1" presStyleIdx="2" presStyleCnt="3">
        <dgm:presLayoutVars>
          <dgm:bulletEnabled val="1"/>
        </dgm:presLayoutVars>
      </dgm:prSet>
      <dgm:spPr/>
      <dgm:t>
        <a:bodyPr/>
        <a:lstStyle/>
        <a:p>
          <a:endParaRPr lang="tr-TR"/>
        </a:p>
      </dgm:t>
    </dgm:pt>
  </dgm:ptLst>
  <dgm:cxnLst>
    <dgm:cxn modelId="{A373C099-FEA2-4616-9679-AB7D38C9DD0C}" srcId="{9FB37542-EC0A-45C9-B824-89B2B16C9047}" destId="{310DAECE-121F-4E0A-8C42-83BE29FEEFA2}" srcOrd="1" destOrd="0" parTransId="{62C3BAB4-8F31-4BBB-8BAC-E5BFAF357E4A}" sibTransId="{D3F33F59-C735-4495-B3FD-12B2C6C88485}"/>
    <dgm:cxn modelId="{55E98E0C-3B0F-467E-8709-3A56C8771D95}" type="presOf" srcId="{310DAECE-121F-4E0A-8C42-83BE29FEEFA2}" destId="{77BBCA8B-42E6-4CB0-B369-B4FC11A40ED3}" srcOrd="0" destOrd="0" presId="urn:microsoft.com/office/officeart/2005/8/layout/vList4"/>
    <dgm:cxn modelId="{0380A276-FF0F-4CDD-867F-023FCF31D019}" type="presOf" srcId="{F4DBF720-44A2-4A1B-ADA8-5F1B66CB33E9}" destId="{049A8C53-175C-45ED-AA38-F40606A7035D}" srcOrd="1" destOrd="0" presId="urn:microsoft.com/office/officeart/2005/8/layout/vList4"/>
    <dgm:cxn modelId="{91B28645-B6AF-42B0-9B9D-48A05A0290CD}" type="presOf" srcId="{F0A17381-82E1-438D-9063-DF5518C5792B}" destId="{DF73769B-A9A4-4992-9BBF-6A5AB4F62232}" srcOrd="0" destOrd="0" presId="urn:microsoft.com/office/officeart/2005/8/layout/vList4"/>
    <dgm:cxn modelId="{A64F07A1-053A-42E8-8A6D-2D7EDD1AFD62}" srcId="{9FB37542-EC0A-45C9-B824-89B2B16C9047}" destId="{F0A17381-82E1-438D-9063-DF5518C5792B}" srcOrd="2" destOrd="0" parTransId="{C733F480-2448-4613-8FBE-548D73EED65D}" sibTransId="{AF9F0549-8269-4FBF-9722-5AD938C6B12E}"/>
    <dgm:cxn modelId="{461399B0-3E5B-4027-8FDB-572A60772B77}" type="presOf" srcId="{F0A17381-82E1-438D-9063-DF5518C5792B}" destId="{242037F6-1CBE-49A0-8A25-C3B5C25A7404}" srcOrd="1" destOrd="0" presId="urn:microsoft.com/office/officeart/2005/8/layout/vList4"/>
    <dgm:cxn modelId="{5BAA793A-3FAF-4F0C-A267-500F90C6EDE4}" srcId="{9FB37542-EC0A-45C9-B824-89B2B16C9047}" destId="{F4DBF720-44A2-4A1B-ADA8-5F1B66CB33E9}" srcOrd="0" destOrd="0" parTransId="{EDC31852-FA78-435F-A2B1-5686F585BECE}" sibTransId="{7CF705D0-43D0-4920-91E0-D1970CC42F48}"/>
    <dgm:cxn modelId="{5EDE7152-0F9E-4845-A456-26584B727AEA}" type="presOf" srcId="{F4DBF720-44A2-4A1B-ADA8-5F1B66CB33E9}" destId="{736B8085-2FCF-4D37-9E47-FFF5AE575D9C}" srcOrd="0" destOrd="0" presId="urn:microsoft.com/office/officeart/2005/8/layout/vList4"/>
    <dgm:cxn modelId="{8DB47534-4C76-4996-92E5-1251466B6A38}" type="presOf" srcId="{310DAECE-121F-4E0A-8C42-83BE29FEEFA2}" destId="{BD079DDB-09EF-422B-9287-1336FC8E6ACD}" srcOrd="1" destOrd="0" presId="urn:microsoft.com/office/officeart/2005/8/layout/vList4"/>
    <dgm:cxn modelId="{42E9C3C5-A990-44D2-B12C-35F7A27564F9}" type="presOf" srcId="{9FB37542-EC0A-45C9-B824-89B2B16C9047}" destId="{FD824CD8-BB6D-4CDB-B279-F4E60276CA46}" srcOrd="0" destOrd="0" presId="urn:microsoft.com/office/officeart/2005/8/layout/vList4"/>
    <dgm:cxn modelId="{BD06B86F-E8E7-420B-AD27-A34E0B5B060F}" type="presParOf" srcId="{FD824CD8-BB6D-4CDB-B279-F4E60276CA46}" destId="{C9434985-6440-4703-82B4-ECC3BB593A62}" srcOrd="0" destOrd="0" presId="urn:microsoft.com/office/officeart/2005/8/layout/vList4"/>
    <dgm:cxn modelId="{DAC87611-4F3B-4F15-A231-CDB9D2D0F462}" type="presParOf" srcId="{C9434985-6440-4703-82B4-ECC3BB593A62}" destId="{736B8085-2FCF-4D37-9E47-FFF5AE575D9C}" srcOrd="0" destOrd="0" presId="urn:microsoft.com/office/officeart/2005/8/layout/vList4"/>
    <dgm:cxn modelId="{EA4FF5CE-8928-4931-A600-271C141342E0}" type="presParOf" srcId="{C9434985-6440-4703-82B4-ECC3BB593A62}" destId="{8AFE6D78-3841-4958-B667-42E14C5CC5DE}" srcOrd="1" destOrd="0" presId="urn:microsoft.com/office/officeart/2005/8/layout/vList4"/>
    <dgm:cxn modelId="{06BC7D7B-8E83-4894-8DE0-EA56C42B95CC}" type="presParOf" srcId="{C9434985-6440-4703-82B4-ECC3BB593A62}" destId="{049A8C53-175C-45ED-AA38-F40606A7035D}" srcOrd="2" destOrd="0" presId="urn:microsoft.com/office/officeart/2005/8/layout/vList4"/>
    <dgm:cxn modelId="{6D91800C-1F77-4EB0-8A3C-1D0138D3FB7A}" type="presParOf" srcId="{FD824CD8-BB6D-4CDB-B279-F4E60276CA46}" destId="{13E6282A-7677-4AC4-9DB6-61CC4EDB6C22}" srcOrd="1" destOrd="0" presId="urn:microsoft.com/office/officeart/2005/8/layout/vList4"/>
    <dgm:cxn modelId="{DDAA3D81-6FDC-4DBE-B5A9-1F241A1F71BB}" type="presParOf" srcId="{FD824CD8-BB6D-4CDB-B279-F4E60276CA46}" destId="{EAA37878-2B22-4691-8DA3-DA5EAF424605}" srcOrd="2" destOrd="0" presId="urn:microsoft.com/office/officeart/2005/8/layout/vList4"/>
    <dgm:cxn modelId="{5986BCEC-C7C6-4CBF-9025-0381D376A561}" type="presParOf" srcId="{EAA37878-2B22-4691-8DA3-DA5EAF424605}" destId="{77BBCA8B-42E6-4CB0-B369-B4FC11A40ED3}" srcOrd="0" destOrd="0" presId="urn:microsoft.com/office/officeart/2005/8/layout/vList4"/>
    <dgm:cxn modelId="{29409DE5-6CE9-4886-88C2-2C20DAAC4213}" type="presParOf" srcId="{EAA37878-2B22-4691-8DA3-DA5EAF424605}" destId="{6C4C8D5F-3A06-4D34-A94C-B403C184BBF4}" srcOrd="1" destOrd="0" presId="urn:microsoft.com/office/officeart/2005/8/layout/vList4"/>
    <dgm:cxn modelId="{3BD7C370-EA16-40FF-BD88-F2DFC2232D5C}" type="presParOf" srcId="{EAA37878-2B22-4691-8DA3-DA5EAF424605}" destId="{BD079DDB-09EF-422B-9287-1336FC8E6ACD}" srcOrd="2" destOrd="0" presId="urn:microsoft.com/office/officeart/2005/8/layout/vList4"/>
    <dgm:cxn modelId="{7D736024-9DFA-4FE1-8639-D442BEAD0C0D}" type="presParOf" srcId="{FD824CD8-BB6D-4CDB-B279-F4E60276CA46}" destId="{70BD705C-AE42-48D6-A99E-292C2F5804DB}" srcOrd="3" destOrd="0" presId="urn:microsoft.com/office/officeart/2005/8/layout/vList4"/>
    <dgm:cxn modelId="{14870CBC-7549-43F2-892B-DBF136D62739}" type="presParOf" srcId="{FD824CD8-BB6D-4CDB-B279-F4E60276CA46}" destId="{7BCF2BD3-E00D-47DA-9820-65CEC1ABBE21}" srcOrd="4" destOrd="0" presId="urn:microsoft.com/office/officeart/2005/8/layout/vList4"/>
    <dgm:cxn modelId="{4B3B7F4E-59A4-49A1-8769-60E726DD946D}" type="presParOf" srcId="{7BCF2BD3-E00D-47DA-9820-65CEC1ABBE21}" destId="{DF73769B-A9A4-4992-9BBF-6A5AB4F62232}" srcOrd="0" destOrd="0" presId="urn:microsoft.com/office/officeart/2005/8/layout/vList4"/>
    <dgm:cxn modelId="{EE761D59-8C56-4215-92F2-143A8BE260DF}" type="presParOf" srcId="{7BCF2BD3-E00D-47DA-9820-65CEC1ABBE21}" destId="{D27BECEF-DDCF-4182-8113-05C4041AEB1A}" srcOrd="1" destOrd="0" presId="urn:microsoft.com/office/officeart/2005/8/layout/vList4"/>
    <dgm:cxn modelId="{18785389-D261-4D96-A62F-E893C4EC8278}" type="presParOf" srcId="{7BCF2BD3-E00D-47DA-9820-65CEC1ABBE21}" destId="{242037F6-1CBE-49A0-8A25-C3B5C25A7404}"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B1827CF-834D-4EBC-822A-FC7ECAED4B41}" type="doc">
      <dgm:prSet loTypeId="urn:microsoft.com/office/officeart/2005/8/layout/hierarchy6" loCatId="hierarchy" qsTypeId="urn:microsoft.com/office/officeart/2005/8/quickstyle/simple2" qsCatId="simple" csTypeId="urn:microsoft.com/office/officeart/2005/8/colors/accent2_2" csCatId="accent2" phldr="1"/>
      <dgm:spPr/>
      <dgm:t>
        <a:bodyPr/>
        <a:lstStyle/>
        <a:p>
          <a:endParaRPr lang="tr-TR"/>
        </a:p>
      </dgm:t>
    </dgm:pt>
    <dgm:pt modelId="{94C7D294-EF13-4154-969B-86817DFD1B7C}">
      <dgm:prSet phldrT="[Text]"/>
      <dgm:spPr/>
      <dgm:t>
        <a:bodyPr/>
        <a:lstStyle/>
        <a:p>
          <a:r>
            <a:rPr lang="tr-TR" dirty="0" smtClean="0"/>
            <a:t>ERASMUS+</a:t>
          </a:r>
          <a:endParaRPr lang="tr-TR" dirty="0"/>
        </a:p>
      </dgm:t>
    </dgm:pt>
    <dgm:pt modelId="{20BC9CE1-44B4-468A-9397-98B260E5C1C8}" type="parTrans" cxnId="{DAC841EA-67C4-4977-A887-95BC5DEB3791}">
      <dgm:prSet/>
      <dgm:spPr/>
      <dgm:t>
        <a:bodyPr/>
        <a:lstStyle/>
        <a:p>
          <a:endParaRPr lang="tr-TR"/>
        </a:p>
      </dgm:t>
    </dgm:pt>
    <dgm:pt modelId="{4598784A-5E50-4633-9D28-29CF5C7132A7}" type="sibTrans" cxnId="{DAC841EA-67C4-4977-A887-95BC5DEB3791}">
      <dgm:prSet custT="1"/>
      <dgm:spPr/>
      <dgm:t>
        <a:bodyPr/>
        <a:lstStyle/>
        <a:p>
          <a:endParaRPr lang="tr-TR"/>
        </a:p>
      </dgm:t>
    </dgm:pt>
    <dgm:pt modelId="{51DB1A7D-D283-4BAB-A8E7-8B9D66EC02D3}">
      <dgm:prSet phldrT="[Text]"/>
      <dgm:spPr/>
      <dgm:t>
        <a:bodyPr/>
        <a:lstStyle/>
        <a:p>
          <a:r>
            <a:rPr lang="tr-TR" dirty="0" smtClean="0"/>
            <a:t>ÜLKE MERKEZLİ</a:t>
          </a:r>
          <a:endParaRPr lang="tr-TR" dirty="0"/>
        </a:p>
      </dgm:t>
    </dgm:pt>
    <dgm:pt modelId="{B23E1B63-5E59-4F0C-BFF7-6974F6E13AF8}" type="parTrans" cxnId="{3A825078-B339-4E38-B80D-93C2798004D2}">
      <dgm:prSet/>
      <dgm:spPr/>
      <dgm:t>
        <a:bodyPr/>
        <a:lstStyle/>
        <a:p>
          <a:endParaRPr lang="tr-TR"/>
        </a:p>
      </dgm:t>
    </dgm:pt>
    <dgm:pt modelId="{68C47909-F3AF-40DB-A8D1-1F1F5E2267A0}" type="sibTrans" cxnId="{3A825078-B339-4E38-B80D-93C2798004D2}">
      <dgm:prSet/>
      <dgm:spPr/>
      <dgm:t>
        <a:bodyPr/>
        <a:lstStyle/>
        <a:p>
          <a:endParaRPr lang="tr-TR"/>
        </a:p>
      </dgm:t>
    </dgm:pt>
    <dgm:pt modelId="{2CD9ADA0-EC42-4A0E-A936-1398C4343722}">
      <dgm:prSet phldrT="[Text]"/>
      <dgm:spPr/>
      <dgm:t>
        <a:bodyPr/>
        <a:lstStyle/>
        <a:p>
          <a:r>
            <a:rPr lang="tr-TR" dirty="0" smtClean="0"/>
            <a:t>Ulusal Ajanslar</a:t>
          </a:r>
          <a:endParaRPr lang="tr-TR" dirty="0"/>
        </a:p>
      </dgm:t>
    </dgm:pt>
    <dgm:pt modelId="{774E4A6A-D0A6-4323-8225-592058687C22}" type="parTrans" cxnId="{51C98332-1A6E-4DF1-B09F-D2C5A0FD1FCC}">
      <dgm:prSet/>
      <dgm:spPr/>
      <dgm:t>
        <a:bodyPr/>
        <a:lstStyle/>
        <a:p>
          <a:endParaRPr lang="tr-TR"/>
        </a:p>
      </dgm:t>
    </dgm:pt>
    <dgm:pt modelId="{0C7AA5CE-469B-45AB-BBEA-058340DC0820}" type="sibTrans" cxnId="{51C98332-1A6E-4DF1-B09F-D2C5A0FD1FCC}">
      <dgm:prSet/>
      <dgm:spPr/>
      <dgm:t>
        <a:bodyPr/>
        <a:lstStyle/>
        <a:p>
          <a:endParaRPr lang="tr-TR"/>
        </a:p>
      </dgm:t>
    </dgm:pt>
    <dgm:pt modelId="{4B13087D-161A-4B2C-9F25-FBB81FA24366}">
      <dgm:prSet phldrT="[Text]"/>
      <dgm:spPr/>
      <dgm:t>
        <a:bodyPr/>
        <a:lstStyle/>
        <a:p>
          <a:r>
            <a:rPr lang="tr-TR" dirty="0" smtClean="0"/>
            <a:t>MERKEZİ</a:t>
          </a:r>
          <a:endParaRPr lang="tr-TR" dirty="0"/>
        </a:p>
      </dgm:t>
    </dgm:pt>
    <dgm:pt modelId="{3C85D288-1A43-47ED-82FA-2C24F8ED5D65}" type="parTrans" cxnId="{FC1942E8-3651-4878-A2BA-1CCEAFAFAD71}">
      <dgm:prSet/>
      <dgm:spPr/>
      <dgm:t>
        <a:bodyPr/>
        <a:lstStyle/>
        <a:p>
          <a:endParaRPr lang="tr-TR"/>
        </a:p>
      </dgm:t>
    </dgm:pt>
    <dgm:pt modelId="{7B2A1A2D-9875-4287-811C-8767AB18311D}" type="sibTrans" cxnId="{FC1942E8-3651-4878-A2BA-1CCEAFAFAD71}">
      <dgm:prSet/>
      <dgm:spPr/>
      <dgm:t>
        <a:bodyPr/>
        <a:lstStyle/>
        <a:p>
          <a:endParaRPr lang="tr-TR"/>
        </a:p>
      </dgm:t>
    </dgm:pt>
    <dgm:pt modelId="{0CEF964B-CFC7-499E-B7DB-6FE54698AA22}">
      <dgm:prSet phldrT="[Text]"/>
      <dgm:spPr/>
      <dgm:t>
        <a:bodyPr/>
        <a:lstStyle/>
        <a:p>
          <a:r>
            <a:rPr lang="tr-TR" dirty="0" smtClean="0"/>
            <a:t>Avrupa Komisyonu Yürütme Ajansı</a:t>
          </a:r>
          <a:endParaRPr lang="tr-TR" dirty="0"/>
        </a:p>
      </dgm:t>
    </dgm:pt>
    <dgm:pt modelId="{F206BFB8-3C12-4887-BC3E-3370D1EFA8E6}" type="parTrans" cxnId="{24DC9032-63DE-4A51-8F06-10682A2B8C7A}">
      <dgm:prSet/>
      <dgm:spPr/>
      <dgm:t>
        <a:bodyPr/>
        <a:lstStyle/>
        <a:p>
          <a:endParaRPr lang="tr-TR"/>
        </a:p>
      </dgm:t>
    </dgm:pt>
    <dgm:pt modelId="{45FD1833-E05E-4E43-9276-8DB286B47633}" type="sibTrans" cxnId="{24DC9032-63DE-4A51-8F06-10682A2B8C7A}">
      <dgm:prSet/>
      <dgm:spPr/>
      <dgm:t>
        <a:bodyPr/>
        <a:lstStyle/>
        <a:p>
          <a:endParaRPr lang="tr-TR"/>
        </a:p>
      </dgm:t>
    </dgm:pt>
    <dgm:pt modelId="{8860AC14-8C65-4FB0-9264-88C94B1FC850}" type="pres">
      <dgm:prSet presAssocID="{CB1827CF-834D-4EBC-822A-FC7ECAED4B41}" presName="mainComposite" presStyleCnt="0">
        <dgm:presLayoutVars>
          <dgm:chPref val="1"/>
          <dgm:dir/>
          <dgm:animOne val="branch"/>
          <dgm:animLvl val="lvl"/>
          <dgm:resizeHandles val="exact"/>
        </dgm:presLayoutVars>
      </dgm:prSet>
      <dgm:spPr/>
      <dgm:t>
        <a:bodyPr/>
        <a:lstStyle/>
        <a:p>
          <a:endParaRPr lang="tr-TR"/>
        </a:p>
      </dgm:t>
    </dgm:pt>
    <dgm:pt modelId="{E49E50AE-D7BE-44CA-9458-8D934A952C66}" type="pres">
      <dgm:prSet presAssocID="{CB1827CF-834D-4EBC-822A-FC7ECAED4B41}" presName="hierFlow" presStyleCnt="0"/>
      <dgm:spPr/>
      <dgm:t>
        <a:bodyPr/>
        <a:lstStyle/>
        <a:p>
          <a:endParaRPr lang="tr-TR"/>
        </a:p>
      </dgm:t>
    </dgm:pt>
    <dgm:pt modelId="{8CDF3981-4904-4FBB-AB39-9EAB4EF0DEE9}" type="pres">
      <dgm:prSet presAssocID="{CB1827CF-834D-4EBC-822A-FC7ECAED4B41}" presName="hierChild1" presStyleCnt="0">
        <dgm:presLayoutVars>
          <dgm:chPref val="1"/>
          <dgm:animOne val="branch"/>
          <dgm:animLvl val="lvl"/>
        </dgm:presLayoutVars>
      </dgm:prSet>
      <dgm:spPr/>
      <dgm:t>
        <a:bodyPr/>
        <a:lstStyle/>
        <a:p>
          <a:endParaRPr lang="tr-TR"/>
        </a:p>
      </dgm:t>
    </dgm:pt>
    <dgm:pt modelId="{3D170C88-3B33-48DF-BB0F-E40CBA2ECC32}" type="pres">
      <dgm:prSet presAssocID="{94C7D294-EF13-4154-969B-86817DFD1B7C}" presName="Name14" presStyleCnt="0"/>
      <dgm:spPr/>
      <dgm:t>
        <a:bodyPr/>
        <a:lstStyle/>
        <a:p>
          <a:endParaRPr lang="tr-TR"/>
        </a:p>
      </dgm:t>
    </dgm:pt>
    <dgm:pt modelId="{CE3B3E12-6596-49E1-9044-47B8E8331F0F}" type="pres">
      <dgm:prSet presAssocID="{94C7D294-EF13-4154-969B-86817DFD1B7C}" presName="level1Shape" presStyleLbl="node0" presStyleIdx="0" presStyleCnt="1" custLinFactNeighborX="-344" custLinFactNeighborY="2139">
        <dgm:presLayoutVars>
          <dgm:chPref val="3"/>
        </dgm:presLayoutVars>
      </dgm:prSet>
      <dgm:spPr/>
      <dgm:t>
        <a:bodyPr/>
        <a:lstStyle/>
        <a:p>
          <a:endParaRPr lang="tr-TR"/>
        </a:p>
      </dgm:t>
    </dgm:pt>
    <dgm:pt modelId="{56F4E5A1-9D8F-4F10-9012-455BF876D653}" type="pres">
      <dgm:prSet presAssocID="{94C7D294-EF13-4154-969B-86817DFD1B7C}" presName="hierChild2" presStyleCnt="0"/>
      <dgm:spPr/>
      <dgm:t>
        <a:bodyPr/>
        <a:lstStyle/>
        <a:p>
          <a:endParaRPr lang="tr-TR"/>
        </a:p>
      </dgm:t>
    </dgm:pt>
    <dgm:pt modelId="{CDF4E78D-7408-41CB-B04C-47C9A26E9D16}" type="pres">
      <dgm:prSet presAssocID="{B23E1B63-5E59-4F0C-BFF7-6974F6E13AF8}" presName="Name19" presStyleLbl="parChTrans1D2" presStyleIdx="0" presStyleCnt="2"/>
      <dgm:spPr/>
      <dgm:t>
        <a:bodyPr/>
        <a:lstStyle/>
        <a:p>
          <a:endParaRPr lang="tr-TR"/>
        </a:p>
      </dgm:t>
    </dgm:pt>
    <dgm:pt modelId="{124F474C-AC36-47FD-877A-282930470CB6}" type="pres">
      <dgm:prSet presAssocID="{51DB1A7D-D283-4BAB-A8E7-8B9D66EC02D3}" presName="Name21" presStyleCnt="0"/>
      <dgm:spPr/>
      <dgm:t>
        <a:bodyPr/>
        <a:lstStyle/>
        <a:p>
          <a:endParaRPr lang="tr-TR"/>
        </a:p>
      </dgm:t>
    </dgm:pt>
    <dgm:pt modelId="{8AA3739B-59C0-46C7-A2B8-D6639E344C1B}" type="pres">
      <dgm:prSet presAssocID="{51DB1A7D-D283-4BAB-A8E7-8B9D66EC02D3}" presName="level2Shape" presStyleLbl="node2" presStyleIdx="0" presStyleCnt="2"/>
      <dgm:spPr/>
      <dgm:t>
        <a:bodyPr/>
        <a:lstStyle/>
        <a:p>
          <a:endParaRPr lang="tr-TR"/>
        </a:p>
      </dgm:t>
    </dgm:pt>
    <dgm:pt modelId="{59D58ED2-46AB-40BC-907E-7794D110A6C2}" type="pres">
      <dgm:prSet presAssocID="{51DB1A7D-D283-4BAB-A8E7-8B9D66EC02D3}" presName="hierChild3" presStyleCnt="0"/>
      <dgm:spPr/>
      <dgm:t>
        <a:bodyPr/>
        <a:lstStyle/>
        <a:p>
          <a:endParaRPr lang="tr-TR"/>
        </a:p>
      </dgm:t>
    </dgm:pt>
    <dgm:pt modelId="{45A17F0E-9FEB-49E4-BF23-491CECB1900F}" type="pres">
      <dgm:prSet presAssocID="{774E4A6A-D0A6-4323-8225-592058687C22}" presName="Name19" presStyleLbl="parChTrans1D3" presStyleIdx="0" presStyleCnt="2"/>
      <dgm:spPr/>
      <dgm:t>
        <a:bodyPr/>
        <a:lstStyle/>
        <a:p>
          <a:endParaRPr lang="tr-TR"/>
        </a:p>
      </dgm:t>
    </dgm:pt>
    <dgm:pt modelId="{271384DB-7E92-494E-98B9-4B49113B2527}" type="pres">
      <dgm:prSet presAssocID="{2CD9ADA0-EC42-4A0E-A936-1398C4343722}" presName="Name21" presStyleCnt="0"/>
      <dgm:spPr/>
      <dgm:t>
        <a:bodyPr/>
        <a:lstStyle/>
        <a:p>
          <a:endParaRPr lang="tr-TR"/>
        </a:p>
      </dgm:t>
    </dgm:pt>
    <dgm:pt modelId="{62472F3D-2C38-48F2-BC41-A6F9D7163566}" type="pres">
      <dgm:prSet presAssocID="{2CD9ADA0-EC42-4A0E-A936-1398C4343722}" presName="level2Shape" presStyleLbl="node3" presStyleIdx="0" presStyleCnt="2"/>
      <dgm:spPr/>
      <dgm:t>
        <a:bodyPr/>
        <a:lstStyle/>
        <a:p>
          <a:endParaRPr lang="tr-TR"/>
        </a:p>
      </dgm:t>
    </dgm:pt>
    <dgm:pt modelId="{D3AE83A2-DAF3-4AD7-B50C-B79107C67DED}" type="pres">
      <dgm:prSet presAssocID="{2CD9ADA0-EC42-4A0E-A936-1398C4343722}" presName="hierChild3" presStyleCnt="0"/>
      <dgm:spPr/>
      <dgm:t>
        <a:bodyPr/>
        <a:lstStyle/>
        <a:p>
          <a:endParaRPr lang="tr-TR"/>
        </a:p>
      </dgm:t>
    </dgm:pt>
    <dgm:pt modelId="{DF18836B-83BB-40CF-87B2-516AF8748949}" type="pres">
      <dgm:prSet presAssocID="{3C85D288-1A43-47ED-82FA-2C24F8ED5D65}" presName="Name19" presStyleLbl="parChTrans1D2" presStyleIdx="1" presStyleCnt="2"/>
      <dgm:spPr/>
      <dgm:t>
        <a:bodyPr/>
        <a:lstStyle/>
        <a:p>
          <a:endParaRPr lang="tr-TR"/>
        </a:p>
      </dgm:t>
    </dgm:pt>
    <dgm:pt modelId="{2F237247-21BF-45FC-A8FF-178ACACA809F}" type="pres">
      <dgm:prSet presAssocID="{4B13087D-161A-4B2C-9F25-FBB81FA24366}" presName="Name21" presStyleCnt="0"/>
      <dgm:spPr/>
      <dgm:t>
        <a:bodyPr/>
        <a:lstStyle/>
        <a:p>
          <a:endParaRPr lang="tr-TR"/>
        </a:p>
      </dgm:t>
    </dgm:pt>
    <dgm:pt modelId="{436E6EBB-7CAF-4BB2-863A-8B5C255FC447}" type="pres">
      <dgm:prSet presAssocID="{4B13087D-161A-4B2C-9F25-FBB81FA24366}" presName="level2Shape" presStyleLbl="node2" presStyleIdx="1" presStyleCnt="2"/>
      <dgm:spPr/>
      <dgm:t>
        <a:bodyPr/>
        <a:lstStyle/>
        <a:p>
          <a:endParaRPr lang="tr-TR"/>
        </a:p>
      </dgm:t>
    </dgm:pt>
    <dgm:pt modelId="{66753BD9-D0D6-4BD6-888C-1DACFE08A7DF}" type="pres">
      <dgm:prSet presAssocID="{4B13087D-161A-4B2C-9F25-FBB81FA24366}" presName="hierChild3" presStyleCnt="0"/>
      <dgm:spPr/>
      <dgm:t>
        <a:bodyPr/>
        <a:lstStyle/>
        <a:p>
          <a:endParaRPr lang="tr-TR"/>
        </a:p>
      </dgm:t>
    </dgm:pt>
    <dgm:pt modelId="{6421EC51-18B9-43C7-9B60-74EC3A812B8C}" type="pres">
      <dgm:prSet presAssocID="{F206BFB8-3C12-4887-BC3E-3370D1EFA8E6}" presName="Name19" presStyleLbl="parChTrans1D3" presStyleIdx="1" presStyleCnt="2"/>
      <dgm:spPr/>
      <dgm:t>
        <a:bodyPr/>
        <a:lstStyle/>
        <a:p>
          <a:endParaRPr lang="tr-TR"/>
        </a:p>
      </dgm:t>
    </dgm:pt>
    <dgm:pt modelId="{4979FE73-22F6-4DAD-BCE2-2A765B741911}" type="pres">
      <dgm:prSet presAssocID="{0CEF964B-CFC7-499E-B7DB-6FE54698AA22}" presName="Name21" presStyleCnt="0"/>
      <dgm:spPr/>
      <dgm:t>
        <a:bodyPr/>
        <a:lstStyle/>
        <a:p>
          <a:endParaRPr lang="tr-TR"/>
        </a:p>
      </dgm:t>
    </dgm:pt>
    <dgm:pt modelId="{2B00B1FC-0FAC-426A-9A29-4E9CD4674C64}" type="pres">
      <dgm:prSet presAssocID="{0CEF964B-CFC7-499E-B7DB-6FE54698AA22}" presName="level2Shape" presStyleLbl="node3" presStyleIdx="1" presStyleCnt="2"/>
      <dgm:spPr/>
      <dgm:t>
        <a:bodyPr/>
        <a:lstStyle/>
        <a:p>
          <a:endParaRPr lang="tr-TR"/>
        </a:p>
      </dgm:t>
    </dgm:pt>
    <dgm:pt modelId="{A634AC7F-1050-4A9F-A360-D86E56D278DA}" type="pres">
      <dgm:prSet presAssocID="{0CEF964B-CFC7-499E-B7DB-6FE54698AA22}" presName="hierChild3" presStyleCnt="0"/>
      <dgm:spPr/>
      <dgm:t>
        <a:bodyPr/>
        <a:lstStyle/>
        <a:p>
          <a:endParaRPr lang="tr-TR"/>
        </a:p>
      </dgm:t>
    </dgm:pt>
    <dgm:pt modelId="{70F8A2BC-85FB-45FD-AE07-BED52C848E30}" type="pres">
      <dgm:prSet presAssocID="{CB1827CF-834D-4EBC-822A-FC7ECAED4B41}" presName="bgShapesFlow" presStyleCnt="0"/>
      <dgm:spPr/>
      <dgm:t>
        <a:bodyPr/>
        <a:lstStyle/>
        <a:p>
          <a:endParaRPr lang="tr-TR"/>
        </a:p>
      </dgm:t>
    </dgm:pt>
  </dgm:ptLst>
  <dgm:cxnLst>
    <dgm:cxn modelId="{2472FD7E-0EEE-4DF1-8DFF-C36950B0DAE7}" type="presOf" srcId="{CB1827CF-834D-4EBC-822A-FC7ECAED4B41}" destId="{8860AC14-8C65-4FB0-9264-88C94B1FC850}" srcOrd="0" destOrd="0" presId="urn:microsoft.com/office/officeart/2005/8/layout/hierarchy6"/>
    <dgm:cxn modelId="{7CF91ABA-F5B8-4C99-BD5F-2290DCE5E345}" type="presOf" srcId="{3C85D288-1A43-47ED-82FA-2C24F8ED5D65}" destId="{DF18836B-83BB-40CF-87B2-516AF8748949}" srcOrd="0" destOrd="0" presId="urn:microsoft.com/office/officeart/2005/8/layout/hierarchy6"/>
    <dgm:cxn modelId="{24DC9032-63DE-4A51-8F06-10682A2B8C7A}" srcId="{4B13087D-161A-4B2C-9F25-FBB81FA24366}" destId="{0CEF964B-CFC7-499E-B7DB-6FE54698AA22}" srcOrd="0" destOrd="0" parTransId="{F206BFB8-3C12-4887-BC3E-3370D1EFA8E6}" sibTransId="{45FD1833-E05E-4E43-9276-8DB286B47633}"/>
    <dgm:cxn modelId="{362EC257-8EFD-4126-9B76-7B445A5BE1C4}" type="presOf" srcId="{4B13087D-161A-4B2C-9F25-FBB81FA24366}" destId="{436E6EBB-7CAF-4BB2-863A-8B5C255FC447}" srcOrd="0" destOrd="0" presId="urn:microsoft.com/office/officeart/2005/8/layout/hierarchy6"/>
    <dgm:cxn modelId="{BB356422-3092-471E-A39B-73FDE1FD9388}" type="presOf" srcId="{94C7D294-EF13-4154-969B-86817DFD1B7C}" destId="{CE3B3E12-6596-49E1-9044-47B8E8331F0F}" srcOrd="0" destOrd="0" presId="urn:microsoft.com/office/officeart/2005/8/layout/hierarchy6"/>
    <dgm:cxn modelId="{3A825078-B339-4E38-B80D-93C2798004D2}" srcId="{94C7D294-EF13-4154-969B-86817DFD1B7C}" destId="{51DB1A7D-D283-4BAB-A8E7-8B9D66EC02D3}" srcOrd="0" destOrd="0" parTransId="{B23E1B63-5E59-4F0C-BFF7-6974F6E13AF8}" sibTransId="{68C47909-F3AF-40DB-A8D1-1F1F5E2267A0}"/>
    <dgm:cxn modelId="{DAC841EA-67C4-4977-A887-95BC5DEB3791}" srcId="{CB1827CF-834D-4EBC-822A-FC7ECAED4B41}" destId="{94C7D294-EF13-4154-969B-86817DFD1B7C}" srcOrd="0" destOrd="0" parTransId="{20BC9CE1-44B4-468A-9397-98B260E5C1C8}" sibTransId="{4598784A-5E50-4633-9D28-29CF5C7132A7}"/>
    <dgm:cxn modelId="{39AEA5F0-358F-491D-A38A-CB12179F60D3}" type="presOf" srcId="{B23E1B63-5E59-4F0C-BFF7-6974F6E13AF8}" destId="{CDF4E78D-7408-41CB-B04C-47C9A26E9D16}" srcOrd="0" destOrd="0" presId="urn:microsoft.com/office/officeart/2005/8/layout/hierarchy6"/>
    <dgm:cxn modelId="{4D81C8DF-C4FA-488C-9C9E-C82A52BEC4EC}" type="presOf" srcId="{2CD9ADA0-EC42-4A0E-A936-1398C4343722}" destId="{62472F3D-2C38-48F2-BC41-A6F9D7163566}" srcOrd="0" destOrd="0" presId="urn:microsoft.com/office/officeart/2005/8/layout/hierarchy6"/>
    <dgm:cxn modelId="{51C98332-1A6E-4DF1-B09F-D2C5A0FD1FCC}" srcId="{51DB1A7D-D283-4BAB-A8E7-8B9D66EC02D3}" destId="{2CD9ADA0-EC42-4A0E-A936-1398C4343722}" srcOrd="0" destOrd="0" parTransId="{774E4A6A-D0A6-4323-8225-592058687C22}" sibTransId="{0C7AA5CE-469B-45AB-BBEA-058340DC0820}"/>
    <dgm:cxn modelId="{45B75B23-6ACB-4ADF-A8CB-02A9D5FAD85F}" type="presOf" srcId="{51DB1A7D-D283-4BAB-A8E7-8B9D66EC02D3}" destId="{8AA3739B-59C0-46C7-A2B8-D6639E344C1B}" srcOrd="0" destOrd="0" presId="urn:microsoft.com/office/officeart/2005/8/layout/hierarchy6"/>
    <dgm:cxn modelId="{FC1942E8-3651-4878-A2BA-1CCEAFAFAD71}" srcId="{94C7D294-EF13-4154-969B-86817DFD1B7C}" destId="{4B13087D-161A-4B2C-9F25-FBB81FA24366}" srcOrd="1" destOrd="0" parTransId="{3C85D288-1A43-47ED-82FA-2C24F8ED5D65}" sibTransId="{7B2A1A2D-9875-4287-811C-8767AB18311D}"/>
    <dgm:cxn modelId="{BFDCF48B-FBFB-4FC8-8391-DDC17191169B}" type="presOf" srcId="{F206BFB8-3C12-4887-BC3E-3370D1EFA8E6}" destId="{6421EC51-18B9-43C7-9B60-74EC3A812B8C}" srcOrd="0" destOrd="0" presId="urn:microsoft.com/office/officeart/2005/8/layout/hierarchy6"/>
    <dgm:cxn modelId="{4277BA9E-E6C1-40A1-A332-9B18C9065EAA}" type="presOf" srcId="{0CEF964B-CFC7-499E-B7DB-6FE54698AA22}" destId="{2B00B1FC-0FAC-426A-9A29-4E9CD4674C64}" srcOrd="0" destOrd="0" presId="urn:microsoft.com/office/officeart/2005/8/layout/hierarchy6"/>
    <dgm:cxn modelId="{3CE49F32-E2A3-42DF-919E-02601F81B069}" type="presOf" srcId="{774E4A6A-D0A6-4323-8225-592058687C22}" destId="{45A17F0E-9FEB-49E4-BF23-491CECB1900F}" srcOrd="0" destOrd="0" presId="urn:microsoft.com/office/officeart/2005/8/layout/hierarchy6"/>
    <dgm:cxn modelId="{80A097A7-33B3-49EA-AEF4-67F7BF949C0B}" type="presParOf" srcId="{8860AC14-8C65-4FB0-9264-88C94B1FC850}" destId="{E49E50AE-D7BE-44CA-9458-8D934A952C66}" srcOrd="0" destOrd="0" presId="urn:microsoft.com/office/officeart/2005/8/layout/hierarchy6"/>
    <dgm:cxn modelId="{BDC09261-33AC-4415-A04D-70B414BF3FEE}" type="presParOf" srcId="{E49E50AE-D7BE-44CA-9458-8D934A952C66}" destId="{8CDF3981-4904-4FBB-AB39-9EAB4EF0DEE9}" srcOrd="0" destOrd="0" presId="urn:microsoft.com/office/officeart/2005/8/layout/hierarchy6"/>
    <dgm:cxn modelId="{9E4A3326-8CD1-4835-B77E-D5F7397F12FC}" type="presParOf" srcId="{8CDF3981-4904-4FBB-AB39-9EAB4EF0DEE9}" destId="{3D170C88-3B33-48DF-BB0F-E40CBA2ECC32}" srcOrd="0" destOrd="0" presId="urn:microsoft.com/office/officeart/2005/8/layout/hierarchy6"/>
    <dgm:cxn modelId="{6B3D25DE-FCD8-4285-8F22-29E9E88FBC60}" type="presParOf" srcId="{3D170C88-3B33-48DF-BB0F-E40CBA2ECC32}" destId="{CE3B3E12-6596-49E1-9044-47B8E8331F0F}" srcOrd="0" destOrd="0" presId="urn:microsoft.com/office/officeart/2005/8/layout/hierarchy6"/>
    <dgm:cxn modelId="{3F8E6525-C9A6-48ED-8A6A-8695ECF69C95}" type="presParOf" srcId="{3D170C88-3B33-48DF-BB0F-E40CBA2ECC32}" destId="{56F4E5A1-9D8F-4F10-9012-455BF876D653}" srcOrd="1" destOrd="0" presId="urn:microsoft.com/office/officeart/2005/8/layout/hierarchy6"/>
    <dgm:cxn modelId="{B008A2E5-348D-4B56-92F7-C88E79087306}" type="presParOf" srcId="{56F4E5A1-9D8F-4F10-9012-455BF876D653}" destId="{CDF4E78D-7408-41CB-B04C-47C9A26E9D16}" srcOrd="0" destOrd="0" presId="urn:microsoft.com/office/officeart/2005/8/layout/hierarchy6"/>
    <dgm:cxn modelId="{9BADE161-36DA-4F63-8C6A-5FF2F94A72A1}" type="presParOf" srcId="{56F4E5A1-9D8F-4F10-9012-455BF876D653}" destId="{124F474C-AC36-47FD-877A-282930470CB6}" srcOrd="1" destOrd="0" presId="urn:microsoft.com/office/officeart/2005/8/layout/hierarchy6"/>
    <dgm:cxn modelId="{D9FC2E04-E799-4AD8-AA01-C4253A616238}" type="presParOf" srcId="{124F474C-AC36-47FD-877A-282930470CB6}" destId="{8AA3739B-59C0-46C7-A2B8-D6639E344C1B}" srcOrd="0" destOrd="0" presId="urn:microsoft.com/office/officeart/2005/8/layout/hierarchy6"/>
    <dgm:cxn modelId="{E103A50C-D7BA-4AC6-A268-D19BF5F87334}" type="presParOf" srcId="{124F474C-AC36-47FD-877A-282930470CB6}" destId="{59D58ED2-46AB-40BC-907E-7794D110A6C2}" srcOrd="1" destOrd="0" presId="urn:microsoft.com/office/officeart/2005/8/layout/hierarchy6"/>
    <dgm:cxn modelId="{9CE60B5E-F5A4-44AA-9B1A-A0F3E9266A8B}" type="presParOf" srcId="{59D58ED2-46AB-40BC-907E-7794D110A6C2}" destId="{45A17F0E-9FEB-49E4-BF23-491CECB1900F}" srcOrd="0" destOrd="0" presId="urn:microsoft.com/office/officeart/2005/8/layout/hierarchy6"/>
    <dgm:cxn modelId="{756A584E-B827-4700-92C5-679902E24269}" type="presParOf" srcId="{59D58ED2-46AB-40BC-907E-7794D110A6C2}" destId="{271384DB-7E92-494E-98B9-4B49113B2527}" srcOrd="1" destOrd="0" presId="urn:microsoft.com/office/officeart/2005/8/layout/hierarchy6"/>
    <dgm:cxn modelId="{F253A0B3-D8B6-4B68-ACB7-58B13A31C264}" type="presParOf" srcId="{271384DB-7E92-494E-98B9-4B49113B2527}" destId="{62472F3D-2C38-48F2-BC41-A6F9D7163566}" srcOrd="0" destOrd="0" presId="urn:microsoft.com/office/officeart/2005/8/layout/hierarchy6"/>
    <dgm:cxn modelId="{0F969BBC-5E90-4FD5-B8E2-3EC5D77CB062}" type="presParOf" srcId="{271384DB-7E92-494E-98B9-4B49113B2527}" destId="{D3AE83A2-DAF3-4AD7-B50C-B79107C67DED}" srcOrd="1" destOrd="0" presId="urn:microsoft.com/office/officeart/2005/8/layout/hierarchy6"/>
    <dgm:cxn modelId="{F4573C54-403B-477F-9DBE-7E397C138B04}" type="presParOf" srcId="{56F4E5A1-9D8F-4F10-9012-455BF876D653}" destId="{DF18836B-83BB-40CF-87B2-516AF8748949}" srcOrd="2" destOrd="0" presId="urn:microsoft.com/office/officeart/2005/8/layout/hierarchy6"/>
    <dgm:cxn modelId="{0234F399-E05B-4024-9CBF-D2A21E5B31A4}" type="presParOf" srcId="{56F4E5A1-9D8F-4F10-9012-455BF876D653}" destId="{2F237247-21BF-45FC-A8FF-178ACACA809F}" srcOrd="3" destOrd="0" presId="urn:microsoft.com/office/officeart/2005/8/layout/hierarchy6"/>
    <dgm:cxn modelId="{389F898A-760F-486F-AE9B-9EF2FDBCEE09}" type="presParOf" srcId="{2F237247-21BF-45FC-A8FF-178ACACA809F}" destId="{436E6EBB-7CAF-4BB2-863A-8B5C255FC447}" srcOrd="0" destOrd="0" presId="urn:microsoft.com/office/officeart/2005/8/layout/hierarchy6"/>
    <dgm:cxn modelId="{DF1777DD-7D8B-4AF6-A893-CFC09633352B}" type="presParOf" srcId="{2F237247-21BF-45FC-A8FF-178ACACA809F}" destId="{66753BD9-D0D6-4BD6-888C-1DACFE08A7DF}" srcOrd="1" destOrd="0" presId="urn:microsoft.com/office/officeart/2005/8/layout/hierarchy6"/>
    <dgm:cxn modelId="{8A46EE74-7B5C-427E-A2FB-D14EE295F54B}" type="presParOf" srcId="{66753BD9-D0D6-4BD6-888C-1DACFE08A7DF}" destId="{6421EC51-18B9-43C7-9B60-74EC3A812B8C}" srcOrd="0" destOrd="0" presId="urn:microsoft.com/office/officeart/2005/8/layout/hierarchy6"/>
    <dgm:cxn modelId="{4E173D10-90EC-4101-AEF1-CDB0014FFAB9}" type="presParOf" srcId="{66753BD9-D0D6-4BD6-888C-1DACFE08A7DF}" destId="{4979FE73-22F6-4DAD-BCE2-2A765B741911}" srcOrd="1" destOrd="0" presId="urn:microsoft.com/office/officeart/2005/8/layout/hierarchy6"/>
    <dgm:cxn modelId="{69DF9A83-7F64-462A-A4B6-CEF20DCE7D8E}" type="presParOf" srcId="{4979FE73-22F6-4DAD-BCE2-2A765B741911}" destId="{2B00B1FC-0FAC-426A-9A29-4E9CD4674C64}" srcOrd="0" destOrd="0" presId="urn:microsoft.com/office/officeart/2005/8/layout/hierarchy6"/>
    <dgm:cxn modelId="{61A9E696-ABF4-4800-9C42-F724D07FD8C8}" type="presParOf" srcId="{4979FE73-22F6-4DAD-BCE2-2A765B741911}" destId="{A634AC7F-1050-4A9F-A360-D86E56D278DA}" srcOrd="1" destOrd="0" presId="urn:microsoft.com/office/officeart/2005/8/layout/hierarchy6"/>
    <dgm:cxn modelId="{9EE446AA-28E2-43AC-B4D5-A6EF4C647876}" type="presParOf" srcId="{8860AC14-8C65-4FB0-9264-88C94B1FC850}" destId="{70F8A2BC-85FB-45FD-AE07-BED52C848E30}"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B1827CF-834D-4EBC-822A-FC7ECAED4B41}"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tr-TR"/>
        </a:p>
      </dgm:t>
    </dgm:pt>
    <dgm:pt modelId="{94C7D294-EF13-4154-969B-86817DFD1B7C}">
      <dgm:prSet phldrT="[Text]" custT="1"/>
      <dgm:spPr/>
      <dgm:t>
        <a:bodyPr/>
        <a:lstStyle/>
        <a:p>
          <a:r>
            <a:rPr lang="tr-TR" sz="2200" b="0" smtClean="0"/>
            <a:t>ERASMUS</a:t>
          </a:r>
          <a:r>
            <a:rPr lang="tr-TR" sz="2100" b="0" smtClean="0"/>
            <a:t>+</a:t>
          </a:r>
          <a:endParaRPr lang="tr-TR" sz="2100" b="0" dirty="0"/>
        </a:p>
      </dgm:t>
    </dgm:pt>
    <dgm:pt modelId="{20BC9CE1-44B4-468A-9397-98B260E5C1C8}" type="parTrans" cxnId="{DAC841EA-67C4-4977-A887-95BC5DEB3791}">
      <dgm:prSet/>
      <dgm:spPr/>
      <dgm:t>
        <a:bodyPr/>
        <a:lstStyle/>
        <a:p>
          <a:endParaRPr lang="tr-TR"/>
        </a:p>
      </dgm:t>
    </dgm:pt>
    <dgm:pt modelId="{4598784A-5E50-4633-9D28-29CF5C7132A7}" type="sibTrans" cxnId="{DAC841EA-67C4-4977-A887-95BC5DEB3791}">
      <dgm:prSet/>
      <dgm:spPr/>
      <dgm:t>
        <a:bodyPr/>
        <a:lstStyle/>
        <a:p>
          <a:endParaRPr lang="tr-TR"/>
        </a:p>
      </dgm:t>
    </dgm:pt>
    <dgm:pt modelId="{51DB1A7D-D283-4BAB-A8E7-8B9D66EC02D3}">
      <dgm:prSet phldrT="[Text]"/>
      <dgm:spPr/>
      <dgm:t>
        <a:bodyPr/>
        <a:lstStyle/>
        <a:p>
          <a:r>
            <a:rPr lang="tr-TR" dirty="0" smtClean="0"/>
            <a:t>BİREY </a:t>
          </a:r>
        </a:p>
        <a:p>
          <a:r>
            <a:rPr lang="tr-TR" dirty="0" smtClean="0"/>
            <a:t>ODAKLI</a:t>
          </a:r>
          <a:endParaRPr lang="tr-TR" dirty="0"/>
        </a:p>
      </dgm:t>
    </dgm:pt>
    <dgm:pt modelId="{B23E1B63-5E59-4F0C-BFF7-6974F6E13AF8}" type="parTrans" cxnId="{3A825078-B339-4E38-B80D-93C2798004D2}">
      <dgm:prSet/>
      <dgm:spPr/>
      <dgm:t>
        <a:bodyPr/>
        <a:lstStyle/>
        <a:p>
          <a:endParaRPr lang="tr-TR"/>
        </a:p>
      </dgm:t>
    </dgm:pt>
    <dgm:pt modelId="{68C47909-F3AF-40DB-A8D1-1F1F5E2267A0}" type="sibTrans" cxnId="{3A825078-B339-4E38-B80D-93C2798004D2}">
      <dgm:prSet/>
      <dgm:spPr/>
      <dgm:t>
        <a:bodyPr/>
        <a:lstStyle/>
        <a:p>
          <a:endParaRPr lang="tr-TR"/>
        </a:p>
      </dgm:t>
    </dgm:pt>
    <dgm:pt modelId="{2CD9ADA0-EC42-4A0E-A936-1398C4343722}">
      <dgm:prSet phldrT="[Text]"/>
      <dgm:spPr/>
      <dgm:t>
        <a:bodyPr/>
        <a:lstStyle/>
        <a:p>
          <a:r>
            <a:rPr lang="tr-TR" dirty="0" smtClean="0"/>
            <a:t>Öğrenciler, eğitmenler, çıraklar, gençlik çalışanları...</a:t>
          </a:r>
          <a:endParaRPr lang="tr-TR" dirty="0"/>
        </a:p>
      </dgm:t>
    </dgm:pt>
    <dgm:pt modelId="{774E4A6A-D0A6-4323-8225-592058687C22}" type="parTrans" cxnId="{51C98332-1A6E-4DF1-B09F-D2C5A0FD1FCC}">
      <dgm:prSet/>
      <dgm:spPr/>
      <dgm:t>
        <a:bodyPr/>
        <a:lstStyle/>
        <a:p>
          <a:endParaRPr lang="tr-TR"/>
        </a:p>
      </dgm:t>
    </dgm:pt>
    <dgm:pt modelId="{0C7AA5CE-469B-45AB-BBEA-058340DC0820}" type="sibTrans" cxnId="{51C98332-1A6E-4DF1-B09F-D2C5A0FD1FCC}">
      <dgm:prSet/>
      <dgm:spPr/>
      <dgm:t>
        <a:bodyPr/>
        <a:lstStyle/>
        <a:p>
          <a:endParaRPr lang="tr-TR"/>
        </a:p>
      </dgm:t>
    </dgm:pt>
    <dgm:pt modelId="{4B13087D-161A-4B2C-9F25-FBB81FA24366}">
      <dgm:prSet phldrT="[Text]"/>
      <dgm:spPr/>
      <dgm:t>
        <a:bodyPr/>
        <a:lstStyle/>
        <a:p>
          <a:r>
            <a:rPr lang="tr-TR" dirty="0" smtClean="0"/>
            <a:t>KURUM ODAKLI</a:t>
          </a:r>
          <a:endParaRPr lang="tr-TR" dirty="0"/>
        </a:p>
      </dgm:t>
    </dgm:pt>
    <dgm:pt modelId="{3C85D288-1A43-47ED-82FA-2C24F8ED5D65}" type="parTrans" cxnId="{FC1942E8-3651-4878-A2BA-1CCEAFAFAD71}">
      <dgm:prSet/>
      <dgm:spPr/>
      <dgm:t>
        <a:bodyPr/>
        <a:lstStyle/>
        <a:p>
          <a:endParaRPr lang="tr-TR"/>
        </a:p>
      </dgm:t>
    </dgm:pt>
    <dgm:pt modelId="{7B2A1A2D-9875-4287-811C-8767AB18311D}" type="sibTrans" cxnId="{FC1942E8-3651-4878-A2BA-1CCEAFAFAD71}">
      <dgm:prSet/>
      <dgm:spPr/>
      <dgm:t>
        <a:bodyPr/>
        <a:lstStyle/>
        <a:p>
          <a:endParaRPr lang="tr-TR"/>
        </a:p>
      </dgm:t>
    </dgm:pt>
    <dgm:pt modelId="{0CEF964B-CFC7-499E-B7DB-6FE54698AA22}">
      <dgm:prSet phldrT="[Text]"/>
      <dgm:spPr/>
      <dgm:t>
        <a:bodyPr/>
        <a:lstStyle/>
        <a:p>
          <a:r>
            <a:rPr lang="tr-TR" dirty="0" smtClean="0"/>
            <a:t>Kamu kurumları, şirketler, STK’lar...</a:t>
          </a:r>
          <a:endParaRPr lang="tr-TR" dirty="0"/>
        </a:p>
      </dgm:t>
    </dgm:pt>
    <dgm:pt modelId="{F206BFB8-3C12-4887-BC3E-3370D1EFA8E6}" type="parTrans" cxnId="{24DC9032-63DE-4A51-8F06-10682A2B8C7A}">
      <dgm:prSet/>
      <dgm:spPr/>
      <dgm:t>
        <a:bodyPr/>
        <a:lstStyle/>
        <a:p>
          <a:endParaRPr lang="tr-TR"/>
        </a:p>
      </dgm:t>
    </dgm:pt>
    <dgm:pt modelId="{45FD1833-E05E-4E43-9276-8DB286B47633}" type="sibTrans" cxnId="{24DC9032-63DE-4A51-8F06-10682A2B8C7A}">
      <dgm:prSet/>
      <dgm:spPr/>
      <dgm:t>
        <a:bodyPr/>
        <a:lstStyle/>
        <a:p>
          <a:endParaRPr lang="tr-TR"/>
        </a:p>
      </dgm:t>
    </dgm:pt>
    <dgm:pt modelId="{C8F08AE5-60CF-4940-B5B7-9D587AEEF4D8}" type="pres">
      <dgm:prSet presAssocID="{CB1827CF-834D-4EBC-822A-FC7ECAED4B41}" presName="hierChild1" presStyleCnt="0">
        <dgm:presLayoutVars>
          <dgm:chPref val="1"/>
          <dgm:dir/>
          <dgm:animOne val="branch"/>
          <dgm:animLvl val="lvl"/>
          <dgm:resizeHandles/>
        </dgm:presLayoutVars>
      </dgm:prSet>
      <dgm:spPr/>
      <dgm:t>
        <a:bodyPr/>
        <a:lstStyle/>
        <a:p>
          <a:endParaRPr lang="tr-TR"/>
        </a:p>
      </dgm:t>
    </dgm:pt>
    <dgm:pt modelId="{B1756C84-36C7-4E6C-B7F5-A88A0284567D}" type="pres">
      <dgm:prSet presAssocID="{94C7D294-EF13-4154-969B-86817DFD1B7C}" presName="hierRoot1" presStyleCnt="0"/>
      <dgm:spPr/>
      <dgm:t>
        <a:bodyPr/>
        <a:lstStyle/>
        <a:p>
          <a:endParaRPr lang="tr-TR"/>
        </a:p>
      </dgm:t>
    </dgm:pt>
    <dgm:pt modelId="{92714320-856A-433F-A8E5-659B72F7176E}" type="pres">
      <dgm:prSet presAssocID="{94C7D294-EF13-4154-969B-86817DFD1B7C}" presName="composite" presStyleCnt="0"/>
      <dgm:spPr/>
      <dgm:t>
        <a:bodyPr/>
        <a:lstStyle/>
        <a:p>
          <a:endParaRPr lang="tr-TR"/>
        </a:p>
      </dgm:t>
    </dgm:pt>
    <dgm:pt modelId="{E0DD38A9-093D-4A86-AE8C-2AEB4EC2B47D}" type="pres">
      <dgm:prSet presAssocID="{94C7D294-EF13-4154-969B-86817DFD1B7C}" presName="background" presStyleLbl="node0" presStyleIdx="0" presStyleCnt="1"/>
      <dgm:spPr>
        <a:solidFill>
          <a:schemeClr val="accent2">
            <a:lumMod val="75000"/>
          </a:schemeClr>
        </a:solidFill>
      </dgm:spPr>
      <dgm:t>
        <a:bodyPr/>
        <a:lstStyle/>
        <a:p>
          <a:endParaRPr lang="tr-TR"/>
        </a:p>
      </dgm:t>
    </dgm:pt>
    <dgm:pt modelId="{FDA2E891-C64A-4755-8B50-51AE1163E2A1}" type="pres">
      <dgm:prSet presAssocID="{94C7D294-EF13-4154-969B-86817DFD1B7C}" presName="text" presStyleLbl="fgAcc0" presStyleIdx="0" presStyleCnt="1">
        <dgm:presLayoutVars>
          <dgm:chPref val="3"/>
        </dgm:presLayoutVars>
      </dgm:prSet>
      <dgm:spPr/>
      <dgm:t>
        <a:bodyPr/>
        <a:lstStyle/>
        <a:p>
          <a:endParaRPr lang="tr-TR"/>
        </a:p>
      </dgm:t>
    </dgm:pt>
    <dgm:pt modelId="{FFD07F2F-29F5-490C-A843-0741B576CC7E}" type="pres">
      <dgm:prSet presAssocID="{94C7D294-EF13-4154-969B-86817DFD1B7C}" presName="hierChild2" presStyleCnt="0"/>
      <dgm:spPr/>
      <dgm:t>
        <a:bodyPr/>
        <a:lstStyle/>
        <a:p>
          <a:endParaRPr lang="tr-TR"/>
        </a:p>
      </dgm:t>
    </dgm:pt>
    <dgm:pt modelId="{BFE2CAE3-804D-4E08-8CC8-114A66F181D4}" type="pres">
      <dgm:prSet presAssocID="{B23E1B63-5E59-4F0C-BFF7-6974F6E13AF8}" presName="Name10" presStyleLbl="parChTrans1D2" presStyleIdx="0" presStyleCnt="2"/>
      <dgm:spPr/>
      <dgm:t>
        <a:bodyPr/>
        <a:lstStyle/>
        <a:p>
          <a:endParaRPr lang="tr-TR"/>
        </a:p>
      </dgm:t>
    </dgm:pt>
    <dgm:pt modelId="{039D78E3-C9F4-43C6-A8AF-497A0AAC2140}" type="pres">
      <dgm:prSet presAssocID="{51DB1A7D-D283-4BAB-A8E7-8B9D66EC02D3}" presName="hierRoot2" presStyleCnt="0"/>
      <dgm:spPr/>
      <dgm:t>
        <a:bodyPr/>
        <a:lstStyle/>
        <a:p>
          <a:endParaRPr lang="tr-TR"/>
        </a:p>
      </dgm:t>
    </dgm:pt>
    <dgm:pt modelId="{D6A13973-DA54-41FE-9C01-B597D368EFE2}" type="pres">
      <dgm:prSet presAssocID="{51DB1A7D-D283-4BAB-A8E7-8B9D66EC02D3}" presName="composite2" presStyleCnt="0"/>
      <dgm:spPr/>
      <dgm:t>
        <a:bodyPr/>
        <a:lstStyle/>
        <a:p>
          <a:endParaRPr lang="tr-TR"/>
        </a:p>
      </dgm:t>
    </dgm:pt>
    <dgm:pt modelId="{7F4FE3C8-E086-4357-9FE6-FAF5D47D23A2}" type="pres">
      <dgm:prSet presAssocID="{51DB1A7D-D283-4BAB-A8E7-8B9D66EC02D3}" presName="background2" presStyleLbl="node2" presStyleIdx="0" presStyleCnt="2"/>
      <dgm:spPr>
        <a:solidFill>
          <a:schemeClr val="accent2">
            <a:lumMod val="75000"/>
          </a:schemeClr>
        </a:solidFill>
      </dgm:spPr>
      <dgm:t>
        <a:bodyPr/>
        <a:lstStyle/>
        <a:p>
          <a:endParaRPr lang="tr-TR"/>
        </a:p>
      </dgm:t>
    </dgm:pt>
    <dgm:pt modelId="{646EBF47-DCD0-4094-9E07-586C9F9B59FB}" type="pres">
      <dgm:prSet presAssocID="{51DB1A7D-D283-4BAB-A8E7-8B9D66EC02D3}" presName="text2" presStyleLbl="fgAcc2" presStyleIdx="0" presStyleCnt="2">
        <dgm:presLayoutVars>
          <dgm:chPref val="3"/>
        </dgm:presLayoutVars>
      </dgm:prSet>
      <dgm:spPr/>
      <dgm:t>
        <a:bodyPr/>
        <a:lstStyle/>
        <a:p>
          <a:endParaRPr lang="tr-TR"/>
        </a:p>
      </dgm:t>
    </dgm:pt>
    <dgm:pt modelId="{A65FE102-0FBB-47AB-A345-FC09CADDB220}" type="pres">
      <dgm:prSet presAssocID="{51DB1A7D-D283-4BAB-A8E7-8B9D66EC02D3}" presName="hierChild3" presStyleCnt="0"/>
      <dgm:spPr/>
      <dgm:t>
        <a:bodyPr/>
        <a:lstStyle/>
        <a:p>
          <a:endParaRPr lang="tr-TR"/>
        </a:p>
      </dgm:t>
    </dgm:pt>
    <dgm:pt modelId="{664BC5B4-E4B6-417F-A1B0-24C2E4B64FB4}" type="pres">
      <dgm:prSet presAssocID="{774E4A6A-D0A6-4323-8225-592058687C22}" presName="Name17" presStyleLbl="parChTrans1D3" presStyleIdx="0" presStyleCnt="2"/>
      <dgm:spPr/>
      <dgm:t>
        <a:bodyPr/>
        <a:lstStyle/>
        <a:p>
          <a:endParaRPr lang="tr-TR"/>
        </a:p>
      </dgm:t>
    </dgm:pt>
    <dgm:pt modelId="{C50880EF-C8F4-490B-A6C6-0CC6C56CDDCF}" type="pres">
      <dgm:prSet presAssocID="{2CD9ADA0-EC42-4A0E-A936-1398C4343722}" presName="hierRoot3" presStyleCnt="0"/>
      <dgm:spPr/>
      <dgm:t>
        <a:bodyPr/>
        <a:lstStyle/>
        <a:p>
          <a:endParaRPr lang="tr-TR"/>
        </a:p>
      </dgm:t>
    </dgm:pt>
    <dgm:pt modelId="{14C1D112-F403-40B0-B93F-09A4DB5FA063}" type="pres">
      <dgm:prSet presAssocID="{2CD9ADA0-EC42-4A0E-A936-1398C4343722}" presName="composite3" presStyleCnt="0"/>
      <dgm:spPr/>
      <dgm:t>
        <a:bodyPr/>
        <a:lstStyle/>
        <a:p>
          <a:endParaRPr lang="tr-TR"/>
        </a:p>
      </dgm:t>
    </dgm:pt>
    <dgm:pt modelId="{59945681-A5B8-4CED-B5DB-303C1B899DBF}" type="pres">
      <dgm:prSet presAssocID="{2CD9ADA0-EC42-4A0E-A936-1398C4343722}" presName="background3" presStyleLbl="node3" presStyleIdx="0" presStyleCnt="2"/>
      <dgm:spPr>
        <a:solidFill>
          <a:schemeClr val="accent2">
            <a:lumMod val="75000"/>
          </a:schemeClr>
        </a:solidFill>
      </dgm:spPr>
      <dgm:t>
        <a:bodyPr/>
        <a:lstStyle/>
        <a:p>
          <a:endParaRPr lang="tr-TR"/>
        </a:p>
      </dgm:t>
    </dgm:pt>
    <dgm:pt modelId="{AD9A5046-B9B3-41DA-A9D6-DF3BB022D7B2}" type="pres">
      <dgm:prSet presAssocID="{2CD9ADA0-EC42-4A0E-A936-1398C4343722}" presName="text3" presStyleLbl="fgAcc3" presStyleIdx="0" presStyleCnt="2" custLinFactNeighborX="-73345" custLinFactNeighborY="-796">
        <dgm:presLayoutVars>
          <dgm:chPref val="3"/>
        </dgm:presLayoutVars>
      </dgm:prSet>
      <dgm:spPr/>
      <dgm:t>
        <a:bodyPr/>
        <a:lstStyle/>
        <a:p>
          <a:endParaRPr lang="tr-TR"/>
        </a:p>
      </dgm:t>
    </dgm:pt>
    <dgm:pt modelId="{851A302F-A589-4D24-A0FB-F770EE03009F}" type="pres">
      <dgm:prSet presAssocID="{2CD9ADA0-EC42-4A0E-A936-1398C4343722}" presName="hierChild4" presStyleCnt="0"/>
      <dgm:spPr/>
      <dgm:t>
        <a:bodyPr/>
        <a:lstStyle/>
        <a:p>
          <a:endParaRPr lang="tr-TR"/>
        </a:p>
      </dgm:t>
    </dgm:pt>
    <dgm:pt modelId="{3937EE0D-3B19-45A7-AFF1-4E492264302C}" type="pres">
      <dgm:prSet presAssocID="{3C85D288-1A43-47ED-82FA-2C24F8ED5D65}" presName="Name10" presStyleLbl="parChTrans1D2" presStyleIdx="1" presStyleCnt="2"/>
      <dgm:spPr/>
      <dgm:t>
        <a:bodyPr/>
        <a:lstStyle/>
        <a:p>
          <a:endParaRPr lang="tr-TR"/>
        </a:p>
      </dgm:t>
    </dgm:pt>
    <dgm:pt modelId="{AB3920B5-BAE2-4D16-ACE1-060BE0EF2509}" type="pres">
      <dgm:prSet presAssocID="{4B13087D-161A-4B2C-9F25-FBB81FA24366}" presName="hierRoot2" presStyleCnt="0"/>
      <dgm:spPr/>
      <dgm:t>
        <a:bodyPr/>
        <a:lstStyle/>
        <a:p>
          <a:endParaRPr lang="tr-TR"/>
        </a:p>
      </dgm:t>
    </dgm:pt>
    <dgm:pt modelId="{D5072F4A-13E1-4EEA-96FD-1A9A5B768847}" type="pres">
      <dgm:prSet presAssocID="{4B13087D-161A-4B2C-9F25-FBB81FA24366}" presName="composite2" presStyleCnt="0"/>
      <dgm:spPr/>
      <dgm:t>
        <a:bodyPr/>
        <a:lstStyle/>
        <a:p>
          <a:endParaRPr lang="tr-TR"/>
        </a:p>
      </dgm:t>
    </dgm:pt>
    <dgm:pt modelId="{62F0CB86-C9AE-4635-8E72-95ED48FE52FD}" type="pres">
      <dgm:prSet presAssocID="{4B13087D-161A-4B2C-9F25-FBB81FA24366}" presName="background2" presStyleLbl="node2" presStyleIdx="1" presStyleCnt="2"/>
      <dgm:spPr>
        <a:solidFill>
          <a:schemeClr val="accent2">
            <a:lumMod val="75000"/>
          </a:schemeClr>
        </a:solidFill>
      </dgm:spPr>
      <dgm:t>
        <a:bodyPr/>
        <a:lstStyle/>
        <a:p>
          <a:endParaRPr lang="tr-TR"/>
        </a:p>
      </dgm:t>
    </dgm:pt>
    <dgm:pt modelId="{11066DA2-658D-479D-A2B4-E1D098485FDA}" type="pres">
      <dgm:prSet presAssocID="{4B13087D-161A-4B2C-9F25-FBB81FA24366}" presName="text2" presStyleLbl="fgAcc2" presStyleIdx="1" presStyleCnt="2">
        <dgm:presLayoutVars>
          <dgm:chPref val="3"/>
        </dgm:presLayoutVars>
      </dgm:prSet>
      <dgm:spPr/>
      <dgm:t>
        <a:bodyPr/>
        <a:lstStyle/>
        <a:p>
          <a:endParaRPr lang="tr-TR"/>
        </a:p>
      </dgm:t>
    </dgm:pt>
    <dgm:pt modelId="{961ECBA7-33DA-45C7-A7D8-79F01FD79C63}" type="pres">
      <dgm:prSet presAssocID="{4B13087D-161A-4B2C-9F25-FBB81FA24366}" presName="hierChild3" presStyleCnt="0"/>
      <dgm:spPr/>
      <dgm:t>
        <a:bodyPr/>
        <a:lstStyle/>
        <a:p>
          <a:endParaRPr lang="tr-TR"/>
        </a:p>
      </dgm:t>
    </dgm:pt>
    <dgm:pt modelId="{2EB104D6-7879-4BAC-866C-2DB6A56BBCB0}" type="pres">
      <dgm:prSet presAssocID="{F206BFB8-3C12-4887-BC3E-3370D1EFA8E6}" presName="Name17" presStyleLbl="parChTrans1D3" presStyleIdx="1" presStyleCnt="2"/>
      <dgm:spPr/>
      <dgm:t>
        <a:bodyPr/>
        <a:lstStyle/>
        <a:p>
          <a:endParaRPr lang="tr-TR"/>
        </a:p>
      </dgm:t>
    </dgm:pt>
    <dgm:pt modelId="{11550C71-2DDB-40A9-8998-F6E84253226A}" type="pres">
      <dgm:prSet presAssocID="{0CEF964B-CFC7-499E-B7DB-6FE54698AA22}" presName="hierRoot3" presStyleCnt="0"/>
      <dgm:spPr/>
      <dgm:t>
        <a:bodyPr/>
        <a:lstStyle/>
        <a:p>
          <a:endParaRPr lang="tr-TR"/>
        </a:p>
      </dgm:t>
    </dgm:pt>
    <dgm:pt modelId="{74405B36-1499-439F-94A4-9EB094CF62FF}" type="pres">
      <dgm:prSet presAssocID="{0CEF964B-CFC7-499E-B7DB-6FE54698AA22}" presName="composite3" presStyleCnt="0"/>
      <dgm:spPr/>
      <dgm:t>
        <a:bodyPr/>
        <a:lstStyle/>
        <a:p>
          <a:endParaRPr lang="tr-TR"/>
        </a:p>
      </dgm:t>
    </dgm:pt>
    <dgm:pt modelId="{97333585-8114-471A-9160-CBB3A23F3FC9}" type="pres">
      <dgm:prSet presAssocID="{0CEF964B-CFC7-499E-B7DB-6FE54698AA22}" presName="background3" presStyleLbl="node3" presStyleIdx="1" presStyleCnt="2"/>
      <dgm:spPr>
        <a:solidFill>
          <a:schemeClr val="accent2">
            <a:lumMod val="75000"/>
          </a:schemeClr>
        </a:solidFill>
      </dgm:spPr>
      <dgm:t>
        <a:bodyPr/>
        <a:lstStyle/>
        <a:p>
          <a:endParaRPr lang="tr-TR"/>
        </a:p>
      </dgm:t>
    </dgm:pt>
    <dgm:pt modelId="{D46198F6-B40C-4FF7-BB08-5B3FAD5E800F}" type="pres">
      <dgm:prSet presAssocID="{0CEF964B-CFC7-499E-B7DB-6FE54698AA22}" presName="text3" presStyleLbl="fgAcc3" presStyleIdx="1" presStyleCnt="2" custLinFactNeighborX="95111" custLinFactNeighborY="-6389">
        <dgm:presLayoutVars>
          <dgm:chPref val="3"/>
        </dgm:presLayoutVars>
      </dgm:prSet>
      <dgm:spPr/>
      <dgm:t>
        <a:bodyPr/>
        <a:lstStyle/>
        <a:p>
          <a:endParaRPr lang="tr-TR"/>
        </a:p>
      </dgm:t>
    </dgm:pt>
    <dgm:pt modelId="{D61E47D8-3D95-439A-A2EC-650D9EE3AF6E}" type="pres">
      <dgm:prSet presAssocID="{0CEF964B-CFC7-499E-B7DB-6FE54698AA22}" presName="hierChild4" presStyleCnt="0"/>
      <dgm:spPr/>
      <dgm:t>
        <a:bodyPr/>
        <a:lstStyle/>
        <a:p>
          <a:endParaRPr lang="tr-TR"/>
        </a:p>
      </dgm:t>
    </dgm:pt>
  </dgm:ptLst>
  <dgm:cxnLst>
    <dgm:cxn modelId="{3A825078-B339-4E38-B80D-93C2798004D2}" srcId="{94C7D294-EF13-4154-969B-86817DFD1B7C}" destId="{51DB1A7D-D283-4BAB-A8E7-8B9D66EC02D3}" srcOrd="0" destOrd="0" parTransId="{B23E1B63-5E59-4F0C-BFF7-6974F6E13AF8}" sibTransId="{68C47909-F3AF-40DB-A8D1-1F1F5E2267A0}"/>
    <dgm:cxn modelId="{CE27451F-CF98-46B8-BBFC-556C0E8544DD}" type="presOf" srcId="{2CD9ADA0-EC42-4A0E-A936-1398C4343722}" destId="{AD9A5046-B9B3-41DA-A9D6-DF3BB022D7B2}" srcOrd="0" destOrd="0" presId="urn:microsoft.com/office/officeart/2005/8/layout/hierarchy1"/>
    <dgm:cxn modelId="{FC1942E8-3651-4878-A2BA-1CCEAFAFAD71}" srcId="{94C7D294-EF13-4154-969B-86817DFD1B7C}" destId="{4B13087D-161A-4B2C-9F25-FBB81FA24366}" srcOrd="1" destOrd="0" parTransId="{3C85D288-1A43-47ED-82FA-2C24F8ED5D65}" sibTransId="{7B2A1A2D-9875-4287-811C-8767AB18311D}"/>
    <dgm:cxn modelId="{DAC841EA-67C4-4977-A887-95BC5DEB3791}" srcId="{CB1827CF-834D-4EBC-822A-FC7ECAED4B41}" destId="{94C7D294-EF13-4154-969B-86817DFD1B7C}" srcOrd="0" destOrd="0" parTransId="{20BC9CE1-44B4-468A-9397-98B260E5C1C8}" sibTransId="{4598784A-5E50-4633-9D28-29CF5C7132A7}"/>
    <dgm:cxn modelId="{C25A7479-35A5-49A5-A8D2-C01FCCAEDB8E}" type="presOf" srcId="{F206BFB8-3C12-4887-BC3E-3370D1EFA8E6}" destId="{2EB104D6-7879-4BAC-866C-2DB6A56BBCB0}" srcOrd="0" destOrd="0" presId="urn:microsoft.com/office/officeart/2005/8/layout/hierarchy1"/>
    <dgm:cxn modelId="{0AEF3589-3ACB-40AB-AAE3-63CEA73192E3}" type="presOf" srcId="{4B13087D-161A-4B2C-9F25-FBB81FA24366}" destId="{11066DA2-658D-479D-A2B4-E1D098485FDA}" srcOrd="0" destOrd="0" presId="urn:microsoft.com/office/officeart/2005/8/layout/hierarchy1"/>
    <dgm:cxn modelId="{284B3370-662F-48AD-A545-F270E109FB29}" type="presOf" srcId="{0CEF964B-CFC7-499E-B7DB-6FE54698AA22}" destId="{D46198F6-B40C-4FF7-BB08-5B3FAD5E800F}" srcOrd="0" destOrd="0" presId="urn:microsoft.com/office/officeart/2005/8/layout/hierarchy1"/>
    <dgm:cxn modelId="{A3251542-6939-4CC4-9065-B8766EA3CB3B}" type="presOf" srcId="{B23E1B63-5E59-4F0C-BFF7-6974F6E13AF8}" destId="{BFE2CAE3-804D-4E08-8CC8-114A66F181D4}" srcOrd="0" destOrd="0" presId="urn:microsoft.com/office/officeart/2005/8/layout/hierarchy1"/>
    <dgm:cxn modelId="{1B8AAEA5-73D9-4428-889A-BA5C0D4B6329}" type="presOf" srcId="{51DB1A7D-D283-4BAB-A8E7-8B9D66EC02D3}" destId="{646EBF47-DCD0-4094-9E07-586C9F9B59FB}" srcOrd="0" destOrd="0" presId="urn:microsoft.com/office/officeart/2005/8/layout/hierarchy1"/>
    <dgm:cxn modelId="{24DC9032-63DE-4A51-8F06-10682A2B8C7A}" srcId="{4B13087D-161A-4B2C-9F25-FBB81FA24366}" destId="{0CEF964B-CFC7-499E-B7DB-6FE54698AA22}" srcOrd="0" destOrd="0" parTransId="{F206BFB8-3C12-4887-BC3E-3370D1EFA8E6}" sibTransId="{45FD1833-E05E-4E43-9276-8DB286B47633}"/>
    <dgm:cxn modelId="{8B577837-D484-41AD-B959-79E36958BC8A}" type="presOf" srcId="{774E4A6A-D0A6-4323-8225-592058687C22}" destId="{664BC5B4-E4B6-417F-A1B0-24C2E4B64FB4}" srcOrd="0" destOrd="0" presId="urn:microsoft.com/office/officeart/2005/8/layout/hierarchy1"/>
    <dgm:cxn modelId="{51C98332-1A6E-4DF1-B09F-D2C5A0FD1FCC}" srcId="{51DB1A7D-D283-4BAB-A8E7-8B9D66EC02D3}" destId="{2CD9ADA0-EC42-4A0E-A936-1398C4343722}" srcOrd="0" destOrd="0" parTransId="{774E4A6A-D0A6-4323-8225-592058687C22}" sibTransId="{0C7AA5CE-469B-45AB-BBEA-058340DC0820}"/>
    <dgm:cxn modelId="{DB8AF2F6-DF19-4206-83D0-4D586E8EA2B5}" type="presOf" srcId="{94C7D294-EF13-4154-969B-86817DFD1B7C}" destId="{FDA2E891-C64A-4755-8B50-51AE1163E2A1}" srcOrd="0" destOrd="0" presId="urn:microsoft.com/office/officeart/2005/8/layout/hierarchy1"/>
    <dgm:cxn modelId="{A99FFE9D-D2A3-4547-8E05-AD17F83C0E6C}" type="presOf" srcId="{3C85D288-1A43-47ED-82FA-2C24F8ED5D65}" destId="{3937EE0D-3B19-45A7-AFF1-4E492264302C}" srcOrd="0" destOrd="0" presId="urn:microsoft.com/office/officeart/2005/8/layout/hierarchy1"/>
    <dgm:cxn modelId="{0F104EC5-1C77-47C7-A9DE-5F79A9FE197C}" type="presOf" srcId="{CB1827CF-834D-4EBC-822A-FC7ECAED4B41}" destId="{C8F08AE5-60CF-4940-B5B7-9D587AEEF4D8}" srcOrd="0" destOrd="0" presId="urn:microsoft.com/office/officeart/2005/8/layout/hierarchy1"/>
    <dgm:cxn modelId="{E615636A-0848-4FF2-B18B-798295F390C3}" type="presParOf" srcId="{C8F08AE5-60CF-4940-B5B7-9D587AEEF4D8}" destId="{B1756C84-36C7-4E6C-B7F5-A88A0284567D}" srcOrd="0" destOrd="0" presId="urn:microsoft.com/office/officeart/2005/8/layout/hierarchy1"/>
    <dgm:cxn modelId="{033417D6-E871-4C1A-96BF-D5A5B437818E}" type="presParOf" srcId="{B1756C84-36C7-4E6C-B7F5-A88A0284567D}" destId="{92714320-856A-433F-A8E5-659B72F7176E}" srcOrd="0" destOrd="0" presId="urn:microsoft.com/office/officeart/2005/8/layout/hierarchy1"/>
    <dgm:cxn modelId="{9FD71829-FEC2-4C59-B347-71D90381BCC3}" type="presParOf" srcId="{92714320-856A-433F-A8E5-659B72F7176E}" destId="{E0DD38A9-093D-4A86-AE8C-2AEB4EC2B47D}" srcOrd="0" destOrd="0" presId="urn:microsoft.com/office/officeart/2005/8/layout/hierarchy1"/>
    <dgm:cxn modelId="{D1C0C521-6C61-434D-84DF-7F9DF549A766}" type="presParOf" srcId="{92714320-856A-433F-A8E5-659B72F7176E}" destId="{FDA2E891-C64A-4755-8B50-51AE1163E2A1}" srcOrd="1" destOrd="0" presId="urn:microsoft.com/office/officeart/2005/8/layout/hierarchy1"/>
    <dgm:cxn modelId="{9C12AFA0-58A0-4306-8E5C-BD1375229811}" type="presParOf" srcId="{B1756C84-36C7-4E6C-B7F5-A88A0284567D}" destId="{FFD07F2F-29F5-490C-A843-0741B576CC7E}" srcOrd="1" destOrd="0" presId="urn:microsoft.com/office/officeart/2005/8/layout/hierarchy1"/>
    <dgm:cxn modelId="{DB609446-1A9F-4619-90FA-0867FA9701F2}" type="presParOf" srcId="{FFD07F2F-29F5-490C-A843-0741B576CC7E}" destId="{BFE2CAE3-804D-4E08-8CC8-114A66F181D4}" srcOrd="0" destOrd="0" presId="urn:microsoft.com/office/officeart/2005/8/layout/hierarchy1"/>
    <dgm:cxn modelId="{34FFC348-6EC8-429A-9113-4BDD25489EB1}" type="presParOf" srcId="{FFD07F2F-29F5-490C-A843-0741B576CC7E}" destId="{039D78E3-C9F4-43C6-A8AF-497A0AAC2140}" srcOrd="1" destOrd="0" presId="urn:microsoft.com/office/officeart/2005/8/layout/hierarchy1"/>
    <dgm:cxn modelId="{8EA74A8A-E728-4DBC-9C5D-824EF2D86686}" type="presParOf" srcId="{039D78E3-C9F4-43C6-A8AF-497A0AAC2140}" destId="{D6A13973-DA54-41FE-9C01-B597D368EFE2}" srcOrd="0" destOrd="0" presId="urn:microsoft.com/office/officeart/2005/8/layout/hierarchy1"/>
    <dgm:cxn modelId="{3262A065-6603-493B-BDF9-AF70B43CB0C4}" type="presParOf" srcId="{D6A13973-DA54-41FE-9C01-B597D368EFE2}" destId="{7F4FE3C8-E086-4357-9FE6-FAF5D47D23A2}" srcOrd="0" destOrd="0" presId="urn:microsoft.com/office/officeart/2005/8/layout/hierarchy1"/>
    <dgm:cxn modelId="{68532DE4-D267-461E-B2F6-6D525A3B4875}" type="presParOf" srcId="{D6A13973-DA54-41FE-9C01-B597D368EFE2}" destId="{646EBF47-DCD0-4094-9E07-586C9F9B59FB}" srcOrd="1" destOrd="0" presId="urn:microsoft.com/office/officeart/2005/8/layout/hierarchy1"/>
    <dgm:cxn modelId="{E9AF096F-F49E-42F3-9958-AF6D059504BF}" type="presParOf" srcId="{039D78E3-C9F4-43C6-A8AF-497A0AAC2140}" destId="{A65FE102-0FBB-47AB-A345-FC09CADDB220}" srcOrd="1" destOrd="0" presId="urn:microsoft.com/office/officeart/2005/8/layout/hierarchy1"/>
    <dgm:cxn modelId="{41824CE5-806D-48DB-B01C-56C14E65FC23}" type="presParOf" srcId="{A65FE102-0FBB-47AB-A345-FC09CADDB220}" destId="{664BC5B4-E4B6-417F-A1B0-24C2E4B64FB4}" srcOrd="0" destOrd="0" presId="urn:microsoft.com/office/officeart/2005/8/layout/hierarchy1"/>
    <dgm:cxn modelId="{2B749DB0-16C4-42E9-91EB-4FF3E0536214}" type="presParOf" srcId="{A65FE102-0FBB-47AB-A345-FC09CADDB220}" destId="{C50880EF-C8F4-490B-A6C6-0CC6C56CDDCF}" srcOrd="1" destOrd="0" presId="urn:microsoft.com/office/officeart/2005/8/layout/hierarchy1"/>
    <dgm:cxn modelId="{AA728714-8FF7-4FF7-9BFB-E895C2CDB6AE}" type="presParOf" srcId="{C50880EF-C8F4-490B-A6C6-0CC6C56CDDCF}" destId="{14C1D112-F403-40B0-B93F-09A4DB5FA063}" srcOrd="0" destOrd="0" presId="urn:microsoft.com/office/officeart/2005/8/layout/hierarchy1"/>
    <dgm:cxn modelId="{DF01B36A-880A-4CAE-BBBB-96B4815368F8}" type="presParOf" srcId="{14C1D112-F403-40B0-B93F-09A4DB5FA063}" destId="{59945681-A5B8-4CED-B5DB-303C1B899DBF}" srcOrd="0" destOrd="0" presId="urn:microsoft.com/office/officeart/2005/8/layout/hierarchy1"/>
    <dgm:cxn modelId="{BF001D6F-2DDF-4DED-B190-D8D0BE28E8E6}" type="presParOf" srcId="{14C1D112-F403-40B0-B93F-09A4DB5FA063}" destId="{AD9A5046-B9B3-41DA-A9D6-DF3BB022D7B2}" srcOrd="1" destOrd="0" presId="urn:microsoft.com/office/officeart/2005/8/layout/hierarchy1"/>
    <dgm:cxn modelId="{D42E0771-5FF6-4513-A65E-4915F59012E4}" type="presParOf" srcId="{C50880EF-C8F4-490B-A6C6-0CC6C56CDDCF}" destId="{851A302F-A589-4D24-A0FB-F770EE03009F}" srcOrd="1" destOrd="0" presId="urn:microsoft.com/office/officeart/2005/8/layout/hierarchy1"/>
    <dgm:cxn modelId="{643FE8C2-8E25-470C-855A-32E83C671606}" type="presParOf" srcId="{FFD07F2F-29F5-490C-A843-0741B576CC7E}" destId="{3937EE0D-3B19-45A7-AFF1-4E492264302C}" srcOrd="2" destOrd="0" presId="urn:microsoft.com/office/officeart/2005/8/layout/hierarchy1"/>
    <dgm:cxn modelId="{610314D6-1EC0-4C8D-832E-C9E31D086A51}" type="presParOf" srcId="{FFD07F2F-29F5-490C-A843-0741B576CC7E}" destId="{AB3920B5-BAE2-4D16-ACE1-060BE0EF2509}" srcOrd="3" destOrd="0" presId="urn:microsoft.com/office/officeart/2005/8/layout/hierarchy1"/>
    <dgm:cxn modelId="{5B15E5FC-2752-48CE-A1ED-8736FDD0D2B4}" type="presParOf" srcId="{AB3920B5-BAE2-4D16-ACE1-060BE0EF2509}" destId="{D5072F4A-13E1-4EEA-96FD-1A9A5B768847}" srcOrd="0" destOrd="0" presId="urn:microsoft.com/office/officeart/2005/8/layout/hierarchy1"/>
    <dgm:cxn modelId="{790F9C75-159A-4FE4-85D1-761351DF2AF5}" type="presParOf" srcId="{D5072F4A-13E1-4EEA-96FD-1A9A5B768847}" destId="{62F0CB86-C9AE-4635-8E72-95ED48FE52FD}" srcOrd="0" destOrd="0" presId="urn:microsoft.com/office/officeart/2005/8/layout/hierarchy1"/>
    <dgm:cxn modelId="{292B1B7B-1CBF-465B-9928-05736863C9F7}" type="presParOf" srcId="{D5072F4A-13E1-4EEA-96FD-1A9A5B768847}" destId="{11066DA2-658D-479D-A2B4-E1D098485FDA}" srcOrd="1" destOrd="0" presId="urn:microsoft.com/office/officeart/2005/8/layout/hierarchy1"/>
    <dgm:cxn modelId="{AA92D145-E588-4483-B427-5B416CA53154}" type="presParOf" srcId="{AB3920B5-BAE2-4D16-ACE1-060BE0EF2509}" destId="{961ECBA7-33DA-45C7-A7D8-79F01FD79C63}" srcOrd="1" destOrd="0" presId="urn:microsoft.com/office/officeart/2005/8/layout/hierarchy1"/>
    <dgm:cxn modelId="{3BAAB8EF-13B1-4852-A308-69C8A8D98AB0}" type="presParOf" srcId="{961ECBA7-33DA-45C7-A7D8-79F01FD79C63}" destId="{2EB104D6-7879-4BAC-866C-2DB6A56BBCB0}" srcOrd="0" destOrd="0" presId="urn:microsoft.com/office/officeart/2005/8/layout/hierarchy1"/>
    <dgm:cxn modelId="{C358EA05-3B2B-4710-B08F-4AD1C14E2194}" type="presParOf" srcId="{961ECBA7-33DA-45C7-A7D8-79F01FD79C63}" destId="{11550C71-2DDB-40A9-8998-F6E84253226A}" srcOrd="1" destOrd="0" presId="urn:microsoft.com/office/officeart/2005/8/layout/hierarchy1"/>
    <dgm:cxn modelId="{4D654D33-50B7-4F61-ABE3-116B634D31F8}" type="presParOf" srcId="{11550C71-2DDB-40A9-8998-F6E84253226A}" destId="{74405B36-1499-439F-94A4-9EB094CF62FF}" srcOrd="0" destOrd="0" presId="urn:microsoft.com/office/officeart/2005/8/layout/hierarchy1"/>
    <dgm:cxn modelId="{24ADA7AA-4A8D-434B-9403-E4EA93EAE15E}" type="presParOf" srcId="{74405B36-1499-439F-94A4-9EB094CF62FF}" destId="{97333585-8114-471A-9160-CBB3A23F3FC9}" srcOrd="0" destOrd="0" presId="urn:microsoft.com/office/officeart/2005/8/layout/hierarchy1"/>
    <dgm:cxn modelId="{1896294B-5D5C-47EB-BF82-214171394190}" type="presParOf" srcId="{74405B36-1499-439F-94A4-9EB094CF62FF}" destId="{D46198F6-B40C-4FF7-BB08-5B3FAD5E800F}" srcOrd="1" destOrd="0" presId="urn:microsoft.com/office/officeart/2005/8/layout/hierarchy1"/>
    <dgm:cxn modelId="{097B70CB-FBA0-47D5-9758-E55C8CA72C18}" type="presParOf" srcId="{11550C71-2DDB-40A9-8998-F6E84253226A}" destId="{D61E47D8-3D95-439A-A2EC-650D9EE3AF6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775D37C-2D2B-5B48-8F8E-0C87E99C681A}" type="doc">
      <dgm:prSet loTypeId="urn:microsoft.com/office/officeart/2008/layout/RadialCluster" loCatId="" qsTypeId="urn:microsoft.com/office/officeart/2005/8/quickstyle/simple4" qsCatId="simple" csTypeId="urn:microsoft.com/office/officeart/2005/8/colors/accent1_2" csCatId="accent1" phldr="1"/>
      <dgm:spPr/>
      <dgm:t>
        <a:bodyPr/>
        <a:lstStyle/>
        <a:p>
          <a:endParaRPr lang="en-US"/>
        </a:p>
      </dgm:t>
    </dgm:pt>
    <dgm:pt modelId="{3CC45417-AC40-4549-B829-26536B02E264}">
      <dgm:prSet phldrT="[Text]" custT="1"/>
      <dgm:spPr>
        <a:solidFill>
          <a:schemeClr val="accent2">
            <a:lumMod val="75000"/>
          </a:schemeClr>
        </a:solidFill>
      </dgm:spPr>
      <dgm:t>
        <a:bodyPr/>
        <a:lstStyle/>
        <a:p>
          <a:pPr>
            <a:spcAft>
              <a:spcPct val="35000"/>
            </a:spcAft>
          </a:pPr>
          <a:r>
            <a:rPr lang="en-US" sz="1800" b="1" dirty="0" smtClean="0">
              <a:solidFill>
                <a:schemeClr val="bg1"/>
              </a:solidFill>
            </a:rPr>
            <a:t>ANA EYLEM 1</a:t>
          </a:r>
          <a:r>
            <a:rPr lang="tr-TR" sz="1800" b="1" dirty="0" smtClean="0">
              <a:solidFill>
                <a:schemeClr val="bg1"/>
              </a:solidFill>
            </a:rPr>
            <a:t>:</a:t>
          </a:r>
          <a:endParaRPr lang="tr-TR" sz="2400" b="1" dirty="0" smtClean="0">
            <a:solidFill>
              <a:schemeClr val="bg1"/>
            </a:solidFill>
          </a:endParaRPr>
        </a:p>
        <a:p>
          <a:pPr>
            <a:spcAft>
              <a:spcPts val="0"/>
            </a:spcAft>
          </a:pPr>
          <a:r>
            <a:rPr lang="en-US" sz="2400" b="1" dirty="0" smtClean="0">
              <a:solidFill>
                <a:schemeClr val="bg1"/>
              </a:solidFill>
            </a:rPr>
            <a:t> </a:t>
          </a:r>
          <a:endParaRPr lang="tr-TR" sz="2400" b="1" dirty="0" smtClean="0">
            <a:solidFill>
              <a:schemeClr val="bg1"/>
            </a:solidFill>
          </a:endParaRPr>
        </a:p>
        <a:p>
          <a:pPr>
            <a:spcAft>
              <a:spcPct val="35000"/>
            </a:spcAft>
          </a:pPr>
          <a:r>
            <a:rPr lang="en-US" sz="2400" b="1" dirty="0" err="1" smtClean="0">
              <a:solidFill>
                <a:schemeClr val="bg1"/>
              </a:solidFill>
            </a:rPr>
            <a:t>Bireylerin</a:t>
          </a:r>
          <a:r>
            <a:rPr lang="tr-TR" sz="2400" b="1" dirty="0" smtClean="0">
              <a:solidFill>
                <a:schemeClr val="bg1"/>
              </a:solidFill>
            </a:rPr>
            <a:t> Öğrenme</a:t>
          </a:r>
          <a:r>
            <a:rPr lang="en-US" sz="2400" b="1" dirty="0" smtClean="0">
              <a:solidFill>
                <a:schemeClr val="bg1"/>
              </a:solidFill>
            </a:rPr>
            <a:t> </a:t>
          </a:r>
          <a:r>
            <a:rPr lang="en-US" sz="2400" b="1" dirty="0" err="1" smtClean="0">
              <a:solidFill>
                <a:schemeClr val="bg1"/>
              </a:solidFill>
            </a:rPr>
            <a:t>Hareketliliği</a:t>
          </a:r>
          <a:endParaRPr lang="en-US" sz="2400" b="1" dirty="0">
            <a:solidFill>
              <a:schemeClr val="bg1"/>
            </a:solidFill>
          </a:endParaRPr>
        </a:p>
      </dgm:t>
    </dgm:pt>
    <dgm:pt modelId="{759DF8E5-BE3F-744C-B88D-F543071A441F}" type="parTrans" cxnId="{F4311981-4963-574F-9106-A55786A7A9E0}">
      <dgm:prSet/>
      <dgm:spPr/>
      <dgm:t>
        <a:bodyPr/>
        <a:lstStyle/>
        <a:p>
          <a:endParaRPr lang="en-US"/>
        </a:p>
      </dgm:t>
    </dgm:pt>
    <dgm:pt modelId="{2BE35C9E-6707-604E-85FA-486989C7F3DE}" type="sibTrans" cxnId="{F4311981-4963-574F-9106-A55786A7A9E0}">
      <dgm:prSet/>
      <dgm:spPr/>
      <dgm:t>
        <a:bodyPr/>
        <a:lstStyle/>
        <a:p>
          <a:endParaRPr lang="en-US"/>
        </a:p>
      </dgm:t>
    </dgm:pt>
    <dgm:pt modelId="{52492FA1-5211-8041-A166-7109B74CAE2B}">
      <dgm:prSet phldrT="[Text]" custT="1"/>
      <dgm:spPr>
        <a:solidFill>
          <a:schemeClr val="tx2">
            <a:lumMod val="75000"/>
          </a:schemeClr>
        </a:solidFill>
      </dgm:spPr>
      <dgm:t>
        <a:bodyPr/>
        <a:lstStyle/>
        <a:p>
          <a:r>
            <a:rPr lang="en-US" sz="2200" dirty="0" err="1" smtClean="0">
              <a:solidFill>
                <a:schemeClr val="accent4"/>
              </a:solidFill>
            </a:rPr>
            <a:t>Mesleki</a:t>
          </a:r>
          <a:r>
            <a:rPr lang="en-US" sz="2200" dirty="0" smtClean="0">
              <a:solidFill>
                <a:schemeClr val="accent4"/>
              </a:solidFill>
            </a:rPr>
            <a:t> </a:t>
          </a:r>
          <a:r>
            <a:rPr lang="en-US" sz="2200" dirty="0" err="1" smtClean="0">
              <a:solidFill>
                <a:schemeClr val="accent4"/>
              </a:solidFill>
            </a:rPr>
            <a:t>Eğitim</a:t>
          </a:r>
          <a:endParaRPr lang="en-US" sz="2200" dirty="0">
            <a:solidFill>
              <a:schemeClr val="accent4"/>
            </a:solidFill>
          </a:endParaRPr>
        </a:p>
      </dgm:t>
    </dgm:pt>
    <dgm:pt modelId="{15E07E4E-F3AC-8B4A-95E7-FC85B5B631B7}" type="parTrans" cxnId="{6AFEF9AB-5420-C742-991C-11980B442483}">
      <dgm:prSet/>
      <dgm:spPr/>
      <dgm:t>
        <a:bodyPr/>
        <a:lstStyle/>
        <a:p>
          <a:endParaRPr lang="en-US">
            <a:solidFill>
              <a:srgbClr val="000000"/>
            </a:solidFill>
          </a:endParaRPr>
        </a:p>
      </dgm:t>
    </dgm:pt>
    <dgm:pt modelId="{F26768E3-8DA4-0A41-A49E-6A138D7F6968}" type="sibTrans" cxnId="{6AFEF9AB-5420-C742-991C-11980B442483}">
      <dgm:prSet/>
      <dgm:spPr/>
      <dgm:t>
        <a:bodyPr/>
        <a:lstStyle/>
        <a:p>
          <a:endParaRPr lang="en-US"/>
        </a:p>
      </dgm:t>
    </dgm:pt>
    <dgm:pt modelId="{D0643DC8-56BA-A44A-861A-B3ABA6C0102F}">
      <dgm:prSet phldrT="[Text]"/>
      <dgm:spPr>
        <a:solidFill>
          <a:schemeClr val="tx2">
            <a:lumMod val="75000"/>
          </a:schemeClr>
        </a:solidFill>
      </dgm:spPr>
      <dgm:t>
        <a:bodyPr/>
        <a:lstStyle/>
        <a:p>
          <a:r>
            <a:rPr lang="en-US" dirty="0" err="1" smtClean="0">
              <a:solidFill>
                <a:schemeClr val="accent4"/>
              </a:solidFill>
            </a:rPr>
            <a:t>Yüksek</a:t>
          </a:r>
          <a:r>
            <a:rPr lang="tr-TR" dirty="0" smtClean="0">
              <a:solidFill>
                <a:schemeClr val="accent4"/>
              </a:solidFill>
            </a:rPr>
            <a:t>ö</a:t>
          </a:r>
          <a:r>
            <a:rPr lang="en-US" dirty="0" err="1" smtClean="0">
              <a:solidFill>
                <a:schemeClr val="accent4"/>
              </a:solidFill>
            </a:rPr>
            <a:t>ğretim</a:t>
          </a:r>
          <a:endParaRPr lang="en-US" dirty="0">
            <a:solidFill>
              <a:schemeClr val="accent4"/>
            </a:solidFill>
          </a:endParaRPr>
        </a:p>
      </dgm:t>
    </dgm:pt>
    <dgm:pt modelId="{E06BDCFC-5A93-F547-B8CE-563D58385261}" type="parTrans" cxnId="{06A3720F-0CEC-2740-87CE-3AA13A0D0620}">
      <dgm:prSet/>
      <dgm:spPr/>
      <dgm:t>
        <a:bodyPr/>
        <a:lstStyle/>
        <a:p>
          <a:endParaRPr lang="en-US">
            <a:solidFill>
              <a:srgbClr val="000000"/>
            </a:solidFill>
          </a:endParaRPr>
        </a:p>
      </dgm:t>
    </dgm:pt>
    <dgm:pt modelId="{EEB1F1B5-B713-9847-8EB8-00BEABC533ED}" type="sibTrans" cxnId="{06A3720F-0CEC-2740-87CE-3AA13A0D0620}">
      <dgm:prSet/>
      <dgm:spPr/>
      <dgm:t>
        <a:bodyPr/>
        <a:lstStyle/>
        <a:p>
          <a:endParaRPr lang="en-US"/>
        </a:p>
      </dgm:t>
    </dgm:pt>
    <dgm:pt modelId="{572562E5-CAD7-EC45-959B-A59D93D0C344}">
      <dgm:prSet phldrT="[Text]" custT="1"/>
      <dgm:spPr>
        <a:solidFill>
          <a:schemeClr val="tx2">
            <a:lumMod val="75000"/>
          </a:schemeClr>
        </a:solidFill>
      </dgm:spPr>
      <dgm:t>
        <a:bodyPr/>
        <a:lstStyle/>
        <a:p>
          <a:r>
            <a:rPr lang="en-US" sz="2200" dirty="0" err="1" smtClean="0">
              <a:solidFill>
                <a:schemeClr val="accent4"/>
              </a:solidFill>
            </a:rPr>
            <a:t>Okul</a:t>
          </a:r>
          <a:r>
            <a:rPr lang="en-US" sz="2200" dirty="0" smtClean="0">
              <a:solidFill>
                <a:schemeClr val="accent4"/>
              </a:solidFill>
            </a:rPr>
            <a:t> </a:t>
          </a:r>
          <a:r>
            <a:rPr lang="en-US" sz="2200" dirty="0" err="1" smtClean="0">
              <a:solidFill>
                <a:schemeClr val="accent4"/>
              </a:solidFill>
            </a:rPr>
            <a:t>Eğitimi</a:t>
          </a:r>
          <a:endParaRPr lang="en-US" sz="2200" dirty="0">
            <a:solidFill>
              <a:schemeClr val="accent4"/>
            </a:solidFill>
          </a:endParaRPr>
        </a:p>
      </dgm:t>
    </dgm:pt>
    <dgm:pt modelId="{F0082742-0FA5-3845-B20C-EDC6A3FB3192}" type="parTrans" cxnId="{5BBF27C5-466E-E748-AF5E-DC8570A126DA}">
      <dgm:prSet/>
      <dgm:spPr/>
      <dgm:t>
        <a:bodyPr/>
        <a:lstStyle/>
        <a:p>
          <a:endParaRPr lang="en-US">
            <a:solidFill>
              <a:srgbClr val="000000"/>
            </a:solidFill>
          </a:endParaRPr>
        </a:p>
      </dgm:t>
    </dgm:pt>
    <dgm:pt modelId="{CCDE1CBB-2D88-D748-ABC8-16788511353E}" type="sibTrans" cxnId="{5BBF27C5-466E-E748-AF5E-DC8570A126DA}">
      <dgm:prSet/>
      <dgm:spPr/>
      <dgm:t>
        <a:bodyPr/>
        <a:lstStyle/>
        <a:p>
          <a:endParaRPr lang="en-US"/>
        </a:p>
      </dgm:t>
    </dgm:pt>
    <dgm:pt modelId="{1AC61728-BBA4-4F48-8815-C086F464AE8E}">
      <dgm:prSet custT="1"/>
      <dgm:spPr>
        <a:solidFill>
          <a:schemeClr val="tx2">
            <a:lumMod val="75000"/>
          </a:schemeClr>
        </a:solidFill>
      </dgm:spPr>
      <dgm:t>
        <a:bodyPr/>
        <a:lstStyle/>
        <a:p>
          <a:r>
            <a:rPr lang="en-US" sz="2200" dirty="0" err="1" smtClean="0">
              <a:solidFill>
                <a:schemeClr val="accent4"/>
              </a:solidFill>
            </a:rPr>
            <a:t>Yetişkin</a:t>
          </a:r>
          <a:r>
            <a:rPr lang="en-US" sz="2200" dirty="0" smtClean="0">
              <a:solidFill>
                <a:schemeClr val="accent4"/>
              </a:solidFill>
            </a:rPr>
            <a:t> </a:t>
          </a:r>
          <a:r>
            <a:rPr lang="en-US" sz="2200" dirty="0" err="1" smtClean="0">
              <a:solidFill>
                <a:schemeClr val="accent4"/>
              </a:solidFill>
            </a:rPr>
            <a:t>Eğitimi</a:t>
          </a:r>
          <a:endParaRPr lang="en-US" sz="2200" dirty="0">
            <a:solidFill>
              <a:schemeClr val="accent4"/>
            </a:solidFill>
          </a:endParaRPr>
        </a:p>
      </dgm:t>
    </dgm:pt>
    <dgm:pt modelId="{06F4B929-0685-AE41-9D0B-FF5E74FEEB45}" type="parTrans" cxnId="{FE537AC6-F622-3C40-AE06-AE08CB81BD51}">
      <dgm:prSet/>
      <dgm:spPr/>
      <dgm:t>
        <a:bodyPr/>
        <a:lstStyle/>
        <a:p>
          <a:endParaRPr lang="en-US">
            <a:solidFill>
              <a:srgbClr val="000000"/>
            </a:solidFill>
          </a:endParaRPr>
        </a:p>
      </dgm:t>
    </dgm:pt>
    <dgm:pt modelId="{6DF88576-D430-A343-978B-E73985ADCF27}" type="sibTrans" cxnId="{FE537AC6-F622-3C40-AE06-AE08CB81BD51}">
      <dgm:prSet/>
      <dgm:spPr/>
      <dgm:t>
        <a:bodyPr/>
        <a:lstStyle/>
        <a:p>
          <a:endParaRPr lang="en-US"/>
        </a:p>
      </dgm:t>
    </dgm:pt>
    <dgm:pt modelId="{99748D21-B86D-C947-923E-71F285A667BB}">
      <dgm:prSet custT="1"/>
      <dgm:spPr>
        <a:solidFill>
          <a:schemeClr val="tx2">
            <a:lumMod val="75000"/>
          </a:schemeClr>
        </a:solidFill>
      </dgm:spPr>
      <dgm:t>
        <a:bodyPr/>
        <a:lstStyle/>
        <a:p>
          <a:r>
            <a:rPr lang="en-US" sz="2200" dirty="0" err="1" smtClean="0">
              <a:solidFill>
                <a:schemeClr val="accent4"/>
              </a:solidFill>
            </a:rPr>
            <a:t>Gençlik</a:t>
          </a:r>
          <a:endParaRPr lang="en-US" sz="2200" dirty="0">
            <a:solidFill>
              <a:schemeClr val="accent4"/>
            </a:solidFill>
          </a:endParaRPr>
        </a:p>
      </dgm:t>
    </dgm:pt>
    <dgm:pt modelId="{39C496B9-6EF4-9449-A0EB-94B77360ADA2}" type="parTrans" cxnId="{2B3EF199-8F0A-CC4A-B2DB-D030BDE4CFC2}">
      <dgm:prSet/>
      <dgm:spPr/>
      <dgm:t>
        <a:bodyPr/>
        <a:lstStyle/>
        <a:p>
          <a:endParaRPr lang="en-US">
            <a:solidFill>
              <a:srgbClr val="000000"/>
            </a:solidFill>
          </a:endParaRPr>
        </a:p>
      </dgm:t>
    </dgm:pt>
    <dgm:pt modelId="{7D749178-C4F9-5745-905E-1F9E83E08585}" type="sibTrans" cxnId="{2B3EF199-8F0A-CC4A-B2DB-D030BDE4CFC2}">
      <dgm:prSet/>
      <dgm:spPr/>
      <dgm:t>
        <a:bodyPr/>
        <a:lstStyle/>
        <a:p>
          <a:endParaRPr lang="en-US"/>
        </a:p>
      </dgm:t>
    </dgm:pt>
    <dgm:pt modelId="{402127D7-2FC2-E048-B65F-EC874666FC68}" type="pres">
      <dgm:prSet presAssocID="{2775D37C-2D2B-5B48-8F8E-0C87E99C681A}" presName="Name0" presStyleCnt="0">
        <dgm:presLayoutVars>
          <dgm:chMax val="1"/>
          <dgm:chPref val="1"/>
          <dgm:dir/>
          <dgm:animOne val="branch"/>
          <dgm:animLvl val="lvl"/>
        </dgm:presLayoutVars>
      </dgm:prSet>
      <dgm:spPr/>
      <dgm:t>
        <a:bodyPr/>
        <a:lstStyle/>
        <a:p>
          <a:endParaRPr lang="en-US"/>
        </a:p>
      </dgm:t>
    </dgm:pt>
    <dgm:pt modelId="{E44D4FDD-9329-E143-BEA8-59A9B83FA554}" type="pres">
      <dgm:prSet presAssocID="{3CC45417-AC40-4549-B829-26536B02E264}" presName="singleCycle" presStyleCnt="0"/>
      <dgm:spPr/>
    </dgm:pt>
    <dgm:pt modelId="{DA373D8E-7D52-8D4A-94EF-B685BEB366CB}" type="pres">
      <dgm:prSet presAssocID="{3CC45417-AC40-4549-B829-26536B02E264}" presName="singleCenter" presStyleLbl="node1" presStyleIdx="0" presStyleCnt="6" custScaleX="127451" custScaleY="144380">
        <dgm:presLayoutVars>
          <dgm:chMax val="7"/>
          <dgm:chPref val="7"/>
        </dgm:presLayoutVars>
      </dgm:prSet>
      <dgm:spPr/>
      <dgm:t>
        <a:bodyPr/>
        <a:lstStyle/>
        <a:p>
          <a:endParaRPr lang="en-US"/>
        </a:p>
      </dgm:t>
    </dgm:pt>
    <dgm:pt modelId="{222314D0-8680-9542-A7AB-21AE160EC9BB}" type="pres">
      <dgm:prSet presAssocID="{15E07E4E-F3AC-8B4A-95E7-FC85B5B631B7}" presName="Name56" presStyleLbl="parChTrans1D2" presStyleIdx="0" presStyleCnt="5"/>
      <dgm:spPr/>
      <dgm:t>
        <a:bodyPr/>
        <a:lstStyle/>
        <a:p>
          <a:endParaRPr lang="en-US"/>
        </a:p>
      </dgm:t>
    </dgm:pt>
    <dgm:pt modelId="{6FACEC29-4D48-864E-A29E-584658392E27}" type="pres">
      <dgm:prSet presAssocID="{52492FA1-5211-8041-A166-7109B74CAE2B}" presName="text0" presStyleLbl="node1" presStyleIdx="1" presStyleCnt="6" custScaleX="202559">
        <dgm:presLayoutVars>
          <dgm:bulletEnabled val="1"/>
        </dgm:presLayoutVars>
      </dgm:prSet>
      <dgm:spPr/>
      <dgm:t>
        <a:bodyPr/>
        <a:lstStyle/>
        <a:p>
          <a:endParaRPr lang="en-US"/>
        </a:p>
      </dgm:t>
    </dgm:pt>
    <dgm:pt modelId="{298616F3-423C-904B-AF27-ED429B7A0C61}" type="pres">
      <dgm:prSet presAssocID="{06F4B929-0685-AE41-9D0B-FF5E74FEEB45}" presName="Name56" presStyleLbl="parChTrans1D2" presStyleIdx="1" presStyleCnt="5"/>
      <dgm:spPr/>
      <dgm:t>
        <a:bodyPr/>
        <a:lstStyle/>
        <a:p>
          <a:endParaRPr lang="en-US"/>
        </a:p>
      </dgm:t>
    </dgm:pt>
    <dgm:pt modelId="{F91341D5-3B16-1B49-BA84-76DF3F960D41}" type="pres">
      <dgm:prSet presAssocID="{1AC61728-BBA4-4F48-8815-C086F464AE8E}" presName="text0" presStyleLbl="node1" presStyleIdx="2" presStyleCnt="6" custScaleX="202559" custRadScaleRad="133820" custRadScaleInc="23717">
        <dgm:presLayoutVars>
          <dgm:bulletEnabled val="1"/>
        </dgm:presLayoutVars>
      </dgm:prSet>
      <dgm:spPr/>
      <dgm:t>
        <a:bodyPr/>
        <a:lstStyle/>
        <a:p>
          <a:endParaRPr lang="en-US"/>
        </a:p>
      </dgm:t>
    </dgm:pt>
    <dgm:pt modelId="{0D3187F5-12F6-BF47-A73A-DB57C5F57252}" type="pres">
      <dgm:prSet presAssocID="{E06BDCFC-5A93-F547-B8CE-563D58385261}" presName="Name56" presStyleLbl="parChTrans1D2" presStyleIdx="2" presStyleCnt="5"/>
      <dgm:spPr/>
      <dgm:t>
        <a:bodyPr/>
        <a:lstStyle/>
        <a:p>
          <a:endParaRPr lang="en-US"/>
        </a:p>
      </dgm:t>
    </dgm:pt>
    <dgm:pt modelId="{BB1F53CF-4DD3-BE48-A819-1A3AEC1DADE9}" type="pres">
      <dgm:prSet presAssocID="{D0643DC8-56BA-A44A-861A-B3ABA6C0102F}" presName="text0" presStyleLbl="node1" presStyleIdx="3" presStyleCnt="6" custScaleX="202559" custRadScaleRad="116278" custRadScaleInc="-27493">
        <dgm:presLayoutVars>
          <dgm:bulletEnabled val="1"/>
        </dgm:presLayoutVars>
      </dgm:prSet>
      <dgm:spPr/>
      <dgm:t>
        <a:bodyPr/>
        <a:lstStyle/>
        <a:p>
          <a:endParaRPr lang="en-US"/>
        </a:p>
      </dgm:t>
    </dgm:pt>
    <dgm:pt modelId="{260F140B-869F-574B-8879-AD9747FA7F10}" type="pres">
      <dgm:prSet presAssocID="{39C496B9-6EF4-9449-A0EB-94B77360ADA2}" presName="Name56" presStyleLbl="parChTrans1D2" presStyleIdx="3" presStyleCnt="5"/>
      <dgm:spPr/>
      <dgm:t>
        <a:bodyPr/>
        <a:lstStyle/>
        <a:p>
          <a:endParaRPr lang="en-US"/>
        </a:p>
      </dgm:t>
    </dgm:pt>
    <dgm:pt modelId="{DE2F241A-2373-B343-84B5-5AAACBEE7B10}" type="pres">
      <dgm:prSet presAssocID="{99748D21-B86D-C947-923E-71F285A667BB}" presName="text0" presStyleLbl="node1" presStyleIdx="4" presStyleCnt="6" custScaleX="202559" custRadScaleRad="115053" custRadScaleInc="26598">
        <dgm:presLayoutVars>
          <dgm:bulletEnabled val="1"/>
        </dgm:presLayoutVars>
      </dgm:prSet>
      <dgm:spPr/>
      <dgm:t>
        <a:bodyPr/>
        <a:lstStyle/>
        <a:p>
          <a:endParaRPr lang="en-US"/>
        </a:p>
      </dgm:t>
    </dgm:pt>
    <dgm:pt modelId="{D24B631D-5836-084D-A950-6B2FC086FD61}" type="pres">
      <dgm:prSet presAssocID="{F0082742-0FA5-3845-B20C-EDC6A3FB3192}" presName="Name56" presStyleLbl="parChTrans1D2" presStyleIdx="4" presStyleCnt="5"/>
      <dgm:spPr/>
      <dgm:t>
        <a:bodyPr/>
        <a:lstStyle/>
        <a:p>
          <a:endParaRPr lang="en-US"/>
        </a:p>
      </dgm:t>
    </dgm:pt>
    <dgm:pt modelId="{27299C16-FB0D-644D-80CA-1CF5D150F55E}" type="pres">
      <dgm:prSet presAssocID="{572562E5-CAD7-EC45-959B-A59D93D0C344}" presName="text0" presStyleLbl="node1" presStyleIdx="5" presStyleCnt="6" custScaleX="202559" custRadScaleRad="137783" custRadScaleInc="-28343">
        <dgm:presLayoutVars>
          <dgm:bulletEnabled val="1"/>
        </dgm:presLayoutVars>
      </dgm:prSet>
      <dgm:spPr/>
      <dgm:t>
        <a:bodyPr/>
        <a:lstStyle/>
        <a:p>
          <a:endParaRPr lang="en-US"/>
        </a:p>
      </dgm:t>
    </dgm:pt>
  </dgm:ptLst>
  <dgm:cxnLst>
    <dgm:cxn modelId="{F4311981-4963-574F-9106-A55786A7A9E0}" srcId="{2775D37C-2D2B-5B48-8F8E-0C87E99C681A}" destId="{3CC45417-AC40-4549-B829-26536B02E264}" srcOrd="0" destOrd="0" parTransId="{759DF8E5-BE3F-744C-B88D-F543071A441F}" sibTransId="{2BE35C9E-6707-604E-85FA-486989C7F3DE}"/>
    <dgm:cxn modelId="{9633E29F-B4EC-454F-A01F-83558A2680BB}" type="presOf" srcId="{572562E5-CAD7-EC45-959B-A59D93D0C344}" destId="{27299C16-FB0D-644D-80CA-1CF5D150F55E}" srcOrd="0" destOrd="0" presId="urn:microsoft.com/office/officeart/2008/layout/RadialCluster"/>
    <dgm:cxn modelId="{06A3720F-0CEC-2740-87CE-3AA13A0D0620}" srcId="{3CC45417-AC40-4549-B829-26536B02E264}" destId="{D0643DC8-56BA-A44A-861A-B3ABA6C0102F}" srcOrd="2" destOrd="0" parTransId="{E06BDCFC-5A93-F547-B8CE-563D58385261}" sibTransId="{EEB1F1B5-B713-9847-8EB8-00BEABC533ED}"/>
    <dgm:cxn modelId="{2B3EF199-8F0A-CC4A-B2DB-D030BDE4CFC2}" srcId="{3CC45417-AC40-4549-B829-26536B02E264}" destId="{99748D21-B86D-C947-923E-71F285A667BB}" srcOrd="3" destOrd="0" parTransId="{39C496B9-6EF4-9449-A0EB-94B77360ADA2}" sibTransId="{7D749178-C4F9-5745-905E-1F9E83E08585}"/>
    <dgm:cxn modelId="{F513998A-776F-4D6C-A5B9-436B7BAD6716}" type="presOf" srcId="{06F4B929-0685-AE41-9D0B-FF5E74FEEB45}" destId="{298616F3-423C-904B-AF27-ED429B7A0C61}" srcOrd="0" destOrd="0" presId="urn:microsoft.com/office/officeart/2008/layout/RadialCluster"/>
    <dgm:cxn modelId="{6AFEF9AB-5420-C742-991C-11980B442483}" srcId="{3CC45417-AC40-4549-B829-26536B02E264}" destId="{52492FA1-5211-8041-A166-7109B74CAE2B}" srcOrd="0" destOrd="0" parTransId="{15E07E4E-F3AC-8B4A-95E7-FC85B5B631B7}" sibTransId="{F26768E3-8DA4-0A41-A49E-6A138D7F6968}"/>
    <dgm:cxn modelId="{527815E7-D63E-4B75-A9B2-818302EDB7A2}" type="presOf" srcId="{E06BDCFC-5A93-F547-B8CE-563D58385261}" destId="{0D3187F5-12F6-BF47-A73A-DB57C5F57252}" srcOrd="0" destOrd="0" presId="urn:microsoft.com/office/officeart/2008/layout/RadialCluster"/>
    <dgm:cxn modelId="{FE537AC6-F622-3C40-AE06-AE08CB81BD51}" srcId="{3CC45417-AC40-4549-B829-26536B02E264}" destId="{1AC61728-BBA4-4F48-8815-C086F464AE8E}" srcOrd="1" destOrd="0" parTransId="{06F4B929-0685-AE41-9D0B-FF5E74FEEB45}" sibTransId="{6DF88576-D430-A343-978B-E73985ADCF27}"/>
    <dgm:cxn modelId="{CFBF2B5F-7CB1-4475-A5B5-C77BFCE0C503}" type="presOf" srcId="{D0643DC8-56BA-A44A-861A-B3ABA6C0102F}" destId="{BB1F53CF-4DD3-BE48-A819-1A3AEC1DADE9}" srcOrd="0" destOrd="0" presId="urn:microsoft.com/office/officeart/2008/layout/RadialCluster"/>
    <dgm:cxn modelId="{B092BF9A-1B2A-4963-B67D-E5E607597E2D}" type="presOf" srcId="{15E07E4E-F3AC-8B4A-95E7-FC85B5B631B7}" destId="{222314D0-8680-9542-A7AB-21AE160EC9BB}" srcOrd="0" destOrd="0" presId="urn:microsoft.com/office/officeart/2008/layout/RadialCluster"/>
    <dgm:cxn modelId="{5BBF27C5-466E-E748-AF5E-DC8570A126DA}" srcId="{3CC45417-AC40-4549-B829-26536B02E264}" destId="{572562E5-CAD7-EC45-959B-A59D93D0C344}" srcOrd="4" destOrd="0" parTransId="{F0082742-0FA5-3845-B20C-EDC6A3FB3192}" sibTransId="{CCDE1CBB-2D88-D748-ABC8-16788511353E}"/>
    <dgm:cxn modelId="{DB36BA2A-F3A8-4183-8019-CCE9661A517F}" type="presOf" srcId="{2775D37C-2D2B-5B48-8F8E-0C87E99C681A}" destId="{402127D7-2FC2-E048-B65F-EC874666FC68}" srcOrd="0" destOrd="0" presId="urn:microsoft.com/office/officeart/2008/layout/RadialCluster"/>
    <dgm:cxn modelId="{0089E5EF-C827-48DB-82E7-7EA6A41544FA}" type="presOf" srcId="{1AC61728-BBA4-4F48-8815-C086F464AE8E}" destId="{F91341D5-3B16-1B49-BA84-76DF3F960D41}" srcOrd="0" destOrd="0" presId="urn:microsoft.com/office/officeart/2008/layout/RadialCluster"/>
    <dgm:cxn modelId="{E69BF164-C233-4283-8DA2-023835369BE7}" type="presOf" srcId="{52492FA1-5211-8041-A166-7109B74CAE2B}" destId="{6FACEC29-4D48-864E-A29E-584658392E27}" srcOrd="0" destOrd="0" presId="urn:microsoft.com/office/officeart/2008/layout/RadialCluster"/>
    <dgm:cxn modelId="{E25FB3BD-E48B-46C5-81FA-BA4A5D8BB366}" type="presOf" srcId="{99748D21-B86D-C947-923E-71F285A667BB}" destId="{DE2F241A-2373-B343-84B5-5AAACBEE7B10}" srcOrd="0" destOrd="0" presId="urn:microsoft.com/office/officeart/2008/layout/RadialCluster"/>
    <dgm:cxn modelId="{EA693281-BF5D-4982-BC9D-93F3B675F14A}" type="presOf" srcId="{F0082742-0FA5-3845-B20C-EDC6A3FB3192}" destId="{D24B631D-5836-084D-A950-6B2FC086FD61}" srcOrd="0" destOrd="0" presId="urn:microsoft.com/office/officeart/2008/layout/RadialCluster"/>
    <dgm:cxn modelId="{E2659165-C3F1-4C80-813B-B7DFE1FA31FA}" type="presOf" srcId="{39C496B9-6EF4-9449-A0EB-94B77360ADA2}" destId="{260F140B-869F-574B-8879-AD9747FA7F10}" srcOrd="0" destOrd="0" presId="urn:microsoft.com/office/officeart/2008/layout/RadialCluster"/>
    <dgm:cxn modelId="{BF883B9B-0AAB-4B7B-B202-70DB75C5E2DC}" type="presOf" srcId="{3CC45417-AC40-4549-B829-26536B02E264}" destId="{DA373D8E-7D52-8D4A-94EF-B685BEB366CB}" srcOrd="0" destOrd="0" presId="urn:microsoft.com/office/officeart/2008/layout/RadialCluster"/>
    <dgm:cxn modelId="{89B6FC77-FD9A-4AC3-B5BC-454139FB5297}" type="presParOf" srcId="{402127D7-2FC2-E048-B65F-EC874666FC68}" destId="{E44D4FDD-9329-E143-BEA8-59A9B83FA554}" srcOrd="0" destOrd="0" presId="urn:microsoft.com/office/officeart/2008/layout/RadialCluster"/>
    <dgm:cxn modelId="{05C714EB-21E7-4534-8535-DB7FFE5158CF}" type="presParOf" srcId="{E44D4FDD-9329-E143-BEA8-59A9B83FA554}" destId="{DA373D8E-7D52-8D4A-94EF-B685BEB366CB}" srcOrd="0" destOrd="0" presId="urn:microsoft.com/office/officeart/2008/layout/RadialCluster"/>
    <dgm:cxn modelId="{77D65668-2BA4-4BDA-B4A1-A66EE4E02777}" type="presParOf" srcId="{E44D4FDD-9329-E143-BEA8-59A9B83FA554}" destId="{222314D0-8680-9542-A7AB-21AE160EC9BB}" srcOrd="1" destOrd="0" presId="urn:microsoft.com/office/officeart/2008/layout/RadialCluster"/>
    <dgm:cxn modelId="{413A0167-AA0A-48C6-B5E8-570A4EF60C52}" type="presParOf" srcId="{E44D4FDD-9329-E143-BEA8-59A9B83FA554}" destId="{6FACEC29-4D48-864E-A29E-584658392E27}" srcOrd="2" destOrd="0" presId="urn:microsoft.com/office/officeart/2008/layout/RadialCluster"/>
    <dgm:cxn modelId="{51C895D9-83F0-4E7A-9B2A-50A702CEB5DE}" type="presParOf" srcId="{E44D4FDD-9329-E143-BEA8-59A9B83FA554}" destId="{298616F3-423C-904B-AF27-ED429B7A0C61}" srcOrd="3" destOrd="0" presId="urn:microsoft.com/office/officeart/2008/layout/RadialCluster"/>
    <dgm:cxn modelId="{727DC4DE-4E6F-423E-9E03-B0282B28BBB8}" type="presParOf" srcId="{E44D4FDD-9329-E143-BEA8-59A9B83FA554}" destId="{F91341D5-3B16-1B49-BA84-76DF3F960D41}" srcOrd="4" destOrd="0" presId="urn:microsoft.com/office/officeart/2008/layout/RadialCluster"/>
    <dgm:cxn modelId="{DF1D2643-0184-46E6-943B-9008E74F54A8}" type="presParOf" srcId="{E44D4FDD-9329-E143-BEA8-59A9B83FA554}" destId="{0D3187F5-12F6-BF47-A73A-DB57C5F57252}" srcOrd="5" destOrd="0" presId="urn:microsoft.com/office/officeart/2008/layout/RadialCluster"/>
    <dgm:cxn modelId="{B5A778E8-CC9E-4C36-AFF2-4D61971C7809}" type="presParOf" srcId="{E44D4FDD-9329-E143-BEA8-59A9B83FA554}" destId="{BB1F53CF-4DD3-BE48-A819-1A3AEC1DADE9}" srcOrd="6" destOrd="0" presId="urn:microsoft.com/office/officeart/2008/layout/RadialCluster"/>
    <dgm:cxn modelId="{B4A59687-707C-4DAB-931A-3C72F2258CF5}" type="presParOf" srcId="{E44D4FDD-9329-E143-BEA8-59A9B83FA554}" destId="{260F140B-869F-574B-8879-AD9747FA7F10}" srcOrd="7" destOrd="0" presId="urn:microsoft.com/office/officeart/2008/layout/RadialCluster"/>
    <dgm:cxn modelId="{3C518863-97BA-4240-A69D-3BCF0556266B}" type="presParOf" srcId="{E44D4FDD-9329-E143-BEA8-59A9B83FA554}" destId="{DE2F241A-2373-B343-84B5-5AAACBEE7B10}" srcOrd="8" destOrd="0" presId="urn:microsoft.com/office/officeart/2008/layout/RadialCluster"/>
    <dgm:cxn modelId="{73E5F831-4536-4467-A5E2-B5E5F577059B}" type="presParOf" srcId="{E44D4FDD-9329-E143-BEA8-59A9B83FA554}" destId="{D24B631D-5836-084D-A950-6B2FC086FD61}" srcOrd="9" destOrd="0" presId="urn:microsoft.com/office/officeart/2008/layout/RadialCluster"/>
    <dgm:cxn modelId="{402D0C14-45E5-4F86-BA90-1FB4436DD591}" type="presParOf" srcId="{E44D4FDD-9329-E143-BEA8-59A9B83FA554}" destId="{27299C16-FB0D-644D-80CA-1CF5D150F55E}" srcOrd="10"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03C8E46-0CB0-1645-8095-39B8064D2437}"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036B8027-1B1C-F645-A3C0-6FA0846E828D}">
      <dgm:prSet phldrT="[Text]" custT="1"/>
      <dgm:spPr>
        <a:solidFill>
          <a:schemeClr val="accent2">
            <a:lumMod val="75000"/>
          </a:schemeClr>
        </a:solidFill>
      </dgm:spPr>
      <dgm:t>
        <a:bodyPr/>
        <a:lstStyle/>
        <a:p>
          <a:r>
            <a:rPr lang="en-US" sz="2400" dirty="0" err="1" smtClean="0">
              <a:solidFill>
                <a:schemeClr val="bg1"/>
              </a:solidFill>
            </a:rPr>
            <a:t>Bir</a:t>
          </a:r>
          <a:r>
            <a:rPr lang="en-US" sz="2400" dirty="0" smtClean="0">
              <a:solidFill>
                <a:schemeClr val="bg1"/>
              </a:solidFill>
            </a:rPr>
            <a:t> </a:t>
          </a:r>
          <a:r>
            <a:rPr lang="en-US" sz="2400" dirty="0" err="1" smtClean="0">
              <a:solidFill>
                <a:schemeClr val="bg1"/>
              </a:solidFill>
            </a:rPr>
            <a:t>okulda</a:t>
          </a:r>
          <a:r>
            <a:rPr lang="en-US" sz="2400" dirty="0" smtClean="0">
              <a:solidFill>
                <a:schemeClr val="bg1"/>
              </a:solidFill>
            </a:rPr>
            <a:t> </a:t>
          </a:r>
          <a:r>
            <a:rPr lang="en-US" sz="2400" dirty="0" err="1" smtClean="0">
              <a:solidFill>
                <a:schemeClr val="bg1"/>
              </a:solidFill>
            </a:rPr>
            <a:t>idareci</a:t>
          </a:r>
          <a:r>
            <a:rPr lang="en-US" sz="2400" dirty="0" smtClean="0">
              <a:solidFill>
                <a:schemeClr val="bg1"/>
              </a:solidFill>
            </a:rPr>
            <a:t> </a:t>
          </a:r>
          <a:r>
            <a:rPr lang="en-US" sz="2400" dirty="0" err="1" smtClean="0">
              <a:solidFill>
                <a:schemeClr val="bg1"/>
              </a:solidFill>
            </a:rPr>
            <a:t>veya</a:t>
          </a:r>
          <a:r>
            <a:rPr lang="en-US" sz="2400" dirty="0" smtClean="0">
              <a:solidFill>
                <a:schemeClr val="bg1"/>
              </a:solidFill>
            </a:rPr>
            <a:t> </a:t>
          </a:r>
          <a:r>
            <a:rPr lang="en-US" sz="2400" dirty="0" err="1" smtClean="0">
              <a:solidFill>
                <a:schemeClr val="bg1"/>
              </a:solidFill>
            </a:rPr>
            <a:t>öğretmens</a:t>
          </a:r>
          <a:r>
            <a:rPr lang="tr-TR" sz="2400" dirty="0" smtClean="0">
              <a:solidFill>
                <a:schemeClr val="bg1"/>
              </a:solidFill>
            </a:rPr>
            <a:t>e</a:t>
          </a:r>
          <a:r>
            <a:rPr lang="en-US" sz="2400" dirty="0" err="1" smtClean="0">
              <a:solidFill>
                <a:schemeClr val="bg1"/>
              </a:solidFill>
            </a:rPr>
            <a:t>niz</a:t>
          </a:r>
          <a:endParaRPr lang="en-US" sz="2400" dirty="0">
            <a:solidFill>
              <a:schemeClr val="bg1"/>
            </a:solidFill>
          </a:endParaRPr>
        </a:p>
      </dgm:t>
    </dgm:pt>
    <dgm:pt modelId="{0DF8856F-03C9-EA4B-8AE4-620AECF04F97}" type="parTrans" cxnId="{736EED71-6425-BB4C-8051-7CAC480F8A71}">
      <dgm:prSet/>
      <dgm:spPr/>
      <dgm:t>
        <a:bodyPr/>
        <a:lstStyle/>
        <a:p>
          <a:endParaRPr lang="en-US"/>
        </a:p>
      </dgm:t>
    </dgm:pt>
    <dgm:pt modelId="{5760FF64-BAB4-2146-9FFF-9D8C8C1ECF23}" type="sibTrans" cxnId="{736EED71-6425-BB4C-8051-7CAC480F8A71}">
      <dgm:prSet/>
      <dgm:spPr/>
      <dgm:t>
        <a:bodyPr/>
        <a:lstStyle/>
        <a:p>
          <a:endParaRPr lang="en-US"/>
        </a:p>
      </dgm:t>
    </dgm:pt>
    <dgm:pt modelId="{751F0485-09F2-7546-B604-82F668EF771C}">
      <dgm:prSet phldrT="[Text]" custT="1"/>
      <dgm:spPr>
        <a:solidFill>
          <a:schemeClr val="accent2">
            <a:lumMod val="40000"/>
            <a:lumOff val="60000"/>
          </a:schemeClr>
        </a:solidFill>
      </dgm:spPr>
      <dgm:t>
        <a:bodyPr/>
        <a:lstStyle/>
        <a:p>
          <a:r>
            <a:rPr lang="tr-TR" sz="1900" dirty="0" smtClean="0">
              <a:solidFill>
                <a:schemeClr val="accent4"/>
              </a:solidFill>
            </a:rPr>
            <a:t>Yurtdışında yapılandırılmış bir kursa katılım ya da işbaşı eğitimi</a:t>
          </a:r>
          <a:endParaRPr lang="en-US" sz="1900" dirty="0">
            <a:solidFill>
              <a:schemeClr val="accent4"/>
            </a:solidFill>
          </a:endParaRPr>
        </a:p>
      </dgm:t>
    </dgm:pt>
    <dgm:pt modelId="{E7397038-F13A-2848-97EB-3D65C8B61C19}" type="parTrans" cxnId="{A4D8B73C-202D-DD4D-AB13-9B05BC7A88E6}">
      <dgm:prSet/>
      <dgm:spPr/>
      <dgm:t>
        <a:bodyPr/>
        <a:lstStyle/>
        <a:p>
          <a:endParaRPr lang="en-US" sz="1800"/>
        </a:p>
      </dgm:t>
    </dgm:pt>
    <dgm:pt modelId="{0192D02D-B3FD-8E4B-971B-54EF43A709AE}" type="sibTrans" cxnId="{A4D8B73C-202D-DD4D-AB13-9B05BC7A88E6}">
      <dgm:prSet/>
      <dgm:spPr/>
      <dgm:t>
        <a:bodyPr/>
        <a:lstStyle/>
        <a:p>
          <a:endParaRPr lang="en-US"/>
        </a:p>
      </dgm:t>
    </dgm:pt>
    <dgm:pt modelId="{E318B077-A490-B946-8B30-C2AF1DF7554D}">
      <dgm:prSet phldrT="[Text]" custT="1"/>
      <dgm:spPr>
        <a:solidFill>
          <a:schemeClr val="accent2">
            <a:lumMod val="40000"/>
            <a:lumOff val="60000"/>
          </a:schemeClr>
        </a:solidFill>
      </dgm:spPr>
      <dgm:t>
        <a:bodyPr/>
        <a:lstStyle/>
        <a:p>
          <a:r>
            <a:rPr lang="tr-TR" sz="1900" dirty="0" smtClean="0">
              <a:solidFill>
                <a:schemeClr val="accent4"/>
              </a:solidFill>
            </a:rPr>
            <a:t>Yurtdışındaki ortak bir okulda eğitim veya öğretim sunma (öğretmenlik)</a:t>
          </a:r>
          <a:endParaRPr lang="en-US" sz="1900" dirty="0">
            <a:solidFill>
              <a:schemeClr val="accent4"/>
            </a:solidFill>
          </a:endParaRPr>
        </a:p>
      </dgm:t>
    </dgm:pt>
    <dgm:pt modelId="{D5718BC1-BDCF-E943-8007-537A9ACA1A82}" type="parTrans" cxnId="{A2C36D23-CFFA-8442-B3FA-6401A3585C05}">
      <dgm:prSet/>
      <dgm:spPr/>
      <dgm:t>
        <a:bodyPr/>
        <a:lstStyle/>
        <a:p>
          <a:endParaRPr lang="en-US" sz="1800"/>
        </a:p>
      </dgm:t>
    </dgm:pt>
    <dgm:pt modelId="{3E27FF11-BF97-8841-B938-431A96225B30}" type="sibTrans" cxnId="{A2C36D23-CFFA-8442-B3FA-6401A3585C05}">
      <dgm:prSet/>
      <dgm:spPr/>
      <dgm:t>
        <a:bodyPr/>
        <a:lstStyle/>
        <a:p>
          <a:endParaRPr lang="en-US"/>
        </a:p>
      </dgm:t>
    </dgm:pt>
    <dgm:pt modelId="{DFC79F31-88F1-7046-A4F6-7792116A07B3}">
      <dgm:prSet custT="1"/>
      <dgm:spPr>
        <a:solidFill>
          <a:schemeClr val="accent1">
            <a:lumMod val="75000"/>
          </a:schemeClr>
        </a:solidFill>
      </dgm:spPr>
      <dgm:t>
        <a:bodyPr/>
        <a:lstStyle/>
        <a:p>
          <a:r>
            <a:rPr lang="en-US" sz="1900" dirty="0" smtClean="0">
              <a:solidFill>
                <a:srgbClr val="000000"/>
              </a:solidFill>
            </a:rPr>
            <a:t>2 gün-2 ay</a:t>
          </a:r>
          <a:endParaRPr lang="en-US" sz="1900" dirty="0">
            <a:solidFill>
              <a:srgbClr val="000000"/>
            </a:solidFill>
          </a:endParaRPr>
        </a:p>
      </dgm:t>
    </dgm:pt>
    <dgm:pt modelId="{AA78EB3F-8708-B540-94C4-5BD286623F3A}" type="parTrans" cxnId="{52A27808-9D2B-1A40-9B20-5CF9AA3A376A}">
      <dgm:prSet/>
      <dgm:spPr/>
      <dgm:t>
        <a:bodyPr/>
        <a:lstStyle/>
        <a:p>
          <a:endParaRPr lang="en-US" sz="1800"/>
        </a:p>
      </dgm:t>
    </dgm:pt>
    <dgm:pt modelId="{83C4E553-4F67-3346-A500-04A3AD59E73D}" type="sibTrans" cxnId="{52A27808-9D2B-1A40-9B20-5CF9AA3A376A}">
      <dgm:prSet/>
      <dgm:spPr/>
      <dgm:t>
        <a:bodyPr/>
        <a:lstStyle/>
        <a:p>
          <a:endParaRPr lang="en-US"/>
        </a:p>
      </dgm:t>
    </dgm:pt>
    <dgm:pt modelId="{5904047C-84C5-E64F-90E8-C285EF80A6EB}">
      <dgm:prSet custT="1"/>
      <dgm:spPr>
        <a:solidFill>
          <a:schemeClr val="accent1">
            <a:lumMod val="75000"/>
          </a:schemeClr>
        </a:solidFill>
      </dgm:spPr>
      <dgm:t>
        <a:bodyPr/>
        <a:lstStyle/>
        <a:p>
          <a:r>
            <a:rPr lang="en-US" sz="1900" dirty="0" smtClean="0">
              <a:solidFill>
                <a:srgbClr val="000000"/>
              </a:solidFill>
            </a:rPr>
            <a:t>2 gün-2 ay</a:t>
          </a:r>
          <a:endParaRPr lang="en-US" sz="1900" dirty="0">
            <a:solidFill>
              <a:srgbClr val="000000"/>
            </a:solidFill>
          </a:endParaRPr>
        </a:p>
      </dgm:t>
    </dgm:pt>
    <dgm:pt modelId="{399786C9-2375-BF41-A64D-EF41F9CD2743}" type="parTrans" cxnId="{D6795C60-82E0-ED40-A65E-31EDC9C43C56}">
      <dgm:prSet/>
      <dgm:spPr/>
      <dgm:t>
        <a:bodyPr/>
        <a:lstStyle/>
        <a:p>
          <a:endParaRPr lang="en-US" sz="1800"/>
        </a:p>
      </dgm:t>
    </dgm:pt>
    <dgm:pt modelId="{E1989FFF-1A8B-4D48-9646-F5DE3F6942A0}" type="sibTrans" cxnId="{D6795C60-82E0-ED40-A65E-31EDC9C43C56}">
      <dgm:prSet/>
      <dgm:spPr/>
      <dgm:t>
        <a:bodyPr/>
        <a:lstStyle/>
        <a:p>
          <a:endParaRPr lang="en-US"/>
        </a:p>
      </dgm:t>
    </dgm:pt>
    <dgm:pt modelId="{E4602638-7E8F-C640-A4A4-F2FABFD0469D}" type="pres">
      <dgm:prSet presAssocID="{D03C8E46-0CB0-1645-8095-39B8064D2437}" presName="hierChild1" presStyleCnt="0">
        <dgm:presLayoutVars>
          <dgm:orgChart val="1"/>
          <dgm:chPref val="1"/>
          <dgm:dir/>
          <dgm:animOne val="branch"/>
          <dgm:animLvl val="lvl"/>
          <dgm:resizeHandles/>
        </dgm:presLayoutVars>
      </dgm:prSet>
      <dgm:spPr/>
      <dgm:t>
        <a:bodyPr/>
        <a:lstStyle/>
        <a:p>
          <a:endParaRPr lang="en-US"/>
        </a:p>
      </dgm:t>
    </dgm:pt>
    <dgm:pt modelId="{3324266A-45ED-734F-8F6C-B9E1BC53D6FC}" type="pres">
      <dgm:prSet presAssocID="{036B8027-1B1C-F645-A3C0-6FA0846E828D}" presName="hierRoot1" presStyleCnt="0">
        <dgm:presLayoutVars>
          <dgm:hierBranch val="init"/>
        </dgm:presLayoutVars>
      </dgm:prSet>
      <dgm:spPr/>
    </dgm:pt>
    <dgm:pt modelId="{09ABF76F-6A3B-8F4F-B96D-3AADA4A6512F}" type="pres">
      <dgm:prSet presAssocID="{036B8027-1B1C-F645-A3C0-6FA0846E828D}" presName="rootComposite1" presStyleCnt="0"/>
      <dgm:spPr/>
    </dgm:pt>
    <dgm:pt modelId="{4B9211DF-5A2E-6A4B-AB6D-DCD354F49D55}" type="pres">
      <dgm:prSet presAssocID="{036B8027-1B1C-F645-A3C0-6FA0846E828D}" presName="rootText1" presStyleLbl="node0" presStyleIdx="0" presStyleCnt="1" custScaleX="259752" custScaleY="75220" custLinFactNeighborY="8851">
        <dgm:presLayoutVars>
          <dgm:chPref val="3"/>
        </dgm:presLayoutVars>
      </dgm:prSet>
      <dgm:spPr/>
      <dgm:t>
        <a:bodyPr/>
        <a:lstStyle/>
        <a:p>
          <a:endParaRPr lang="en-US"/>
        </a:p>
      </dgm:t>
    </dgm:pt>
    <dgm:pt modelId="{CD4FADF4-0826-4E4F-84A9-E9DD384C278B}" type="pres">
      <dgm:prSet presAssocID="{036B8027-1B1C-F645-A3C0-6FA0846E828D}" presName="rootConnector1" presStyleLbl="node1" presStyleIdx="0" presStyleCnt="0"/>
      <dgm:spPr/>
      <dgm:t>
        <a:bodyPr/>
        <a:lstStyle/>
        <a:p>
          <a:endParaRPr lang="en-US"/>
        </a:p>
      </dgm:t>
    </dgm:pt>
    <dgm:pt modelId="{08996207-5B6E-714E-9B65-F1D6F097702B}" type="pres">
      <dgm:prSet presAssocID="{036B8027-1B1C-F645-A3C0-6FA0846E828D}" presName="hierChild2" presStyleCnt="0"/>
      <dgm:spPr/>
    </dgm:pt>
    <dgm:pt modelId="{70C21D99-D9A5-D147-AAB5-DEE51CD67DB8}" type="pres">
      <dgm:prSet presAssocID="{E7397038-F13A-2848-97EB-3D65C8B61C19}" presName="Name37" presStyleLbl="parChTrans1D2" presStyleIdx="0" presStyleCnt="2"/>
      <dgm:spPr/>
      <dgm:t>
        <a:bodyPr/>
        <a:lstStyle/>
        <a:p>
          <a:endParaRPr lang="en-US"/>
        </a:p>
      </dgm:t>
    </dgm:pt>
    <dgm:pt modelId="{1F479E60-FB07-D445-9A0D-D87B10FE533F}" type="pres">
      <dgm:prSet presAssocID="{751F0485-09F2-7546-B604-82F668EF771C}" presName="hierRoot2" presStyleCnt="0">
        <dgm:presLayoutVars>
          <dgm:hierBranch val="init"/>
        </dgm:presLayoutVars>
      </dgm:prSet>
      <dgm:spPr/>
    </dgm:pt>
    <dgm:pt modelId="{8CAEC999-6A3B-2E4B-BFD1-5CABE63826FF}" type="pres">
      <dgm:prSet presAssocID="{751F0485-09F2-7546-B604-82F668EF771C}" presName="rootComposite" presStyleCnt="0"/>
      <dgm:spPr/>
    </dgm:pt>
    <dgm:pt modelId="{735E528B-ADE0-B44B-82F8-DC45152346B1}" type="pres">
      <dgm:prSet presAssocID="{751F0485-09F2-7546-B604-82F668EF771C}" presName="rootText" presStyleLbl="node2" presStyleIdx="0" presStyleCnt="2">
        <dgm:presLayoutVars>
          <dgm:chPref val="3"/>
        </dgm:presLayoutVars>
      </dgm:prSet>
      <dgm:spPr/>
      <dgm:t>
        <a:bodyPr/>
        <a:lstStyle/>
        <a:p>
          <a:endParaRPr lang="en-US"/>
        </a:p>
      </dgm:t>
    </dgm:pt>
    <dgm:pt modelId="{B45FA687-9C0D-7A44-9DC4-FD0937BDD94A}" type="pres">
      <dgm:prSet presAssocID="{751F0485-09F2-7546-B604-82F668EF771C}" presName="rootConnector" presStyleLbl="node2" presStyleIdx="0" presStyleCnt="2"/>
      <dgm:spPr/>
      <dgm:t>
        <a:bodyPr/>
        <a:lstStyle/>
        <a:p>
          <a:endParaRPr lang="en-US"/>
        </a:p>
      </dgm:t>
    </dgm:pt>
    <dgm:pt modelId="{52740A95-2F9B-0B46-8552-56AB63B63BA4}" type="pres">
      <dgm:prSet presAssocID="{751F0485-09F2-7546-B604-82F668EF771C}" presName="hierChild4" presStyleCnt="0"/>
      <dgm:spPr/>
    </dgm:pt>
    <dgm:pt modelId="{650AB4C6-C407-0F42-9A9C-CA06EC523B06}" type="pres">
      <dgm:prSet presAssocID="{AA78EB3F-8708-B540-94C4-5BD286623F3A}" presName="Name37" presStyleLbl="parChTrans1D3" presStyleIdx="0" presStyleCnt="2"/>
      <dgm:spPr/>
      <dgm:t>
        <a:bodyPr/>
        <a:lstStyle/>
        <a:p>
          <a:endParaRPr lang="en-US"/>
        </a:p>
      </dgm:t>
    </dgm:pt>
    <dgm:pt modelId="{9EEB7511-E46F-ED4F-9C43-A0A45BA3F461}" type="pres">
      <dgm:prSet presAssocID="{DFC79F31-88F1-7046-A4F6-7792116A07B3}" presName="hierRoot2" presStyleCnt="0">
        <dgm:presLayoutVars>
          <dgm:hierBranch val="init"/>
        </dgm:presLayoutVars>
      </dgm:prSet>
      <dgm:spPr/>
    </dgm:pt>
    <dgm:pt modelId="{55C439DA-F96E-024C-9197-A072C18EC8E9}" type="pres">
      <dgm:prSet presAssocID="{DFC79F31-88F1-7046-A4F6-7792116A07B3}" presName="rootComposite" presStyleCnt="0"/>
      <dgm:spPr/>
    </dgm:pt>
    <dgm:pt modelId="{B0994302-BB96-434A-809B-18CA97450D02}" type="pres">
      <dgm:prSet presAssocID="{DFC79F31-88F1-7046-A4F6-7792116A07B3}" presName="rootText" presStyleLbl="node3" presStyleIdx="0" presStyleCnt="2" custScaleX="42664" custScaleY="26613" custLinFactNeighborX="30658" custLinFactNeighborY="-1290">
        <dgm:presLayoutVars>
          <dgm:chPref val="3"/>
        </dgm:presLayoutVars>
      </dgm:prSet>
      <dgm:spPr/>
      <dgm:t>
        <a:bodyPr/>
        <a:lstStyle/>
        <a:p>
          <a:endParaRPr lang="en-US"/>
        </a:p>
      </dgm:t>
    </dgm:pt>
    <dgm:pt modelId="{A4FD6769-1834-1F47-A1CB-DEB8A3974538}" type="pres">
      <dgm:prSet presAssocID="{DFC79F31-88F1-7046-A4F6-7792116A07B3}" presName="rootConnector" presStyleLbl="node3" presStyleIdx="0" presStyleCnt="2"/>
      <dgm:spPr/>
      <dgm:t>
        <a:bodyPr/>
        <a:lstStyle/>
        <a:p>
          <a:endParaRPr lang="en-US"/>
        </a:p>
      </dgm:t>
    </dgm:pt>
    <dgm:pt modelId="{D9002D9D-BE19-154D-844C-6EC6ADF2EBFB}" type="pres">
      <dgm:prSet presAssocID="{DFC79F31-88F1-7046-A4F6-7792116A07B3}" presName="hierChild4" presStyleCnt="0"/>
      <dgm:spPr/>
    </dgm:pt>
    <dgm:pt modelId="{E924845C-1EDB-5046-8642-07206C09C144}" type="pres">
      <dgm:prSet presAssocID="{DFC79F31-88F1-7046-A4F6-7792116A07B3}" presName="hierChild5" presStyleCnt="0"/>
      <dgm:spPr/>
    </dgm:pt>
    <dgm:pt modelId="{5248B018-1055-B44C-B5AD-ED0A05FFD5B7}" type="pres">
      <dgm:prSet presAssocID="{751F0485-09F2-7546-B604-82F668EF771C}" presName="hierChild5" presStyleCnt="0"/>
      <dgm:spPr/>
    </dgm:pt>
    <dgm:pt modelId="{3529A0D3-68A1-594E-B29E-0E3DFA488833}" type="pres">
      <dgm:prSet presAssocID="{D5718BC1-BDCF-E943-8007-537A9ACA1A82}" presName="Name37" presStyleLbl="parChTrans1D2" presStyleIdx="1" presStyleCnt="2"/>
      <dgm:spPr/>
      <dgm:t>
        <a:bodyPr/>
        <a:lstStyle/>
        <a:p>
          <a:endParaRPr lang="en-US"/>
        </a:p>
      </dgm:t>
    </dgm:pt>
    <dgm:pt modelId="{69175395-0DF7-974F-BEED-F4CC7AF8FE2B}" type="pres">
      <dgm:prSet presAssocID="{E318B077-A490-B946-8B30-C2AF1DF7554D}" presName="hierRoot2" presStyleCnt="0">
        <dgm:presLayoutVars>
          <dgm:hierBranch val="init"/>
        </dgm:presLayoutVars>
      </dgm:prSet>
      <dgm:spPr/>
    </dgm:pt>
    <dgm:pt modelId="{06C7DFFB-0C3D-164F-8C8F-B9FDC2B12AF6}" type="pres">
      <dgm:prSet presAssocID="{E318B077-A490-B946-8B30-C2AF1DF7554D}" presName="rootComposite" presStyleCnt="0"/>
      <dgm:spPr/>
    </dgm:pt>
    <dgm:pt modelId="{752BD794-DEDB-414B-A487-95C867738FE7}" type="pres">
      <dgm:prSet presAssocID="{E318B077-A490-B946-8B30-C2AF1DF7554D}" presName="rootText" presStyleLbl="node2" presStyleIdx="1" presStyleCnt="2">
        <dgm:presLayoutVars>
          <dgm:chPref val="3"/>
        </dgm:presLayoutVars>
      </dgm:prSet>
      <dgm:spPr/>
      <dgm:t>
        <a:bodyPr/>
        <a:lstStyle/>
        <a:p>
          <a:endParaRPr lang="en-US"/>
        </a:p>
      </dgm:t>
    </dgm:pt>
    <dgm:pt modelId="{4512B51A-D4F1-D347-9A85-7F6B8D1127E7}" type="pres">
      <dgm:prSet presAssocID="{E318B077-A490-B946-8B30-C2AF1DF7554D}" presName="rootConnector" presStyleLbl="node2" presStyleIdx="1" presStyleCnt="2"/>
      <dgm:spPr/>
      <dgm:t>
        <a:bodyPr/>
        <a:lstStyle/>
        <a:p>
          <a:endParaRPr lang="en-US"/>
        </a:p>
      </dgm:t>
    </dgm:pt>
    <dgm:pt modelId="{6A92DBFD-5F70-BB43-AC33-DC017D383997}" type="pres">
      <dgm:prSet presAssocID="{E318B077-A490-B946-8B30-C2AF1DF7554D}" presName="hierChild4" presStyleCnt="0"/>
      <dgm:spPr/>
    </dgm:pt>
    <dgm:pt modelId="{9568CCD7-1B5A-1A45-A594-35190DEAE850}" type="pres">
      <dgm:prSet presAssocID="{399786C9-2375-BF41-A64D-EF41F9CD2743}" presName="Name37" presStyleLbl="parChTrans1D3" presStyleIdx="1" presStyleCnt="2"/>
      <dgm:spPr/>
      <dgm:t>
        <a:bodyPr/>
        <a:lstStyle/>
        <a:p>
          <a:endParaRPr lang="en-US"/>
        </a:p>
      </dgm:t>
    </dgm:pt>
    <dgm:pt modelId="{AB7F1F92-2FEB-4B49-AD61-08D806867DCD}" type="pres">
      <dgm:prSet presAssocID="{5904047C-84C5-E64F-90E8-C285EF80A6EB}" presName="hierRoot2" presStyleCnt="0">
        <dgm:presLayoutVars>
          <dgm:hierBranch val="init"/>
        </dgm:presLayoutVars>
      </dgm:prSet>
      <dgm:spPr/>
    </dgm:pt>
    <dgm:pt modelId="{ADEBAAA7-DE78-BC4E-8EEB-1EC846ABA232}" type="pres">
      <dgm:prSet presAssocID="{5904047C-84C5-E64F-90E8-C285EF80A6EB}" presName="rootComposite" presStyleCnt="0"/>
      <dgm:spPr/>
    </dgm:pt>
    <dgm:pt modelId="{25745289-29B2-9448-ABAD-D88CEB745C1F}" type="pres">
      <dgm:prSet presAssocID="{5904047C-84C5-E64F-90E8-C285EF80A6EB}" presName="rootText" presStyleLbl="node3" presStyleIdx="1" presStyleCnt="2" custScaleX="40266" custScaleY="23527" custLinFactNeighborX="35686" custLinFactNeighborY="-1290">
        <dgm:presLayoutVars>
          <dgm:chPref val="3"/>
        </dgm:presLayoutVars>
      </dgm:prSet>
      <dgm:spPr/>
      <dgm:t>
        <a:bodyPr/>
        <a:lstStyle/>
        <a:p>
          <a:endParaRPr lang="en-US"/>
        </a:p>
      </dgm:t>
    </dgm:pt>
    <dgm:pt modelId="{E0B3C658-AA92-1B45-97BF-61705C038ECF}" type="pres">
      <dgm:prSet presAssocID="{5904047C-84C5-E64F-90E8-C285EF80A6EB}" presName="rootConnector" presStyleLbl="node3" presStyleIdx="1" presStyleCnt="2"/>
      <dgm:spPr/>
      <dgm:t>
        <a:bodyPr/>
        <a:lstStyle/>
        <a:p>
          <a:endParaRPr lang="en-US"/>
        </a:p>
      </dgm:t>
    </dgm:pt>
    <dgm:pt modelId="{58075B0C-4B9C-0040-8892-4FCB811F347A}" type="pres">
      <dgm:prSet presAssocID="{5904047C-84C5-E64F-90E8-C285EF80A6EB}" presName="hierChild4" presStyleCnt="0"/>
      <dgm:spPr/>
    </dgm:pt>
    <dgm:pt modelId="{CDF9C34D-D0EC-6B4B-9F78-C24021DC8A6C}" type="pres">
      <dgm:prSet presAssocID="{5904047C-84C5-E64F-90E8-C285EF80A6EB}" presName="hierChild5" presStyleCnt="0"/>
      <dgm:spPr/>
    </dgm:pt>
    <dgm:pt modelId="{F2574384-5567-0648-B58E-7A12CB4A7860}" type="pres">
      <dgm:prSet presAssocID="{E318B077-A490-B946-8B30-C2AF1DF7554D}" presName="hierChild5" presStyleCnt="0"/>
      <dgm:spPr/>
    </dgm:pt>
    <dgm:pt modelId="{724D085B-ACB1-B443-A1F4-FF1D91FAC055}" type="pres">
      <dgm:prSet presAssocID="{036B8027-1B1C-F645-A3C0-6FA0846E828D}" presName="hierChild3" presStyleCnt="0"/>
      <dgm:spPr/>
    </dgm:pt>
  </dgm:ptLst>
  <dgm:cxnLst>
    <dgm:cxn modelId="{D6795C60-82E0-ED40-A65E-31EDC9C43C56}" srcId="{E318B077-A490-B946-8B30-C2AF1DF7554D}" destId="{5904047C-84C5-E64F-90E8-C285EF80A6EB}" srcOrd="0" destOrd="0" parTransId="{399786C9-2375-BF41-A64D-EF41F9CD2743}" sibTransId="{E1989FFF-1A8B-4D48-9646-F5DE3F6942A0}"/>
    <dgm:cxn modelId="{A2C36D23-CFFA-8442-B3FA-6401A3585C05}" srcId="{036B8027-1B1C-F645-A3C0-6FA0846E828D}" destId="{E318B077-A490-B946-8B30-C2AF1DF7554D}" srcOrd="1" destOrd="0" parTransId="{D5718BC1-BDCF-E943-8007-537A9ACA1A82}" sibTransId="{3E27FF11-BF97-8841-B938-431A96225B30}"/>
    <dgm:cxn modelId="{53176C8A-999B-4496-87A3-6A904E083B4C}" type="presOf" srcId="{036B8027-1B1C-F645-A3C0-6FA0846E828D}" destId="{4B9211DF-5A2E-6A4B-AB6D-DCD354F49D55}" srcOrd="0" destOrd="0" presId="urn:microsoft.com/office/officeart/2005/8/layout/orgChart1"/>
    <dgm:cxn modelId="{E501C4AF-ED10-4102-9A0D-0E866D5E0396}" type="presOf" srcId="{D03C8E46-0CB0-1645-8095-39B8064D2437}" destId="{E4602638-7E8F-C640-A4A4-F2FABFD0469D}" srcOrd="0" destOrd="0" presId="urn:microsoft.com/office/officeart/2005/8/layout/orgChart1"/>
    <dgm:cxn modelId="{700BC5D9-BDD1-4461-A62C-72B52F15F79C}" type="presOf" srcId="{E318B077-A490-B946-8B30-C2AF1DF7554D}" destId="{752BD794-DEDB-414B-A487-95C867738FE7}" srcOrd="0" destOrd="0" presId="urn:microsoft.com/office/officeart/2005/8/layout/orgChart1"/>
    <dgm:cxn modelId="{8E9A69E7-9A81-4669-BA32-C6A029C94EEC}" type="presOf" srcId="{751F0485-09F2-7546-B604-82F668EF771C}" destId="{B45FA687-9C0D-7A44-9DC4-FD0937BDD94A}" srcOrd="1" destOrd="0" presId="urn:microsoft.com/office/officeart/2005/8/layout/orgChart1"/>
    <dgm:cxn modelId="{C0EEE07F-9007-47F7-BE2B-21613E0791AA}" type="presOf" srcId="{DFC79F31-88F1-7046-A4F6-7792116A07B3}" destId="{B0994302-BB96-434A-809B-18CA97450D02}" srcOrd="0" destOrd="0" presId="urn:microsoft.com/office/officeart/2005/8/layout/orgChart1"/>
    <dgm:cxn modelId="{57D763A3-DDCB-43EB-BE57-51F4AC965742}" type="presOf" srcId="{5904047C-84C5-E64F-90E8-C285EF80A6EB}" destId="{E0B3C658-AA92-1B45-97BF-61705C038ECF}" srcOrd="1" destOrd="0" presId="urn:microsoft.com/office/officeart/2005/8/layout/orgChart1"/>
    <dgm:cxn modelId="{24407FF0-E617-4E4A-A03E-98BC7FAF01C4}" type="presOf" srcId="{036B8027-1B1C-F645-A3C0-6FA0846E828D}" destId="{CD4FADF4-0826-4E4F-84A9-E9DD384C278B}" srcOrd="1" destOrd="0" presId="urn:microsoft.com/office/officeart/2005/8/layout/orgChart1"/>
    <dgm:cxn modelId="{11FD7B1F-E355-4762-B885-6F8EAD2ED71E}" type="presOf" srcId="{5904047C-84C5-E64F-90E8-C285EF80A6EB}" destId="{25745289-29B2-9448-ABAD-D88CEB745C1F}" srcOrd="0" destOrd="0" presId="urn:microsoft.com/office/officeart/2005/8/layout/orgChart1"/>
    <dgm:cxn modelId="{C821A158-84D3-4ED9-B91A-D19E223A6CDB}" type="presOf" srcId="{DFC79F31-88F1-7046-A4F6-7792116A07B3}" destId="{A4FD6769-1834-1F47-A1CB-DEB8A3974538}" srcOrd="1" destOrd="0" presId="urn:microsoft.com/office/officeart/2005/8/layout/orgChart1"/>
    <dgm:cxn modelId="{1C122A24-FAED-4ED2-B080-FB34A1D71E8E}" type="presOf" srcId="{E318B077-A490-B946-8B30-C2AF1DF7554D}" destId="{4512B51A-D4F1-D347-9A85-7F6B8D1127E7}" srcOrd="1" destOrd="0" presId="urn:microsoft.com/office/officeart/2005/8/layout/orgChart1"/>
    <dgm:cxn modelId="{52A27808-9D2B-1A40-9B20-5CF9AA3A376A}" srcId="{751F0485-09F2-7546-B604-82F668EF771C}" destId="{DFC79F31-88F1-7046-A4F6-7792116A07B3}" srcOrd="0" destOrd="0" parTransId="{AA78EB3F-8708-B540-94C4-5BD286623F3A}" sibTransId="{83C4E553-4F67-3346-A500-04A3AD59E73D}"/>
    <dgm:cxn modelId="{7A8D9302-80EB-4911-A3A8-F79D285C2E86}" type="presOf" srcId="{D5718BC1-BDCF-E943-8007-537A9ACA1A82}" destId="{3529A0D3-68A1-594E-B29E-0E3DFA488833}" srcOrd="0" destOrd="0" presId="urn:microsoft.com/office/officeart/2005/8/layout/orgChart1"/>
    <dgm:cxn modelId="{736EED71-6425-BB4C-8051-7CAC480F8A71}" srcId="{D03C8E46-0CB0-1645-8095-39B8064D2437}" destId="{036B8027-1B1C-F645-A3C0-6FA0846E828D}" srcOrd="0" destOrd="0" parTransId="{0DF8856F-03C9-EA4B-8AE4-620AECF04F97}" sibTransId="{5760FF64-BAB4-2146-9FFF-9D8C8C1ECF23}"/>
    <dgm:cxn modelId="{A4D8B73C-202D-DD4D-AB13-9B05BC7A88E6}" srcId="{036B8027-1B1C-F645-A3C0-6FA0846E828D}" destId="{751F0485-09F2-7546-B604-82F668EF771C}" srcOrd="0" destOrd="0" parTransId="{E7397038-F13A-2848-97EB-3D65C8B61C19}" sibTransId="{0192D02D-B3FD-8E4B-971B-54EF43A709AE}"/>
    <dgm:cxn modelId="{4859A016-4323-458D-83B9-1D8F069F9E8B}" type="presOf" srcId="{751F0485-09F2-7546-B604-82F668EF771C}" destId="{735E528B-ADE0-B44B-82F8-DC45152346B1}" srcOrd="0" destOrd="0" presId="urn:microsoft.com/office/officeart/2005/8/layout/orgChart1"/>
    <dgm:cxn modelId="{EFC5A135-9E9B-423A-8FE7-3CC795996A62}" type="presOf" srcId="{E7397038-F13A-2848-97EB-3D65C8B61C19}" destId="{70C21D99-D9A5-D147-AAB5-DEE51CD67DB8}" srcOrd="0" destOrd="0" presId="urn:microsoft.com/office/officeart/2005/8/layout/orgChart1"/>
    <dgm:cxn modelId="{9DE57097-1FA2-480D-A458-A51A92DB1ECA}" type="presOf" srcId="{AA78EB3F-8708-B540-94C4-5BD286623F3A}" destId="{650AB4C6-C407-0F42-9A9C-CA06EC523B06}" srcOrd="0" destOrd="0" presId="urn:microsoft.com/office/officeart/2005/8/layout/orgChart1"/>
    <dgm:cxn modelId="{F8490BB7-BD1D-472E-9E7E-7EFE4AAC2587}" type="presOf" srcId="{399786C9-2375-BF41-A64D-EF41F9CD2743}" destId="{9568CCD7-1B5A-1A45-A594-35190DEAE850}" srcOrd="0" destOrd="0" presId="urn:microsoft.com/office/officeart/2005/8/layout/orgChart1"/>
    <dgm:cxn modelId="{6CF5E2C8-8C73-4C95-8B3D-9648FFE14B03}" type="presParOf" srcId="{E4602638-7E8F-C640-A4A4-F2FABFD0469D}" destId="{3324266A-45ED-734F-8F6C-B9E1BC53D6FC}" srcOrd="0" destOrd="0" presId="urn:microsoft.com/office/officeart/2005/8/layout/orgChart1"/>
    <dgm:cxn modelId="{F01E0CDA-08C3-448A-8990-D24A10C6B80F}" type="presParOf" srcId="{3324266A-45ED-734F-8F6C-B9E1BC53D6FC}" destId="{09ABF76F-6A3B-8F4F-B96D-3AADA4A6512F}" srcOrd="0" destOrd="0" presId="urn:microsoft.com/office/officeart/2005/8/layout/orgChart1"/>
    <dgm:cxn modelId="{B4959AE2-2B69-4E4F-9D22-CF8621F7BEEB}" type="presParOf" srcId="{09ABF76F-6A3B-8F4F-B96D-3AADA4A6512F}" destId="{4B9211DF-5A2E-6A4B-AB6D-DCD354F49D55}" srcOrd="0" destOrd="0" presId="urn:microsoft.com/office/officeart/2005/8/layout/orgChart1"/>
    <dgm:cxn modelId="{374361B2-5A07-4793-8A5F-DFF7C4FFF9F0}" type="presParOf" srcId="{09ABF76F-6A3B-8F4F-B96D-3AADA4A6512F}" destId="{CD4FADF4-0826-4E4F-84A9-E9DD384C278B}" srcOrd="1" destOrd="0" presId="urn:microsoft.com/office/officeart/2005/8/layout/orgChart1"/>
    <dgm:cxn modelId="{D416C8FC-DD52-41ED-B401-D5A6BAE08382}" type="presParOf" srcId="{3324266A-45ED-734F-8F6C-B9E1BC53D6FC}" destId="{08996207-5B6E-714E-9B65-F1D6F097702B}" srcOrd="1" destOrd="0" presId="urn:microsoft.com/office/officeart/2005/8/layout/orgChart1"/>
    <dgm:cxn modelId="{D9B7A5A5-2FFC-4D63-9424-A3440BC08615}" type="presParOf" srcId="{08996207-5B6E-714E-9B65-F1D6F097702B}" destId="{70C21D99-D9A5-D147-AAB5-DEE51CD67DB8}" srcOrd="0" destOrd="0" presId="urn:microsoft.com/office/officeart/2005/8/layout/orgChart1"/>
    <dgm:cxn modelId="{C81EA414-37D8-4108-8388-F0A350ED9670}" type="presParOf" srcId="{08996207-5B6E-714E-9B65-F1D6F097702B}" destId="{1F479E60-FB07-D445-9A0D-D87B10FE533F}" srcOrd="1" destOrd="0" presId="urn:microsoft.com/office/officeart/2005/8/layout/orgChart1"/>
    <dgm:cxn modelId="{CB788D87-F6F2-4B71-80FC-890D89F0DB17}" type="presParOf" srcId="{1F479E60-FB07-D445-9A0D-D87B10FE533F}" destId="{8CAEC999-6A3B-2E4B-BFD1-5CABE63826FF}" srcOrd="0" destOrd="0" presId="urn:microsoft.com/office/officeart/2005/8/layout/orgChart1"/>
    <dgm:cxn modelId="{EB88B2E5-6348-4E7E-91B7-82796DAA72E0}" type="presParOf" srcId="{8CAEC999-6A3B-2E4B-BFD1-5CABE63826FF}" destId="{735E528B-ADE0-B44B-82F8-DC45152346B1}" srcOrd="0" destOrd="0" presId="urn:microsoft.com/office/officeart/2005/8/layout/orgChart1"/>
    <dgm:cxn modelId="{856F98B3-D5DF-49EE-BD7F-993828079FA8}" type="presParOf" srcId="{8CAEC999-6A3B-2E4B-BFD1-5CABE63826FF}" destId="{B45FA687-9C0D-7A44-9DC4-FD0937BDD94A}" srcOrd="1" destOrd="0" presId="urn:microsoft.com/office/officeart/2005/8/layout/orgChart1"/>
    <dgm:cxn modelId="{86CC1366-381F-4DC8-844D-DB54FF032DCD}" type="presParOf" srcId="{1F479E60-FB07-D445-9A0D-D87B10FE533F}" destId="{52740A95-2F9B-0B46-8552-56AB63B63BA4}" srcOrd="1" destOrd="0" presId="urn:microsoft.com/office/officeart/2005/8/layout/orgChart1"/>
    <dgm:cxn modelId="{F494D3E6-1DA2-4F3D-ACFE-EC530FD3072E}" type="presParOf" srcId="{52740A95-2F9B-0B46-8552-56AB63B63BA4}" destId="{650AB4C6-C407-0F42-9A9C-CA06EC523B06}" srcOrd="0" destOrd="0" presId="urn:microsoft.com/office/officeart/2005/8/layout/orgChart1"/>
    <dgm:cxn modelId="{1BB598A1-66AE-43F2-BA5B-D8BE7FC9FD4F}" type="presParOf" srcId="{52740A95-2F9B-0B46-8552-56AB63B63BA4}" destId="{9EEB7511-E46F-ED4F-9C43-A0A45BA3F461}" srcOrd="1" destOrd="0" presId="urn:microsoft.com/office/officeart/2005/8/layout/orgChart1"/>
    <dgm:cxn modelId="{FDB22DD6-9D6E-4193-B64A-40091F56B2D3}" type="presParOf" srcId="{9EEB7511-E46F-ED4F-9C43-A0A45BA3F461}" destId="{55C439DA-F96E-024C-9197-A072C18EC8E9}" srcOrd="0" destOrd="0" presId="urn:microsoft.com/office/officeart/2005/8/layout/orgChart1"/>
    <dgm:cxn modelId="{161AEC05-2826-4C6F-9114-353D5B3B07DE}" type="presParOf" srcId="{55C439DA-F96E-024C-9197-A072C18EC8E9}" destId="{B0994302-BB96-434A-809B-18CA97450D02}" srcOrd="0" destOrd="0" presId="urn:microsoft.com/office/officeart/2005/8/layout/orgChart1"/>
    <dgm:cxn modelId="{4A68365F-FC67-49FE-B5D9-50A518E824B8}" type="presParOf" srcId="{55C439DA-F96E-024C-9197-A072C18EC8E9}" destId="{A4FD6769-1834-1F47-A1CB-DEB8A3974538}" srcOrd="1" destOrd="0" presId="urn:microsoft.com/office/officeart/2005/8/layout/orgChart1"/>
    <dgm:cxn modelId="{F2805137-F555-4049-87B6-2B6CD01FC9A1}" type="presParOf" srcId="{9EEB7511-E46F-ED4F-9C43-A0A45BA3F461}" destId="{D9002D9D-BE19-154D-844C-6EC6ADF2EBFB}" srcOrd="1" destOrd="0" presId="urn:microsoft.com/office/officeart/2005/8/layout/orgChart1"/>
    <dgm:cxn modelId="{AC95FD14-DF97-42F9-8117-A55942187148}" type="presParOf" srcId="{9EEB7511-E46F-ED4F-9C43-A0A45BA3F461}" destId="{E924845C-1EDB-5046-8642-07206C09C144}" srcOrd="2" destOrd="0" presId="urn:microsoft.com/office/officeart/2005/8/layout/orgChart1"/>
    <dgm:cxn modelId="{4D6405AE-19DC-472F-B09B-858BF1FE5A3A}" type="presParOf" srcId="{1F479E60-FB07-D445-9A0D-D87B10FE533F}" destId="{5248B018-1055-B44C-B5AD-ED0A05FFD5B7}" srcOrd="2" destOrd="0" presId="urn:microsoft.com/office/officeart/2005/8/layout/orgChart1"/>
    <dgm:cxn modelId="{BA1407CD-75DD-40F7-8CD6-5DAFC6A370D0}" type="presParOf" srcId="{08996207-5B6E-714E-9B65-F1D6F097702B}" destId="{3529A0D3-68A1-594E-B29E-0E3DFA488833}" srcOrd="2" destOrd="0" presId="urn:microsoft.com/office/officeart/2005/8/layout/orgChart1"/>
    <dgm:cxn modelId="{A527D569-7A78-412D-B742-1AB67D975A12}" type="presParOf" srcId="{08996207-5B6E-714E-9B65-F1D6F097702B}" destId="{69175395-0DF7-974F-BEED-F4CC7AF8FE2B}" srcOrd="3" destOrd="0" presId="urn:microsoft.com/office/officeart/2005/8/layout/orgChart1"/>
    <dgm:cxn modelId="{18717269-AF73-4399-A673-D80D27C3A48A}" type="presParOf" srcId="{69175395-0DF7-974F-BEED-F4CC7AF8FE2B}" destId="{06C7DFFB-0C3D-164F-8C8F-B9FDC2B12AF6}" srcOrd="0" destOrd="0" presId="urn:microsoft.com/office/officeart/2005/8/layout/orgChart1"/>
    <dgm:cxn modelId="{E84E6679-E93E-4C3A-A061-413ECD29657E}" type="presParOf" srcId="{06C7DFFB-0C3D-164F-8C8F-B9FDC2B12AF6}" destId="{752BD794-DEDB-414B-A487-95C867738FE7}" srcOrd="0" destOrd="0" presId="urn:microsoft.com/office/officeart/2005/8/layout/orgChart1"/>
    <dgm:cxn modelId="{F815B1B1-E0C7-486D-B025-86702C6B9C42}" type="presParOf" srcId="{06C7DFFB-0C3D-164F-8C8F-B9FDC2B12AF6}" destId="{4512B51A-D4F1-D347-9A85-7F6B8D1127E7}" srcOrd="1" destOrd="0" presId="urn:microsoft.com/office/officeart/2005/8/layout/orgChart1"/>
    <dgm:cxn modelId="{1F77DD2E-1134-404B-B3E0-5F8CCAB02382}" type="presParOf" srcId="{69175395-0DF7-974F-BEED-F4CC7AF8FE2B}" destId="{6A92DBFD-5F70-BB43-AC33-DC017D383997}" srcOrd="1" destOrd="0" presId="urn:microsoft.com/office/officeart/2005/8/layout/orgChart1"/>
    <dgm:cxn modelId="{20E11CCF-31B0-4021-ADB7-AB138B5DE828}" type="presParOf" srcId="{6A92DBFD-5F70-BB43-AC33-DC017D383997}" destId="{9568CCD7-1B5A-1A45-A594-35190DEAE850}" srcOrd="0" destOrd="0" presId="urn:microsoft.com/office/officeart/2005/8/layout/orgChart1"/>
    <dgm:cxn modelId="{4AFD4E15-4386-439D-96A8-D644A291E760}" type="presParOf" srcId="{6A92DBFD-5F70-BB43-AC33-DC017D383997}" destId="{AB7F1F92-2FEB-4B49-AD61-08D806867DCD}" srcOrd="1" destOrd="0" presId="urn:microsoft.com/office/officeart/2005/8/layout/orgChart1"/>
    <dgm:cxn modelId="{82872F7E-F47F-4C53-B94F-3907654ED296}" type="presParOf" srcId="{AB7F1F92-2FEB-4B49-AD61-08D806867DCD}" destId="{ADEBAAA7-DE78-BC4E-8EEB-1EC846ABA232}" srcOrd="0" destOrd="0" presId="urn:microsoft.com/office/officeart/2005/8/layout/orgChart1"/>
    <dgm:cxn modelId="{50C4F90F-9774-4F58-847C-2E011BA5D532}" type="presParOf" srcId="{ADEBAAA7-DE78-BC4E-8EEB-1EC846ABA232}" destId="{25745289-29B2-9448-ABAD-D88CEB745C1F}" srcOrd="0" destOrd="0" presId="urn:microsoft.com/office/officeart/2005/8/layout/orgChart1"/>
    <dgm:cxn modelId="{8DF48B2C-5B73-429C-93A8-562E25A96C0A}" type="presParOf" srcId="{ADEBAAA7-DE78-BC4E-8EEB-1EC846ABA232}" destId="{E0B3C658-AA92-1B45-97BF-61705C038ECF}" srcOrd="1" destOrd="0" presId="urn:microsoft.com/office/officeart/2005/8/layout/orgChart1"/>
    <dgm:cxn modelId="{3DEC2187-2913-4E57-ACC8-A230D3BBA170}" type="presParOf" srcId="{AB7F1F92-2FEB-4B49-AD61-08D806867DCD}" destId="{58075B0C-4B9C-0040-8892-4FCB811F347A}" srcOrd="1" destOrd="0" presId="urn:microsoft.com/office/officeart/2005/8/layout/orgChart1"/>
    <dgm:cxn modelId="{6EFB4ECB-36C9-448C-87E6-9FA59938D359}" type="presParOf" srcId="{AB7F1F92-2FEB-4B49-AD61-08D806867DCD}" destId="{CDF9C34D-D0EC-6B4B-9F78-C24021DC8A6C}" srcOrd="2" destOrd="0" presId="urn:microsoft.com/office/officeart/2005/8/layout/orgChart1"/>
    <dgm:cxn modelId="{542AD925-3DC9-4641-9FC2-3675DF4D0E25}" type="presParOf" srcId="{69175395-0DF7-974F-BEED-F4CC7AF8FE2B}" destId="{F2574384-5567-0648-B58E-7A12CB4A7860}" srcOrd="2" destOrd="0" presId="urn:microsoft.com/office/officeart/2005/8/layout/orgChart1"/>
    <dgm:cxn modelId="{7ADB9912-5BD3-4929-97AF-C5807E835342}" type="presParOf" srcId="{3324266A-45ED-734F-8F6C-B9E1BC53D6FC}" destId="{724D085B-ACB1-B443-A1F4-FF1D91FAC055}"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F6CFAA9-E4F7-524F-BD98-C2D949D955EE}"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D2AE4E81-0E79-284D-B9DF-2212D1AA0437}">
      <dgm:prSet phldrT="[Text]" custT="1"/>
      <dgm:spPr>
        <a:solidFill>
          <a:schemeClr val="accent2">
            <a:lumMod val="75000"/>
          </a:schemeClr>
        </a:solidFill>
      </dgm:spPr>
      <dgm:t>
        <a:bodyPr/>
        <a:lstStyle/>
        <a:p>
          <a:r>
            <a:rPr kumimoji="0" lang="tr-TR" sz="1800" b="1" i="0" u="none" strike="noStrike" cap="none" normalizeH="0" baseline="0" dirty="0" smtClean="0">
              <a:ln>
                <a:noFill/>
              </a:ln>
              <a:solidFill>
                <a:schemeClr val="bg1"/>
              </a:solidFill>
              <a:effectLst/>
              <a:latin typeface="+mj-lt"/>
              <a:ea typeface="ＭＳ Ｐゴシック" pitchFamily="34" charset="-128"/>
              <a:cs typeface="Times New Roman" panose="02020603050405020304" pitchFamily="18" charset="0"/>
            </a:rPr>
            <a:t>Meslek Lisesi Öğrencileri,</a:t>
          </a:r>
        </a:p>
        <a:p>
          <a:r>
            <a:rPr kumimoji="0" lang="tr-TR" sz="1800" b="1" i="0" u="none" strike="noStrike" cap="none" normalizeH="0" baseline="0" dirty="0" smtClean="0">
              <a:ln>
                <a:noFill/>
              </a:ln>
              <a:solidFill>
                <a:schemeClr val="bg1"/>
              </a:solidFill>
              <a:effectLst/>
              <a:latin typeface="+mj-lt"/>
              <a:ea typeface="ＭＳ Ｐゴシック" pitchFamily="34" charset="-128"/>
              <a:cs typeface="Times New Roman" panose="02020603050405020304" pitchFamily="18" charset="0"/>
            </a:rPr>
            <a:t>Çıraklar </a:t>
          </a:r>
          <a:endParaRPr lang="en-US" sz="1800" b="1" dirty="0">
            <a:solidFill>
              <a:schemeClr val="bg1"/>
            </a:solidFill>
            <a:latin typeface="+mj-lt"/>
          </a:endParaRPr>
        </a:p>
      </dgm:t>
    </dgm:pt>
    <dgm:pt modelId="{ED14A050-3038-D04E-B0AA-E572CD4AEC74}" type="parTrans" cxnId="{C3BF0205-B0A4-314B-9633-4D060A6FC919}">
      <dgm:prSet/>
      <dgm:spPr/>
      <dgm:t>
        <a:bodyPr/>
        <a:lstStyle/>
        <a:p>
          <a:endParaRPr lang="en-US"/>
        </a:p>
      </dgm:t>
    </dgm:pt>
    <dgm:pt modelId="{CAC68FF9-C002-8748-99B8-1EBBF219177C}" type="sibTrans" cxnId="{C3BF0205-B0A4-314B-9633-4D060A6FC919}">
      <dgm:prSet/>
      <dgm:spPr/>
      <dgm:t>
        <a:bodyPr/>
        <a:lstStyle/>
        <a:p>
          <a:endParaRPr lang="en-US"/>
        </a:p>
      </dgm:t>
    </dgm:pt>
    <dgm:pt modelId="{B7DC29BF-917E-2448-8658-C7AAFD9656B0}">
      <dgm:prSet phldrT="[Text]" custT="1"/>
      <dgm:spPr>
        <a:solidFill>
          <a:schemeClr val="accent2">
            <a:lumMod val="40000"/>
            <a:lumOff val="60000"/>
          </a:schemeClr>
        </a:solidFill>
      </dgm:spPr>
      <dgm:t>
        <a:bodyPr/>
        <a:lstStyle/>
        <a:p>
          <a:r>
            <a:rPr lang="tr-TR" sz="1900" dirty="0" smtClean="0">
              <a:solidFill>
                <a:schemeClr val="accent4"/>
              </a:solidFill>
            </a:rPr>
            <a:t>Mesleki Eğitim Stajı </a:t>
          </a:r>
          <a:endParaRPr lang="en-US" sz="1900" dirty="0">
            <a:solidFill>
              <a:schemeClr val="accent4"/>
            </a:solidFill>
          </a:endParaRPr>
        </a:p>
      </dgm:t>
    </dgm:pt>
    <dgm:pt modelId="{8BE1F96C-A404-AE44-9914-EBAF19A18ECF}" type="parTrans" cxnId="{E2BC74B1-A26A-DE4C-8D61-70EDD906E68C}">
      <dgm:prSet/>
      <dgm:spPr/>
      <dgm:t>
        <a:bodyPr/>
        <a:lstStyle/>
        <a:p>
          <a:endParaRPr lang="en-US" sz="1800">
            <a:solidFill>
              <a:srgbClr val="000000"/>
            </a:solidFill>
            <a:latin typeface="+mj-lt"/>
          </a:endParaRPr>
        </a:p>
      </dgm:t>
    </dgm:pt>
    <dgm:pt modelId="{C808A40B-E93B-4243-A49B-0C4AA6C60817}" type="sibTrans" cxnId="{E2BC74B1-A26A-DE4C-8D61-70EDD906E68C}">
      <dgm:prSet/>
      <dgm:spPr/>
      <dgm:t>
        <a:bodyPr/>
        <a:lstStyle/>
        <a:p>
          <a:endParaRPr lang="en-US"/>
        </a:p>
      </dgm:t>
    </dgm:pt>
    <dgm:pt modelId="{AA96AE81-58BF-7A44-95CA-04F94A575D12}">
      <dgm:prSet custT="1"/>
      <dgm:spPr>
        <a:solidFill>
          <a:schemeClr val="accent1">
            <a:lumMod val="75000"/>
          </a:schemeClr>
        </a:solidFill>
      </dgm:spPr>
      <dgm:t>
        <a:bodyPr/>
        <a:lstStyle/>
        <a:p>
          <a:r>
            <a:rPr lang="tr-TR" sz="1900" dirty="0" smtClean="0">
              <a:solidFill>
                <a:srgbClr val="000000"/>
              </a:solidFill>
            </a:rPr>
            <a:t>2 hafta-12 ay  </a:t>
          </a:r>
          <a:endParaRPr lang="en-US" sz="1900" dirty="0">
            <a:solidFill>
              <a:srgbClr val="000000"/>
            </a:solidFill>
          </a:endParaRPr>
        </a:p>
      </dgm:t>
    </dgm:pt>
    <dgm:pt modelId="{D756F30E-047F-2E4C-94E3-4F3AC4B44E3C}" type="parTrans" cxnId="{91088C3A-9F27-6A47-980E-6C0D7AF036F1}">
      <dgm:prSet/>
      <dgm:spPr/>
      <dgm:t>
        <a:bodyPr/>
        <a:lstStyle/>
        <a:p>
          <a:endParaRPr lang="en-US" sz="1800">
            <a:solidFill>
              <a:srgbClr val="000000"/>
            </a:solidFill>
            <a:latin typeface="+mj-lt"/>
          </a:endParaRPr>
        </a:p>
      </dgm:t>
    </dgm:pt>
    <dgm:pt modelId="{22D4DD5E-B915-884C-8007-1E69CAC32026}" type="sibTrans" cxnId="{91088C3A-9F27-6A47-980E-6C0D7AF036F1}">
      <dgm:prSet/>
      <dgm:spPr/>
      <dgm:t>
        <a:bodyPr/>
        <a:lstStyle/>
        <a:p>
          <a:endParaRPr lang="en-US"/>
        </a:p>
      </dgm:t>
    </dgm:pt>
    <dgm:pt modelId="{3606AA11-55EE-5949-A949-FCC36A2834C3}" type="pres">
      <dgm:prSet presAssocID="{6F6CFAA9-E4F7-524F-BD98-C2D949D955EE}" presName="hierChild1" presStyleCnt="0">
        <dgm:presLayoutVars>
          <dgm:orgChart val="1"/>
          <dgm:chPref val="1"/>
          <dgm:dir/>
          <dgm:animOne val="branch"/>
          <dgm:animLvl val="lvl"/>
          <dgm:resizeHandles/>
        </dgm:presLayoutVars>
      </dgm:prSet>
      <dgm:spPr/>
      <dgm:t>
        <a:bodyPr/>
        <a:lstStyle/>
        <a:p>
          <a:endParaRPr lang="en-US"/>
        </a:p>
      </dgm:t>
    </dgm:pt>
    <dgm:pt modelId="{4A391F08-7E37-D84F-8553-7DB41275876E}" type="pres">
      <dgm:prSet presAssocID="{D2AE4E81-0E79-284D-B9DF-2212D1AA0437}" presName="hierRoot1" presStyleCnt="0">
        <dgm:presLayoutVars>
          <dgm:hierBranch val="init"/>
        </dgm:presLayoutVars>
      </dgm:prSet>
      <dgm:spPr/>
    </dgm:pt>
    <dgm:pt modelId="{18FC9348-7FDA-F549-93AE-71B80B9EB56E}" type="pres">
      <dgm:prSet presAssocID="{D2AE4E81-0E79-284D-B9DF-2212D1AA0437}" presName="rootComposite1" presStyleCnt="0"/>
      <dgm:spPr/>
    </dgm:pt>
    <dgm:pt modelId="{9568498C-91E8-2D4C-B539-1BB648907E80}" type="pres">
      <dgm:prSet presAssocID="{D2AE4E81-0E79-284D-B9DF-2212D1AA0437}" presName="rootText1" presStyleLbl="node0" presStyleIdx="0" presStyleCnt="1" custScaleX="142146" custScaleY="147464" custLinFactNeighborX="-5" custLinFactNeighborY="2542">
        <dgm:presLayoutVars>
          <dgm:chPref val="3"/>
        </dgm:presLayoutVars>
      </dgm:prSet>
      <dgm:spPr/>
      <dgm:t>
        <a:bodyPr/>
        <a:lstStyle/>
        <a:p>
          <a:endParaRPr lang="en-US"/>
        </a:p>
      </dgm:t>
    </dgm:pt>
    <dgm:pt modelId="{F9783D5E-F835-EE48-8C04-FBE9615C46B4}" type="pres">
      <dgm:prSet presAssocID="{D2AE4E81-0E79-284D-B9DF-2212D1AA0437}" presName="rootConnector1" presStyleLbl="node1" presStyleIdx="0" presStyleCnt="0"/>
      <dgm:spPr/>
      <dgm:t>
        <a:bodyPr/>
        <a:lstStyle/>
        <a:p>
          <a:endParaRPr lang="en-US"/>
        </a:p>
      </dgm:t>
    </dgm:pt>
    <dgm:pt modelId="{740C4DA4-9B11-9541-917B-DD981772391E}" type="pres">
      <dgm:prSet presAssocID="{D2AE4E81-0E79-284D-B9DF-2212D1AA0437}" presName="hierChild2" presStyleCnt="0"/>
      <dgm:spPr/>
    </dgm:pt>
    <dgm:pt modelId="{1797E64D-DBD6-814E-8BE5-B4DC4FEAB02E}" type="pres">
      <dgm:prSet presAssocID="{8BE1F96C-A404-AE44-9914-EBAF19A18ECF}" presName="Name37" presStyleLbl="parChTrans1D2" presStyleIdx="0" presStyleCnt="1"/>
      <dgm:spPr/>
      <dgm:t>
        <a:bodyPr/>
        <a:lstStyle/>
        <a:p>
          <a:endParaRPr lang="en-US"/>
        </a:p>
      </dgm:t>
    </dgm:pt>
    <dgm:pt modelId="{A428DF6E-93A4-9A43-A07E-961BFCEF6CBC}" type="pres">
      <dgm:prSet presAssocID="{B7DC29BF-917E-2448-8658-C7AAFD9656B0}" presName="hierRoot2" presStyleCnt="0">
        <dgm:presLayoutVars>
          <dgm:hierBranch val="init"/>
        </dgm:presLayoutVars>
      </dgm:prSet>
      <dgm:spPr/>
    </dgm:pt>
    <dgm:pt modelId="{7AC7B342-A20A-9F4C-BC80-00D3246F8086}" type="pres">
      <dgm:prSet presAssocID="{B7DC29BF-917E-2448-8658-C7AAFD9656B0}" presName="rootComposite" presStyleCnt="0"/>
      <dgm:spPr/>
    </dgm:pt>
    <dgm:pt modelId="{2EE7F7C7-43F8-B34D-8D5A-F883B867003C}" type="pres">
      <dgm:prSet presAssocID="{B7DC29BF-917E-2448-8658-C7AAFD9656B0}" presName="rootText" presStyleLbl="node2" presStyleIdx="0" presStyleCnt="1" custScaleX="108708" custScaleY="196568" custLinFactNeighborX="0">
        <dgm:presLayoutVars>
          <dgm:chPref val="3"/>
        </dgm:presLayoutVars>
      </dgm:prSet>
      <dgm:spPr/>
      <dgm:t>
        <a:bodyPr/>
        <a:lstStyle/>
        <a:p>
          <a:endParaRPr lang="en-US"/>
        </a:p>
      </dgm:t>
    </dgm:pt>
    <dgm:pt modelId="{84B9C2CE-B72C-E345-BCDA-C7A4BCF96DD0}" type="pres">
      <dgm:prSet presAssocID="{B7DC29BF-917E-2448-8658-C7AAFD9656B0}" presName="rootConnector" presStyleLbl="node2" presStyleIdx="0" presStyleCnt="1"/>
      <dgm:spPr/>
      <dgm:t>
        <a:bodyPr/>
        <a:lstStyle/>
        <a:p>
          <a:endParaRPr lang="en-US"/>
        </a:p>
      </dgm:t>
    </dgm:pt>
    <dgm:pt modelId="{5F812162-125D-1141-A7CA-CF867A651A8F}" type="pres">
      <dgm:prSet presAssocID="{B7DC29BF-917E-2448-8658-C7AAFD9656B0}" presName="hierChild4" presStyleCnt="0"/>
      <dgm:spPr/>
    </dgm:pt>
    <dgm:pt modelId="{BF20F3C6-6742-A947-BD98-6994C6CA4229}" type="pres">
      <dgm:prSet presAssocID="{D756F30E-047F-2E4C-94E3-4F3AC4B44E3C}" presName="Name37" presStyleLbl="parChTrans1D3" presStyleIdx="0" presStyleCnt="1"/>
      <dgm:spPr/>
      <dgm:t>
        <a:bodyPr/>
        <a:lstStyle/>
        <a:p>
          <a:endParaRPr lang="en-US"/>
        </a:p>
      </dgm:t>
    </dgm:pt>
    <dgm:pt modelId="{BAD2FA1A-8B30-B642-BC56-2B0BFC8A0644}" type="pres">
      <dgm:prSet presAssocID="{AA96AE81-58BF-7A44-95CA-04F94A575D12}" presName="hierRoot2" presStyleCnt="0">
        <dgm:presLayoutVars>
          <dgm:hierBranch val="init"/>
        </dgm:presLayoutVars>
      </dgm:prSet>
      <dgm:spPr/>
    </dgm:pt>
    <dgm:pt modelId="{747CDF2B-9B76-5A42-9383-844181068CC4}" type="pres">
      <dgm:prSet presAssocID="{AA96AE81-58BF-7A44-95CA-04F94A575D12}" presName="rootComposite" presStyleCnt="0"/>
      <dgm:spPr/>
    </dgm:pt>
    <dgm:pt modelId="{50A1A90D-6740-B44E-ADA0-42193D27E837}" type="pres">
      <dgm:prSet presAssocID="{AA96AE81-58BF-7A44-95CA-04F94A575D12}" presName="rootText" presStyleLbl="node3" presStyleIdx="0" presStyleCnt="1" custScaleX="79360" custScaleY="81708">
        <dgm:presLayoutVars>
          <dgm:chPref val="3"/>
        </dgm:presLayoutVars>
      </dgm:prSet>
      <dgm:spPr/>
      <dgm:t>
        <a:bodyPr/>
        <a:lstStyle/>
        <a:p>
          <a:endParaRPr lang="en-US"/>
        </a:p>
      </dgm:t>
    </dgm:pt>
    <dgm:pt modelId="{B3AD24A9-2327-0940-B2DD-2253FE9C311E}" type="pres">
      <dgm:prSet presAssocID="{AA96AE81-58BF-7A44-95CA-04F94A575D12}" presName="rootConnector" presStyleLbl="node3" presStyleIdx="0" presStyleCnt="1"/>
      <dgm:spPr/>
      <dgm:t>
        <a:bodyPr/>
        <a:lstStyle/>
        <a:p>
          <a:endParaRPr lang="en-US"/>
        </a:p>
      </dgm:t>
    </dgm:pt>
    <dgm:pt modelId="{DD72975A-2F61-544B-925F-2E675256B44F}" type="pres">
      <dgm:prSet presAssocID="{AA96AE81-58BF-7A44-95CA-04F94A575D12}" presName="hierChild4" presStyleCnt="0"/>
      <dgm:spPr/>
    </dgm:pt>
    <dgm:pt modelId="{2B7C332F-A5EA-9142-B2D0-D79E16A16195}" type="pres">
      <dgm:prSet presAssocID="{AA96AE81-58BF-7A44-95CA-04F94A575D12}" presName="hierChild5" presStyleCnt="0"/>
      <dgm:spPr/>
    </dgm:pt>
    <dgm:pt modelId="{0CAA453C-1D51-FB49-BCA2-9445A9D28A27}" type="pres">
      <dgm:prSet presAssocID="{B7DC29BF-917E-2448-8658-C7AAFD9656B0}" presName="hierChild5" presStyleCnt="0"/>
      <dgm:spPr/>
    </dgm:pt>
    <dgm:pt modelId="{CF4A3482-7D2E-3F4B-AD14-3D815D7831DF}" type="pres">
      <dgm:prSet presAssocID="{D2AE4E81-0E79-284D-B9DF-2212D1AA0437}" presName="hierChild3" presStyleCnt="0"/>
      <dgm:spPr/>
    </dgm:pt>
  </dgm:ptLst>
  <dgm:cxnLst>
    <dgm:cxn modelId="{7976C77B-5F06-4C51-AAF4-B80FD6158591}" type="presOf" srcId="{D2AE4E81-0E79-284D-B9DF-2212D1AA0437}" destId="{9568498C-91E8-2D4C-B539-1BB648907E80}" srcOrd="0" destOrd="0" presId="urn:microsoft.com/office/officeart/2005/8/layout/orgChart1"/>
    <dgm:cxn modelId="{E2BC74B1-A26A-DE4C-8D61-70EDD906E68C}" srcId="{D2AE4E81-0E79-284D-B9DF-2212D1AA0437}" destId="{B7DC29BF-917E-2448-8658-C7AAFD9656B0}" srcOrd="0" destOrd="0" parTransId="{8BE1F96C-A404-AE44-9914-EBAF19A18ECF}" sibTransId="{C808A40B-E93B-4243-A49B-0C4AA6C60817}"/>
    <dgm:cxn modelId="{0E0C6088-8CA7-4972-8492-4EE3AF52F63D}" type="presOf" srcId="{AA96AE81-58BF-7A44-95CA-04F94A575D12}" destId="{B3AD24A9-2327-0940-B2DD-2253FE9C311E}" srcOrd="1" destOrd="0" presId="urn:microsoft.com/office/officeart/2005/8/layout/orgChart1"/>
    <dgm:cxn modelId="{F027D15A-96AF-4BD5-B5B1-1D38F543C188}" type="presOf" srcId="{B7DC29BF-917E-2448-8658-C7AAFD9656B0}" destId="{84B9C2CE-B72C-E345-BCDA-C7A4BCF96DD0}" srcOrd="1" destOrd="0" presId="urn:microsoft.com/office/officeart/2005/8/layout/orgChart1"/>
    <dgm:cxn modelId="{C3BF0205-B0A4-314B-9633-4D060A6FC919}" srcId="{6F6CFAA9-E4F7-524F-BD98-C2D949D955EE}" destId="{D2AE4E81-0E79-284D-B9DF-2212D1AA0437}" srcOrd="0" destOrd="0" parTransId="{ED14A050-3038-D04E-B0AA-E572CD4AEC74}" sibTransId="{CAC68FF9-C002-8748-99B8-1EBBF219177C}"/>
    <dgm:cxn modelId="{331F1532-8C48-405D-BA06-C89F467278E9}" type="presOf" srcId="{B7DC29BF-917E-2448-8658-C7AAFD9656B0}" destId="{2EE7F7C7-43F8-B34D-8D5A-F883B867003C}" srcOrd="0" destOrd="0" presId="urn:microsoft.com/office/officeart/2005/8/layout/orgChart1"/>
    <dgm:cxn modelId="{56C4A7B2-1995-4AFF-9D91-907A9CD52E31}" type="presOf" srcId="{D2AE4E81-0E79-284D-B9DF-2212D1AA0437}" destId="{F9783D5E-F835-EE48-8C04-FBE9615C46B4}" srcOrd="1" destOrd="0" presId="urn:microsoft.com/office/officeart/2005/8/layout/orgChart1"/>
    <dgm:cxn modelId="{91088C3A-9F27-6A47-980E-6C0D7AF036F1}" srcId="{B7DC29BF-917E-2448-8658-C7AAFD9656B0}" destId="{AA96AE81-58BF-7A44-95CA-04F94A575D12}" srcOrd="0" destOrd="0" parTransId="{D756F30E-047F-2E4C-94E3-4F3AC4B44E3C}" sibTransId="{22D4DD5E-B915-884C-8007-1E69CAC32026}"/>
    <dgm:cxn modelId="{5597C112-1DF6-43CE-8EB1-E1745AFA27C1}" type="presOf" srcId="{AA96AE81-58BF-7A44-95CA-04F94A575D12}" destId="{50A1A90D-6740-B44E-ADA0-42193D27E837}" srcOrd="0" destOrd="0" presId="urn:microsoft.com/office/officeart/2005/8/layout/orgChart1"/>
    <dgm:cxn modelId="{F9E550C6-9E4E-4D03-9558-BC6CDB8E3C84}" type="presOf" srcId="{6F6CFAA9-E4F7-524F-BD98-C2D949D955EE}" destId="{3606AA11-55EE-5949-A949-FCC36A2834C3}" srcOrd="0" destOrd="0" presId="urn:microsoft.com/office/officeart/2005/8/layout/orgChart1"/>
    <dgm:cxn modelId="{25C64AF9-B9D8-4B4A-B0D8-9DE9B927C5D3}" type="presOf" srcId="{D756F30E-047F-2E4C-94E3-4F3AC4B44E3C}" destId="{BF20F3C6-6742-A947-BD98-6994C6CA4229}" srcOrd="0" destOrd="0" presId="urn:microsoft.com/office/officeart/2005/8/layout/orgChart1"/>
    <dgm:cxn modelId="{3D478D89-E21F-4B45-BCFB-ECA2A3CCF5DB}" type="presOf" srcId="{8BE1F96C-A404-AE44-9914-EBAF19A18ECF}" destId="{1797E64D-DBD6-814E-8BE5-B4DC4FEAB02E}" srcOrd="0" destOrd="0" presId="urn:microsoft.com/office/officeart/2005/8/layout/orgChart1"/>
    <dgm:cxn modelId="{B7F1BDF4-64EF-44D4-8FED-D42F5A9C6BC7}" type="presParOf" srcId="{3606AA11-55EE-5949-A949-FCC36A2834C3}" destId="{4A391F08-7E37-D84F-8553-7DB41275876E}" srcOrd="0" destOrd="0" presId="urn:microsoft.com/office/officeart/2005/8/layout/orgChart1"/>
    <dgm:cxn modelId="{C5B9C786-2C4F-4650-945B-0DC9AAEA6A3E}" type="presParOf" srcId="{4A391F08-7E37-D84F-8553-7DB41275876E}" destId="{18FC9348-7FDA-F549-93AE-71B80B9EB56E}" srcOrd="0" destOrd="0" presId="urn:microsoft.com/office/officeart/2005/8/layout/orgChart1"/>
    <dgm:cxn modelId="{88E0491F-EA00-496A-A53B-9C883395AABD}" type="presParOf" srcId="{18FC9348-7FDA-F549-93AE-71B80B9EB56E}" destId="{9568498C-91E8-2D4C-B539-1BB648907E80}" srcOrd="0" destOrd="0" presId="urn:microsoft.com/office/officeart/2005/8/layout/orgChart1"/>
    <dgm:cxn modelId="{300D5A19-6719-47BF-B048-05540EE1FCCC}" type="presParOf" srcId="{18FC9348-7FDA-F549-93AE-71B80B9EB56E}" destId="{F9783D5E-F835-EE48-8C04-FBE9615C46B4}" srcOrd="1" destOrd="0" presId="urn:microsoft.com/office/officeart/2005/8/layout/orgChart1"/>
    <dgm:cxn modelId="{5A544BE8-6A9A-444A-8E3D-3E5FA34F89AB}" type="presParOf" srcId="{4A391F08-7E37-D84F-8553-7DB41275876E}" destId="{740C4DA4-9B11-9541-917B-DD981772391E}" srcOrd="1" destOrd="0" presId="urn:microsoft.com/office/officeart/2005/8/layout/orgChart1"/>
    <dgm:cxn modelId="{41505EAD-2BFA-4B1D-A82D-79F965334A3A}" type="presParOf" srcId="{740C4DA4-9B11-9541-917B-DD981772391E}" destId="{1797E64D-DBD6-814E-8BE5-B4DC4FEAB02E}" srcOrd="0" destOrd="0" presId="urn:microsoft.com/office/officeart/2005/8/layout/orgChart1"/>
    <dgm:cxn modelId="{B0EC12F0-2DFD-47BA-8265-1350E5ED0CDF}" type="presParOf" srcId="{740C4DA4-9B11-9541-917B-DD981772391E}" destId="{A428DF6E-93A4-9A43-A07E-961BFCEF6CBC}" srcOrd="1" destOrd="0" presId="urn:microsoft.com/office/officeart/2005/8/layout/orgChart1"/>
    <dgm:cxn modelId="{6C19F8F0-6DCF-4929-B005-CD8CA7F93548}" type="presParOf" srcId="{A428DF6E-93A4-9A43-A07E-961BFCEF6CBC}" destId="{7AC7B342-A20A-9F4C-BC80-00D3246F8086}" srcOrd="0" destOrd="0" presId="urn:microsoft.com/office/officeart/2005/8/layout/orgChart1"/>
    <dgm:cxn modelId="{77F9E293-BBBF-4B36-8A0A-DBF611587B49}" type="presParOf" srcId="{7AC7B342-A20A-9F4C-BC80-00D3246F8086}" destId="{2EE7F7C7-43F8-B34D-8D5A-F883B867003C}" srcOrd="0" destOrd="0" presId="urn:microsoft.com/office/officeart/2005/8/layout/orgChart1"/>
    <dgm:cxn modelId="{41F9F0B0-6A96-4BC2-8BBF-F70BA8917128}" type="presParOf" srcId="{7AC7B342-A20A-9F4C-BC80-00D3246F8086}" destId="{84B9C2CE-B72C-E345-BCDA-C7A4BCF96DD0}" srcOrd="1" destOrd="0" presId="urn:microsoft.com/office/officeart/2005/8/layout/orgChart1"/>
    <dgm:cxn modelId="{0A078ADE-0DB8-46E9-B843-F5B134608513}" type="presParOf" srcId="{A428DF6E-93A4-9A43-A07E-961BFCEF6CBC}" destId="{5F812162-125D-1141-A7CA-CF867A651A8F}" srcOrd="1" destOrd="0" presId="urn:microsoft.com/office/officeart/2005/8/layout/orgChart1"/>
    <dgm:cxn modelId="{BDD65691-6353-4A80-9A5A-81C41CAA587B}" type="presParOf" srcId="{5F812162-125D-1141-A7CA-CF867A651A8F}" destId="{BF20F3C6-6742-A947-BD98-6994C6CA4229}" srcOrd="0" destOrd="0" presId="urn:microsoft.com/office/officeart/2005/8/layout/orgChart1"/>
    <dgm:cxn modelId="{CCECFB2A-44AB-4BCE-A9F0-D640A1F54B55}" type="presParOf" srcId="{5F812162-125D-1141-A7CA-CF867A651A8F}" destId="{BAD2FA1A-8B30-B642-BC56-2B0BFC8A0644}" srcOrd="1" destOrd="0" presId="urn:microsoft.com/office/officeart/2005/8/layout/orgChart1"/>
    <dgm:cxn modelId="{EC1CEF42-8190-4A5A-BB36-3E1ED5FA5285}" type="presParOf" srcId="{BAD2FA1A-8B30-B642-BC56-2B0BFC8A0644}" destId="{747CDF2B-9B76-5A42-9383-844181068CC4}" srcOrd="0" destOrd="0" presId="urn:microsoft.com/office/officeart/2005/8/layout/orgChart1"/>
    <dgm:cxn modelId="{13B91A55-A6D8-45C4-A0C2-A5FF37DBAD21}" type="presParOf" srcId="{747CDF2B-9B76-5A42-9383-844181068CC4}" destId="{50A1A90D-6740-B44E-ADA0-42193D27E837}" srcOrd="0" destOrd="0" presId="urn:microsoft.com/office/officeart/2005/8/layout/orgChart1"/>
    <dgm:cxn modelId="{0177F057-EA13-44DC-85A7-E9412EF9FEEB}" type="presParOf" srcId="{747CDF2B-9B76-5A42-9383-844181068CC4}" destId="{B3AD24A9-2327-0940-B2DD-2253FE9C311E}" srcOrd="1" destOrd="0" presId="urn:microsoft.com/office/officeart/2005/8/layout/orgChart1"/>
    <dgm:cxn modelId="{29204CC2-97C4-47E9-AE01-445090F149FF}" type="presParOf" srcId="{BAD2FA1A-8B30-B642-BC56-2B0BFC8A0644}" destId="{DD72975A-2F61-544B-925F-2E675256B44F}" srcOrd="1" destOrd="0" presId="urn:microsoft.com/office/officeart/2005/8/layout/orgChart1"/>
    <dgm:cxn modelId="{A8108735-E1AD-4D29-AF86-103AD4FF5842}" type="presParOf" srcId="{BAD2FA1A-8B30-B642-BC56-2B0BFC8A0644}" destId="{2B7C332F-A5EA-9142-B2D0-D79E16A16195}" srcOrd="2" destOrd="0" presId="urn:microsoft.com/office/officeart/2005/8/layout/orgChart1"/>
    <dgm:cxn modelId="{98999671-FA63-4249-B719-9B59BCD9B9DE}" type="presParOf" srcId="{A428DF6E-93A4-9A43-A07E-961BFCEF6CBC}" destId="{0CAA453C-1D51-FB49-BCA2-9445A9D28A27}" srcOrd="2" destOrd="0" presId="urn:microsoft.com/office/officeart/2005/8/layout/orgChart1"/>
    <dgm:cxn modelId="{261D35B1-DC4F-4D7F-8B8E-E3D36073E0CD}" type="presParOf" srcId="{4A391F08-7E37-D84F-8553-7DB41275876E}" destId="{CF4A3482-7D2E-3F4B-AD14-3D815D7831D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F6CFAA9-E4F7-524F-BD98-C2D949D955EE}"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D2AE4E81-0E79-284D-B9DF-2212D1AA0437}">
      <dgm:prSet phldrT="[Text]" custT="1"/>
      <dgm:spPr>
        <a:solidFill>
          <a:schemeClr val="accent2">
            <a:lumMod val="75000"/>
          </a:schemeClr>
        </a:solidFill>
      </dgm:spPr>
      <dgm:t>
        <a:bodyPr/>
        <a:lstStyle/>
        <a:p>
          <a:r>
            <a:rPr kumimoji="0" lang="tr-TR" sz="1600" b="1" i="0" u="none" strike="noStrike" cap="none" normalizeH="0" baseline="0" dirty="0" smtClean="0">
              <a:ln>
                <a:noFill/>
              </a:ln>
              <a:solidFill>
                <a:schemeClr val="bg1"/>
              </a:solidFill>
              <a:effectLst/>
              <a:latin typeface="+mj-lt"/>
              <a:ea typeface="ＭＳ Ｐゴシック" pitchFamily="34" charset="-128"/>
              <a:cs typeface="Times New Roman" panose="02020603050405020304" pitchFamily="18" charset="0"/>
            </a:rPr>
            <a:t>Mesleki eğitim alanında çalışan </a:t>
          </a:r>
        </a:p>
        <a:p>
          <a:r>
            <a:rPr kumimoji="0" lang="tr-TR" sz="1700" b="1" i="0" u="none" strike="noStrike" cap="none" normalizeH="0" baseline="0" dirty="0" smtClean="0">
              <a:ln>
                <a:noFill/>
              </a:ln>
              <a:solidFill>
                <a:schemeClr val="bg1"/>
              </a:solidFill>
              <a:effectLst/>
              <a:latin typeface="+mj-lt"/>
              <a:ea typeface="ＭＳ Ｐゴシック" pitchFamily="34" charset="-128"/>
              <a:cs typeface="Times New Roman" panose="02020603050405020304" pitchFamily="18" charset="0"/>
            </a:rPr>
            <a:t>Eğitmenler ve Uzmanlar</a:t>
          </a:r>
          <a:endParaRPr lang="en-US" sz="1700" b="1" dirty="0">
            <a:solidFill>
              <a:schemeClr val="bg1"/>
            </a:solidFill>
            <a:latin typeface="+mj-lt"/>
          </a:endParaRPr>
        </a:p>
      </dgm:t>
    </dgm:pt>
    <dgm:pt modelId="{ED14A050-3038-D04E-B0AA-E572CD4AEC74}" type="parTrans" cxnId="{C3BF0205-B0A4-314B-9633-4D060A6FC919}">
      <dgm:prSet/>
      <dgm:spPr/>
      <dgm:t>
        <a:bodyPr/>
        <a:lstStyle/>
        <a:p>
          <a:endParaRPr lang="en-US"/>
        </a:p>
      </dgm:t>
    </dgm:pt>
    <dgm:pt modelId="{CAC68FF9-C002-8748-99B8-1EBBF219177C}" type="sibTrans" cxnId="{C3BF0205-B0A4-314B-9633-4D060A6FC919}">
      <dgm:prSet/>
      <dgm:spPr/>
      <dgm:t>
        <a:bodyPr/>
        <a:lstStyle/>
        <a:p>
          <a:endParaRPr lang="en-US"/>
        </a:p>
      </dgm:t>
    </dgm:pt>
    <dgm:pt modelId="{B7DC29BF-917E-2448-8658-C7AAFD9656B0}">
      <dgm:prSet phldrT="[Text]" custT="1"/>
      <dgm:spPr>
        <a:solidFill>
          <a:schemeClr val="accent2">
            <a:lumMod val="40000"/>
            <a:lumOff val="60000"/>
          </a:schemeClr>
        </a:solidFill>
      </dgm:spPr>
      <dgm:t>
        <a:bodyPr/>
        <a:lstStyle/>
        <a:p>
          <a:r>
            <a:rPr lang="tr-TR" sz="1900" dirty="0" smtClean="0">
              <a:solidFill>
                <a:schemeClr val="accent4"/>
              </a:solidFill>
            </a:rPr>
            <a:t>Öğretmenlik veya Eğitmenlik </a:t>
          </a:r>
          <a:endParaRPr lang="en-US" sz="1900" dirty="0">
            <a:solidFill>
              <a:schemeClr val="accent4"/>
            </a:solidFill>
          </a:endParaRPr>
        </a:p>
      </dgm:t>
    </dgm:pt>
    <dgm:pt modelId="{8BE1F96C-A404-AE44-9914-EBAF19A18ECF}" type="parTrans" cxnId="{E2BC74B1-A26A-DE4C-8D61-70EDD906E68C}">
      <dgm:prSet/>
      <dgm:spPr/>
      <dgm:t>
        <a:bodyPr/>
        <a:lstStyle/>
        <a:p>
          <a:endParaRPr lang="en-US" sz="1600">
            <a:solidFill>
              <a:srgbClr val="000000"/>
            </a:solidFill>
            <a:latin typeface="+mj-lt"/>
          </a:endParaRPr>
        </a:p>
      </dgm:t>
    </dgm:pt>
    <dgm:pt modelId="{C808A40B-E93B-4243-A49B-0C4AA6C60817}" type="sibTrans" cxnId="{E2BC74B1-A26A-DE4C-8D61-70EDD906E68C}">
      <dgm:prSet/>
      <dgm:spPr/>
      <dgm:t>
        <a:bodyPr/>
        <a:lstStyle/>
        <a:p>
          <a:endParaRPr lang="en-US"/>
        </a:p>
      </dgm:t>
    </dgm:pt>
    <dgm:pt modelId="{543A6D15-D247-C14E-B15C-5D4474924DAE}">
      <dgm:prSet phldrT="[Text]" custT="1"/>
      <dgm:spPr>
        <a:solidFill>
          <a:schemeClr val="accent2">
            <a:lumMod val="40000"/>
            <a:lumOff val="60000"/>
          </a:schemeClr>
        </a:solidFill>
      </dgm:spPr>
      <dgm:t>
        <a:bodyPr/>
        <a:lstStyle/>
        <a:p>
          <a:r>
            <a:rPr kumimoji="0" lang="tr-TR" sz="1400" b="0" i="0" u="none" strike="noStrike" cap="none" normalizeH="0" baseline="0" dirty="0" smtClean="0">
              <a:ln>
                <a:noFill/>
              </a:ln>
              <a:solidFill>
                <a:schemeClr val="accent4"/>
              </a:solidFill>
              <a:effectLst/>
              <a:latin typeface="+mj-lt"/>
              <a:ea typeface="ＭＳ Ｐゴシック" pitchFamily="34" charset="-128"/>
              <a:cs typeface="Times New Roman" panose="02020603050405020304" pitchFamily="18" charset="0"/>
            </a:rPr>
            <a:t>Bir işletme veya mesleki eğitim kuruluşunda </a:t>
          </a:r>
        </a:p>
        <a:p>
          <a:r>
            <a:rPr lang="tr-TR" sz="1900" dirty="0" smtClean="0">
              <a:solidFill>
                <a:schemeClr val="accent4"/>
              </a:solidFill>
            </a:rPr>
            <a:t>İşbaşı Eğitimi veya Gözlem</a:t>
          </a:r>
          <a:endParaRPr lang="en-US" sz="1900" dirty="0">
            <a:solidFill>
              <a:schemeClr val="accent4"/>
            </a:solidFill>
          </a:endParaRPr>
        </a:p>
      </dgm:t>
    </dgm:pt>
    <dgm:pt modelId="{ACE1BACA-C805-3F42-9ACC-6D86843E0B9A}" type="parTrans" cxnId="{1B2FEE74-0A56-C84E-B7D7-4B2887011912}">
      <dgm:prSet/>
      <dgm:spPr/>
      <dgm:t>
        <a:bodyPr/>
        <a:lstStyle/>
        <a:p>
          <a:endParaRPr lang="en-US" sz="1600">
            <a:solidFill>
              <a:srgbClr val="000000"/>
            </a:solidFill>
            <a:latin typeface="+mj-lt"/>
          </a:endParaRPr>
        </a:p>
      </dgm:t>
    </dgm:pt>
    <dgm:pt modelId="{EC044A90-C216-AA48-BD53-99E683C70A4C}" type="sibTrans" cxnId="{1B2FEE74-0A56-C84E-B7D7-4B2887011912}">
      <dgm:prSet/>
      <dgm:spPr/>
      <dgm:t>
        <a:bodyPr/>
        <a:lstStyle/>
        <a:p>
          <a:endParaRPr lang="en-US"/>
        </a:p>
      </dgm:t>
    </dgm:pt>
    <dgm:pt modelId="{AA96AE81-58BF-7A44-95CA-04F94A575D12}">
      <dgm:prSet custT="1"/>
      <dgm:spPr>
        <a:solidFill>
          <a:schemeClr val="accent1">
            <a:lumMod val="75000"/>
          </a:schemeClr>
        </a:solidFill>
      </dgm:spPr>
      <dgm:t>
        <a:bodyPr/>
        <a:lstStyle/>
        <a:p>
          <a:r>
            <a:rPr lang="en-US" sz="1900" dirty="0" smtClean="0">
              <a:solidFill>
                <a:srgbClr val="000000"/>
              </a:solidFill>
            </a:rPr>
            <a:t>2 </a:t>
          </a:r>
          <a:r>
            <a:rPr lang="en-US" sz="1900" dirty="0" err="1" smtClean="0">
              <a:solidFill>
                <a:srgbClr val="000000"/>
              </a:solidFill>
            </a:rPr>
            <a:t>gün</a:t>
          </a:r>
          <a:r>
            <a:rPr lang="tr-TR" sz="1900" dirty="0" smtClean="0">
              <a:solidFill>
                <a:srgbClr val="000000"/>
              </a:solidFill>
            </a:rPr>
            <a:t>-</a:t>
          </a:r>
          <a:r>
            <a:rPr lang="en-US" sz="1900" dirty="0" smtClean="0">
              <a:solidFill>
                <a:srgbClr val="000000"/>
              </a:solidFill>
            </a:rPr>
            <a:t>2 ay</a:t>
          </a:r>
          <a:endParaRPr lang="en-US" sz="1900" dirty="0">
            <a:solidFill>
              <a:srgbClr val="000000"/>
            </a:solidFill>
          </a:endParaRPr>
        </a:p>
      </dgm:t>
    </dgm:pt>
    <dgm:pt modelId="{D756F30E-047F-2E4C-94E3-4F3AC4B44E3C}" type="parTrans" cxnId="{91088C3A-9F27-6A47-980E-6C0D7AF036F1}">
      <dgm:prSet/>
      <dgm:spPr/>
      <dgm:t>
        <a:bodyPr/>
        <a:lstStyle/>
        <a:p>
          <a:endParaRPr lang="en-US" sz="1600">
            <a:solidFill>
              <a:srgbClr val="000000"/>
            </a:solidFill>
            <a:latin typeface="+mj-lt"/>
          </a:endParaRPr>
        </a:p>
      </dgm:t>
    </dgm:pt>
    <dgm:pt modelId="{22D4DD5E-B915-884C-8007-1E69CAC32026}" type="sibTrans" cxnId="{91088C3A-9F27-6A47-980E-6C0D7AF036F1}">
      <dgm:prSet/>
      <dgm:spPr/>
      <dgm:t>
        <a:bodyPr/>
        <a:lstStyle/>
        <a:p>
          <a:endParaRPr lang="en-US"/>
        </a:p>
      </dgm:t>
    </dgm:pt>
    <dgm:pt modelId="{C60AC62D-348A-1045-9619-9B0442D4F576}">
      <dgm:prSet custT="1"/>
      <dgm:spPr>
        <a:solidFill>
          <a:schemeClr val="accent1">
            <a:lumMod val="75000"/>
          </a:schemeClr>
        </a:solidFill>
      </dgm:spPr>
      <dgm:t>
        <a:bodyPr/>
        <a:lstStyle/>
        <a:p>
          <a:r>
            <a:rPr lang="en-US" sz="1900" dirty="0" smtClean="0">
              <a:solidFill>
                <a:srgbClr val="000000"/>
              </a:solidFill>
            </a:rPr>
            <a:t>2 </a:t>
          </a:r>
          <a:r>
            <a:rPr lang="en-US" sz="1900" dirty="0" err="1" smtClean="0">
              <a:solidFill>
                <a:srgbClr val="000000"/>
              </a:solidFill>
            </a:rPr>
            <a:t>gün</a:t>
          </a:r>
          <a:r>
            <a:rPr lang="tr-TR" sz="1900" dirty="0" smtClean="0">
              <a:solidFill>
                <a:srgbClr val="000000"/>
              </a:solidFill>
            </a:rPr>
            <a:t>-</a:t>
          </a:r>
          <a:r>
            <a:rPr lang="en-US" sz="1900" dirty="0" smtClean="0">
              <a:solidFill>
                <a:srgbClr val="000000"/>
              </a:solidFill>
            </a:rPr>
            <a:t>2 ay</a:t>
          </a:r>
          <a:endParaRPr lang="en-US" sz="1900" dirty="0">
            <a:solidFill>
              <a:srgbClr val="000000"/>
            </a:solidFill>
          </a:endParaRPr>
        </a:p>
      </dgm:t>
    </dgm:pt>
    <dgm:pt modelId="{AA1EF0D8-D158-C246-B127-46CAAA60B566}" type="parTrans" cxnId="{974C5669-D452-4E4D-A85E-825281BA4DCA}">
      <dgm:prSet/>
      <dgm:spPr/>
      <dgm:t>
        <a:bodyPr/>
        <a:lstStyle/>
        <a:p>
          <a:endParaRPr lang="en-US" sz="1600">
            <a:solidFill>
              <a:srgbClr val="000000"/>
            </a:solidFill>
            <a:latin typeface="+mj-lt"/>
          </a:endParaRPr>
        </a:p>
      </dgm:t>
    </dgm:pt>
    <dgm:pt modelId="{C2255A94-4F3E-9F42-BC95-4E24DB3C6C07}" type="sibTrans" cxnId="{974C5669-D452-4E4D-A85E-825281BA4DCA}">
      <dgm:prSet/>
      <dgm:spPr/>
      <dgm:t>
        <a:bodyPr/>
        <a:lstStyle/>
        <a:p>
          <a:endParaRPr lang="en-US"/>
        </a:p>
      </dgm:t>
    </dgm:pt>
    <dgm:pt modelId="{3606AA11-55EE-5949-A949-FCC36A2834C3}" type="pres">
      <dgm:prSet presAssocID="{6F6CFAA9-E4F7-524F-BD98-C2D949D955EE}" presName="hierChild1" presStyleCnt="0">
        <dgm:presLayoutVars>
          <dgm:orgChart val="1"/>
          <dgm:chPref val="1"/>
          <dgm:dir/>
          <dgm:animOne val="branch"/>
          <dgm:animLvl val="lvl"/>
          <dgm:resizeHandles/>
        </dgm:presLayoutVars>
      </dgm:prSet>
      <dgm:spPr/>
      <dgm:t>
        <a:bodyPr/>
        <a:lstStyle/>
        <a:p>
          <a:endParaRPr lang="en-US"/>
        </a:p>
      </dgm:t>
    </dgm:pt>
    <dgm:pt modelId="{4A391F08-7E37-D84F-8553-7DB41275876E}" type="pres">
      <dgm:prSet presAssocID="{D2AE4E81-0E79-284D-B9DF-2212D1AA0437}" presName="hierRoot1" presStyleCnt="0">
        <dgm:presLayoutVars>
          <dgm:hierBranch val="init"/>
        </dgm:presLayoutVars>
      </dgm:prSet>
      <dgm:spPr/>
    </dgm:pt>
    <dgm:pt modelId="{18FC9348-7FDA-F549-93AE-71B80B9EB56E}" type="pres">
      <dgm:prSet presAssocID="{D2AE4E81-0E79-284D-B9DF-2212D1AA0437}" presName="rootComposite1" presStyleCnt="0"/>
      <dgm:spPr/>
    </dgm:pt>
    <dgm:pt modelId="{9568498C-91E8-2D4C-B539-1BB648907E80}" type="pres">
      <dgm:prSet presAssocID="{D2AE4E81-0E79-284D-B9DF-2212D1AA0437}" presName="rootText1" presStyleLbl="node0" presStyleIdx="0" presStyleCnt="1" custScaleX="190048" custScaleY="197313" custLinFactNeighborY="-59921">
        <dgm:presLayoutVars>
          <dgm:chPref val="3"/>
        </dgm:presLayoutVars>
      </dgm:prSet>
      <dgm:spPr/>
      <dgm:t>
        <a:bodyPr/>
        <a:lstStyle/>
        <a:p>
          <a:endParaRPr lang="en-US"/>
        </a:p>
      </dgm:t>
    </dgm:pt>
    <dgm:pt modelId="{F9783D5E-F835-EE48-8C04-FBE9615C46B4}" type="pres">
      <dgm:prSet presAssocID="{D2AE4E81-0E79-284D-B9DF-2212D1AA0437}" presName="rootConnector1" presStyleLbl="node1" presStyleIdx="0" presStyleCnt="0"/>
      <dgm:spPr/>
      <dgm:t>
        <a:bodyPr/>
        <a:lstStyle/>
        <a:p>
          <a:endParaRPr lang="en-US"/>
        </a:p>
      </dgm:t>
    </dgm:pt>
    <dgm:pt modelId="{740C4DA4-9B11-9541-917B-DD981772391E}" type="pres">
      <dgm:prSet presAssocID="{D2AE4E81-0E79-284D-B9DF-2212D1AA0437}" presName="hierChild2" presStyleCnt="0"/>
      <dgm:spPr/>
    </dgm:pt>
    <dgm:pt modelId="{1797E64D-DBD6-814E-8BE5-B4DC4FEAB02E}" type="pres">
      <dgm:prSet presAssocID="{8BE1F96C-A404-AE44-9914-EBAF19A18ECF}" presName="Name37" presStyleLbl="parChTrans1D2" presStyleIdx="0" presStyleCnt="2"/>
      <dgm:spPr/>
      <dgm:t>
        <a:bodyPr/>
        <a:lstStyle/>
        <a:p>
          <a:endParaRPr lang="en-US"/>
        </a:p>
      </dgm:t>
    </dgm:pt>
    <dgm:pt modelId="{A428DF6E-93A4-9A43-A07E-961BFCEF6CBC}" type="pres">
      <dgm:prSet presAssocID="{B7DC29BF-917E-2448-8658-C7AAFD9656B0}" presName="hierRoot2" presStyleCnt="0">
        <dgm:presLayoutVars>
          <dgm:hierBranch val="init"/>
        </dgm:presLayoutVars>
      </dgm:prSet>
      <dgm:spPr/>
    </dgm:pt>
    <dgm:pt modelId="{7AC7B342-A20A-9F4C-BC80-00D3246F8086}" type="pres">
      <dgm:prSet presAssocID="{B7DC29BF-917E-2448-8658-C7AAFD9656B0}" presName="rootComposite" presStyleCnt="0"/>
      <dgm:spPr/>
    </dgm:pt>
    <dgm:pt modelId="{2EE7F7C7-43F8-B34D-8D5A-F883B867003C}" type="pres">
      <dgm:prSet presAssocID="{B7DC29BF-917E-2448-8658-C7AAFD9656B0}" presName="rootText" presStyleLbl="node2" presStyleIdx="0" presStyleCnt="2" custScaleX="126577" custScaleY="196568">
        <dgm:presLayoutVars>
          <dgm:chPref val="3"/>
        </dgm:presLayoutVars>
      </dgm:prSet>
      <dgm:spPr/>
      <dgm:t>
        <a:bodyPr/>
        <a:lstStyle/>
        <a:p>
          <a:endParaRPr lang="en-US"/>
        </a:p>
      </dgm:t>
    </dgm:pt>
    <dgm:pt modelId="{84B9C2CE-B72C-E345-BCDA-C7A4BCF96DD0}" type="pres">
      <dgm:prSet presAssocID="{B7DC29BF-917E-2448-8658-C7AAFD9656B0}" presName="rootConnector" presStyleLbl="node2" presStyleIdx="0" presStyleCnt="2"/>
      <dgm:spPr/>
      <dgm:t>
        <a:bodyPr/>
        <a:lstStyle/>
        <a:p>
          <a:endParaRPr lang="en-US"/>
        </a:p>
      </dgm:t>
    </dgm:pt>
    <dgm:pt modelId="{5F812162-125D-1141-A7CA-CF867A651A8F}" type="pres">
      <dgm:prSet presAssocID="{B7DC29BF-917E-2448-8658-C7AAFD9656B0}" presName="hierChild4" presStyleCnt="0"/>
      <dgm:spPr/>
    </dgm:pt>
    <dgm:pt modelId="{BF20F3C6-6742-A947-BD98-6994C6CA4229}" type="pres">
      <dgm:prSet presAssocID="{D756F30E-047F-2E4C-94E3-4F3AC4B44E3C}" presName="Name37" presStyleLbl="parChTrans1D3" presStyleIdx="0" presStyleCnt="2"/>
      <dgm:spPr/>
      <dgm:t>
        <a:bodyPr/>
        <a:lstStyle/>
        <a:p>
          <a:endParaRPr lang="en-US"/>
        </a:p>
      </dgm:t>
    </dgm:pt>
    <dgm:pt modelId="{BAD2FA1A-8B30-B642-BC56-2B0BFC8A0644}" type="pres">
      <dgm:prSet presAssocID="{AA96AE81-58BF-7A44-95CA-04F94A575D12}" presName="hierRoot2" presStyleCnt="0">
        <dgm:presLayoutVars>
          <dgm:hierBranch val="init"/>
        </dgm:presLayoutVars>
      </dgm:prSet>
      <dgm:spPr/>
    </dgm:pt>
    <dgm:pt modelId="{747CDF2B-9B76-5A42-9383-844181068CC4}" type="pres">
      <dgm:prSet presAssocID="{AA96AE81-58BF-7A44-95CA-04F94A575D12}" presName="rootComposite" presStyleCnt="0"/>
      <dgm:spPr/>
    </dgm:pt>
    <dgm:pt modelId="{50A1A90D-6740-B44E-ADA0-42193D27E837}" type="pres">
      <dgm:prSet presAssocID="{AA96AE81-58BF-7A44-95CA-04F94A575D12}" presName="rootText" presStyleLbl="node3" presStyleIdx="0" presStyleCnt="2" custLinFactNeighborY="19396">
        <dgm:presLayoutVars>
          <dgm:chPref val="3"/>
        </dgm:presLayoutVars>
      </dgm:prSet>
      <dgm:spPr/>
      <dgm:t>
        <a:bodyPr/>
        <a:lstStyle/>
        <a:p>
          <a:endParaRPr lang="en-US"/>
        </a:p>
      </dgm:t>
    </dgm:pt>
    <dgm:pt modelId="{B3AD24A9-2327-0940-B2DD-2253FE9C311E}" type="pres">
      <dgm:prSet presAssocID="{AA96AE81-58BF-7A44-95CA-04F94A575D12}" presName="rootConnector" presStyleLbl="node3" presStyleIdx="0" presStyleCnt="2"/>
      <dgm:spPr/>
      <dgm:t>
        <a:bodyPr/>
        <a:lstStyle/>
        <a:p>
          <a:endParaRPr lang="en-US"/>
        </a:p>
      </dgm:t>
    </dgm:pt>
    <dgm:pt modelId="{DD72975A-2F61-544B-925F-2E675256B44F}" type="pres">
      <dgm:prSet presAssocID="{AA96AE81-58BF-7A44-95CA-04F94A575D12}" presName="hierChild4" presStyleCnt="0"/>
      <dgm:spPr/>
    </dgm:pt>
    <dgm:pt modelId="{2B7C332F-A5EA-9142-B2D0-D79E16A16195}" type="pres">
      <dgm:prSet presAssocID="{AA96AE81-58BF-7A44-95CA-04F94A575D12}" presName="hierChild5" presStyleCnt="0"/>
      <dgm:spPr/>
    </dgm:pt>
    <dgm:pt modelId="{0CAA453C-1D51-FB49-BCA2-9445A9D28A27}" type="pres">
      <dgm:prSet presAssocID="{B7DC29BF-917E-2448-8658-C7AAFD9656B0}" presName="hierChild5" presStyleCnt="0"/>
      <dgm:spPr/>
    </dgm:pt>
    <dgm:pt modelId="{28230495-CE81-2F49-83D8-BC23F12CDAC1}" type="pres">
      <dgm:prSet presAssocID="{ACE1BACA-C805-3F42-9ACC-6D86843E0B9A}" presName="Name37" presStyleLbl="parChTrans1D2" presStyleIdx="1" presStyleCnt="2"/>
      <dgm:spPr/>
      <dgm:t>
        <a:bodyPr/>
        <a:lstStyle/>
        <a:p>
          <a:endParaRPr lang="en-US"/>
        </a:p>
      </dgm:t>
    </dgm:pt>
    <dgm:pt modelId="{29794DCB-C3BF-2F4A-A020-8BD7C6CBA465}" type="pres">
      <dgm:prSet presAssocID="{543A6D15-D247-C14E-B15C-5D4474924DAE}" presName="hierRoot2" presStyleCnt="0">
        <dgm:presLayoutVars>
          <dgm:hierBranch val="init"/>
        </dgm:presLayoutVars>
      </dgm:prSet>
      <dgm:spPr/>
    </dgm:pt>
    <dgm:pt modelId="{DC253605-CECE-5749-A2EC-746CD1002328}" type="pres">
      <dgm:prSet presAssocID="{543A6D15-D247-C14E-B15C-5D4474924DAE}" presName="rootComposite" presStyleCnt="0"/>
      <dgm:spPr/>
    </dgm:pt>
    <dgm:pt modelId="{ED636A15-5A54-024C-8113-486FF464D1D7}" type="pres">
      <dgm:prSet presAssocID="{543A6D15-D247-C14E-B15C-5D4474924DAE}" presName="rootText" presStyleLbl="node2" presStyleIdx="1" presStyleCnt="2" custScaleX="126577" custScaleY="196568">
        <dgm:presLayoutVars>
          <dgm:chPref val="3"/>
        </dgm:presLayoutVars>
      </dgm:prSet>
      <dgm:spPr/>
      <dgm:t>
        <a:bodyPr/>
        <a:lstStyle/>
        <a:p>
          <a:endParaRPr lang="en-US"/>
        </a:p>
      </dgm:t>
    </dgm:pt>
    <dgm:pt modelId="{8E6C4AFE-291A-E240-8C5A-14C20787A23D}" type="pres">
      <dgm:prSet presAssocID="{543A6D15-D247-C14E-B15C-5D4474924DAE}" presName="rootConnector" presStyleLbl="node2" presStyleIdx="1" presStyleCnt="2"/>
      <dgm:spPr/>
      <dgm:t>
        <a:bodyPr/>
        <a:lstStyle/>
        <a:p>
          <a:endParaRPr lang="en-US"/>
        </a:p>
      </dgm:t>
    </dgm:pt>
    <dgm:pt modelId="{38627831-3288-E849-8BC2-8CE2456E3A79}" type="pres">
      <dgm:prSet presAssocID="{543A6D15-D247-C14E-B15C-5D4474924DAE}" presName="hierChild4" presStyleCnt="0"/>
      <dgm:spPr/>
    </dgm:pt>
    <dgm:pt modelId="{DE0B1745-63CE-714F-BD81-FCFAA279FBFE}" type="pres">
      <dgm:prSet presAssocID="{AA1EF0D8-D158-C246-B127-46CAAA60B566}" presName="Name37" presStyleLbl="parChTrans1D3" presStyleIdx="1" presStyleCnt="2"/>
      <dgm:spPr/>
      <dgm:t>
        <a:bodyPr/>
        <a:lstStyle/>
        <a:p>
          <a:endParaRPr lang="en-US"/>
        </a:p>
      </dgm:t>
    </dgm:pt>
    <dgm:pt modelId="{6AF02EA5-4588-7D47-97D1-C698B7EAFB20}" type="pres">
      <dgm:prSet presAssocID="{C60AC62D-348A-1045-9619-9B0442D4F576}" presName="hierRoot2" presStyleCnt="0">
        <dgm:presLayoutVars>
          <dgm:hierBranch val="init"/>
        </dgm:presLayoutVars>
      </dgm:prSet>
      <dgm:spPr/>
    </dgm:pt>
    <dgm:pt modelId="{76E86D1A-C1BA-FA4B-A95F-26F78E5CA8E1}" type="pres">
      <dgm:prSet presAssocID="{C60AC62D-348A-1045-9619-9B0442D4F576}" presName="rootComposite" presStyleCnt="0"/>
      <dgm:spPr/>
    </dgm:pt>
    <dgm:pt modelId="{1533C33F-C44E-404B-A8F6-55ACC99221BF}" type="pres">
      <dgm:prSet presAssocID="{C60AC62D-348A-1045-9619-9B0442D4F576}" presName="rootText" presStyleLbl="node3" presStyleIdx="1" presStyleCnt="2" custLinFactNeighborY="19396">
        <dgm:presLayoutVars>
          <dgm:chPref val="3"/>
        </dgm:presLayoutVars>
      </dgm:prSet>
      <dgm:spPr/>
      <dgm:t>
        <a:bodyPr/>
        <a:lstStyle/>
        <a:p>
          <a:endParaRPr lang="en-US"/>
        </a:p>
      </dgm:t>
    </dgm:pt>
    <dgm:pt modelId="{16415E1F-6F38-6741-BDFD-36E9C30766EF}" type="pres">
      <dgm:prSet presAssocID="{C60AC62D-348A-1045-9619-9B0442D4F576}" presName="rootConnector" presStyleLbl="node3" presStyleIdx="1" presStyleCnt="2"/>
      <dgm:spPr/>
      <dgm:t>
        <a:bodyPr/>
        <a:lstStyle/>
        <a:p>
          <a:endParaRPr lang="en-US"/>
        </a:p>
      </dgm:t>
    </dgm:pt>
    <dgm:pt modelId="{C99222C5-DF41-604C-88F1-B6D693867B07}" type="pres">
      <dgm:prSet presAssocID="{C60AC62D-348A-1045-9619-9B0442D4F576}" presName="hierChild4" presStyleCnt="0"/>
      <dgm:spPr/>
    </dgm:pt>
    <dgm:pt modelId="{078C9AAB-F930-3041-9A2D-460BFC7C9C47}" type="pres">
      <dgm:prSet presAssocID="{C60AC62D-348A-1045-9619-9B0442D4F576}" presName="hierChild5" presStyleCnt="0"/>
      <dgm:spPr/>
    </dgm:pt>
    <dgm:pt modelId="{DFBEF9C7-3896-5144-8CFF-E2813C7A919A}" type="pres">
      <dgm:prSet presAssocID="{543A6D15-D247-C14E-B15C-5D4474924DAE}" presName="hierChild5" presStyleCnt="0"/>
      <dgm:spPr/>
    </dgm:pt>
    <dgm:pt modelId="{CF4A3482-7D2E-3F4B-AD14-3D815D7831DF}" type="pres">
      <dgm:prSet presAssocID="{D2AE4E81-0E79-284D-B9DF-2212D1AA0437}" presName="hierChild3" presStyleCnt="0"/>
      <dgm:spPr/>
    </dgm:pt>
  </dgm:ptLst>
  <dgm:cxnLst>
    <dgm:cxn modelId="{0D73E6E7-30A4-4F08-AF42-0D3C47BAEF3D}" type="presOf" srcId="{AA96AE81-58BF-7A44-95CA-04F94A575D12}" destId="{B3AD24A9-2327-0940-B2DD-2253FE9C311E}" srcOrd="1" destOrd="0" presId="urn:microsoft.com/office/officeart/2005/8/layout/orgChart1"/>
    <dgm:cxn modelId="{337475BC-C82F-4C32-BBDD-663FC4E241B7}" type="presOf" srcId="{AA96AE81-58BF-7A44-95CA-04F94A575D12}" destId="{50A1A90D-6740-B44E-ADA0-42193D27E837}" srcOrd="0" destOrd="0" presId="urn:microsoft.com/office/officeart/2005/8/layout/orgChart1"/>
    <dgm:cxn modelId="{5DF993B5-09D5-4E64-92E3-D7A6A48B2651}" type="presOf" srcId="{C60AC62D-348A-1045-9619-9B0442D4F576}" destId="{16415E1F-6F38-6741-BDFD-36E9C30766EF}" srcOrd="1" destOrd="0" presId="urn:microsoft.com/office/officeart/2005/8/layout/orgChart1"/>
    <dgm:cxn modelId="{76237AED-3B65-4AF9-9F6E-FD4A84F479BD}" type="presOf" srcId="{8BE1F96C-A404-AE44-9914-EBAF19A18ECF}" destId="{1797E64D-DBD6-814E-8BE5-B4DC4FEAB02E}" srcOrd="0" destOrd="0" presId="urn:microsoft.com/office/officeart/2005/8/layout/orgChart1"/>
    <dgm:cxn modelId="{974C5669-D452-4E4D-A85E-825281BA4DCA}" srcId="{543A6D15-D247-C14E-B15C-5D4474924DAE}" destId="{C60AC62D-348A-1045-9619-9B0442D4F576}" srcOrd="0" destOrd="0" parTransId="{AA1EF0D8-D158-C246-B127-46CAAA60B566}" sibTransId="{C2255A94-4F3E-9F42-BC95-4E24DB3C6C07}"/>
    <dgm:cxn modelId="{C08C4BD3-6E15-4AEF-B010-931A55408446}" type="presOf" srcId="{AA1EF0D8-D158-C246-B127-46CAAA60B566}" destId="{DE0B1745-63CE-714F-BD81-FCFAA279FBFE}" srcOrd="0" destOrd="0" presId="urn:microsoft.com/office/officeart/2005/8/layout/orgChart1"/>
    <dgm:cxn modelId="{8C0F44D6-7BE3-4041-AD90-A0239CC1A6BB}" type="presOf" srcId="{C60AC62D-348A-1045-9619-9B0442D4F576}" destId="{1533C33F-C44E-404B-A8F6-55ACC99221BF}" srcOrd="0" destOrd="0" presId="urn:microsoft.com/office/officeart/2005/8/layout/orgChart1"/>
    <dgm:cxn modelId="{E2BC74B1-A26A-DE4C-8D61-70EDD906E68C}" srcId="{D2AE4E81-0E79-284D-B9DF-2212D1AA0437}" destId="{B7DC29BF-917E-2448-8658-C7AAFD9656B0}" srcOrd="0" destOrd="0" parTransId="{8BE1F96C-A404-AE44-9914-EBAF19A18ECF}" sibTransId="{C808A40B-E93B-4243-A49B-0C4AA6C60817}"/>
    <dgm:cxn modelId="{862EF8C0-06DB-4277-BE5E-B1751D57FF20}" type="presOf" srcId="{543A6D15-D247-C14E-B15C-5D4474924DAE}" destId="{8E6C4AFE-291A-E240-8C5A-14C20787A23D}" srcOrd="1" destOrd="0" presId="urn:microsoft.com/office/officeart/2005/8/layout/orgChart1"/>
    <dgm:cxn modelId="{CB498D04-624B-4C64-AA63-82FD9A55FEAE}" type="presOf" srcId="{543A6D15-D247-C14E-B15C-5D4474924DAE}" destId="{ED636A15-5A54-024C-8113-486FF464D1D7}" srcOrd="0" destOrd="0" presId="urn:microsoft.com/office/officeart/2005/8/layout/orgChart1"/>
    <dgm:cxn modelId="{91088C3A-9F27-6A47-980E-6C0D7AF036F1}" srcId="{B7DC29BF-917E-2448-8658-C7AAFD9656B0}" destId="{AA96AE81-58BF-7A44-95CA-04F94A575D12}" srcOrd="0" destOrd="0" parTransId="{D756F30E-047F-2E4C-94E3-4F3AC4B44E3C}" sibTransId="{22D4DD5E-B915-884C-8007-1E69CAC32026}"/>
    <dgm:cxn modelId="{04EF0FD4-759F-4982-955E-F558C419C21C}" type="presOf" srcId="{D2AE4E81-0E79-284D-B9DF-2212D1AA0437}" destId="{9568498C-91E8-2D4C-B539-1BB648907E80}" srcOrd="0" destOrd="0" presId="urn:microsoft.com/office/officeart/2005/8/layout/orgChart1"/>
    <dgm:cxn modelId="{A8C34D5F-55E5-4B7B-BA6C-8F686A235C0F}" type="presOf" srcId="{ACE1BACA-C805-3F42-9ACC-6D86843E0B9A}" destId="{28230495-CE81-2F49-83D8-BC23F12CDAC1}" srcOrd="0" destOrd="0" presId="urn:microsoft.com/office/officeart/2005/8/layout/orgChart1"/>
    <dgm:cxn modelId="{E029C82D-7D56-44E3-9E64-02076A70091A}" type="presOf" srcId="{B7DC29BF-917E-2448-8658-C7AAFD9656B0}" destId="{2EE7F7C7-43F8-B34D-8D5A-F883B867003C}" srcOrd="0" destOrd="0" presId="urn:microsoft.com/office/officeart/2005/8/layout/orgChart1"/>
    <dgm:cxn modelId="{C3BF0205-B0A4-314B-9633-4D060A6FC919}" srcId="{6F6CFAA9-E4F7-524F-BD98-C2D949D955EE}" destId="{D2AE4E81-0E79-284D-B9DF-2212D1AA0437}" srcOrd="0" destOrd="0" parTransId="{ED14A050-3038-D04E-B0AA-E572CD4AEC74}" sibTransId="{CAC68FF9-C002-8748-99B8-1EBBF219177C}"/>
    <dgm:cxn modelId="{52FB22B6-8428-4FC2-A3DF-37C1B090CB63}" type="presOf" srcId="{D2AE4E81-0E79-284D-B9DF-2212D1AA0437}" destId="{F9783D5E-F835-EE48-8C04-FBE9615C46B4}" srcOrd="1" destOrd="0" presId="urn:microsoft.com/office/officeart/2005/8/layout/orgChart1"/>
    <dgm:cxn modelId="{1B2FEE74-0A56-C84E-B7D7-4B2887011912}" srcId="{D2AE4E81-0E79-284D-B9DF-2212D1AA0437}" destId="{543A6D15-D247-C14E-B15C-5D4474924DAE}" srcOrd="1" destOrd="0" parTransId="{ACE1BACA-C805-3F42-9ACC-6D86843E0B9A}" sibTransId="{EC044A90-C216-AA48-BD53-99E683C70A4C}"/>
    <dgm:cxn modelId="{5FBAA188-9CA9-4B2D-B95B-E6BB20949FF8}" type="presOf" srcId="{D756F30E-047F-2E4C-94E3-4F3AC4B44E3C}" destId="{BF20F3C6-6742-A947-BD98-6994C6CA4229}" srcOrd="0" destOrd="0" presId="urn:microsoft.com/office/officeart/2005/8/layout/orgChart1"/>
    <dgm:cxn modelId="{CDAFB82C-1714-4EE5-A985-C4F10F248706}" type="presOf" srcId="{6F6CFAA9-E4F7-524F-BD98-C2D949D955EE}" destId="{3606AA11-55EE-5949-A949-FCC36A2834C3}" srcOrd="0" destOrd="0" presId="urn:microsoft.com/office/officeart/2005/8/layout/orgChart1"/>
    <dgm:cxn modelId="{AAD38384-5085-4189-95E0-E7B720CAB502}" type="presOf" srcId="{B7DC29BF-917E-2448-8658-C7AAFD9656B0}" destId="{84B9C2CE-B72C-E345-BCDA-C7A4BCF96DD0}" srcOrd="1" destOrd="0" presId="urn:microsoft.com/office/officeart/2005/8/layout/orgChart1"/>
    <dgm:cxn modelId="{69CBE517-2F2E-44A8-97DF-87B8CEB695C2}" type="presParOf" srcId="{3606AA11-55EE-5949-A949-FCC36A2834C3}" destId="{4A391F08-7E37-D84F-8553-7DB41275876E}" srcOrd="0" destOrd="0" presId="urn:microsoft.com/office/officeart/2005/8/layout/orgChart1"/>
    <dgm:cxn modelId="{AB2F573E-16D6-4532-8801-05105343D57E}" type="presParOf" srcId="{4A391F08-7E37-D84F-8553-7DB41275876E}" destId="{18FC9348-7FDA-F549-93AE-71B80B9EB56E}" srcOrd="0" destOrd="0" presId="urn:microsoft.com/office/officeart/2005/8/layout/orgChart1"/>
    <dgm:cxn modelId="{F53ABFD5-A7B6-4B7E-B170-ADB91776C67C}" type="presParOf" srcId="{18FC9348-7FDA-F549-93AE-71B80B9EB56E}" destId="{9568498C-91E8-2D4C-B539-1BB648907E80}" srcOrd="0" destOrd="0" presId="urn:microsoft.com/office/officeart/2005/8/layout/orgChart1"/>
    <dgm:cxn modelId="{001F52F9-2200-40D1-9162-0BD197E0D3F5}" type="presParOf" srcId="{18FC9348-7FDA-F549-93AE-71B80B9EB56E}" destId="{F9783D5E-F835-EE48-8C04-FBE9615C46B4}" srcOrd="1" destOrd="0" presId="urn:microsoft.com/office/officeart/2005/8/layout/orgChart1"/>
    <dgm:cxn modelId="{F00733CC-F7EF-4C11-AF15-8B4EDB6A6F42}" type="presParOf" srcId="{4A391F08-7E37-D84F-8553-7DB41275876E}" destId="{740C4DA4-9B11-9541-917B-DD981772391E}" srcOrd="1" destOrd="0" presId="urn:microsoft.com/office/officeart/2005/8/layout/orgChart1"/>
    <dgm:cxn modelId="{9B01C707-35A4-4E25-B86D-17AA615443E8}" type="presParOf" srcId="{740C4DA4-9B11-9541-917B-DD981772391E}" destId="{1797E64D-DBD6-814E-8BE5-B4DC4FEAB02E}" srcOrd="0" destOrd="0" presId="urn:microsoft.com/office/officeart/2005/8/layout/orgChart1"/>
    <dgm:cxn modelId="{6E14D351-C570-493C-B86F-BB5FAEFFB6ED}" type="presParOf" srcId="{740C4DA4-9B11-9541-917B-DD981772391E}" destId="{A428DF6E-93A4-9A43-A07E-961BFCEF6CBC}" srcOrd="1" destOrd="0" presId="urn:microsoft.com/office/officeart/2005/8/layout/orgChart1"/>
    <dgm:cxn modelId="{E8BB0516-E1A2-4D70-B662-5DF96BB5CA30}" type="presParOf" srcId="{A428DF6E-93A4-9A43-A07E-961BFCEF6CBC}" destId="{7AC7B342-A20A-9F4C-BC80-00D3246F8086}" srcOrd="0" destOrd="0" presId="urn:microsoft.com/office/officeart/2005/8/layout/orgChart1"/>
    <dgm:cxn modelId="{87ECEA9A-7563-449B-8210-64BF230F4957}" type="presParOf" srcId="{7AC7B342-A20A-9F4C-BC80-00D3246F8086}" destId="{2EE7F7C7-43F8-B34D-8D5A-F883B867003C}" srcOrd="0" destOrd="0" presId="urn:microsoft.com/office/officeart/2005/8/layout/orgChart1"/>
    <dgm:cxn modelId="{E9EDFAF2-C75E-4580-BFD2-0F0EC1A5CA8F}" type="presParOf" srcId="{7AC7B342-A20A-9F4C-BC80-00D3246F8086}" destId="{84B9C2CE-B72C-E345-BCDA-C7A4BCF96DD0}" srcOrd="1" destOrd="0" presId="urn:microsoft.com/office/officeart/2005/8/layout/orgChart1"/>
    <dgm:cxn modelId="{324D793F-475F-4D88-8E51-C851FCAE3A52}" type="presParOf" srcId="{A428DF6E-93A4-9A43-A07E-961BFCEF6CBC}" destId="{5F812162-125D-1141-A7CA-CF867A651A8F}" srcOrd="1" destOrd="0" presId="urn:microsoft.com/office/officeart/2005/8/layout/orgChart1"/>
    <dgm:cxn modelId="{7D18E0C1-71BD-44FF-9D4A-4ACE6A51C1BA}" type="presParOf" srcId="{5F812162-125D-1141-A7CA-CF867A651A8F}" destId="{BF20F3C6-6742-A947-BD98-6994C6CA4229}" srcOrd="0" destOrd="0" presId="urn:microsoft.com/office/officeart/2005/8/layout/orgChart1"/>
    <dgm:cxn modelId="{D3F2502E-B574-49D8-9414-7CECDC78CFFE}" type="presParOf" srcId="{5F812162-125D-1141-A7CA-CF867A651A8F}" destId="{BAD2FA1A-8B30-B642-BC56-2B0BFC8A0644}" srcOrd="1" destOrd="0" presId="urn:microsoft.com/office/officeart/2005/8/layout/orgChart1"/>
    <dgm:cxn modelId="{111F9DC0-6C48-4967-BC7F-77EAB8DA4189}" type="presParOf" srcId="{BAD2FA1A-8B30-B642-BC56-2B0BFC8A0644}" destId="{747CDF2B-9B76-5A42-9383-844181068CC4}" srcOrd="0" destOrd="0" presId="urn:microsoft.com/office/officeart/2005/8/layout/orgChart1"/>
    <dgm:cxn modelId="{EDBBF15F-44D2-4802-B321-B263B24869F3}" type="presParOf" srcId="{747CDF2B-9B76-5A42-9383-844181068CC4}" destId="{50A1A90D-6740-B44E-ADA0-42193D27E837}" srcOrd="0" destOrd="0" presId="urn:microsoft.com/office/officeart/2005/8/layout/orgChart1"/>
    <dgm:cxn modelId="{7CFBD40B-454C-4D6D-AA35-9315CDC1973D}" type="presParOf" srcId="{747CDF2B-9B76-5A42-9383-844181068CC4}" destId="{B3AD24A9-2327-0940-B2DD-2253FE9C311E}" srcOrd="1" destOrd="0" presId="urn:microsoft.com/office/officeart/2005/8/layout/orgChart1"/>
    <dgm:cxn modelId="{05818D3C-BE5A-4979-853F-D0D03DD508AB}" type="presParOf" srcId="{BAD2FA1A-8B30-B642-BC56-2B0BFC8A0644}" destId="{DD72975A-2F61-544B-925F-2E675256B44F}" srcOrd="1" destOrd="0" presId="urn:microsoft.com/office/officeart/2005/8/layout/orgChart1"/>
    <dgm:cxn modelId="{C023BB7F-C56E-4F0C-9F43-3BD3F40ED6C8}" type="presParOf" srcId="{BAD2FA1A-8B30-B642-BC56-2B0BFC8A0644}" destId="{2B7C332F-A5EA-9142-B2D0-D79E16A16195}" srcOrd="2" destOrd="0" presId="urn:microsoft.com/office/officeart/2005/8/layout/orgChart1"/>
    <dgm:cxn modelId="{D1732409-FD8E-409B-8138-46595AB3C8D9}" type="presParOf" srcId="{A428DF6E-93A4-9A43-A07E-961BFCEF6CBC}" destId="{0CAA453C-1D51-FB49-BCA2-9445A9D28A27}" srcOrd="2" destOrd="0" presId="urn:microsoft.com/office/officeart/2005/8/layout/orgChart1"/>
    <dgm:cxn modelId="{523330E5-0C04-4469-880E-BC1B171FB3CF}" type="presParOf" srcId="{740C4DA4-9B11-9541-917B-DD981772391E}" destId="{28230495-CE81-2F49-83D8-BC23F12CDAC1}" srcOrd="2" destOrd="0" presId="urn:microsoft.com/office/officeart/2005/8/layout/orgChart1"/>
    <dgm:cxn modelId="{190ED2FA-65E5-4991-A5C8-773CA9B03E5C}" type="presParOf" srcId="{740C4DA4-9B11-9541-917B-DD981772391E}" destId="{29794DCB-C3BF-2F4A-A020-8BD7C6CBA465}" srcOrd="3" destOrd="0" presId="urn:microsoft.com/office/officeart/2005/8/layout/orgChart1"/>
    <dgm:cxn modelId="{E906A503-6656-47F6-973A-66EAC6CB1463}" type="presParOf" srcId="{29794DCB-C3BF-2F4A-A020-8BD7C6CBA465}" destId="{DC253605-CECE-5749-A2EC-746CD1002328}" srcOrd="0" destOrd="0" presId="urn:microsoft.com/office/officeart/2005/8/layout/orgChart1"/>
    <dgm:cxn modelId="{67C6518E-9220-444A-A7F0-A7122221F41F}" type="presParOf" srcId="{DC253605-CECE-5749-A2EC-746CD1002328}" destId="{ED636A15-5A54-024C-8113-486FF464D1D7}" srcOrd="0" destOrd="0" presId="urn:microsoft.com/office/officeart/2005/8/layout/orgChart1"/>
    <dgm:cxn modelId="{7DBD0CA1-61D4-4FD8-BE9B-1505970D4BCA}" type="presParOf" srcId="{DC253605-CECE-5749-A2EC-746CD1002328}" destId="{8E6C4AFE-291A-E240-8C5A-14C20787A23D}" srcOrd="1" destOrd="0" presId="urn:microsoft.com/office/officeart/2005/8/layout/orgChart1"/>
    <dgm:cxn modelId="{75283ADF-D0AF-49A5-9BAA-CCE8AB4591DC}" type="presParOf" srcId="{29794DCB-C3BF-2F4A-A020-8BD7C6CBA465}" destId="{38627831-3288-E849-8BC2-8CE2456E3A79}" srcOrd="1" destOrd="0" presId="urn:microsoft.com/office/officeart/2005/8/layout/orgChart1"/>
    <dgm:cxn modelId="{02CB3B04-3169-42C3-BAD5-2681CEEDFED0}" type="presParOf" srcId="{38627831-3288-E849-8BC2-8CE2456E3A79}" destId="{DE0B1745-63CE-714F-BD81-FCFAA279FBFE}" srcOrd="0" destOrd="0" presId="urn:microsoft.com/office/officeart/2005/8/layout/orgChart1"/>
    <dgm:cxn modelId="{CE30DB15-D4BA-433D-8E1B-694A4C8156D6}" type="presParOf" srcId="{38627831-3288-E849-8BC2-8CE2456E3A79}" destId="{6AF02EA5-4588-7D47-97D1-C698B7EAFB20}" srcOrd="1" destOrd="0" presId="urn:microsoft.com/office/officeart/2005/8/layout/orgChart1"/>
    <dgm:cxn modelId="{52861062-C933-4B9D-9B5B-986796D071B9}" type="presParOf" srcId="{6AF02EA5-4588-7D47-97D1-C698B7EAFB20}" destId="{76E86D1A-C1BA-FA4B-A95F-26F78E5CA8E1}" srcOrd="0" destOrd="0" presId="urn:microsoft.com/office/officeart/2005/8/layout/orgChart1"/>
    <dgm:cxn modelId="{012053BF-C788-4AAD-A5FB-8EAD4BAB2F93}" type="presParOf" srcId="{76E86D1A-C1BA-FA4B-A95F-26F78E5CA8E1}" destId="{1533C33F-C44E-404B-A8F6-55ACC99221BF}" srcOrd="0" destOrd="0" presId="urn:microsoft.com/office/officeart/2005/8/layout/orgChart1"/>
    <dgm:cxn modelId="{503F0BAA-424D-455A-AA44-17845F60DBC9}" type="presParOf" srcId="{76E86D1A-C1BA-FA4B-A95F-26F78E5CA8E1}" destId="{16415E1F-6F38-6741-BDFD-36E9C30766EF}" srcOrd="1" destOrd="0" presId="urn:microsoft.com/office/officeart/2005/8/layout/orgChart1"/>
    <dgm:cxn modelId="{E8A8F97F-CB65-4B17-BC7C-4AA8C5EF0960}" type="presParOf" srcId="{6AF02EA5-4588-7D47-97D1-C698B7EAFB20}" destId="{C99222C5-DF41-604C-88F1-B6D693867B07}" srcOrd="1" destOrd="0" presId="urn:microsoft.com/office/officeart/2005/8/layout/orgChart1"/>
    <dgm:cxn modelId="{FA987D24-1B2B-4DD4-97BD-E93E188B0035}" type="presParOf" srcId="{6AF02EA5-4588-7D47-97D1-C698B7EAFB20}" destId="{078C9AAB-F930-3041-9A2D-460BFC7C9C47}" srcOrd="2" destOrd="0" presId="urn:microsoft.com/office/officeart/2005/8/layout/orgChart1"/>
    <dgm:cxn modelId="{3622E374-D3A0-4EBD-9178-289702E98B0A}" type="presParOf" srcId="{29794DCB-C3BF-2F4A-A020-8BD7C6CBA465}" destId="{DFBEF9C7-3896-5144-8CFF-E2813C7A919A}" srcOrd="2" destOrd="0" presId="urn:microsoft.com/office/officeart/2005/8/layout/orgChart1"/>
    <dgm:cxn modelId="{CE06BE32-B970-4E96-A18F-69E548CDFDD8}" type="presParOf" srcId="{4A391F08-7E37-D84F-8553-7DB41275876E}" destId="{CF4A3482-7D2E-3F4B-AD14-3D815D7831DF}" srcOrd="2" destOrd="0" presId="urn:microsoft.com/office/officeart/2005/8/layout/orgChar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2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3CB3C3-5E1B-4AD0-8CB4-1AB122FCEC28}" type="datetimeFigureOut">
              <a:rPr lang="tr-TR" smtClean="0"/>
              <a:t>04.12.2017</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ACE794-7580-462C-AAAD-9BE32CE003F1}" type="slidenum">
              <a:rPr lang="tr-TR" smtClean="0"/>
              <a:t>‹#›</a:t>
            </a:fld>
            <a:endParaRPr lang="tr-TR"/>
          </a:p>
        </p:txBody>
      </p:sp>
    </p:spTree>
    <p:extLst>
      <p:ext uri="{BB962C8B-B14F-4D97-AF65-F5344CB8AC3E}">
        <p14:creationId xmlns:p14="http://schemas.microsoft.com/office/powerpoint/2010/main" val="3402470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00ACE794-7580-462C-AAAD-9BE32CE003F1}" type="slidenum">
              <a:rPr lang="tr-TR" smtClean="0"/>
              <a:t>5</a:t>
            </a:fld>
            <a:endParaRPr lang="tr-TR"/>
          </a:p>
        </p:txBody>
      </p:sp>
    </p:spTree>
    <p:extLst>
      <p:ext uri="{BB962C8B-B14F-4D97-AF65-F5344CB8AC3E}">
        <p14:creationId xmlns:p14="http://schemas.microsoft.com/office/powerpoint/2010/main" val="1703993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54463692-3687-0149-AD17-1DEA064E53AE}" type="slidenum">
              <a:rPr lang="en-US" smtClean="0"/>
              <a:pPr/>
              <a:t>30</a:t>
            </a:fld>
            <a:endParaRPr lang="en-US"/>
          </a:p>
        </p:txBody>
      </p:sp>
    </p:spTree>
    <p:extLst>
      <p:ext uri="{BB962C8B-B14F-4D97-AF65-F5344CB8AC3E}">
        <p14:creationId xmlns:p14="http://schemas.microsoft.com/office/powerpoint/2010/main" val="739166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463692-3687-0149-AD17-1DEA064E53AE}"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992523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463692-3687-0149-AD17-1DEA064E53AE}"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411651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463692-3687-0149-AD17-1DEA064E53AE}"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709565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463692-3687-0149-AD17-1DEA064E53AE}"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4129968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41DB5955-F6F7-4BB7-BE6F-1BA6CC6EEB53}" type="slidenum">
              <a:rPr lang="tr-TR" smtClean="0"/>
              <a:t>43</a:t>
            </a:fld>
            <a:endParaRPr lang="tr-TR"/>
          </a:p>
        </p:txBody>
      </p:sp>
    </p:spTree>
    <p:extLst>
      <p:ext uri="{BB962C8B-B14F-4D97-AF65-F5344CB8AC3E}">
        <p14:creationId xmlns:p14="http://schemas.microsoft.com/office/powerpoint/2010/main" val="467373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54463692-3687-0149-AD17-1DEA064E53AE}" type="slidenum">
              <a:rPr lang="en-US" smtClean="0"/>
              <a:pPr/>
              <a:t>7</a:t>
            </a:fld>
            <a:endParaRPr lang="en-US"/>
          </a:p>
        </p:txBody>
      </p:sp>
    </p:spTree>
    <p:extLst>
      <p:ext uri="{BB962C8B-B14F-4D97-AF65-F5344CB8AC3E}">
        <p14:creationId xmlns:p14="http://schemas.microsoft.com/office/powerpoint/2010/main" val="4259409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463692-3687-0149-AD17-1DEA064E53AE}"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912576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463692-3687-0149-AD17-1DEA064E53AE}"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143944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463692-3687-0149-AD17-1DEA064E53AE}"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994027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463692-3687-0149-AD17-1DEA064E53AE}"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43937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463692-3687-0149-AD17-1DEA064E53AE}"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435890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463692-3687-0149-AD17-1DEA064E53AE}"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089899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463692-3687-0149-AD17-1DEA064E53AE}"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566668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tr-TR"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Click to edit Master subtitle style</a:t>
            </a:r>
            <a:endParaRPr lang="en-US"/>
          </a:p>
        </p:txBody>
      </p:sp>
      <p:sp>
        <p:nvSpPr>
          <p:cNvPr id="4" name="Date Placeholder 3"/>
          <p:cNvSpPr>
            <a:spLocks noGrp="1"/>
          </p:cNvSpPr>
          <p:nvPr>
            <p:ph type="dt" sz="half" idx="10"/>
          </p:nvPr>
        </p:nvSpPr>
        <p:spPr/>
        <p:txBody>
          <a:bodyPr/>
          <a:lstStyle/>
          <a:p>
            <a:fld id="{4C5DA244-B7B7-454F-9C53-39D0C6A030EC}" type="datetimeFigureOut">
              <a:rPr lang="en-US" smtClean="0"/>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A8BD5B-3BA3-DF41-AFD8-1707ED4CF5F8}" type="slidenum">
              <a:rPr lang="en-US" smtClean="0"/>
              <a:t>‹#›</a:t>
            </a:fld>
            <a:endParaRPr lang="en-US"/>
          </a:p>
        </p:txBody>
      </p:sp>
    </p:spTree>
    <p:extLst>
      <p:ext uri="{BB962C8B-B14F-4D97-AF65-F5344CB8AC3E}">
        <p14:creationId xmlns:p14="http://schemas.microsoft.com/office/powerpoint/2010/main" val="4097083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4C5DA244-B7B7-454F-9C53-39D0C6A030EC}" type="datetimeFigureOut">
              <a:rPr lang="en-US" smtClean="0"/>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A8BD5B-3BA3-DF41-AFD8-1707ED4CF5F8}" type="slidenum">
              <a:rPr lang="en-US" smtClean="0"/>
              <a:t>‹#›</a:t>
            </a:fld>
            <a:endParaRPr lang="en-US"/>
          </a:p>
        </p:txBody>
      </p:sp>
    </p:spTree>
    <p:extLst>
      <p:ext uri="{BB962C8B-B14F-4D97-AF65-F5344CB8AC3E}">
        <p14:creationId xmlns:p14="http://schemas.microsoft.com/office/powerpoint/2010/main" val="422770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tr-TR"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4C5DA244-B7B7-454F-9C53-39D0C6A030EC}" type="datetimeFigureOut">
              <a:rPr lang="en-US" smtClean="0"/>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A8BD5B-3BA3-DF41-AFD8-1707ED4CF5F8}" type="slidenum">
              <a:rPr lang="en-US" smtClean="0"/>
              <a:t>‹#›</a:t>
            </a:fld>
            <a:endParaRPr lang="en-US"/>
          </a:p>
        </p:txBody>
      </p:sp>
    </p:spTree>
    <p:extLst>
      <p:ext uri="{BB962C8B-B14F-4D97-AF65-F5344CB8AC3E}">
        <p14:creationId xmlns:p14="http://schemas.microsoft.com/office/powerpoint/2010/main" val="1764621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Content Placeholder 2"/>
          <p:cNvSpPr>
            <a:spLocks noGrp="1"/>
          </p:cNvSpPr>
          <p:nvPr>
            <p:ph idx="1"/>
          </p:nvPr>
        </p:nvSpPr>
        <p:spPr/>
        <p:txBody>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4C5DA244-B7B7-454F-9C53-39D0C6A030EC}" type="datetimeFigureOut">
              <a:rPr lang="en-US" smtClean="0"/>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A8BD5B-3BA3-DF41-AFD8-1707ED4CF5F8}" type="slidenum">
              <a:rPr lang="en-US" smtClean="0"/>
              <a:t>‹#›</a:t>
            </a:fld>
            <a:endParaRPr lang="en-US"/>
          </a:p>
        </p:txBody>
      </p:sp>
    </p:spTree>
    <p:extLst>
      <p:ext uri="{BB962C8B-B14F-4D97-AF65-F5344CB8AC3E}">
        <p14:creationId xmlns:p14="http://schemas.microsoft.com/office/powerpoint/2010/main" val="1222656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tr-TR"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Click to edit Master text styles</a:t>
            </a:r>
          </a:p>
        </p:txBody>
      </p:sp>
      <p:sp>
        <p:nvSpPr>
          <p:cNvPr id="4" name="Date Placeholder 3"/>
          <p:cNvSpPr>
            <a:spLocks noGrp="1"/>
          </p:cNvSpPr>
          <p:nvPr>
            <p:ph type="dt" sz="half" idx="10"/>
          </p:nvPr>
        </p:nvSpPr>
        <p:spPr/>
        <p:txBody>
          <a:bodyPr/>
          <a:lstStyle/>
          <a:p>
            <a:fld id="{4C5DA244-B7B7-454F-9C53-39D0C6A030EC}" type="datetimeFigureOut">
              <a:rPr lang="en-US" smtClean="0"/>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A8BD5B-3BA3-DF41-AFD8-1707ED4CF5F8}" type="slidenum">
              <a:rPr lang="en-US" smtClean="0"/>
              <a:t>‹#›</a:t>
            </a:fld>
            <a:endParaRPr lang="en-US"/>
          </a:p>
        </p:txBody>
      </p:sp>
    </p:spTree>
    <p:extLst>
      <p:ext uri="{BB962C8B-B14F-4D97-AF65-F5344CB8AC3E}">
        <p14:creationId xmlns:p14="http://schemas.microsoft.com/office/powerpoint/2010/main" val="131540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5" name="Date Placeholder 4"/>
          <p:cNvSpPr>
            <a:spLocks noGrp="1"/>
          </p:cNvSpPr>
          <p:nvPr>
            <p:ph type="dt" sz="half" idx="10"/>
          </p:nvPr>
        </p:nvSpPr>
        <p:spPr/>
        <p:txBody>
          <a:bodyPr/>
          <a:lstStyle/>
          <a:p>
            <a:fld id="{4C5DA244-B7B7-454F-9C53-39D0C6A030EC}" type="datetimeFigureOut">
              <a:rPr lang="en-US" smtClean="0"/>
              <a:t>12/4/2017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A8BD5B-3BA3-DF41-AFD8-1707ED4CF5F8}" type="slidenum">
              <a:rPr lang="en-US" smtClean="0"/>
              <a:t>‹#›</a:t>
            </a:fld>
            <a:endParaRPr lang="en-US"/>
          </a:p>
        </p:txBody>
      </p:sp>
    </p:spTree>
    <p:extLst>
      <p:ext uri="{BB962C8B-B14F-4D97-AF65-F5344CB8AC3E}">
        <p14:creationId xmlns:p14="http://schemas.microsoft.com/office/powerpoint/2010/main" val="1244081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7" name="Date Placeholder 6"/>
          <p:cNvSpPr>
            <a:spLocks noGrp="1"/>
          </p:cNvSpPr>
          <p:nvPr>
            <p:ph type="dt" sz="half" idx="10"/>
          </p:nvPr>
        </p:nvSpPr>
        <p:spPr/>
        <p:txBody>
          <a:bodyPr/>
          <a:lstStyle/>
          <a:p>
            <a:fld id="{4C5DA244-B7B7-454F-9C53-39D0C6A030EC}" type="datetimeFigureOut">
              <a:rPr lang="en-US" smtClean="0"/>
              <a:t>12/4/2017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A8BD5B-3BA3-DF41-AFD8-1707ED4CF5F8}" type="slidenum">
              <a:rPr lang="en-US" smtClean="0"/>
              <a:t>‹#›</a:t>
            </a:fld>
            <a:endParaRPr lang="en-US"/>
          </a:p>
        </p:txBody>
      </p:sp>
    </p:spTree>
    <p:extLst>
      <p:ext uri="{BB962C8B-B14F-4D97-AF65-F5344CB8AC3E}">
        <p14:creationId xmlns:p14="http://schemas.microsoft.com/office/powerpoint/2010/main" val="385852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Date Placeholder 2"/>
          <p:cNvSpPr>
            <a:spLocks noGrp="1"/>
          </p:cNvSpPr>
          <p:nvPr>
            <p:ph type="dt" sz="half" idx="10"/>
          </p:nvPr>
        </p:nvSpPr>
        <p:spPr/>
        <p:txBody>
          <a:bodyPr/>
          <a:lstStyle/>
          <a:p>
            <a:fld id="{4C5DA244-B7B7-454F-9C53-39D0C6A030EC}" type="datetimeFigureOut">
              <a:rPr lang="en-US" smtClean="0"/>
              <a:t>12/4/2017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A8BD5B-3BA3-DF41-AFD8-1707ED4CF5F8}" type="slidenum">
              <a:rPr lang="en-US" smtClean="0"/>
              <a:t>‹#›</a:t>
            </a:fld>
            <a:endParaRPr lang="en-US"/>
          </a:p>
        </p:txBody>
      </p:sp>
    </p:spTree>
    <p:extLst>
      <p:ext uri="{BB962C8B-B14F-4D97-AF65-F5344CB8AC3E}">
        <p14:creationId xmlns:p14="http://schemas.microsoft.com/office/powerpoint/2010/main" val="1370619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5DA244-B7B7-454F-9C53-39D0C6A030EC}" type="datetimeFigureOut">
              <a:rPr lang="en-US" smtClean="0"/>
              <a:t>12/4/2017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A8BD5B-3BA3-DF41-AFD8-1707ED4CF5F8}" type="slidenum">
              <a:rPr lang="en-US" smtClean="0"/>
              <a:t>‹#›</a:t>
            </a:fld>
            <a:endParaRPr lang="en-US"/>
          </a:p>
        </p:txBody>
      </p:sp>
    </p:spTree>
    <p:extLst>
      <p:ext uri="{BB962C8B-B14F-4D97-AF65-F5344CB8AC3E}">
        <p14:creationId xmlns:p14="http://schemas.microsoft.com/office/powerpoint/2010/main" val="400316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tr-TR"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Click to edit Master text styles</a:t>
            </a:r>
          </a:p>
        </p:txBody>
      </p:sp>
      <p:sp>
        <p:nvSpPr>
          <p:cNvPr id="5" name="Date Placeholder 4"/>
          <p:cNvSpPr>
            <a:spLocks noGrp="1"/>
          </p:cNvSpPr>
          <p:nvPr>
            <p:ph type="dt" sz="half" idx="10"/>
          </p:nvPr>
        </p:nvSpPr>
        <p:spPr/>
        <p:txBody>
          <a:bodyPr/>
          <a:lstStyle/>
          <a:p>
            <a:fld id="{4C5DA244-B7B7-454F-9C53-39D0C6A030EC}" type="datetimeFigureOut">
              <a:rPr lang="en-US" smtClean="0"/>
              <a:t>12/4/2017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A8BD5B-3BA3-DF41-AFD8-1707ED4CF5F8}" type="slidenum">
              <a:rPr lang="en-US" smtClean="0"/>
              <a:t>‹#›</a:t>
            </a:fld>
            <a:endParaRPr lang="en-US"/>
          </a:p>
        </p:txBody>
      </p:sp>
    </p:spTree>
    <p:extLst>
      <p:ext uri="{BB962C8B-B14F-4D97-AF65-F5344CB8AC3E}">
        <p14:creationId xmlns:p14="http://schemas.microsoft.com/office/powerpoint/2010/main" val="189410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tr-TR"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Click to edit Master text styles</a:t>
            </a:r>
          </a:p>
        </p:txBody>
      </p:sp>
      <p:sp>
        <p:nvSpPr>
          <p:cNvPr id="5" name="Date Placeholder 4"/>
          <p:cNvSpPr>
            <a:spLocks noGrp="1"/>
          </p:cNvSpPr>
          <p:nvPr>
            <p:ph type="dt" sz="half" idx="10"/>
          </p:nvPr>
        </p:nvSpPr>
        <p:spPr/>
        <p:txBody>
          <a:bodyPr/>
          <a:lstStyle/>
          <a:p>
            <a:fld id="{4C5DA244-B7B7-454F-9C53-39D0C6A030EC}" type="datetimeFigureOut">
              <a:rPr lang="en-US" smtClean="0"/>
              <a:t>12/4/2017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A8BD5B-3BA3-DF41-AFD8-1707ED4CF5F8}" type="slidenum">
              <a:rPr lang="en-US" smtClean="0"/>
              <a:t>‹#›</a:t>
            </a:fld>
            <a:endParaRPr lang="en-US"/>
          </a:p>
        </p:txBody>
      </p:sp>
    </p:spTree>
    <p:extLst>
      <p:ext uri="{BB962C8B-B14F-4D97-AF65-F5344CB8AC3E}">
        <p14:creationId xmlns:p14="http://schemas.microsoft.com/office/powerpoint/2010/main" val="2882775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5DA244-B7B7-454F-9C53-39D0C6A030EC}" type="datetimeFigureOut">
              <a:rPr lang="en-US" smtClean="0"/>
              <a:t>12/4/2017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A8BD5B-3BA3-DF41-AFD8-1707ED4CF5F8}" type="slidenum">
              <a:rPr lang="en-US" smtClean="0"/>
              <a:t>‹#›</a:t>
            </a:fld>
            <a:endParaRPr lang="en-US"/>
          </a:p>
        </p:txBody>
      </p:sp>
      <p:pic>
        <p:nvPicPr>
          <p:cNvPr id="8" name="Picture 7" descr="ppt ic 2.pdf"/>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290993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9.xml"/><Relationship Id="rId2" Type="http://schemas.openxmlformats.org/officeDocument/2006/relationships/diagramData" Target="../diagrams/data8.xml"/><Relationship Id="rId1" Type="http://schemas.openxmlformats.org/officeDocument/2006/relationships/slideLayout" Target="../slideLayouts/slideLayout6.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6.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6.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7.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6.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6.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6.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6.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7.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6.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ec.europa.eu/programmes/erasmus-plus/projects/"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www.etwinning.net/tr/pub/index.htm" TargetMode="External"/><Relationship Id="rId7" Type="http://schemas.openxmlformats.org/officeDocument/2006/relationships/image" Target="../media/image17.png"/><Relationship Id="rId2" Type="http://schemas.openxmlformats.org/officeDocument/2006/relationships/hyperlink" Target="http://www.schooleducationgateway.eu/en/pub/index.htm" TargetMode="Externa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hyperlink" Target="http://ec.europa.eu/epale/en/partner-search" TargetMode="External"/><Relationship Id="rId4" Type="http://schemas.openxmlformats.org/officeDocument/2006/relationships/hyperlink" Target="https://www.salto-youth.net/tools/otlas-partner-findin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ctrTitle"/>
          </p:nvPr>
        </p:nvSpPr>
        <p:spPr/>
        <p:txBody>
          <a:bodyPr/>
          <a:lstStyle/>
          <a:p>
            <a:pPr eaLnBrk="1" hangingPunct="1"/>
            <a:r>
              <a:rPr lang="tr-TR" dirty="0" err="1" smtClean="0"/>
              <a:t>In</a:t>
            </a:r>
            <a:endParaRPr lang="de-DE" dirty="0" smtClean="0"/>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a:buNone/>
              <a:defRPr/>
            </a:pPr>
            <a:endParaRPr lang="en-US" dirty="0"/>
          </a:p>
        </p:txBody>
      </p:sp>
      <p:pic>
        <p:nvPicPr>
          <p:cNvPr id="84995" name="Picture 5" descr="ppt cover.pdf"/>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84996" name="TextBox 6"/>
          <p:cNvSpPr txBox="1">
            <a:spLocks noChangeArrowheads="1"/>
          </p:cNvSpPr>
          <p:nvPr/>
        </p:nvSpPr>
        <p:spPr bwMode="auto">
          <a:xfrm>
            <a:off x="3844925" y="1738313"/>
            <a:ext cx="4778375" cy="646112"/>
          </a:xfrm>
          <a:prstGeom prst="rect">
            <a:avLst/>
          </a:prstGeom>
          <a:noFill/>
          <a:ln w="9525">
            <a:noFill/>
            <a:miter lim="800000"/>
            <a:headEnd/>
            <a:tailEnd/>
          </a:ln>
        </p:spPr>
        <p:txBody>
          <a:bodyPr>
            <a:spAutoFit/>
          </a:bodyPr>
          <a:lstStyle/>
          <a:p>
            <a:pPr algn="r" defTabSz="457200"/>
            <a:r>
              <a:rPr lang="en-US" i="1" dirty="0" err="1">
                <a:solidFill>
                  <a:srgbClr val="000000"/>
                </a:solidFill>
              </a:rPr>
              <a:t>Avrupa</a:t>
            </a:r>
            <a:r>
              <a:rPr lang="en-US" i="1" dirty="0">
                <a:solidFill>
                  <a:srgbClr val="000000"/>
                </a:solidFill>
              </a:rPr>
              <a:t> </a:t>
            </a:r>
            <a:r>
              <a:rPr lang="en-US" i="1" dirty="0" err="1">
                <a:solidFill>
                  <a:srgbClr val="000000"/>
                </a:solidFill>
              </a:rPr>
              <a:t>Birliği</a:t>
            </a:r>
            <a:r>
              <a:rPr lang="en-US" i="1" dirty="0">
                <a:solidFill>
                  <a:srgbClr val="000000"/>
                </a:solidFill>
              </a:rPr>
              <a:t> </a:t>
            </a:r>
            <a:r>
              <a:rPr lang="en-US" i="1" dirty="0" err="1">
                <a:solidFill>
                  <a:srgbClr val="000000"/>
                </a:solidFill>
              </a:rPr>
              <a:t>Bakanlığı</a:t>
            </a:r>
            <a:endParaRPr lang="en-US" i="1" dirty="0">
              <a:solidFill>
                <a:srgbClr val="000000"/>
              </a:solidFill>
            </a:endParaRPr>
          </a:p>
          <a:p>
            <a:pPr algn="r" defTabSz="457200"/>
            <a:r>
              <a:rPr lang="en-US" i="1" dirty="0">
                <a:solidFill>
                  <a:srgbClr val="000000"/>
                </a:solidFill>
              </a:rPr>
              <a:t>IPA II </a:t>
            </a:r>
            <a:r>
              <a:rPr lang="en-US" i="1" dirty="0" err="1">
                <a:solidFill>
                  <a:srgbClr val="000000"/>
                </a:solidFill>
              </a:rPr>
              <a:t>Teknik</a:t>
            </a:r>
            <a:r>
              <a:rPr lang="en-US" i="1" dirty="0">
                <a:solidFill>
                  <a:srgbClr val="000000"/>
                </a:solidFill>
              </a:rPr>
              <a:t> </a:t>
            </a:r>
            <a:r>
              <a:rPr lang="en-US" i="1" dirty="0" err="1">
                <a:solidFill>
                  <a:srgbClr val="000000"/>
                </a:solidFill>
              </a:rPr>
              <a:t>Destek</a:t>
            </a:r>
            <a:r>
              <a:rPr lang="en-US" i="1" dirty="0">
                <a:solidFill>
                  <a:srgbClr val="000000"/>
                </a:solidFill>
              </a:rPr>
              <a:t> </a:t>
            </a:r>
            <a:r>
              <a:rPr lang="en-US" i="1" dirty="0" err="1">
                <a:solidFill>
                  <a:srgbClr val="000000"/>
                </a:solidFill>
              </a:rPr>
              <a:t>Projesi</a:t>
            </a:r>
            <a:endParaRPr lang="en-US" i="1" dirty="0">
              <a:solidFill>
                <a:srgbClr val="000000"/>
              </a:solidFill>
            </a:endParaRPr>
          </a:p>
        </p:txBody>
      </p:sp>
      <p:sp>
        <p:nvSpPr>
          <p:cNvPr id="84998" name="TextBox 8"/>
          <p:cNvSpPr txBox="1">
            <a:spLocks noChangeArrowheads="1"/>
          </p:cNvSpPr>
          <p:nvPr/>
        </p:nvSpPr>
        <p:spPr bwMode="auto">
          <a:xfrm>
            <a:off x="3243231" y="3429000"/>
            <a:ext cx="5278437" cy="2492990"/>
          </a:xfrm>
          <a:prstGeom prst="rect">
            <a:avLst/>
          </a:prstGeom>
          <a:noFill/>
          <a:ln w="9525">
            <a:noFill/>
            <a:miter lim="800000"/>
            <a:headEnd/>
            <a:tailEnd/>
          </a:ln>
        </p:spPr>
        <p:txBody>
          <a:bodyPr>
            <a:spAutoFit/>
          </a:bodyPr>
          <a:lstStyle/>
          <a:p>
            <a:pPr algn="r" defTabSz="457200">
              <a:spcAft>
                <a:spcPts val="600"/>
              </a:spcAft>
            </a:pPr>
            <a:r>
              <a:rPr lang="tr-TR" sz="3200" b="1" dirty="0" smtClean="0">
                <a:solidFill>
                  <a:srgbClr val="000000"/>
                </a:solidFill>
              </a:rPr>
              <a:t>ERASMUS+ PROGRAMI</a:t>
            </a:r>
          </a:p>
          <a:p>
            <a:pPr algn="r" defTabSz="457200">
              <a:spcAft>
                <a:spcPts val="600"/>
              </a:spcAft>
            </a:pPr>
            <a:r>
              <a:rPr lang="tr-TR" sz="3200" b="1" dirty="0" smtClean="0">
                <a:solidFill>
                  <a:srgbClr val="000000"/>
                </a:solidFill>
              </a:rPr>
              <a:t>2014-2020</a:t>
            </a:r>
            <a:endParaRPr lang="tr-TR" sz="3200" b="1" dirty="0">
              <a:solidFill>
                <a:srgbClr val="000000"/>
              </a:solidFill>
            </a:endParaRPr>
          </a:p>
          <a:p>
            <a:pPr algn="r" defTabSz="457200">
              <a:spcAft>
                <a:spcPts val="600"/>
              </a:spcAft>
            </a:pPr>
            <a:r>
              <a:rPr lang="tr-TR" sz="2400" dirty="0" smtClean="0">
                <a:solidFill>
                  <a:srgbClr val="000000"/>
                </a:solidFill>
              </a:rPr>
              <a:t>Nejla VATANSEVER</a:t>
            </a:r>
          </a:p>
          <a:p>
            <a:pPr algn="r" defTabSz="457200">
              <a:spcAft>
                <a:spcPts val="600"/>
              </a:spcAft>
            </a:pPr>
            <a:r>
              <a:rPr lang="tr-TR" sz="2400" dirty="0" smtClean="0">
                <a:solidFill>
                  <a:srgbClr val="000000"/>
                </a:solidFill>
              </a:rPr>
              <a:t>TÜRKİYE ULUSAL AJANSI</a:t>
            </a:r>
          </a:p>
          <a:p>
            <a:pPr algn="r" defTabSz="457200">
              <a:spcAft>
                <a:spcPts val="600"/>
              </a:spcAft>
            </a:pPr>
            <a:r>
              <a:rPr lang="tr-TR" sz="2400" dirty="0" smtClean="0">
                <a:solidFill>
                  <a:srgbClr val="000000"/>
                </a:solidFill>
              </a:rPr>
              <a:t>5 ARALIK 2017/BURSA</a:t>
            </a:r>
          </a:p>
        </p:txBody>
      </p:sp>
      <p:cxnSp>
        <p:nvCxnSpPr>
          <p:cNvPr id="5" name="Straight Connector 4"/>
          <p:cNvCxnSpPr/>
          <p:nvPr/>
        </p:nvCxnSpPr>
        <p:spPr>
          <a:xfrm flipH="1">
            <a:off x="4946650" y="2479675"/>
            <a:ext cx="3579813" cy="0"/>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19750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085" y="457200"/>
            <a:ext cx="8229600" cy="1143000"/>
          </a:xfrm>
        </p:spPr>
        <p:txBody>
          <a:bodyPr>
            <a:noAutofit/>
          </a:bodyPr>
          <a:lstStyle/>
          <a:p>
            <a:pPr defTabSz="914400" eaLnBrk="0" fontAlgn="base" hangingPunct="0">
              <a:spcAft>
                <a:spcPct val="0"/>
              </a:spcAft>
            </a:pPr>
            <a:r>
              <a:rPr lang="tr-TR" sz="2800" dirty="0">
                <a:solidFill>
                  <a:srgbClr val="D5384B"/>
                </a:solidFill>
                <a:cs typeface="Arial"/>
              </a:rPr>
              <a:t>Erasmus+</a:t>
            </a:r>
            <a:br>
              <a:rPr lang="tr-TR" sz="2800" dirty="0">
                <a:solidFill>
                  <a:srgbClr val="D5384B"/>
                </a:solidFill>
                <a:cs typeface="Arial"/>
              </a:rPr>
            </a:br>
            <a:r>
              <a:rPr lang="tr-TR" sz="2800" dirty="0">
                <a:solidFill>
                  <a:srgbClr val="D5384B"/>
                </a:solidFill>
                <a:cs typeface="Arial"/>
              </a:rPr>
              <a:t>Hangi Ülkelerde Uygulanacak?</a:t>
            </a:r>
            <a:endParaRPr lang="en-US" sz="2800" dirty="0">
              <a:solidFill>
                <a:srgbClr val="D5384B"/>
              </a:solidFill>
              <a:cs typeface="Arial"/>
            </a:endParaRPr>
          </a:p>
        </p:txBody>
      </p:sp>
      <p:sp>
        <p:nvSpPr>
          <p:cNvPr id="5" name="Content Placeholder 4"/>
          <p:cNvSpPr>
            <a:spLocks noGrp="1"/>
          </p:cNvSpPr>
          <p:nvPr>
            <p:ph idx="1"/>
          </p:nvPr>
        </p:nvSpPr>
        <p:spPr>
          <a:xfrm>
            <a:off x="457200" y="2180052"/>
            <a:ext cx="8229600" cy="4208462"/>
          </a:xfrm>
        </p:spPr>
        <p:txBody>
          <a:bodyPr>
            <a:normAutofit/>
          </a:bodyPr>
          <a:lstStyle/>
          <a:p>
            <a:pPr marL="0" indent="0">
              <a:buNone/>
            </a:pPr>
            <a:r>
              <a:rPr lang="tr-TR" sz="2400" dirty="0" smtClean="0"/>
              <a:t> </a:t>
            </a:r>
          </a:p>
        </p:txBody>
      </p:sp>
      <p:sp>
        <p:nvSpPr>
          <p:cNvPr id="6" name="Oval 5"/>
          <p:cNvSpPr/>
          <p:nvPr/>
        </p:nvSpPr>
        <p:spPr>
          <a:xfrm>
            <a:off x="304800" y="2180052"/>
            <a:ext cx="4343400" cy="4343400"/>
          </a:xfrm>
          <a:prstGeom prst="ellipse">
            <a:avLst/>
          </a:prstGeom>
          <a:solidFill>
            <a:schemeClr val="accent1">
              <a:lumMod val="20000"/>
              <a:lumOff val="80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Times New Roman" panose="02020603050405020304" pitchFamily="18" charset="0"/>
              <a:cs typeface="Times New Roman" panose="02020603050405020304" pitchFamily="18" charset="0"/>
            </a:endParaRPr>
          </a:p>
        </p:txBody>
      </p:sp>
      <p:sp>
        <p:nvSpPr>
          <p:cNvPr id="7" name="Oval 6"/>
          <p:cNvSpPr/>
          <p:nvPr/>
        </p:nvSpPr>
        <p:spPr>
          <a:xfrm>
            <a:off x="859367" y="3530485"/>
            <a:ext cx="2971800" cy="2971800"/>
          </a:xfrm>
          <a:prstGeom prst="ellipse">
            <a:avLst/>
          </a:prstGeom>
          <a:solidFill>
            <a:schemeClr val="tx2">
              <a:lumMod val="40000"/>
              <a:lumOff val="60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Times New Roman" panose="02020603050405020304" pitchFamily="18" charset="0"/>
              <a:cs typeface="Times New Roman" panose="02020603050405020304" pitchFamily="18" charset="0"/>
            </a:endParaRPr>
          </a:p>
        </p:txBody>
      </p:sp>
      <p:sp>
        <p:nvSpPr>
          <p:cNvPr id="8" name="Oval 7"/>
          <p:cNvSpPr/>
          <p:nvPr/>
        </p:nvSpPr>
        <p:spPr>
          <a:xfrm>
            <a:off x="1600200" y="4825885"/>
            <a:ext cx="1676400" cy="1676400"/>
          </a:xfrm>
          <a:prstGeom prst="ellipse">
            <a:avLst/>
          </a:prstGeom>
          <a:solidFill>
            <a:schemeClr val="tx2">
              <a:lumMod val="60000"/>
              <a:lumOff val="40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latin typeface="Times New Roman" panose="02020603050405020304" pitchFamily="18" charset="0"/>
                <a:cs typeface="Times New Roman" panose="02020603050405020304" pitchFamily="18" charset="0"/>
              </a:rPr>
              <a:t>Program</a:t>
            </a:r>
          </a:p>
          <a:p>
            <a:pPr algn="ctr"/>
            <a:r>
              <a:rPr lang="en-US" b="1" dirty="0" err="1" smtClean="0">
                <a:solidFill>
                  <a:prstClr val="black"/>
                </a:solidFill>
                <a:latin typeface="Times New Roman" panose="02020603050405020304" pitchFamily="18" charset="0"/>
                <a:cs typeface="Times New Roman" panose="02020603050405020304" pitchFamily="18" charset="0"/>
              </a:rPr>
              <a:t>Ülkeler</a:t>
            </a:r>
            <a:r>
              <a:rPr lang="en-US" b="1" dirty="0" err="1">
                <a:solidFill>
                  <a:prstClr val="black"/>
                </a:solidFill>
                <a:latin typeface="Times New Roman" panose="02020603050405020304" pitchFamily="18" charset="0"/>
                <a:cs typeface="Times New Roman" panose="02020603050405020304" pitchFamily="18" charset="0"/>
              </a:rPr>
              <a:t>i</a:t>
            </a:r>
            <a:endParaRPr lang="en-US" b="1" dirty="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600200" y="4008852"/>
            <a:ext cx="1981200" cy="646331"/>
          </a:xfrm>
          <a:prstGeom prst="rect">
            <a:avLst/>
          </a:prstGeom>
          <a:noFill/>
        </p:spPr>
        <p:txBody>
          <a:bodyPr wrap="square" rtlCol="0">
            <a:spAutoFit/>
          </a:bodyPr>
          <a:lstStyle/>
          <a:p>
            <a:r>
              <a:rPr lang="en-US" b="1" dirty="0" smtClean="0">
                <a:solidFill>
                  <a:prstClr val="black"/>
                </a:solidFill>
                <a:latin typeface="Times New Roman" panose="02020603050405020304" pitchFamily="18" charset="0"/>
                <a:cs typeface="Times New Roman" panose="02020603050405020304" pitchFamily="18" charset="0"/>
              </a:rPr>
              <a:t>Program </a:t>
            </a:r>
            <a:r>
              <a:rPr lang="en-US" b="1" dirty="0" err="1" smtClean="0">
                <a:solidFill>
                  <a:prstClr val="black"/>
                </a:solidFill>
                <a:latin typeface="Times New Roman" panose="02020603050405020304" pitchFamily="18" charset="0"/>
                <a:cs typeface="Times New Roman" panose="02020603050405020304" pitchFamily="18" charset="0"/>
              </a:rPr>
              <a:t>Ortağı</a:t>
            </a:r>
            <a:endParaRPr lang="en-US" b="1" dirty="0" smtClean="0">
              <a:solidFill>
                <a:prstClr val="black"/>
              </a:solidFill>
              <a:latin typeface="Times New Roman" panose="02020603050405020304" pitchFamily="18" charset="0"/>
              <a:cs typeface="Times New Roman" panose="02020603050405020304" pitchFamily="18" charset="0"/>
            </a:endParaRPr>
          </a:p>
          <a:p>
            <a:r>
              <a:rPr lang="en-US" b="1" dirty="0" err="1" smtClean="0">
                <a:solidFill>
                  <a:prstClr val="black"/>
                </a:solidFill>
                <a:latin typeface="Times New Roman" panose="02020603050405020304" pitchFamily="18" charset="0"/>
                <a:cs typeface="Times New Roman" panose="02020603050405020304" pitchFamily="18" charset="0"/>
              </a:rPr>
              <a:t>Komşu</a:t>
            </a:r>
            <a:r>
              <a:rPr lang="en-US" b="1" dirty="0" smtClean="0">
                <a:solidFill>
                  <a:prstClr val="black"/>
                </a:solidFill>
                <a:latin typeface="Times New Roman" panose="02020603050405020304" pitchFamily="18" charset="0"/>
                <a:cs typeface="Times New Roman" panose="02020603050405020304" pitchFamily="18" charset="0"/>
              </a:rPr>
              <a:t> </a:t>
            </a:r>
            <a:r>
              <a:rPr lang="en-US" b="1" dirty="0" err="1" smtClean="0">
                <a:solidFill>
                  <a:prstClr val="black"/>
                </a:solidFill>
                <a:latin typeface="Times New Roman" panose="02020603050405020304" pitchFamily="18" charset="0"/>
                <a:cs typeface="Times New Roman" panose="02020603050405020304" pitchFamily="18" charset="0"/>
              </a:rPr>
              <a:t>Ülkeler</a:t>
            </a:r>
            <a:endParaRPr lang="en-US" b="1"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600200" y="2745654"/>
            <a:ext cx="1676400" cy="369332"/>
          </a:xfrm>
          <a:prstGeom prst="rect">
            <a:avLst/>
          </a:prstGeom>
          <a:noFill/>
        </p:spPr>
        <p:txBody>
          <a:bodyPr wrap="square" rtlCol="0">
            <a:spAutoFit/>
          </a:bodyPr>
          <a:lstStyle/>
          <a:p>
            <a:r>
              <a:rPr lang="en-US" b="1" dirty="0" err="1" smtClean="0">
                <a:solidFill>
                  <a:prstClr val="black"/>
                </a:solidFill>
                <a:latin typeface="Times New Roman" panose="02020603050405020304" pitchFamily="18" charset="0"/>
                <a:cs typeface="Times New Roman" panose="02020603050405020304" pitchFamily="18" charset="0"/>
              </a:rPr>
              <a:t>Diğer</a:t>
            </a:r>
            <a:r>
              <a:rPr lang="en-US" b="1" dirty="0" smtClean="0">
                <a:solidFill>
                  <a:prstClr val="black"/>
                </a:solidFill>
                <a:latin typeface="Times New Roman" panose="02020603050405020304" pitchFamily="18" charset="0"/>
                <a:cs typeface="Times New Roman" panose="02020603050405020304" pitchFamily="18" charset="0"/>
              </a:rPr>
              <a:t>  </a:t>
            </a:r>
            <a:r>
              <a:rPr lang="en-US" b="1" dirty="0" err="1" smtClean="0">
                <a:solidFill>
                  <a:prstClr val="black"/>
                </a:solidFill>
                <a:latin typeface="Times New Roman" panose="02020603050405020304" pitchFamily="18" charset="0"/>
                <a:cs typeface="Times New Roman" panose="02020603050405020304" pitchFamily="18" charset="0"/>
              </a:rPr>
              <a:t>Ülkeler</a:t>
            </a:r>
            <a:endParaRPr lang="en-US" b="1" dirty="0">
              <a:solidFill>
                <a:prstClr val="black"/>
              </a:solidFill>
              <a:latin typeface="Times New Roman" panose="02020603050405020304" pitchFamily="18" charset="0"/>
              <a:cs typeface="Times New Roman" panose="02020603050405020304" pitchFamily="18" charset="0"/>
            </a:endParaRPr>
          </a:p>
        </p:txBody>
      </p:sp>
      <p:sp>
        <p:nvSpPr>
          <p:cNvPr id="12" name="Left Arrow 11"/>
          <p:cNvSpPr/>
          <p:nvPr/>
        </p:nvSpPr>
        <p:spPr>
          <a:xfrm>
            <a:off x="3657600" y="3352801"/>
            <a:ext cx="5334000" cy="2057400"/>
          </a:xfrm>
          <a:prstGeom prst="leftArrow">
            <a:avLst/>
          </a:prstGeom>
          <a:solidFill>
            <a:schemeClr val="tx2">
              <a:lumMod val="75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1200" b="1" dirty="0">
                <a:solidFill>
                  <a:prstClr val="white"/>
                </a:solidFill>
                <a:latin typeface="Times New Roman" panose="02020603050405020304" pitchFamily="18" charset="0"/>
                <a:cs typeface="Times New Roman" panose="02020603050405020304" pitchFamily="18" charset="0"/>
              </a:rPr>
              <a:t>BAZI ALT EYLEMLER İÇİN:</a:t>
            </a:r>
          </a:p>
          <a:p>
            <a:pPr algn="ctr"/>
            <a:r>
              <a:rPr lang="en-US" sz="1200" b="1" dirty="0" err="1">
                <a:solidFill>
                  <a:prstClr val="white"/>
                </a:solidFill>
                <a:latin typeface="Times New Roman" panose="02020603050405020304" pitchFamily="18" charset="0"/>
                <a:cs typeface="Times New Roman" panose="02020603050405020304" pitchFamily="18" charset="0"/>
              </a:rPr>
              <a:t>Azerbaycan</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a:solidFill>
                  <a:prstClr val="white"/>
                </a:solidFill>
                <a:latin typeface="Times New Roman" panose="02020603050405020304" pitchFamily="18" charset="0"/>
                <a:cs typeface="Times New Roman" panose="02020603050405020304" pitchFamily="18" charset="0"/>
              </a:rPr>
              <a:t>Ermenistan</a:t>
            </a:r>
            <a:r>
              <a:rPr lang="en-US" sz="1200" b="1" dirty="0">
                <a:solidFill>
                  <a:prstClr val="white"/>
                </a:solidFill>
                <a:latin typeface="Times New Roman" panose="02020603050405020304" pitchFamily="18" charset="0"/>
                <a:cs typeface="Times New Roman" panose="02020603050405020304" pitchFamily="18" charset="0"/>
              </a:rPr>
              <a:t>, Belarus, Moldova, </a:t>
            </a:r>
            <a:r>
              <a:rPr lang="en-US" sz="1200" b="1" dirty="0" err="1">
                <a:solidFill>
                  <a:prstClr val="white"/>
                </a:solidFill>
                <a:latin typeface="Times New Roman" panose="02020603050405020304" pitchFamily="18" charset="0"/>
                <a:cs typeface="Times New Roman" panose="02020603050405020304" pitchFamily="18" charset="0"/>
              </a:rPr>
              <a:t>Gürcistan</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a:solidFill>
                  <a:prstClr val="white"/>
                </a:solidFill>
                <a:latin typeface="Times New Roman" panose="02020603050405020304" pitchFamily="18" charset="0"/>
                <a:cs typeface="Times New Roman" panose="02020603050405020304" pitchFamily="18" charset="0"/>
              </a:rPr>
              <a:t>Ukrayna</a:t>
            </a:r>
            <a:endParaRPr lang="en-US" sz="1200" b="1" dirty="0">
              <a:solidFill>
                <a:prstClr val="white"/>
              </a:solidFill>
              <a:latin typeface="Times New Roman" panose="02020603050405020304" pitchFamily="18" charset="0"/>
              <a:cs typeface="Times New Roman" panose="02020603050405020304" pitchFamily="18" charset="0"/>
            </a:endParaRPr>
          </a:p>
          <a:p>
            <a:pPr algn="ctr"/>
            <a:r>
              <a:rPr lang="en-US" sz="1200" b="1" dirty="0" err="1">
                <a:solidFill>
                  <a:prstClr val="white"/>
                </a:solidFill>
                <a:latin typeface="Times New Roman" panose="02020603050405020304" pitchFamily="18" charset="0"/>
                <a:cs typeface="Times New Roman" panose="02020603050405020304" pitchFamily="18" charset="0"/>
              </a:rPr>
              <a:t>Cezayir</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a:solidFill>
                  <a:prstClr val="white"/>
                </a:solidFill>
                <a:latin typeface="Times New Roman" panose="02020603050405020304" pitchFamily="18" charset="0"/>
                <a:cs typeface="Times New Roman" panose="02020603050405020304" pitchFamily="18" charset="0"/>
              </a:rPr>
              <a:t>Mısır</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a:solidFill>
                  <a:prstClr val="white"/>
                </a:solidFill>
                <a:latin typeface="Times New Roman" panose="02020603050405020304" pitchFamily="18" charset="0"/>
                <a:cs typeface="Times New Roman" panose="02020603050405020304" pitchFamily="18" charset="0"/>
              </a:rPr>
              <a:t>Ürdün</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a:solidFill>
                  <a:prstClr val="white"/>
                </a:solidFill>
                <a:latin typeface="Times New Roman" panose="02020603050405020304" pitchFamily="18" charset="0"/>
                <a:cs typeface="Times New Roman" panose="02020603050405020304" pitchFamily="18" charset="0"/>
              </a:rPr>
              <a:t>Lübnan</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a:solidFill>
                  <a:prstClr val="white"/>
                </a:solidFill>
                <a:latin typeface="Times New Roman" panose="02020603050405020304" pitchFamily="18" charset="0"/>
                <a:cs typeface="Times New Roman" panose="02020603050405020304" pitchFamily="18" charset="0"/>
              </a:rPr>
              <a:t>Tunus</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a:solidFill>
                  <a:prstClr val="white"/>
                </a:solidFill>
                <a:latin typeface="Times New Roman" panose="02020603050405020304" pitchFamily="18" charset="0"/>
                <a:cs typeface="Times New Roman" panose="02020603050405020304" pitchFamily="18" charset="0"/>
              </a:rPr>
              <a:t>Filistin</a:t>
            </a:r>
            <a:r>
              <a:rPr lang="en-US" sz="1200" b="1" dirty="0">
                <a:solidFill>
                  <a:prstClr val="white"/>
                </a:solidFill>
                <a:latin typeface="Times New Roman" panose="02020603050405020304" pitchFamily="18" charset="0"/>
                <a:cs typeface="Times New Roman" panose="02020603050405020304" pitchFamily="18" charset="0"/>
              </a:rPr>
              <a:t>, Libya, </a:t>
            </a:r>
            <a:r>
              <a:rPr lang="en-US" sz="1200" b="1" dirty="0" err="1">
                <a:solidFill>
                  <a:prstClr val="white"/>
                </a:solidFill>
                <a:latin typeface="Times New Roman" panose="02020603050405020304" pitchFamily="18" charset="0"/>
                <a:cs typeface="Times New Roman" panose="02020603050405020304" pitchFamily="18" charset="0"/>
              </a:rPr>
              <a:t>Suriye</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a:solidFill>
                  <a:prstClr val="white"/>
                </a:solidFill>
                <a:latin typeface="Times New Roman" panose="02020603050405020304" pitchFamily="18" charset="0"/>
                <a:cs typeface="Times New Roman" panose="02020603050405020304" pitchFamily="18" charset="0"/>
              </a:rPr>
              <a:t>İsrail</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smtClean="0">
                <a:solidFill>
                  <a:prstClr val="white"/>
                </a:solidFill>
                <a:latin typeface="Times New Roman" panose="02020603050405020304" pitchFamily="18" charset="0"/>
                <a:cs typeface="Times New Roman" panose="02020603050405020304" pitchFamily="18" charset="0"/>
              </a:rPr>
              <a:t>Fas</a:t>
            </a:r>
            <a:r>
              <a:rPr lang="tr-TR" sz="1200" b="1" dirty="0" smtClean="0">
                <a:solidFill>
                  <a:prstClr val="white"/>
                </a:solidFill>
                <a:latin typeface="Times New Roman" panose="02020603050405020304" pitchFamily="18" charset="0"/>
                <a:cs typeface="Times New Roman" panose="02020603050405020304" pitchFamily="18" charset="0"/>
              </a:rPr>
              <a:t>, </a:t>
            </a:r>
            <a:r>
              <a:rPr lang="en-US" sz="1200" b="1" dirty="0" err="1" smtClean="0">
                <a:solidFill>
                  <a:prstClr val="white"/>
                </a:solidFill>
                <a:latin typeface="Times New Roman" panose="02020603050405020304" pitchFamily="18" charset="0"/>
                <a:cs typeface="Times New Roman" panose="02020603050405020304" pitchFamily="18" charset="0"/>
              </a:rPr>
              <a:t>Arnavutluk</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a:solidFill>
                  <a:prstClr val="white"/>
                </a:solidFill>
                <a:latin typeface="Times New Roman" panose="02020603050405020304" pitchFamily="18" charset="0"/>
                <a:cs typeface="Times New Roman" panose="02020603050405020304" pitchFamily="18" charset="0"/>
              </a:rPr>
              <a:t>Bosna</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a:solidFill>
                  <a:prstClr val="white"/>
                </a:solidFill>
                <a:latin typeface="Times New Roman" panose="02020603050405020304" pitchFamily="18" charset="0"/>
                <a:cs typeface="Times New Roman" panose="02020603050405020304" pitchFamily="18" charset="0"/>
              </a:rPr>
              <a:t>Hersek</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a:solidFill>
                  <a:prstClr val="white"/>
                </a:solidFill>
                <a:latin typeface="Times New Roman" panose="02020603050405020304" pitchFamily="18" charset="0"/>
                <a:cs typeface="Times New Roman" panose="02020603050405020304" pitchFamily="18" charset="0"/>
              </a:rPr>
              <a:t>Kosova</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a:solidFill>
                  <a:prstClr val="white"/>
                </a:solidFill>
                <a:latin typeface="Times New Roman" panose="02020603050405020304" pitchFamily="18" charset="0"/>
                <a:cs typeface="Times New Roman" panose="02020603050405020304" pitchFamily="18" charset="0"/>
              </a:rPr>
              <a:t>Karadağ</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a:solidFill>
                  <a:prstClr val="white"/>
                </a:solidFill>
                <a:latin typeface="Times New Roman" panose="02020603050405020304" pitchFamily="18" charset="0"/>
                <a:cs typeface="Times New Roman" panose="02020603050405020304" pitchFamily="18" charset="0"/>
              </a:rPr>
              <a:t>Sırbistan</a:t>
            </a:r>
            <a:endParaRPr lang="en-US" sz="1200" b="1" dirty="0">
              <a:solidFill>
                <a:prstClr val="white"/>
              </a:solidFill>
              <a:latin typeface="Times New Roman" panose="02020603050405020304" pitchFamily="18" charset="0"/>
              <a:cs typeface="Times New Roman" panose="02020603050405020304" pitchFamily="18" charset="0"/>
            </a:endParaRPr>
          </a:p>
          <a:p>
            <a:pPr algn="ctr"/>
            <a:r>
              <a:rPr lang="en-US" sz="1200" b="1" dirty="0" err="1">
                <a:solidFill>
                  <a:prstClr val="white"/>
                </a:solidFill>
                <a:latin typeface="Times New Roman" panose="02020603050405020304" pitchFamily="18" charset="0"/>
                <a:cs typeface="Times New Roman" panose="02020603050405020304" pitchFamily="18" charset="0"/>
              </a:rPr>
              <a:t>Rusya</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smtClean="0">
                <a:solidFill>
                  <a:prstClr val="white"/>
                </a:solidFill>
                <a:latin typeface="Times New Roman" panose="02020603050405020304" pitchFamily="18" charset="0"/>
                <a:cs typeface="Times New Roman" panose="02020603050405020304" pitchFamily="18" charset="0"/>
              </a:rPr>
              <a:t>Federasyonu</a:t>
            </a:r>
            <a:endParaRPr lang="en-US" sz="1200" b="1" dirty="0">
              <a:solidFill>
                <a:prstClr val="white"/>
              </a:solidFill>
              <a:latin typeface="Times New Roman" panose="02020603050405020304" pitchFamily="18" charset="0"/>
              <a:cs typeface="Times New Roman" panose="02020603050405020304" pitchFamily="18" charset="0"/>
            </a:endParaRPr>
          </a:p>
        </p:txBody>
      </p:sp>
      <p:sp>
        <p:nvSpPr>
          <p:cNvPr id="13" name="Left Arrow 12"/>
          <p:cNvSpPr/>
          <p:nvPr/>
        </p:nvSpPr>
        <p:spPr>
          <a:xfrm>
            <a:off x="4114800" y="2057400"/>
            <a:ext cx="4724400" cy="1389062"/>
          </a:xfrm>
          <a:prstGeom prst="leftArrow">
            <a:avLst/>
          </a:prstGeom>
          <a:solidFill>
            <a:schemeClr val="tx2">
              <a:lumMod val="75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1200" b="1" dirty="0">
                <a:solidFill>
                  <a:prstClr val="white"/>
                </a:solidFill>
                <a:latin typeface="Times New Roman" panose="02020603050405020304" pitchFamily="18" charset="0"/>
                <a:cs typeface="Times New Roman" panose="02020603050405020304" pitchFamily="18" charset="0"/>
              </a:rPr>
              <a:t>BAZI ALT EYLEMLER İÇİN:</a:t>
            </a:r>
          </a:p>
          <a:p>
            <a:pPr algn="ctr"/>
            <a:r>
              <a:rPr lang="en-US" sz="1200" b="1" dirty="0" err="1">
                <a:solidFill>
                  <a:prstClr val="white"/>
                </a:solidFill>
                <a:latin typeface="Times New Roman" panose="02020603050405020304" pitchFamily="18" charset="0"/>
                <a:cs typeface="Times New Roman" panose="02020603050405020304" pitchFamily="18" charset="0"/>
              </a:rPr>
              <a:t>Dünya</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a:solidFill>
                  <a:prstClr val="white"/>
                </a:solidFill>
                <a:latin typeface="Times New Roman" panose="02020603050405020304" pitchFamily="18" charset="0"/>
                <a:cs typeface="Times New Roman" panose="02020603050405020304" pitchFamily="18" charset="0"/>
              </a:rPr>
              <a:t>Ülkeleri</a:t>
            </a:r>
            <a:endParaRPr lang="en-US" sz="1200" b="1" dirty="0">
              <a:solidFill>
                <a:prstClr val="white"/>
              </a:solidFill>
              <a:latin typeface="Times New Roman" panose="02020603050405020304" pitchFamily="18" charset="0"/>
              <a:cs typeface="Times New Roman" panose="02020603050405020304" pitchFamily="18" charset="0"/>
            </a:endParaRPr>
          </a:p>
        </p:txBody>
      </p:sp>
      <p:sp>
        <p:nvSpPr>
          <p:cNvPr id="14" name="Left Arrow 13"/>
          <p:cNvSpPr/>
          <p:nvPr/>
        </p:nvSpPr>
        <p:spPr>
          <a:xfrm>
            <a:off x="3276600" y="4999451"/>
            <a:ext cx="4724400" cy="1676401"/>
          </a:xfrm>
          <a:prstGeom prst="leftArrow">
            <a:avLst/>
          </a:prstGeom>
          <a:solidFill>
            <a:schemeClr val="tx2">
              <a:lumMod val="75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1200" b="1" dirty="0">
                <a:solidFill>
                  <a:prstClr val="white"/>
                </a:solidFill>
                <a:latin typeface="Times New Roman" panose="02020603050405020304" pitchFamily="18" charset="0"/>
                <a:cs typeface="Times New Roman" panose="02020603050405020304" pitchFamily="18" charset="0"/>
              </a:rPr>
              <a:t>TÜM EYLEMLER İÇİN:</a:t>
            </a:r>
          </a:p>
          <a:p>
            <a:pPr algn="ctr"/>
            <a:r>
              <a:rPr lang="en-US" sz="1200" b="1" dirty="0">
                <a:solidFill>
                  <a:prstClr val="white"/>
                </a:solidFill>
                <a:latin typeface="Times New Roman" panose="02020603050405020304" pitchFamily="18" charset="0"/>
                <a:cs typeface="Times New Roman" panose="02020603050405020304" pitchFamily="18" charset="0"/>
              </a:rPr>
              <a:t>28 AB </a:t>
            </a:r>
            <a:r>
              <a:rPr lang="en-US" sz="1200" b="1" dirty="0" err="1">
                <a:solidFill>
                  <a:prstClr val="white"/>
                </a:solidFill>
                <a:latin typeface="Times New Roman" panose="02020603050405020304" pitchFamily="18" charset="0"/>
                <a:cs typeface="Times New Roman" panose="02020603050405020304" pitchFamily="18" charset="0"/>
              </a:rPr>
              <a:t>Üyesi</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a:solidFill>
                  <a:prstClr val="white"/>
                </a:solidFill>
                <a:latin typeface="Times New Roman" panose="02020603050405020304" pitchFamily="18" charset="0"/>
                <a:cs typeface="Times New Roman" panose="02020603050405020304" pitchFamily="18" charset="0"/>
              </a:rPr>
              <a:t>Ülke</a:t>
            </a:r>
            <a:r>
              <a:rPr lang="en-US" sz="1200" b="1" dirty="0">
                <a:solidFill>
                  <a:prstClr val="white"/>
                </a:solidFill>
                <a:latin typeface="Times New Roman" panose="02020603050405020304" pitchFamily="18" charset="0"/>
                <a:cs typeface="Times New Roman" panose="02020603050405020304" pitchFamily="18" charset="0"/>
              </a:rPr>
              <a:t>, </a:t>
            </a:r>
            <a:r>
              <a:rPr lang="tr-TR" sz="1200" b="1" dirty="0">
                <a:solidFill>
                  <a:prstClr val="white"/>
                </a:solidFill>
                <a:latin typeface="Times New Roman" panose="02020603050405020304" pitchFamily="18" charset="0"/>
                <a:cs typeface="Times New Roman" panose="02020603050405020304" pitchFamily="18" charset="0"/>
              </a:rPr>
              <a:t>5</a:t>
            </a:r>
            <a:r>
              <a:rPr lang="en-US" sz="1200" b="1" dirty="0">
                <a:solidFill>
                  <a:prstClr val="white"/>
                </a:solidFill>
                <a:latin typeface="Times New Roman" panose="02020603050405020304" pitchFamily="18" charset="0"/>
                <a:cs typeface="Times New Roman" panose="02020603050405020304" pitchFamily="18" charset="0"/>
              </a:rPr>
              <a:t> AB </a:t>
            </a:r>
            <a:r>
              <a:rPr lang="en-US" sz="1200" b="1" dirty="0" err="1">
                <a:solidFill>
                  <a:prstClr val="white"/>
                </a:solidFill>
                <a:latin typeface="Times New Roman" panose="02020603050405020304" pitchFamily="18" charset="0"/>
                <a:cs typeface="Times New Roman" panose="02020603050405020304" pitchFamily="18" charset="0"/>
              </a:rPr>
              <a:t>Üyesi</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a:solidFill>
                  <a:prstClr val="white"/>
                </a:solidFill>
                <a:latin typeface="Times New Roman" panose="02020603050405020304" pitchFamily="18" charset="0"/>
                <a:cs typeface="Times New Roman" panose="02020603050405020304" pitchFamily="18" charset="0"/>
              </a:rPr>
              <a:t>Olmayan</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a:solidFill>
                  <a:prstClr val="white"/>
                </a:solidFill>
                <a:latin typeface="Times New Roman" panose="02020603050405020304" pitchFamily="18" charset="0"/>
                <a:cs typeface="Times New Roman" panose="02020603050405020304" pitchFamily="18" charset="0"/>
              </a:rPr>
              <a:t>Ülke</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a:solidFill>
                  <a:prstClr val="white"/>
                </a:solidFill>
                <a:latin typeface="Times New Roman" panose="02020603050405020304" pitchFamily="18" charset="0"/>
                <a:cs typeface="Times New Roman" panose="02020603050405020304" pitchFamily="18" charset="0"/>
              </a:rPr>
              <a:t>Türkiye</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a:solidFill>
                  <a:prstClr val="white"/>
                </a:solidFill>
                <a:latin typeface="Times New Roman" panose="02020603050405020304" pitchFamily="18" charset="0"/>
                <a:cs typeface="Times New Roman" panose="02020603050405020304" pitchFamily="18" charset="0"/>
              </a:rPr>
              <a:t>Makedonya</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a:solidFill>
                  <a:prstClr val="white"/>
                </a:solidFill>
                <a:latin typeface="Times New Roman" panose="02020603050405020304" pitchFamily="18" charset="0"/>
                <a:cs typeface="Times New Roman" panose="02020603050405020304" pitchFamily="18" charset="0"/>
              </a:rPr>
              <a:t>İzlanda</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a:solidFill>
                  <a:prstClr val="white"/>
                </a:solidFill>
                <a:latin typeface="Times New Roman" panose="02020603050405020304" pitchFamily="18" charset="0"/>
                <a:cs typeface="Times New Roman" panose="02020603050405020304" pitchFamily="18" charset="0"/>
              </a:rPr>
              <a:t>Lihtenştayn</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a:solidFill>
                  <a:prstClr val="white"/>
                </a:solidFill>
                <a:latin typeface="Times New Roman" panose="02020603050405020304" pitchFamily="18" charset="0"/>
                <a:cs typeface="Times New Roman" panose="02020603050405020304" pitchFamily="18" charset="0"/>
              </a:rPr>
              <a:t>Norveç</a:t>
            </a:r>
            <a:r>
              <a:rPr lang="en-US" sz="1200" b="1" dirty="0">
                <a:solidFill>
                  <a:prstClr val="white"/>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511586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0" grpId="0"/>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p:cNvSpPr txBox="1">
            <a:spLocks/>
          </p:cNvSpPr>
          <p:nvPr/>
        </p:nvSpPr>
        <p:spPr bwMode="auto">
          <a:xfrm>
            <a:off x="487363" y="1341438"/>
            <a:ext cx="8229600" cy="420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800100" indent="-3429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Aft>
                <a:spcPct val="0"/>
              </a:spcAft>
              <a:buFontTx/>
              <a:buNone/>
            </a:pPr>
            <a:r>
              <a:rPr lang="tr-TR" altLang="tr-TR" sz="2000" smtClean="0">
                <a:solidFill>
                  <a:srgbClr val="000000"/>
                </a:solidFill>
                <a:cs typeface="Arial" pitchFamily="34" charset="0"/>
              </a:rPr>
              <a:t> </a:t>
            </a:r>
            <a:endParaRPr lang="tr-TR" altLang="tr-TR" sz="2000" smtClean="0">
              <a:solidFill>
                <a:srgbClr val="000000"/>
              </a:solidFill>
              <a:latin typeface="Tahoma" pitchFamily="34" charset="0"/>
              <a:cs typeface="Tahoma" pitchFamily="34" charset="0"/>
            </a:endParaRPr>
          </a:p>
        </p:txBody>
      </p:sp>
      <p:sp>
        <p:nvSpPr>
          <p:cNvPr id="3" name="Title 4"/>
          <p:cNvSpPr txBox="1">
            <a:spLocks/>
          </p:cNvSpPr>
          <p:nvPr/>
        </p:nvSpPr>
        <p:spPr>
          <a:xfrm>
            <a:off x="2446089" y="134938"/>
            <a:ext cx="44958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914400"/>
            <a:r>
              <a:rPr lang="tr-TR" altLang="tr-TR" sz="2800" dirty="0">
                <a:solidFill>
                  <a:srgbClr val="D5384B"/>
                </a:solidFill>
                <a:latin typeface="Arial"/>
                <a:cs typeface="Arial"/>
              </a:rPr>
              <a:t>Erasmus+ Program Yapısı</a:t>
            </a:r>
          </a:p>
        </p:txBody>
      </p:sp>
      <p:grpSp>
        <p:nvGrpSpPr>
          <p:cNvPr id="4" name="Group 3"/>
          <p:cNvGrpSpPr/>
          <p:nvPr/>
        </p:nvGrpSpPr>
        <p:grpSpPr>
          <a:xfrm>
            <a:off x="3136551" y="5533355"/>
            <a:ext cx="3048000" cy="914398"/>
            <a:chOff x="3078163" y="5181602"/>
            <a:chExt cx="3048000" cy="914398"/>
          </a:xfrm>
        </p:grpSpPr>
        <p:sp>
          <p:nvSpPr>
            <p:cNvPr id="5" name="Freeform 4"/>
            <p:cNvSpPr/>
            <p:nvPr/>
          </p:nvSpPr>
          <p:spPr>
            <a:xfrm>
              <a:off x="3078163" y="5181602"/>
              <a:ext cx="3048000" cy="278814"/>
            </a:xfrm>
            <a:custGeom>
              <a:avLst/>
              <a:gdLst>
                <a:gd name="connsiteX0" fmla="*/ 0 w 3048000"/>
                <a:gd name="connsiteY0" fmla="*/ 0 h 557629"/>
                <a:gd name="connsiteX1" fmla="*/ 3048000 w 3048000"/>
                <a:gd name="connsiteY1" fmla="*/ 0 h 557629"/>
                <a:gd name="connsiteX2" fmla="*/ 3048000 w 3048000"/>
                <a:gd name="connsiteY2" fmla="*/ 557629 h 557629"/>
                <a:gd name="connsiteX3" fmla="*/ 0 w 3048000"/>
                <a:gd name="connsiteY3" fmla="*/ 557629 h 557629"/>
                <a:gd name="connsiteX4" fmla="*/ 0 w 3048000"/>
                <a:gd name="connsiteY4" fmla="*/ 0 h 55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557629">
                  <a:moveTo>
                    <a:pt x="0" y="0"/>
                  </a:moveTo>
                  <a:lnTo>
                    <a:pt x="3048000" y="0"/>
                  </a:lnTo>
                  <a:lnTo>
                    <a:pt x="3048000" y="557629"/>
                  </a:lnTo>
                  <a:lnTo>
                    <a:pt x="0" y="557629"/>
                  </a:lnTo>
                  <a:lnTo>
                    <a:pt x="0" y="0"/>
                  </a:lnTo>
                  <a:close/>
                </a:path>
              </a:pathLst>
            </a:custGeom>
            <a:solidFill>
              <a:schemeClr val="accent2">
                <a:lumMod val="75000"/>
              </a:schemeClr>
            </a:solidFill>
            <a:ln>
              <a:solidFill>
                <a:srgbClr val="00206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tr-TR" sz="1400" b="1" kern="1200" dirty="0" smtClean="0">
                  <a:solidFill>
                    <a:schemeClr val="bg1"/>
                  </a:solidFill>
                  <a:ea typeface="Tahoma" panose="020B0604030504040204" pitchFamily="34" charset="0"/>
                  <a:cs typeface="Times New Roman" panose="02020603050405020304" pitchFamily="18" charset="0"/>
                </a:rPr>
                <a:t>Özel Eylemler</a:t>
              </a:r>
              <a:endParaRPr lang="tr-TR" sz="1400" b="1" kern="1200" dirty="0">
                <a:solidFill>
                  <a:schemeClr val="bg1"/>
                </a:solidFill>
                <a:ea typeface="Tahoma" panose="020B0604030504040204" pitchFamily="34" charset="0"/>
                <a:cs typeface="Times New Roman" panose="02020603050405020304" pitchFamily="18" charset="0"/>
              </a:endParaRPr>
            </a:p>
          </p:txBody>
        </p:sp>
        <p:sp>
          <p:nvSpPr>
            <p:cNvPr id="6" name="Freeform 5"/>
            <p:cNvSpPr/>
            <p:nvPr/>
          </p:nvSpPr>
          <p:spPr>
            <a:xfrm>
              <a:off x="3078163" y="5460417"/>
              <a:ext cx="3048000" cy="635583"/>
            </a:xfrm>
            <a:custGeom>
              <a:avLst/>
              <a:gdLst>
                <a:gd name="connsiteX0" fmla="*/ 0 w 3048000"/>
                <a:gd name="connsiteY0" fmla="*/ 0 h 521371"/>
                <a:gd name="connsiteX1" fmla="*/ 3048000 w 3048000"/>
                <a:gd name="connsiteY1" fmla="*/ 0 h 521371"/>
                <a:gd name="connsiteX2" fmla="*/ 3048000 w 3048000"/>
                <a:gd name="connsiteY2" fmla="*/ 521371 h 521371"/>
                <a:gd name="connsiteX3" fmla="*/ 0 w 3048000"/>
                <a:gd name="connsiteY3" fmla="*/ 521371 h 521371"/>
                <a:gd name="connsiteX4" fmla="*/ 0 w 3048000"/>
                <a:gd name="connsiteY4" fmla="*/ 0 h 52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521371">
                  <a:moveTo>
                    <a:pt x="0" y="0"/>
                  </a:moveTo>
                  <a:lnTo>
                    <a:pt x="3048000" y="0"/>
                  </a:lnTo>
                  <a:lnTo>
                    <a:pt x="3048000" y="521371"/>
                  </a:lnTo>
                  <a:lnTo>
                    <a:pt x="0" y="521371"/>
                  </a:lnTo>
                  <a:lnTo>
                    <a:pt x="0" y="0"/>
                  </a:lnTo>
                  <a:close/>
                </a:path>
              </a:pathLst>
            </a:custGeom>
            <a:solidFill>
              <a:schemeClr val="bg1"/>
            </a:solidFill>
            <a:ln>
              <a:solidFill>
                <a:srgbClr val="002060"/>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114300" lvl="1" indent="-114300" defTabSz="622300">
                <a:lnSpc>
                  <a:spcPct val="90000"/>
                </a:lnSpc>
                <a:spcBef>
                  <a:spcPct val="0"/>
                </a:spcBef>
                <a:spcAft>
                  <a:spcPct val="15000"/>
                </a:spcAft>
                <a:buChar char="••"/>
              </a:pPr>
              <a:r>
                <a:rPr lang="tr-TR" sz="1600" kern="1200" dirty="0" smtClean="0">
                  <a:cs typeface="Times New Roman" panose="02020603050405020304" pitchFamily="18" charset="0"/>
                </a:rPr>
                <a:t>Jean Monnet</a:t>
              </a:r>
            </a:p>
            <a:p>
              <a:pPr marL="114300" lvl="1" indent="-114300" defTabSz="622300">
                <a:lnSpc>
                  <a:spcPct val="90000"/>
                </a:lnSpc>
                <a:spcBef>
                  <a:spcPct val="0"/>
                </a:spcBef>
                <a:spcAft>
                  <a:spcPct val="15000"/>
                </a:spcAft>
                <a:buFontTx/>
                <a:buChar char="••"/>
              </a:pPr>
              <a:r>
                <a:rPr lang="tr-TR" sz="1600" dirty="0">
                  <a:cs typeface="Times New Roman" panose="02020603050405020304" pitchFamily="18" charset="0"/>
                </a:rPr>
                <a:t>Spor Destekleri</a:t>
              </a:r>
            </a:p>
            <a:p>
              <a:pPr marL="114300" lvl="1" indent="-114300" algn="ctr" defTabSz="622300">
                <a:lnSpc>
                  <a:spcPct val="90000"/>
                </a:lnSpc>
                <a:spcBef>
                  <a:spcPct val="0"/>
                </a:spcBef>
                <a:spcAft>
                  <a:spcPct val="15000"/>
                </a:spcAft>
                <a:buChar char="••"/>
              </a:pPr>
              <a:endParaRPr lang="tr-TR" sz="1400" kern="1200" dirty="0">
                <a:latin typeface="Times New Roman" panose="02020603050405020304" pitchFamily="18" charset="0"/>
                <a:cs typeface="Times New Roman" panose="02020603050405020304" pitchFamily="18" charset="0"/>
              </a:endParaRPr>
            </a:p>
          </p:txBody>
        </p:sp>
      </p:grpSp>
      <p:sp>
        <p:nvSpPr>
          <p:cNvPr id="9" name="Rectangle 8"/>
          <p:cNvSpPr/>
          <p:nvPr/>
        </p:nvSpPr>
        <p:spPr>
          <a:xfrm>
            <a:off x="490621" y="1192856"/>
            <a:ext cx="2507456" cy="880118"/>
          </a:xfrm>
          <a:prstGeom prst="rect">
            <a:avLst/>
          </a:prstGeom>
          <a:solidFill>
            <a:schemeClr val="accent2">
              <a:lumMod val="75000"/>
            </a:schemeClr>
          </a:solidFill>
          <a:ln>
            <a:solidFill>
              <a:srgbClr val="00206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tr-TR" sz="2000" b="1" kern="1200" dirty="0" smtClean="0">
                <a:solidFill>
                  <a:schemeClr val="bg1"/>
                </a:solidFill>
                <a:ea typeface="Tahoma" panose="020B0604030504040204" pitchFamily="34" charset="0"/>
                <a:cs typeface="Times New Roman" panose="02020603050405020304" pitchFamily="18" charset="0"/>
              </a:rPr>
              <a:t>1</a:t>
            </a:r>
          </a:p>
          <a:p>
            <a:pPr lvl="0" algn="ctr" defTabSz="889000">
              <a:lnSpc>
                <a:spcPct val="90000"/>
              </a:lnSpc>
              <a:spcBef>
                <a:spcPct val="0"/>
              </a:spcBef>
              <a:spcAft>
                <a:spcPct val="35000"/>
              </a:spcAft>
            </a:pPr>
            <a:r>
              <a:rPr lang="tr-TR" sz="1600" b="1" kern="1200" dirty="0" smtClean="0">
                <a:solidFill>
                  <a:schemeClr val="bg1"/>
                </a:solidFill>
                <a:ea typeface="Tahoma" panose="020B0604030504040204" pitchFamily="34" charset="0"/>
                <a:cs typeface="Times New Roman" panose="02020603050405020304" pitchFamily="18" charset="0"/>
              </a:rPr>
              <a:t>Bireylerin Öğrenme Hareketliliği (KA1)</a:t>
            </a:r>
            <a:endParaRPr lang="tr-TR" sz="1600" b="1" kern="1200" dirty="0">
              <a:solidFill>
                <a:schemeClr val="bg1"/>
              </a:solidFill>
              <a:ea typeface="Tahoma" panose="020B0604030504040204" pitchFamily="34" charset="0"/>
              <a:cs typeface="Times New Roman" panose="02020603050405020304" pitchFamily="18" charset="0"/>
            </a:endParaRPr>
          </a:p>
        </p:txBody>
      </p:sp>
      <p:grpSp>
        <p:nvGrpSpPr>
          <p:cNvPr id="10" name="Group 9"/>
          <p:cNvGrpSpPr/>
          <p:nvPr/>
        </p:nvGrpSpPr>
        <p:grpSpPr>
          <a:xfrm>
            <a:off x="477646" y="2124284"/>
            <a:ext cx="2507456" cy="4343400"/>
            <a:chOff x="2571" y="883069"/>
            <a:chExt cx="2507456" cy="3953021"/>
          </a:xfrm>
        </p:grpSpPr>
        <p:sp>
          <p:nvSpPr>
            <p:cNvPr id="11" name="Rectangle 10"/>
            <p:cNvSpPr/>
            <p:nvPr/>
          </p:nvSpPr>
          <p:spPr>
            <a:xfrm>
              <a:off x="2571" y="883069"/>
              <a:ext cx="2507456" cy="3953021"/>
            </a:xfrm>
            <a:prstGeom prst="rect">
              <a:avLst/>
            </a:prstGeom>
            <a:solidFill>
              <a:schemeClr val="bg1"/>
            </a:solidFill>
            <a:ln>
              <a:solidFill>
                <a:srgbClr val="002060"/>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2" name="Rectangle 11"/>
            <p:cNvSpPr/>
            <p:nvPr/>
          </p:nvSpPr>
          <p:spPr>
            <a:xfrm>
              <a:off x="2571" y="917350"/>
              <a:ext cx="2507456" cy="2878472"/>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008" tIns="64008" rIns="85344" bIns="96012" numCol="1" spcCol="1270" anchor="t" anchorCtr="0">
              <a:noAutofit/>
            </a:bodyPr>
            <a:lstStyle/>
            <a:p>
              <a:pPr marL="179388" lvl="1" indent="-179388" algn="l" defTabSz="533400">
                <a:lnSpc>
                  <a:spcPct val="100000"/>
                </a:lnSpc>
                <a:spcBef>
                  <a:spcPct val="0"/>
                </a:spcBef>
                <a:spcAft>
                  <a:spcPts val="0"/>
                </a:spcAft>
                <a:buChar char="••"/>
              </a:pPr>
              <a:r>
                <a:rPr lang="tr-TR" sz="1600" b="1" kern="1200" dirty="0" smtClean="0">
                  <a:solidFill>
                    <a:schemeClr val="tx1"/>
                  </a:solidFill>
                  <a:ea typeface="Tahoma" pitchFamily="34" charset="0"/>
                  <a:cs typeface="Times New Roman" panose="02020603050405020304" pitchFamily="18" charset="0"/>
                </a:rPr>
                <a:t>Personel Hareketliliği</a:t>
              </a:r>
            </a:p>
            <a:p>
              <a:pPr marL="0" lvl="1" algn="l" defTabSz="533400">
                <a:lnSpc>
                  <a:spcPct val="100000"/>
                </a:lnSpc>
                <a:spcBef>
                  <a:spcPct val="0"/>
                </a:spcBef>
                <a:spcAft>
                  <a:spcPts val="0"/>
                </a:spcAft>
              </a:pPr>
              <a:r>
                <a:rPr lang="tr-TR" sz="1400" dirty="0" smtClean="0">
                  <a:solidFill>
                    <a:schemeClr val="tx1"/>
                  </a:solidFill>
                  <a:ea typeface="Tahoma" pitchFamily="34" charset="0"/>
                  <a:cs typeface="Times New Roman" panose="02020603050405020304" pitchFamily="18" charset="0"/>
                </a:rPr>
                <a:t>    -Okul Eğitimi</a:t>
              </a:r>
            </a:p>
            <a:p>
              <a:pPr marL="0" lvl="1" algn="l" defTabSz="533400">
                <a:lnSpc>
                  <a:spcPct val="100000"/>
                </a:lnSpc>
                <a:spcBef>
                  <a:spcPct val="0"/>
                </a:spcBef>
                <a:spcAft>
                  <a:spcPts val="0"/>
                </a:spcAft>
              </a:pPr>
              <a:r>
                <a:rPr lang="tr-TR" sz="1400" kern="1200" dirty="0">
                  <a:solidFill>
                    <a:schemeClr val="tx1"/>
                  </a:solidFill>
                  <a:ea typeface="Tahoma" pitchFamily="34" charset="0"/>
                  <a:cs typeface="Times New Roman" panose="02020603050405020304" pitchFamily="18" charset="0"/>
                </a:rPr>
                <a:t> </a:t>
              </a:r>
              <a:r>
                <a:rPr lang="tr-TR" sz="1400" kern="1200" dirty="0" smtClean="0">
                  <a:solidFill>
                    <a:schemeClr val="tx1"/>
                  </a:solidFill>
                  <a:ea typeface="Tahoma" pitchFamily="34" charset="0"/>
                  <a:cs typeface="Times New Roman" panose="02020603050405020304" pitchFamily="18" charset="0"/>
                </a:rPr>
                <a:t>   -Mesleki Eğitim</a:t>
              </a:r>
            </a:p>
            <a:p>
              <a:pPr marL="0" lvl="1" algn="l" defTabSz="533400">
                <a:lnSpc>
                  <a:spcPct val="100000"/>
                </a:lnSpc>
                <a:spcBef>
                  <a:spcPct val="0"/>
                </a:spcBef>
                <a:spcAft>
                  <a:spcPts val="0"/>
                </a:spcAft>
              </a:pPr>
              <a:r>
                <a:rPr lang="tr-TR" sz="1400" dirty="0">
                  <a:solidFill>
                    <a:schemeClr val="tx1"/>
                  </a:solidFill>
                  <a:ea typeface="Tahoma" pitchFamily="34" charset="0"/>
                  <a:cs typeface="Times New Roman" panose="02020603050405020304" pitchFamily="18" charset="0"/>
                </a:rPr>
                <a:t> </a:t>
              </a:r>
              <a:r>
                <a:rPr lang="tr-TR" sz="1400" dirty="0" smtClean="0">
                  <a:solidFill>
                    <a:schemeClr val="tx1"/>
                  </a:solidFill>
                  <a:ea typeface="Tahoma" pitchFamily="34" charset="0"/>
                  <a:cs typeface="Times New Roman" panose="02020603050405020304" pitchFamily="18" charset="0"/>
                </a:rPr>
                <a:t>   -Yetişkin Eğitimi</a:t>
              </a:r>
            </a:p>
            <a:p>
              <a:pPr marL="0" lvl="1" algn="l" defTabSz="533400">
                <a:lnSpc>
                  <a:spcPct val="100000"/>
                </a:lnSpc>
                <a:spcBef>
                  <a:spcPct val="0"/>
                </a:spcBef>
                <a:spcAft>
                  <a:spcPts val="0"/>
                </a:spcAft>
              </a:pPr>
              <a:r>
                <a:rPr lang="tr-TR" sz="1400" dirty="0" smtClean="0">
                  <a:solidFill>
                    <a:schemeClr val="tx1"/>
                  </a:solidFill>
                  <a:ea typeface="Tahoma" pitchFamily="34" charset="0"/>
                  <a:cs typeface="Times New Roman" panose="02020603050405020304" pitchFamily="18" charset="0"/>
                </a:rPr>
                <a:t>    -Yükseköğretim</a:t>
              </a:r>
            </a:p>
            <a:p>
              <a:pPr marL="0" lvl="1" algn="l" defTabSz="533400">
                <a:lnSpc>
                  <a:spcPct val="100000"/>
                </a:lnSpc>
                <a:spcBef>
                  <a:spcPct val="0"/>
                </a:spcBef>
                <a:spcAft>
                  <a:spcPts val="0"/>
                </a:spcAft>
              </a:pPr>
              <a:r>
                <a:rPr lang="tr-TR" sz="1400" dirty="0">
                  <a:solidFill>
                    <a:schemeClr val="tx1"/>
                  </a:solidFill>
                  <a:ea typeface="Tahoma" pitchFamily="34" charset="0"/>
                  <a:cs typeface="Times New Roman" panose="02020603050405020304" pitchFamily="18" charset="0"/>
                </a:rPr>
                <a:t> </a:t>
              </a:r>
              <a:r>
                <a:rPr lang="tr-TR" sz="1400" dirty="0" smtClean="0">
                  <a:solidFill>
                    <a:schemeClr val="tx1"/>
                  </a:solidFill>
                  <a:ea typeface="Tahoma" pitchFamily="34" charset="0"/>
                  <a:cs typeface="Times New Roman" panose="02020603050405020304" pitchFamily="18" charset="0"/>
                </a:rPr>
                <a:t>   -Gençlik</a:t>
              </a:r>
            </a:p>
            <a:p>
              <a:pPr marL="0" lvl="1" algn="l" defTabSz="533400">
                <a:lnSpc>
                  <a:spcPct val="100000"/>
                </a:lnSpc>
                <a:spcBef>
                  <a:spcPct val="0"/>
                </a:spcBef>
                <a:spcAft>
                  <a:spcPts val="0"/>
                </a:spcAft>
              </a:pPr>
              <a:endParaRPr lang="tr-TR" sz="1400" kern="1200" dirty="0">
                <a:ea typeface="Tahoma" pitchFamily="34" charset="0"/>
                <a:cs typeface="Times New Roman" panose="02020603050405020304" pitchFamily="18" charset="0"/>
              </a:endParaRPr>
            </a:p>
            <a:p>
              <a:pPr marL="179388" lvl="1" indent="-179388" algn="l" defTabSz="533400">
                <a:lnSpc>
                  <a:spcPct val="100000"/>
                </a:lnSpc>
                <a:spcBef>
                  <a:spcPct val="0"/>
                </a:spcBef>
                <a:spcAft>
                  <a:spcPts val="0"/>
                </a:spcAft>
                <a:buChar char="••"/>
              </a:pPr>
              <a:r>
                <a:rPr lang="tr-TR" sz="1600" b="1" kern="1200" dirty="0" smtClean="0">
                  <a:ea typeface="Tahoma" pitchFamily="34" charset="0"/>
                  <a:cs typeface="Times New Roman" panose="02020603050405020304" pitchFamily="18" charset="0"/>
                </a:rPr>
                <a:t>Yüksek öğretim/mesleki eğitim öğrencilerinin hareketliliği</a:t>
              </a:r>
            </a:p>
            <a:p>
              <a:pPr marL="0" lvl="1" algn="l" defTabSz="533400">
                <a:lnSpc>
                  <a:spcPct val="100000"/>
                </a:lnSpc>
                <a:spcBef>
                  <a:spcPct val="0"/>
                </a:spcBef>
                <a:spcAft>
                  <a:spcPts val="0"/>
                </a:spcAft>
              </a:pPr>
              <a:r>
                <a:rPr lang="tr-TR" sz="1400" dirty="0" smtClean="0">
                  <a:ea typeface="Tahoma" pitchFamily="34" charset="0"/>
                  <a:cs typeface="Times New Roman" panose="02020603050405020304" pitchFamily="18" charset="0"/>
                </a:rPr>
                <a:t>   -Yükseköğretim</a:t>
              </a:r>
            </a:p>
            <a:p>
              <a:pPr marL="0" lvl="1" algn="l" defTabSz="533400">
                <a:lnSpc>
                  <a:spcPct val="100000"/>
                </a:lnSpc>
                <a:spcBef>
                  <a:spcPct val="0"/>
                </a:spcBef>
                <a:spcAft>
                  <a:spcPts val="0"/>
                </a:spcAft>
              </a:pPr>
              <a:r>
                <a:rPr lang="tr-TR" sz="1400" dirty="0">
                  <a:ea typeface="Tahoma" pitchFamily="34" charset="0"/>
                  <a:cs typeface="Times New Roman" panose="02020603050405020304" pitchFamily="18" charset="0"/>
                </a:rPr>
                <a:t> </a:t>
              </a:r>
              <a:r>
                <a:rPr lang="tr-TR" sz="1400" dirty="0" smtClean="0">
                  <a:ea typeface="Tahoma" pitchFamily="34" charset="0"/>
                  <a:cs typeface="Times New Roman" panose="02020603050405020304" pitchFamily="18" charset="0"/>
                </a:rPr>
                <a:t>  - Mesleki Eğitim</a:t>
              </a:r>
            </a:p>
            <a:p>
              <a:pPr marL="0" lvl="1" algn="l" defTabSz="533400">
                <a:lnSpc>
                  <a:spcPct val="100000"/>
                </a:lnSpc>
                <a:spcBef>
                  <a:spcPct val="0"/>
                </a:spcBef>
                <a:spcAft>
                  <a:spcPts val="0"/>
                </a:spcAft>
              </a:pPr>
              <a:endParaRPr lang="tr-TR" sz="1600" kern="1200" dirty="0">
                <a:ea typeface="Tahoma" pitchFamily="34" charset="0"/>
                <a:cs typeface="Times New Roman" panose="02020603050405020304" pitchFamily="18" charset="0"/>
              </a:endParaRPr>
            </a:p>
            <a:p>
              <a:pPr marL="179388" lvl="1" indent="-179388" algn="l" defTabSz="533400">
                <a:lnSpc>
                  <a:spcPct val="100000"/>
                </a:lnSpc>
                <a:spcBef>
                  <a:spcPct val="0"/>
                </a:spcBef>
                <a:spcAft>
                  <a:spcPts val="0"/>
                </a:spcAft>
                <a:buChar char="••"/>
              </a:pPr>
              <a:r>
                <a:rPr lang="tr-TR" sz="1100" kern="1200" dirty="0" smtClean="0">
                  <a:ea typeface="Tahoma" pitchFamily="34" charset="0"/>
                  <a:cs typeface="Times New Roman" panose="02020603050405020304" pitchFamily="18" charset="0"/>
                </a:rPr>
                <a:t>Ortak Yüksek Lisans Derecesi</a:t>
              </a:r>
              <a:endParaRPr lang="tr-TR" sz="1100" kern="1200" dirty="0">
                <a:ea typeface="Tahoma" pitchFamily="34" charset="0"/>
                <a:cs typeface="Times New Roman" panose="02020603050405020304" pitchFamily="18" charset="0"/>
              </a:endParaRPr>
            </a:p>
            <a:p>
              <a:pPr marL="179388" lvl="1" indent="-179388" algn="l" defTabSz="533400">
                <a:lnSpc>
                  <a:spcPct val="100000"/>
                </a:lnSpc>
                <a:spcBef>
                  <a:spcPct val="0"/>
                </a:spcBef>
                <a:spcAft>
                  <a:spcPts val="0"/>
                </a:spcAft>
                <a:buChar char="••"/>
              </a:pPr>
              <a:r>
                <a:rPr lang="tr-TR" sz="1100" kern="1200" dirty="0" smtClean="0">
                  <a:ea typeface="Tahoma" pitchFamily="34" charset="0"/>
                  <a:cs typeface="Times New Roman" panose="02020603050405020304" pitchFamily="18" charset="0"/>
                </a:rPr>
                <a:t>Yüksek Lisans Öğrencisi Kredi Garantisi</a:t>
              </a:r>
              <a:endParaRPr lang="tr-TR" sz="1100" kern="1200" dirty="0">
                <a:ea typeface="Tahoma" pitchFamily="34" charset="0"/>
                <a:cs typeface="Times New Roman" panose="02020603050405020304" pitchFamily="18" charset="0"/>
              </a:endParaRPr>
            </a:p>
            <a:p>
              <a:pPr marL="179388" lvl="1" indent="-179388" algn="l" defTabSz="533400">
                <a:lnSpc>
                  <a:spcPct val="100000"/>
                </a:lnSpc>
                <a:spcBef>
                  <a:spcPct val="0"/>
                </a:spcBef>
                <a:spcAft>
                  <a:spcPts val="0"/>
                </a:spcAft>
                <a:buChar char="••"/>
              </a:pPr>
              <a:r>
                <a:rPr lang="tr-TR" sz="1100" dirty="0" smtClean="0">
                  <a:ea typeface="Tahoma" pitchFamily="34" charset="0"/>
                  <a:cs typeface="Times New Roman" panose="02020603050405020304" pitchFamily="18" charset="0"/>
                </a:rPr>
                <a:t>Geniş Ölçekli </a:t>
              </a:r>
              <a:r>
                <a:rPr lang="tr-TR" sz="1100" b="0" kern="1200" dirty="0" smtClean="0">
                  <a:ea typeface="Tahoma" pitchFamily="34" charset="0"/>
                  <a:cs typeface="Times New Roman" panose="02020603050405020304" pitchFamily="18" charset="0"/>
                </a:rPr>
                <a:t>Avrupa Gönüllü Hizmeti </a:t>
              </a:r>
              <a:endParaRPr lang="tr-TR" sz="1100" b="0" kern="1200" dirty="0">
                <a:ea typeface="Tahoma" pitchFamily="34" charset="0"/>
                <a:cs typeface="Times New Roman" panose="02020603050405020304" pitchFamily="18" charset="0"/>
              </a:endParaRPr>
            </a:p>
          </p:txBody>
        </p:sp>
      </p:grpSp>
      <p:sp>
        <p:nvSpPr>
          <p:cNvPr id="15" name="Rectangle 14"/>
          <p:cNvSpPr/>
          <p:nvPr/>
        </p:nvSpPr>
        <p:spPr>
          <a:xfrm>
            <a:off x="3301904" y="1192144"/>
            <a:ext cx="2507456" cy="880118"/>
          </a:xfrm>
          <a:prstGeom prst="rect">
            <a:avLst/>
          </a:prstGeom>
          <a:solidFill>
            <a:schemeClr val="accent2">
              <a:lumMod val="75000"/>
            </a:schemeClr>
          </a:solidFill>
          <a:ln>
            <a:solidFill>
              <a:srgbClr val="00206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algn="ctr" defTabSz="889000">
              <a:lnSpc>
                <a:spcPct val="90000"/>
              </a:lnSpc>
              <a:spcBef>
                <a:spcPct val="0"/>
              </a:spcBef>
              <a:spcAft>
                <a:spcPts val="84"/>
              </a:spcAft>
            </a:pPr>
            <a:r>
              <a:rPr lang="tr-TR" sz="2000" b="1" dirty="0" smtClean="0">
                <a:solidFill>
                  <a:schemeClr val="bg1"/>
                </a:solidFill>
                <a:ea typeface="Tahoma" panose="020B0604030504040204" pitchFamily="34" charset="0"/>
                <a:cs typeface="Times New Roman" panose="02020603050405020304" pitchFamily="18" charset="0"/>
              </a:rPr>
              <a:t>2 </a:t>
            </a:r>
            <a:endParaRPr lang="tr-TR" sz="2000" b="1" dirty="0">
              <a:solidFill>
                <a:schemeClr val="bg1"/>
              </a:solidFill>
              <a:ea typeface="Tahoma" panose="020B0604030504040204" pitchFamily="34" charset="0"/>
              <a:cs typeface="Times New Roman" panose="02020603050405020304" pitchFamily="18" charset="0"/>
            </a:endParaRPr>
          </a:p>
          <a:p>
            <a:pPr algn="ctr" defTabSz="889000">
              <a:lnSpc>
                <a:spcPct val="90000"/>
              </a:lnSpc>
              <a:spcBef>
                <a:spcPct val="0"/>
              </a:spcBef>
              <a:spcAft>
                <a:spcPct val="35000"/>
              </a:spcAft>
            </a:pPr>
            <a:r>
              <a:rPr lang="tr-TR" sz="1600" b="1" dirty="0">
                <a:solidFill>
                  <a:schemeClr val="bg1"/>
                </a:solidFill>
                <a:ea typeface="Tahoma" panose="020B0604030504040204" pitchFamily="34" charset="0"/>
                <a:cs typeface="Times New Roman" panose="02020603050405020304" pitchFamily="18" charset="0"/>
              </a:rPr>
              <a:t>Yenilik ve İyi Ugulama Değişimi İçin İşbirliği (KA2) </a:t>
            </a:r>
          </a:p>
        </p:txBody>
      </p:sp>
      <p:grpSp>
        <p:nvGrpSpPr>
          <p:cNvPr id="16" name="Group 15"/>
          <p:cNvGrpSpPr/>
          <p:nvPr/>
        </p:nvGrpSpPr>
        <p:grpSpPr>
          <a:xfrm>
            <a:off x="3406823" y="2149226"/>
            <a:ext cx="2507456" cy="3304980"/>
            <a:chOff x="2861071" y="883069"/>
            <a:chExt cx="2507456" cy="3304980"/>
          </a:xfr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lin ang="2700000" scaled="1"/>
            <a:tileRect/>
          </a:gradFill>
        </p:grpSpPr>
        <p:sp>
          <p:nvSpPr>
            <p:cNvPr id="17" name="Rectangle 16"/>
            <p:cNvSpPr/>
            <p:nvPr/>
          </p:nvSpPr>
          <p:spPr>
            <a:xfrm>
              <a:off x="2861071" y="883069"/>
              <a:ext cx="2507456" cy="3304980"/>
            </a:xfrm>
            <a:prstGeom prst="rect">
              <a:avLst/>
            </a:prstGeom>
            <a:grpFill/>
            <a:ln>
              <a:solidFill>
                <a:srgbClr val="002060"/>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8" name="Rectangle 17"/>
            <p:cNvSpPr/>
            <p:nvPr/>
          </p:nvSpPr>
          <p:spPr>
            <a:xfrm>
              <a:off x="2861071" y="883069"/>
              <a:ext cx="2507456" cy="3304980"/>
            </a:xfrm>
            <a:prstGeom prst="rect">
              <a:avLst/>
            </a:prstGeom>
            <a:solidFill>
              <a:schemeClr val="bg1"/>
            </a:solidFill>
            <a:ln w="25400" cmpd="sng">
              <a:solidFill>
                <a:srgbClr val="00206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008" tIns="64008" rIns="85344" bIns="96012" numCol="1" spcCol="1270" anchor="t" anchorCtr="0">
              <a:noAutofit/>
            </a:bodyPr>
            <a:lstStyle/>
            <a:p>
              <a:pPr marL="179388" lvl="1" indent="-179388" defTabSz="533400">
                <a:spcBef>
                  <a:spcPct val="0"/>
                </a:spcBef>
                <a:buChar char="••"/>
              </a:pPr>
              <a:r>
                <a:rPr lang="tr-TR" sz="1600" b="1" dirty="0" smtClean="0">
                  <a:solidFill>
                    <a:schemeClr val="tx1"/>
                  </a:solidFill>
                  <a:ea typeface="Tahoma" pitchFamily="34" charset="0"/>
                  <a:cs typeface="Times New Roman" panose="02020603050405020304" pitchFamily="18" charset="0"/>
                </a:rPr>
                <a:t>Stratejik </a:t>
              </a:r>
              <a:r>
                <a:rPr lang="tr-TR" sz="1600" b="1" dirty="0">
                  <a:solidFill>
                    <a:schemeClr val="tx1"/>
                  </a:solidFill>
                  <a:ea typeface="Tahoma" pitchFamily="34" charset="0"/>
                  <a:cs typeface="Times New Roman" panose="02020603050405020304" pitchFamily="18" charset="0"/>
                </a:rPr>
                <a:t>Ortaklıklar</a:t>
              </a:r>
            </a:p>
            <a:p>
              <a:pPr marL="0" lvl="1" defTabSz="533400">
                <a:spcBef>
                  <a:spcPct val="0"/>
                </a:spcBef>
              </a:pPr>
              <a:r>
                <a:rPr lang="tr-TR" sz="1400" dirty="0" smtClean="0">
                  <a:solidFill>
                    <a:srgbClr val="000000"/>
                  </a:solidFill>
                  <a:ea typeface="Tahoma" pitchFamily="34" charset="0"/>
                  <a:cs typeface="Times New Roman" panose="02020603050405020304" pitchFamily="18" charset="0"/>
                </a:rPr>
                <a:t>    -Okul </a:t>
              </a:r>
              <a:r>
                <a:rPr lang="tr-TR" sz="1400" dirty="0">
                  <a:solidFill>
                    <a:srgbClr val="000000"/>
                  </a:solidFill>
                  <a:ea typeface="Tahoma" pitchFamily="34" charset="0"/>
                  <a:cs typeface="Times New Roman" panose="02020603050405020304" pitchFamily="18" charset="0"/>
                </a:rPr>
                <a:t>Eğitimi</a:t>
              </a:r>
            </a:p>
            <a:p>
              <a:pPr marL="0" lvl="1" defTabSz="533400">
                <a:spcBef>
                  <a:spcPct val="0"/>
                </a:spcBef>
              </a:pPr>
              <a:r>
                <a:rPr lang="tr-TR" sz="1400" dirty="0">
                  <a:solidFill>
                    <a:srgbClr val="000000"/>
                  </a:solidFill>
                  <a:ea typeface="Tahoma" pitchFamily="34" charset="0"/>
                  <a:cs typeface="Times New Roman" panose="02020603050405020304" pitchFamily="18" charset="0"/>
                </a:rPr>
                <a:t>    -Mesleki Eğitim</a:t>
              </a:r>
            </a:p>
            <a:p>
              <a:pPr marL="0" lvl="1" defTabSz="533400">
                <a:spcBef>
                  <a:spcPct val="0"/>
                </a:spcBef>
              </a:pPr>
              <a:r>
                <a:rPr lang="tr-TR" sz="1400" dirty="0">
                  <a:solidFill>
                    <a:srgbClr val="000000"/>
                  </a:solidFill>
                  <a:ea typeface="Tahoma" pitchFamily="34" charset="0"/>
                  <a:cs typeface="Times New Roman" panose="02020603050405020304" pitchFamily="18" charset="0"/>
                </a:rPr>
                <a:t>    -Yetişkin Eğitimi</a:t>
              </a:r>
            </a:p>
            <a:p>
              <a:pPr marL="0" lvl="1" defTabSz="533400">
                <a:spcBef>
                  <a:spcPct val="0"/>
                </a:spcBef>
              </a:pPr>
              <a:r>
                <a:rPr lang="tr-TR" sz="1400" dirty="0">
                  <a:solidFill>
                    <a:srgbClr val="000000"/>
                  </a:solidFill>
                  <a:ea typeface="Tahoma" pitchFamily="34" charset="0"/>
                  <a:cs typeface="Times New Roman" panose="02020603050405020304" pitchFamily="18" charset="0"/>
                </a:rPr>
                <a:t>    -Yükseköğretim</a:t>
              </a:r>
            </a:p>
            <a:p>
              <a:pPr marL="0" lvl="1" defTabSz="533400">
                <a:spcBef>
                  <a:spcPct val="0"/>
                </a:spcBef>
              </a:pPr>
              <a:r>
                <a:rPr lang="tr-TR" sz="1400" dirty="0">
                  <a:solidFill>
                    <a:srgbClr val="000000"/>
                  </a:solidFill>
                  <a:ea typeface="Tahoma" pitchFamily="34" charset="0"/>
                  <a:cs typeface="Times New Roman" panose="02020603050405020304" pitchFamily="18" charset="0"/>
                </a:rPr>
                <a:t>    -Gençlik</a:t>
              </a:r>
              <a:endParaRPr lang="tr-TR" sz="1400" dirty="0">
                <a:solidFill>
                  <a:srgbClr val="000000">
                    <a:hueOff val="0"/>
                    <a:satOff val="0"/>
                    <a:lumOff val="0"/>
                    <a:alphaOff val="0"/>
                  </a:srgbClr>
                </a:solidFill>
                <a:ea typeface="Tahoma" pitchFamily="34" charset="0"/>
                <a:cs typeface="Times New Roman" panose="02020603050405020304" pitchFamily="18" charset="0"/>
              </a:endParaRPr>
            </a:p>
            <a:p>
              <a:pPr marL="0" lvl="1" defTabSz="533400">
                <a:spcBef>
                  <a:spcPct val="0"/>
                </a:spcBef>
              </a:pPr>
              <a:endParaRPr lang="tr-TR" sz="1600" dirty="0">
                <a:solidFill>
                  <a:schemeClr val="tx1"/>
                </a:solidFill>
                <a:ea typeface="Tahoma" pitchFamily="34" charset="0"/>
                <a:cs typeface="Times New Roman" panose="02020603050405020304" pitchFamily="18" charset="0"/>
              </a:endParaRPr>
            </a:p>
            <a:p>
              <a:pPr marL="179388" lvl="1" indent="-179388" defTabSz="533400">
                <a:spcBef>
                  <a:spcPct val="0"/>
                </a:spcBef>
                <a:buChar char="••"/>
              </a:pPr>
              <a:r>
                <a:rPr lang="tr-TR" sz="1200" dirty="0">
                  <a:solidFill>
                    <a:schemeClr val="tx1"/>
                  </a:solidFill>
                  <a:ea typeface="Tahoma" pitchFamily="34" charset="0"/>
                  <a:cs typeface="Times New Roman" panose="02020603050405020304" pitchFamily="18" charset="0"/>
                </a:rPr>
                <a:t>Bilgi Ortaklıkları</a:t>
              </a:r>
            </a:p>
            <a:p>
              <a:pPr marL="179388" lvl="1" indent="-179388" defTabSz="533400">
                <a:spcBef>
                  <a:spcPct val="0"/>
                </a:spcBef>
                <a:buChar char="••"/>
              </a:pPr>
              <a:endParaRPr lang="tr-TR" sz="1200" dirty="0">
                <a:solidFill>
                  <a:schemeClr val="tx1"/>
                </a:solidFill>
                <a:ea typeface="Tahoma" pitchFamily="34" charset="0"/>
                <a:cs typeface="Times New Roman" panose="02020603050405020304" pitchFamily="18" charset="0"/>
              </a:endParaRPr>
            </a:p>
            <a:p>
              <a:pPr marL="179388" lvl="1" indent="-179388" defTabSz="533400">
                <a:spcBef>
                  <a:spcPct val="0"/>
                </a:spcBef>
                <a:buChar char="••"/>
              </a:pPr>
              <a:r>
                <a:rPr lang="tr-TR" sz="1200" dirty="0">
                  <a:solidFill>
                    <a:schemeClr val="tx1"/>
                  </a:solidFill>
                  <a:ea typeface="Tahoma" pitchFamily="34" charset="0"/>
                  <a:cs typeface="Times New Roman" panose="02020603050405020304" pitchFamily="18" charset="0"/>
                </a:rPr>
                <a:t>Sektörel Beceri Ortaklıkları</a:t>
              </a:r>
            </a:p>
            <a:p>
              <a:pPr marL="179388" lvl="1" indent="-179388" defTabSz="533400">
                <a:spcBef>
                  <a:spcPct val="0"/>
                </a:spcBef>
                <a:buChar char="••"/>
              </a:pPr>
              <a:endParaRPr lang="tr-TR" sz="1200" dirty="0">
                <a:solidFill>
                  <a:schemeClr val="tx1"/>
                </a:solidFill>
                <a:ea typeface="Tahoma" pitchFamily="34" charset="0"/>
                <a:cs typeface="Times New Roman" panose="02020603050405020304" pitchFamily="18" charset="0"/>
              </a:endParaRPr>
            </a:p>
            <a:p>
              <a:pPr marL="179388" lvl="1" indent="-179388" defTabSz="533400">
                <a:spcBef>
                  <a:spcPct val="0"/>
                </a:spcBef>
                <a:buChar char="••"/>
              </a:pPr>
              <a:r>
                <a:rPr lang="tr-TR" sz="1200" dirty="0">
                  <a:solidFill>
                    <a:schemeClr val="tx1"/>
                  </a:solidFill>
                  <a:ea typeface="Tahoma" pitchFamily="34" charset="0"/>
                  <a:cs typeface="Times New Roman" panose="02020603050405020304" pitchFamily="18" charset="0"/>
                </a:rPr>
                <a:t>Gençlik Alanında Kapasite Geliştirme</a:t>
              </a:r>
            </a:p>
            <a:p>
              <a:pPr marL="179388" lvl="1" indent="-179388" defTabSz="533400">
                <a:spcBef>
                  <a:spcPct val="0"/>
                </a:spcBef>
                <a:buChar char="••"/>
              </a:pPr>
              <a:endParaRPr lang="tr-TR" sz="1200" dirty="0">
                <a:solidFill>
                  <a:schemeClr val="tx1"/>
                </a:solidFill>
                <a:ea typeface="Tahoma" pitchFamily="34" charset="0"/>
                <a:cs typeface="Times New Roman" panose="02020603050405020304" pitchFamily="18" charset="0"/>
              </a:endParaRPr>
            </a:p>
            <a:p>
              <a:pPr marL="179388" lvl="1" indent="-179388" defTabSz="533400">
                <a:spcBef>
                  <a:spcPct val="0"/>
                </a:spcBef>
                <a:buChar char="••"/>
              </a:pPr>
              <a:r>
                <a:rPr lang="tr-TR" sz="1200" dirty="0">
                  <a:solidFill>
                    <a:schemeClr val="tx1"/>
                  </a:solidFill>
                  <a:ea typeface="Tahoma" pitchFamily="34" charset="0"/>
                  <a:cs typeface="Times New Roman" panose="02020603050405020304" pitchFamily="18" charset="0"/>
                </a:rPr>
                <a:t>Yükseköğretim Alanında K</a:t>
              </a:r>
              <a:r>
                <a:rPr lang="tr-TR" sz="1200" dirty="0" smtClean="0">
                  <a:solidFill>
                    <a:schemeClr val="tx1"/>
                  </a:solidFill>
                  <a:ea typeface="Tahoma" pitchFamily="34" charset="0"/>
                  <a:cs typeface="Times New Roman" panose="02020603050405020304" pitchFamily="18" charset="0"/>
                </a:rPr>
                <a:t>apasite </a:t>
              </a:r>
              <a:r>
                <a:rPr lang="tr-TR" sz="1200" dirty="0">
                  <a:solidFill>
                    <a:schemeClr val="tx1"/>
                  </a:solidFill>
                  <a:ea typeface="Tahoma" pitchFamily="34" charset="0"/>
                  <a:cs typeface="Times New Roman" panose="02020603050405020304" pitchFamily="18" charset="0"/>
                </a:rPr>
                <a:t>G</a:t>
              </a:r>
              <a:r>
                <a:rPr lang="tr-TR" sz="1200" dirty="0" smtClean="0">
                  <a:solidFill>
                    <a:schemeClr val="tx1"/>
                  </a:solidFill>
                  <a:ea typeface="Tahoma" pitchFamily="34" charset="0"/>
                  <a:cs typeface="Times New Roman" panose="02020603050405020304" pitchFamily="18" charset="0"/>
                </a:rPr>
                <a:t>eliştirme</a:t>
              </a:r>
              <a:endParaRPr lang="tr-TR" sz="1200" dirty="0">
                <a:solidFill>
                  <a:schemeClr val="tx1"/>
                </a:solidFill>
                <a:ea typeface="Tahoma" pitchFamily="34" charset="0"/>
                <a:cs typeface="Times New Roman" panose="02020603050405020304" pitchFamily="18" charset="0"/>
              </a:endParaRPr>
            </a:p>
            <a:p>
              <a:pPr marL="179388" lvl="1" indent="-179388" defTabSz="533400">
                <a:spcBef>
                  <a:spcPct val="0"/>
                </a:spcBef>
                <a:buChar char="••"/>
              </a:pPr>
              <a:endParaRPr lang="tr-TR" sz="1400" dirty="0">
                <a:solidFill>
                  <a:schemeClr val="tx1"/>
                </a:solidFill>
                <a:latin typeface="Times New Roman" panose="02020603050405020304" pitchFamily="18" charset="0"/>
                <a:ea typeface="Tahoma" pitchFamily="34" charset="0"/>
                <a:cs typeface="Times New Roman" panose="02020603050405020304" pitchFamily="18" charset="0"/>
              </a:endParaRPr>
            </a:p>
          </p:txBody>
        </p:sp>
      </p:grpSp>
      <p:grpSp>
        <p:nvGrpSpPr>
          <p:cNvPr id="19" name="Group 18"/>
          <p:cNvGrpSpPr/>
          <p:nvPr/>
        </p:nvGrpSpPr>
        <p:grpSpPr>
          <a:xfrm>
            <a:off x="6341245" y="1192144"/>
            <a:ext cx="2507456" cy="880118"/>
            <a:chOff x="5719571" y="2950"/>
            <a:chExt cx="2507456" cy="880118"/>
          </a:xfrm>
          <a:solidFill>
            <a:srgbClr val="002060"/>
          </a:solidFill>
        </p:grpSpPr>
        <p:sp>
          <p:nvSpPr>
            <p:cNvPr id="20" name="Rectangle 19"/>
            <p:cNvSpPr/>
            <p:nvPr/>
          </p:nvSpPr>
          <p:spPr>
            <a:xfrm>
              <a:off x="5719571" y="2950"/>
              <a:ext cx="2507456" cy="880118"/>
            </a:xfrm>
            <a:prstGeom prst="rect">
              <a:avLst/>
            </a:prstGeom>
            <a:grp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Rectangle 20"/>
            <p:cNvSpPr/>
            <p:nvPr/>
          </p:nvSpPr>
          <p:spPr>
            <a:xfrm>
              <a:off x="5719571" y="2950"/>
              <a:ext cx="2507456" cy="880118"/>
            </a:xfrm>
            <a:prstGeom prst="rect">
              <a:avLst/>
            </a:prstGeom>
            <a:solidFill>
              <a:schemeClr val="accent2">
                <a:lumMod val="75000"/>
              </a:schemeClr>
            </a:solidFill>
            <a:ln>
              <a:solidFill>
                <a:srgbClr val="00206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algn="ctr" defTabSz="889000">
                <a:lnSpc>
                  <a:spcPct val="90000"/>
                </a:lnSpc>
                <a:spcBef>
                  <a:spcPct val="0"/>
                </a:spcBef>
                <a:spcAft>
                  <a:spcPct val="35000"/>
                </a:spcAft>
              </a:pPr>
              <a:r>
                <a:rPr lang="tr-TR" sz="2000" b="1" dirty="0">
                  <a:solidFill>
                    <a:schemeClr val="bg1"/>
                  </a:solidFill>
                  <a:ea typeface="Tahoma" panose="020B0604030504040204" pitchFamily="34" charset="0"/>
                  <a:cs typeface="Times New Roman" panose="02020603050405020304" pitchFamily="18" charset="0"/>
                </a:rPr>
                <a:t>3</a:t>
              </a:r>
            </a:p>
            <a:p>
              <a:pPr algn="ctr" defTabSz="889000">
                <a:lnSpc>
                  <a:spcPct val="90000"/>
                </a:lnSpc>
                <a:spcBef>
                  <a:spcPct val="0"/>
                </a:spcBef>
                <a:spcAft>
                  <a:spcPct val="35000"/>
                </a:spcAft>
              </a:pPr>
              <a:r>
                <a:rPr lang="tr-TR" sz="1600" b="1" dirty="0">
                  <a:solidFill>
                    <a:schemeClr val="bg1"/>
                  </a:solidFill>
                  <a:ea typeface="Tahoma" panose="020B0604030504040204" pitchFamily="34" charset="0"/>
                  <a:cs typeface="Times New Roman" panose="02020603050405020304" pitchFamily="18" charset="0"/>
                </a:rPr>
                <a:t>Politika </a:t>
              </a:r>
              <a:r>
                <a:rPr lang="tr-TR" sz="1600" b="1" dirty="0" smtClean="0">
                  <a:solidFill>
                    <a:schemeClr val="bg1"/>
                  </a:solidFill>
                  <a:ea typeface="Tahoma" panose="020B0604030504040204" pitchFamily="34" charset="0"/>
                  <a:cs typeface="Times New Roman" panose="02020603050405020304" pitchFamily="18" charset="0"/>
                </a:rPr>
                <a:t>Reformuna Destek </a:t>
              </a:r>
              <a:r>
                <a:rPr lang="tr-TR" sz="1600" b="1" dirty="0">
                  <a:solidFill>
                    <a:schemeClr val="bg1"/>
                  </a:solidFill>
                  <a:ea typeface="Tahoma" panose="020B0604030504040204" pitchFamily="34" charset="0"/>
                  <a:cs typeface="Times New Roman" panose="02020603050405020304" pitchFamily="18" charset="0"/>
                </a:rPr>
                <a:t>(KA3)</a:t>
              </a:r>
            </a:p>
          </p:txBody>
        </p:sp>
      </p:grpSp>
      <p:grpSp>
        <p:nvGrpSpPr>
          <p:cNvPr id="22" name="Group 21"/>
          <p:cNvGrpSpPr/>
          <p:nvPr/>
        </p:nvGrpSpPr>
        <p:grpSpPr>
          <a:xfrm>
            <a:off x="6336675" y="2120898"/>
            <a:ext cx="2507456" cy="4343400"/>
            <a:chOff x="5719571" y="883069"/>
            <a:chExt cx="2507456" cy="3953021"/>
          </a:xfrm>
          <a:solidFill>
            <a:schemeClr val="bg1"/>
          </a:solidFill>
        </p:grpSpPr>
        <p:sp>
          <p:nvSpPr>
            <p:cNvPr id="23" name="Rectangle 22"/>
            <p:cNvSpPr/>
            <p:nvPr/>
          </p:nvSpPr>
          <p:spPr>
            <a:xfrm>
              <a:off x="5719571" y="883069"/>
              <a:ext cx="2507456" cy="3304980"/>
            </a:xfrm>
            <a:prstGeom prst="rect">
              <a:avLst/>
            </a:prstGeom>
            <a:grpFill/>
            <a:ln>
              <a:solidFill>
                <a:srgbClr val="002060"/>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4" name="Rectangle 23"/>
            <p:cNvSpPr/>
            <p:nvPr/>
          </p:nvSpPr>
          <p:spPr>
            <a:xfrm>
              <a:off x="5719571" y="883069"/>
              <a:ext cx="2507456" cy="3953021"/>
            </a:xfrm>
            <a:prstGeom prst="rect">
              <a:avLst/>
            </a:prstGeom>
            <a:grpFill/>
            <a:ln w="25400" cmpd="sng">
              <a:solidFill>
                <a:srgbClr val="00206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008" tIns="64008" rIns="85344" bIns="96012" numCol="1" spcCol="1270" anchor="t" anchorCtr="0">
              <a:noAutofit/>
            </a:bodyPr>
            <a:lstStyle/>
            <a:p>
              <a:pPr marL="179388" lvl="1" indent="-179388" algn="l" defTabSz="533400">
                <a:lnSpc>
                  <a:spcPct val="100000"/>
                </a:lnSpc>
                <a:spcBef>
                  <a:spcPct val="0"/>
                </a:spcBef>
                <a:spcAft>
                  <a:spcPts val="0"/>
                </a:spcAft>
                <a:buChar char="••"/>
              </a:pPr>
              <a:r>
                <a:rPr lang="tr-TR" sz="1600" b="1" kern="1200" dirty="0" smtClean="0">
                  <a:ea typeface="Tahoma" panose="020B0604030504040204" pitchFamily="34" charset="0"/>
                  <a:cs typeface="Times New Roman" panose="02020603050405020304" pitchFamily="18" charset="0"/>
                </a:rPr>
                <a:t>Yapılandırılmış Diyalog: </a:t>
              </a:r>
              <a:r>
                <a:rPr lang="tr-TR" sz="1600" kern="1200" dirty="0" smtClean="0">
                  <a:ea typeface="Tahoma" panose="020B0604030504040204" pitchFamily="34" charset="0"/>
                  <a:cs typeface="Times New Roman" panose="02020603050405020304" pitchFamily="18" charset="0"/>
                </a:rPr>
                <a:t>Gençler ve karar alıcılar arasında gençlik alanında toplantılar</a:t>
              </a:r>
              <a:endParaRPr lang="tr-TR" sz="1600" kern="1200" dirty="0">
                <a:ea typeface="Tahoma" panose="020B0604030504040204" pitchFamily="34" charset="0"/>
                <a:cs typeface="Times New Roman" panose="02020603050405020304" pitchFamily="18" charset="0"/>
              </a:endParaRPr>
            </a:p>
            <a:p>
              <a:pPr marL="179388" lvl="1" indent="-179388" algn="l" defTabSz="533400">
                <a:lnSpc>
                  <a:spcPct val="100000"/>
                </a:lnSpc>
                <a:spcBef>
                  <a:spcPct val="0"/>
                </a:spcBef>
                <a:spcAft>
                  <a:spcPts val="0"/>
                </a:spcAft>
                <a:buChar char="••"/>
              </a:pPr>
              <a:endParaRPr lang="tr-TR" sz="1600" kern="1200" dirty="0">
                <a:ea typeface="Tahoma" panose="020B0604030504040204" pitchFamily="34" charset="0"/>
                <a:cs typeface="Times New Roman" panose="02020603050405020304" pitchFamily="18" charset="0"/>
              </a:endParaRPr>
            </a:p>
            <a:p>
              <a:pPr marL="179388" lvl="1" indent="-179388" algn="l" defTabSz="533400">
                <a:lnSpc>
                  <a:spcPct val="100000"/>
                </a:lnSpc>
                <a:spcBef>
                  <a:spcPct val="0"/>
                </a:spcBef>
                <a:spcAft>
                  <a:spcPts val="0"/>
                </a:spcAft>
                <a:buChar char="••"/>
              </a:pPr>
              <a:r>
                <a:rPr lang="tr-TR" sz="1600" kern="1200" dirty="0" smtClean="0">
                  <a:ea typeface="Tahoma" panose="020B0604030504040204" pitchFamily="34" charset="0"/>
                  <a:cs typeface="Times New Roman" panose="02020603050405020304" pitchFamily="18" charset="0"/>
                </a:rPr>
                <a:t>Merkezi Teklif Çağrıları</a:t>
              </a:r>
              <a:endParaRPr lang="tr-TR" sz="1600" kern="1200" dirty="0">
                <a:ea typeface="Tahoma" panose="020B0604030504040204" pitchFamily="34" charset="0"/>
                <a:cs typeface="Times New Roman" panose="02020603050405020304" pitchFamily="18" charset="0"/>
              </a:endParaRPr>
            </a:p>
            <a:p>
              <a:pPr marL="179388" lvl="1" indent="-179388" algn="l" defTabSz="533400">
                <a:lnSpc>
                  <a:spcPct val="100000"/>
                </a:lnSpc>
                <a:spcBef>
                  <a:spcPct val="0"/>
                </a:spcBef>
                <a:spcAft>
                  <a:spcPts val="0"/>
                </a:spcAft>
                <a:buChar char="••"/>
              </a:pPr>
              <a:endParaRPr lang="tr-TR" sz="1400" kern="1200" dirty="0">
                <a:latin typeface="Times New Roman" panose="02020603050405020304" pitchFamily="18" charset="0"/>
                <a:ea typeface="Tahoma" panose="020B0604030504040204" pitchFamily="34" charset="0"/>
                <a:cs typeface="Times New Roman" panose="02020603050405020304" pitchFamily="18" charset="0"/>
              </a:endParaRPr>
            </a:p>
          </p:txBody>
        </p:sp>
      </p:grpSp>
      <p:cxnSp>
        <p:nvCxnSpPr>
          <p:cNvPr id="26" name="Straight Connector 25"/>
          <p:cNvCxnSpPr/>
          <p:nvPr/>
        </p:nvCxnSpPr>
        <p:spPr bwMode="auto">
          <a:xfrm>
            <a:off x="8684228" y="1752600"/>
            <a:ext cx="32735" cy="4343400"/>
          </a:xfrm>
          <a:prstGeom prst="line">
            <a:avLst/>
          </a:prstGeom>
          <a:noFill/>
          <a:ln w="9525" cap="flat" cmpd="sng" algn="ctr">
            <a:noFill/>
            <a:prstDash val="solid"/>
            <a:round/>
            <a:headEnd type="none" w="med" len="med"/>
            <a:tailEnd type="none" w="med" len="med"/>
          </a:ln>
          <a:effectLst/>
        </p:spPr>
      </p:cxnSp>
      <p:sp>
        <p:nvSpPr>
          <p:cNvPr id="27" name="Rectangle 26"/>
          <p:cNvSpPr/>
          <p:nvPr/>
        </p:nvSpPr>
        <p:spPr>
          <a:xfrm>
            <a:off x="4450011" y="3275112"/>
            <a:ext cx="243978" cy="307777"/>
          </a:xfrm>
          <a:prstGeom prst="rect">
            <a:avLst/>
          </a:prstGeom>
        </p:spPr>
        <p:txBody>
          <a:bodyPr wrap="none">
            <a:spAutoFit/>
          </a:bodyPr>
          <a:lstStyle/>
          <a:p>
            <a:r>
              <a:rPr lang="tr-TR" sz="1400" dirty="0">
                <a:solidFill>
                  <a:srgbClr val="000000"/>
                </a:solidFill>
                <a:ea typeface="Tahoma" pitchFamily="34" charset="0"/>
                <a:cs typeface="Times New Roman" panose="02020603050405020304" pitchFamily="18" charset="0"/>
              </a:rPr>
              <a:t>-</a:t>
            </a:r>
            <a:endParaRPr lang="tr-TR" dirty="0"/>
          </a:p>
        </p:txBody>
      </p:sp>
    </p:spTree>
    <p:extLst>
      <p:ext uri="{BB962C8B-B14F-4D97-AF65-F5344CB8AC3E}">
        <p14:creationId xmlns:p14="http://schemas.microsoft.com/office/powerpoint/2010/main" val="2763951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par>
                                <p:cTn id="22" presetID="42" presetClass="entr" presetSubtype="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683906965"/>
              </p:ext>
            </p:extLst>
          </p:nvPr>
        </p:nvGraphicFramePr>
        <p:xfrm>
          <a:off x="228600" y="762000"/>
          <a:ext cx="8763000"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p:cNvSpPr txBox="1">
            <a:spLocks/>
          </p:cNvSpPr>
          <p:nvPr/>
        </p:nvSpPr>
        <p:spPr>
          <a:xfrm>
            <a:off x="2171287" y="297366"/>
            <a:ext cx="8392115" cy="609600"/>
          </a:xfrm>
          <a:prstGeom prst="rect">
            <a:avLst/>
          </a:prstGeom>
        </p:spPr>
        <p:txBody>
          <a:bodyPr>
            <a:normAutofit fontScale="975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914400"/>
            <a:r>
              <a:rPr lang="tr-TR" sz="2800" kern="0" dirty="0" smtClean="0">
                <a:solidFill>
                  <a:srgbClr val="B61235"/>
                </a:solidFill>
                <a:cs typeface="Arial" pitchFamily="34" charset="0"/>
              </a:rPr>
              <a:t>ÖĞRENME </a:t>
            </a:r>
            <a:r>
              <a:rPr lang="en-US" sz="2800" kern="0" dirty="0" smtClean="0">
                <a:solidFill>
                  <a:srgbClr val="B61235"/>
                </a:solidFill>
                <a:cs typeface="Arial" pitchFamily="34" charset="0"/>
              </a:rPr>
              <a:t>HAREKETL</a:t>
            </a:r>
            <a:r>
              <a:rPr lang="tr-TR" sz="2800" kern="0" dirty="0" smtClean="0">
                <a:solidFill>
                  <a:srgbClr val="B61235"/>
                </a:solidFill>
                <a:cs typeface="Arial" pitchFamily="34" charset="0"/>
              </a:rPr>
              <a:t>İ</a:t>
            </a:r>
            <a:r>
              <a:rPr lang="en-US" sz="2800" kern="0" dirty="0" smtClean="0">
                <a:solidFill>
                  <a:srgbClr val="B61235"/>
                </a:solidFill>
                <a:cs typeface="Arial" pitchFamily="34" charset="0"/>
              </a:rPr>
              <a:t>L</a:t>
            </a:r>
            <a:r>
              <a:rPr lang="tr-TR" sz="2800" kern="0" dirty="0" smtClean="0">
                <a:solidFill>
                  <a:srgbClr val="B61235"/>
                </a:solidFill>
                <a:cs typeface="Arial" pitchFamily="34" charset="0"/>
              </a:rPr>
              <a:t>İ</a:t>
            </a:r>
            <a:r>
              <a:rPr lang="en-US" sz="2800" kern="0" dirty="0" smtClean="0">
                <a:solidFill>
                  <a:srgbClr val="B61235"/>
                </a:solidFill>
                <a:cs typeface="Arial" pitchFamily="34" charset="0"/>
              </a:rPr>
              <a:t>Ğ</a:t>
            </a:r>
            <a:r>
              <a:rPr lang="tr-TR" sz="2800" kern="0" dirty="0" smtClean="0">
                <a:solidFill>
                  <a:srgbClr val="B61235"/>
                </a:solidFill>
                <a:cs typeface="Arial" pitchFamily="34" charset="0"/>
              </a:rPr>
              <a:t>İ</a:t>
            </a:r>
            <a:r>
              <a:rPr lang="en-US" sz="2800" kern="0" dirty="0" smtClean="0">
                <a:solidFill>
                  <a:srgbClr val="B61235"/>
                </a:solidFill>
                <a:cs typeface="Arial" pitchFamily="34" charset="0"/>
              </a:rPr>
              <a:t> (</a:t>
            </a:r>
            <a:r>
              <a:rPr lang="tr-TR" sz="2800" kern="0" dirty="0" smtClean="0">
                <a:solidFill>
                  <a:srgbClr val="B61235"/>
                </a:solidFill>
                <a:cs typeface="Arial" pitchFamily="34" charset="0"/>
              </a:rPr>
              <a:t>KA</a:t>
            </a:r>
            <a:r>
              <a:rPr lang="en-US" sz="2800" kern="0" dirty="0" smtClean="0">
                <a:solidFill>
                  <a:srgbClr val="B61235"/>
                </a:solidFill>
                <a:cs typeface="Arial" pitchFamily="34" charset="0"/>
              </a:rPr>
              <a:t>1)</a:t>
            </a:r>
          </a:p>
        </p:txBody>
      </p:sp>
    </p:spTree>
    <p:extLst>
      <p:ext uri="{BB962C8B-B14F-4D97-AF65-F5344CB8AC3E}">
        <p14:creationId xmlns:p14="http://schemas.microsoft.com/office/powerpoint/2010/main" val="1653947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07170" y="801284"/>
            <a:ext cx="8392115" cy="609600"/>
          </a:xfrm>
          <a:prstGeom prst="rect">
            <a:avLst/>
          </a:prstGeom>
        </p:spPr>
        <p:txBody>
          <a:bodyPr>
            <a:normAutofit fontScale="975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914400"/>
            <a:r>
              <a:rPr lang="tr-TR" sz="2800" kern="0" dirty="0" smtClean="0">
                <a:solidFill>
                  <a:srgbClr val="B61235"/>
                </a:solidFill>
                <a:latin typeface="Arial" pitchFamily="34" charset="0"/>
                <a:cs typeface="Arial" pitchFamily="34" charset="0"/>
              </a:rPr>
              <a:t>OKUL EĞİTİMİ</a:t>
            </a:r>
            <a:endParaRPr lang="en-US" sz="2800" kern="0" dirty="0" smtClean="0">
              <a:solidFill>
                <a:srgbClr val="B61235"/>
              </a:solidFill>
              <a:latin typeface="Arial" pitchFamily="34" charset="0"/>
              <a:cs typeface="Arial" pitchFamily="34" charset="0"/>
            </a:endParaRPr>
          </a:p>
        </p:txBody>
      </p:sp>
      <p:graphicFrame>
        <p:nvGraphicFramePr>
          <p:cNvPr id="6" name="Diagram 5"/>
          <p:cNvGraphicFramePr/>
          <p:nvPr>
            <p:extLst/>
          </p:nvPr>
        </p:nvGraphicFramePr>
        <p:xfrm>
          <a:off x="375942" y="1080654"/>
          <a:ext cx="8082258" cy="47799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8"/>
          <p:cNvSpPr/>
          <p:nvPr/>
        </p:nvSpPr>
        <p:spPr>
          <a:xfrm>
            <a:off x="838198" y="6139934"/>
            <a:ext cx="3699163" cy="646331"/>
          </a:xfrm>
          <a:prstGeom prst="rect">
            <a:avLst/>
          </a:prstGeom>
        </p:spPr>
        <p:txBody>
          <a:bodyPr wrap="square">
            <a:spAutoFit/>
          </a:bodyPr>
          <a:lstStyle/>
          <a:p>
            <a:pPr lvl="0"/>
            <a:r>
              <a:rPr lang="tr-TR" b="1" dirty="0" smtClean="0">
                <a:solidFill>
                  <a:srgbClr val="000000"/>
                </a:solidFill>
                <a:latin typeface="+mj-lt"/>
                <a:cs typeface="Times New Roman" panose="02020603050405020304" pitchFamily="18" charset="0"/>
              </a:rPr>
              <a:t>Son Başvuru:</a:t>
            </a:r>
            <a:r>
              <a:rPr lang="tr-TR" dirty="0">
                <a:solidFill>
                  <a:srgbClr val="000000"/>
                </a:solidFill>
                <a:cs typeface="Times New Roman" panose="02020603050405020304" pitchFamily="18" charset="0"/>
              </a:rPr>
              <a:t>1</a:t>
            </a:r>
            <a:r>
              <a:rPr lang="tr-TR" dirty="0" smtClean="0">
                <a:solidFill>
                  <a:srgbClr val="000000"/>
                </a:solidFill>
                <a:cs typeface="Times New Roman" panose="02020603050405020304" pitchFamily="18" charset="0"/>
              </a:rPr>
              <a:t> </a:t>
            </a:r>
            <a:r>
              <a:rPr lang="tr-TR" dirty="0">
                <a:solidFill>
                  <a:srgbClr val="000000"/>
                </a:solidFill>
                <a:cs typeface="Times New Roman" panose="02020603050405020304" pitchFamily="18" charset="0"/>
              </a:rPr>
              <a:t>Şubat </a:t>
            </a:r>
            <a:r>
              <a:rPr lang="tr-TR" dirty="0" smtClean="0">
                <a:solidFill>
                  <a:srgbClr val="000000"/>
                </a:solidFill>
                <a:cs typeface="Times New Roman" panose="02020603050405020304" pitchFamily="18" charset="0"/>
              </a:rPr>
              <a:t>2018</a:t>
            </a:r>
            <a:endParaRPr lang="tr-TR" b="1" dirty="0">
              <a:solidFill>
                <a:srgbClr val="000000"/>
              </a:solidFill>
              <a:cs typeface="Times New Roman" panose="02020603050405020304" pitchFamily="18" charset="0"/>
            </a:endParaRPr>
          </a:p>
          <a:p>
            <a:pPr lvl="0"/>
            <a:endParaRPr lang="tr-TR" dirty="0">
              <a:solidFill>
                <a:srgbClr val="000000"/>
              </a:solidFill>
              <a:latin typeface="+mj-lt"/>
              <a:cs typeface="Times New Roman" panose="02020603050405020304" pitchFamily="18" charset="0"/>
            </a:endParaRPr>
          </a:p>
        </p:txBody>
      </p:sp>
    </p:spTree>
    <p:extLst>
      <p:ext uri="{BB962C8B-B14F-4D97-AF65-F5344CB8AC3E}">
        <p14:creationId xmlns:p14="http://schemas.microsoft.com/office/powerpoint/2010/main" val="5768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035" y="838200"/>
            <a:ext cx="8229600" cy="457200"/>
          </a:xfrm>
        </p:spPr>
        <p:txBody>
          <a:bodyPr>
            <a:noAutofit/>
          </a:bodyPr>
          <a:lstStyle/>
          <a:p>
            <a:r>
              <a:rPr lang="tr-TR" sz="2000" dirty="0" smtClean="0">
                <a:solidFill>
                  <a:srgbClr val="C00000"/>
                </a:solidFill>
              </a:rPr>
              <a:t>Okul Eğitimi Proje Örneği</a:t>
            </a:r>
            <a:endParaRPr lang="en-US" sz="2000" dirty="0">
              <a:solidFill>
                <a:srgbClr val="C00000"/>
              </a:solidFill>
            </a:endParaRPr>
          </a:p>
        </p:txBody>
      </p:sp>
      <p:sp>
        <p:nvSpPr>
          <p:cNvPr id="5" name="Content Placeholder 4"/>
          <p:cNvSpPr>
            <a:spLocks noGrp="1"/>
          </p:cNvSpPr>
          <p:nvPr>
            <p:ph idx="1"/>
          </p:nvPr>
        </p:nvSpPr>
        <p:spPr>
          <a:xfrm>
            <a:off x="457200" y="1600200"/>
            <a:ext cx="8229600" cy="4208462"/>
          </a:xfrm>
        </p:spPr>
        <p:txBody>
          <a:bodyPr>
            <a:normAutofit fontScale="25000" lnSpcReduction="20000"/>
          </a:bodyPr>
          <a:lstStyle/>
          <a:p>
            <a:pPr marL="0" indent="0" fontAlgn="base">
              <a:buNone/>
            </a:pPr>
            <a:r>
              <a:rPr lang="tr-TR" sz="2400" dirty="0"/>
              <a:t> </a:t>
            </a:r>
          </a:p>
          <a:p>
            <a:pPr lvl="7">
              <a:buFont typeface="Wingdings" panose="05000000000000000000" pitchFamily="2" charset="2"/>
              <a:buChar char="ü"/>
            </a:pPr>
            <a:r>
              <a:rPr lang="tr-TR" sz="5600" b="1" dirty="0">
                <a:latin typeface="Arial" panose="020B0604020202020204" pitchFamily="34" charset="0"/>
                <a:cs typeface="Arial" panose="020B0604020202020204" pitchFamily="34" charset="0"/>
              </a:rPr>
              <a:t>Proje Türü:</a:t>
            </a:r>
            <a:r>
              <a:rPr lang="tr-TR" sz="5600" dirty="0">
                <a:latin typeface="Arial" panose="020B0604020202020204" pitchFamily="34" charset="0"/>
                <a:cs typeface="Arial" panose="020B0604020202020204" pitchFamily="34" charset="0"/>
              </a:rPr>
              <a:t> Okul Eğitimi Personelinin Öğrenme </a:t>
            </a:r>
            <a:r>
              <a:rPr lang="tr-TR" sz="5600" dirty="0" smtClean="0">
                <a:latin typeface="Arial" panose="020B0604020202020204" pitchFamily="34" charset="0"/>
                <a:cs typeface="Arial" panose="020B0604020202020204" pitchFamily="34" charset="0"/>
              </a:rPr>
              <a:t> Hareketliliği </a:t>
            </a:r>
            <a:r>
              <a:rPr lang="tr-TR" sz="5600" dirty="0">
                <a:latin typeface="Arial" panose="020B0604020202020204" pitchFamily="34" charset="0"/>
                <a:cs typeface="Arial" panose="020B0604020202020204" pitchFamily="34" charset="0"/>
              </a:rPr>
              <a:t>(KA1</a:t>
            </a:r>
            <a:r>
              <a:rPr lang="tr-TR" sz="5600" dirty="0" smtClean="0">
                <a:latin typeface="Arial" panose="020B0604020202020204" pitchFamily="34" charset="0"/>
                <a:cs typeface="Arial" panose="020B0604020202020204" pitchFamily="34" charset="0"/>
              </a:rPr>
              <a:t>)</a:t>
            </a:r>
          </a:p>
          <a:p>
            <a:pPr>
              <a:buFont typeface="Wingdings" panose="05000000000000000000" pitchFamily="2" charset="2"/>
              <a:buChar char="ü"/>
            </a:pPr>
            <a:endParaRPr lang="tr-TR" sz="5600" dirty="0">
              <a:latin typeface="Arial" panose="020B0604020202020204" pitchFamily="34" charset="0"/>
              <a:cs typeface="Arial" panose="020B0604020202020204" pitchFamily="34" charset="0"/>
            </a:endParaRPr>
          </a:p>
          <a:p>
            <a:pPr lvl="7">
              <a:buFont typeface="Wingdings" panose="05000000000000000000" pitchFamily="2" charset="2"/>
              <a:buChar char="ü"/>
            </a:pPr>
            <a:r>
              <a:rPr lang="tr-TR" sz="5600" b="1" dirty="0">
                <a:latin typeface="Arial" panose="020B0604020202020204" pitchFamily="34" charset="0"/>
                <a:cs typeface="Arial" panose="020B0604020202020204" pitchFamily="34" charset="0"/>
              </a:rPr>
              <a:t>Proje Adı:</a:t>
            </a:r>
            <a:r>
              <a:rPr lang="tr-TR" sz="5600" dirty="0">
                <a:latin typeface="Arial" panose="020B0604020202020204" pitchFamily="34" charset="0"/>
                <a:cs typeface="Arial" panose="020B0604020202020204" pitchFamily="34" charset="0"/>
              </a:rPr>
              <a:t> Okul Öncesi Dönemde Kaliteli Eğitim için BT Kullanımı</a:t>
            </a:r>
          </a:p>
          <a:p>
            <a:pPr marL="0" indent="0">
              <a:buNone/>
            </a:pPr>
            <a:r>
              <a:rPr lang="tr-TR" sz="5600" b="1" dirty="0">
                <a:latin typeface="Arial" panose="020B0604020202020204" pitchFamily="34" charset="0"/>
                <a:cs typeface="Arial" panose="020B0604020202020204" pitchFamily="34" charset="0"/>
              </a:rPr>
              <a:t> </a:t>
            </a:r>
            <a:endParaRPr lang="tr-TR" sz="5600" dirty="0">
              <a:solidFill>
                <a:srgbClr val="002060"/>
              </a:solidFill>
              <a:latin typeface="Arial" panose="020B0604020202020204" pitchFamily="34" charset="0"/>
              <a:cs typeface="Arial" panose="020B0604020202020204" pitchFamily="34" charset="0"/>
            </a:endParaRPr>
          </a:p>
          <a:p>
            <a:pPr lvl="7" algn="just">
              <a:buFont typeface="Wingdings" panose="05000000000000000000" pitchFamily="2" charset="2"/>
              <a:buChar char="ü"/>
            </a:pPr>
            <a:r>
              <a:rPr lang="tr-TR" sz="5600" b="1" dirty="0">
                <a:latin typeface="Arial" panose="020B0604020202020204" pitchFamily="34" charset="0"/>
                <a:cs typeface="Arial" panose="020B0604020202020204" pitchFamily="34" charset="0"/>
              </a:rPr>
              <a:t>Proje Konusu ve </a:t>
            </a:r>
            <a:r>
              <a:rPr lang="tr-TR" sz="5600" b="1" dirty="0" smtClean="0">
                <a:latin typeface="Arial" panose="020B0604020202020204" pitchFamily="34" charset="0"/>
                <a:cs typeface="Arial" panose="020B0604020202020204" pitchFamily="34" charset="0"/>
              </a:rPr>
              <a:t>Amacı: </a:t>
            </a:r>
            <a:r>
              <a:rPr lang="tr-TR" sz="5600" dirty="0" smtClean="0">
                <a:latin typeface="Arial" panose="020B0604020202020204" pitchFamily="34" charset="0"/>
                <a:cs typeface="Arial" panose="020B0604020202020204" pitchFamily="34" charset="0"/>
              </a:rPr>
              <a:t>Proje</a:t>
            </a:r>
            <a:r>
              <a:rPr lang="tr-TR" sz="5600" dirty="0">
                <a:latin typeface="Arial" panose="020B0604020202020204" pitchFamily="34" charset="0"/>
                <a:cs typeface="Arial" panose="020B0604020202020204" pitchFamily="34" charset="0"/>
              </a:rPr>
              <a:t>, bilişim teknolojisini kullanarak okula olan ilgiyi artırmayı ve öğrencilerin istenilen başarıyı elde etmelerine yardımcı olmayı amaçlamaktadır. </a:t>
            </a:r>
            <a:endParaRPr lang="tr-TR" sz="5600" dirty="0" smtClean="0">
              <a:latin typeface="Arial" panose="020B0604020202020204" pitchFamily="34" charset="0"/>
              <a:cs typeface="Arial" panose="020B0604020202020204" pitchFamily="34" charset="0"/>
            </a:endParaRPr>
          </a:p>
          <a:p>
            <a:pPr marL="3200400" lvl="7" indent="0" algn="just">
              <a:buClr>
                <a:schemeClr val="tx2"/>
              </a:buClr>
              <a:buNone/>
            </a:pPr>
            <a:endParaRPr lang="tr-TR" sz="5600" dirty="0">
              <a:latin typeface="Arial" panose="020B0604020202020204" pitchFamily="34" charset="0"/>
              <a:cs typeface="Arial" panose="020B0604020202020204" pitchFamily="34" charset="0"/>
            </a:endParaRPr>
          </a:p>
          <a:p>
            <a:pPr marL="3200400" lvl="7" indent="0" algn="just">
              <a:buClr>
                <a:schemeClr val="tx2"/>
              </a:buClr>
              <a:buNone/>
            </a:pPr>
            <a:endParaRPr lang="tr-TR" sz="5600" dirty="0" smtClean="0">
              <a:latin typeface="Arial" panose="020B0604020202020204" pitchFamily="34" charset="0"/>
              <a:cs typeface="Arial" panose="020B0604020202020204" pitchFamily="34" charset="0"/>
            </a:endParaRPr>
          </a:p>
          <a:p>
            <a:pPr marL="3200400" lvl="7" indent="0" algn="just">
              <a:buClr>
                <a:schemeClr val="tx2"/>
              </a:buClr>
              <a:buNone/>
            </a:pPr>
            <a:r>
              <a:rPr lang="tr-TR" sz="5600" dirty="0">
                <a:latin typeface="Arial" panose="020B0604020202020204" pitchFamily="34" charset="0"/>
                <a:cs typeface="Arial" panose="020B0604020202020204" pitchFamily="34" charset="0"/>
              </a:rPr>
              <a:t> </a:t>
            </a:r>
          </a:p>
          <a:p>
            <a:pPr>
              <a:buFont typeface="Wingdings" panose="05000000000000000000" pitchFamily="2" charset="2"/>
              <a:buChar char="ü"/>
            </a:pPr>
            <a:r>
              <a:rPr lang="tr-TR" sz="5600" b="1" dirty="0">
                <a:latin typeface="Arial" panose="020B0604020202020204" pitchFamily="34" charset="0"/>
                <a:cs typeface="Arial" panose="020B0604020202020204" pitchFamily="34" charset="0"/>
              </a:rPr>
              <a:t>Koordinatör: </a:t>
            </a:r>
            <a:r>
              <a:rPr lang="tr-TR" sz="5600" dirty="0">
                <a:latin typeface="Arial" panose="020B0604020202020204" pitchFamily="34" charset="0"/>
                <a:cs typeface="Arial" panose="020B0604020202020204" pitchFamily="34" charset="0"/>
              </a:rPr>
              <a:t>Şırnak Merkez Çiçek Yuvası Anaokulu</a:t>
            </a:r>
          </a:p>
          <a:p>
            <a:pPr marL="0" indent="0">
              <a:buNone/>
            </a:pPr>
            <a:r>
              <a:rPr lang="tr-TR" sz="5600" b="1" dirty="0">
                <a:latin typeface="Arial" panose="020B0604020202020204" pitchFamily="34" charset="0"/>
                <a:cs typeface="Arial" panose="020B0604020202020204" pitchFamily="34" charset="0"/>
              </a:rPr>
              <a:t> </a:t>
            </a:r>
            <a:endParaRPr lang="tr-TR" sz="5600" dirty="0">
              <a:solidFill>
                <a:srgbClr val="002060"/>
              </a:solidFill>
              <a:latin typeface="Arial" panose="020B0604020202020204" pitchFamily="34" charset="0"/>
              <a:cs typeface="Arial" panose="020B0604020202020204" pitchFamily="34" charset="0"/>
            </a:endParaRPr>
          </a:p>
          <a:p>
            <a:pPr>
              <a:buFont typeface="Wingdings" panose="05000000000000000000" pitchFamily="2" charset="2"/>
              <a:buChar char="ü"/>
            </a:pPr>
            <a:r>
              <a:rPr lang="tr-TR" sz="5600" b="1" dirty="0">
                <a:latin typeface="Arial" panose="020B0604020202020204" pitchFamily="34" charset="0"/>
                <a:cs typeface="Arial" panose="020B0604020202020204" pitchFamily="34" charset="0"/>
              </a:rPr>
              <a:t>Diğer Ortaklar: </a:t>
            </a:r>
            <a:r>
              <a:rPr lang="tr-TR" sz="5600" dirty="0">
                <a:latin typeface="Arial" panose="020B0604020202020204" pitchFamily="34" charset="0"/>
                <a:cs typeface="Arial" panose="020B0604020202020204" pitchFamily="34" charset="0"/>
              </a:rPr>
              <a:t>Kindergarten Jarun (Hırvatistan), ITC International TEFL (Çek Cumhuriyeti).</a:t>
            </a:r>
          </a:p>
          <a:p>
            <a:pPr marL="0" indent="0">
              <a:buNone/>
            </a:pPr>
            <a:r>
              <a:rPr lang="tr-TR" sz="5600" b="1" dirty="0">
                <a:latin typeface="Arial" panose="020B0604020202020204" pitchFamily="34" charset="0"/>
                <a:cs typeface="Arial" panose="020B0604020202020204" pitchFamily="34" charset="0"/>
              </a:rPr>
              <a:t> </a:t>
            </a:r>
            <a:endParaRPr lang="tr-TR" sz="5600" dirty="0">
              <a:latin typeface="Arial" panose="020B0604020202020204" pitchFamily="34" charset="0"/>
              <a:cs typeface="Arial" panose="020B0604020202020204" pitchFamily="34" charset="0"/>
            </a:endParaRPr>
          </a:p>
          <a:p>
            <a:pPr>
              <a:buFont typeface="Wingdings" panose="05000000000000000000" pitchFamily="2" charset="2"/>
              <a:buChar char="ü"/>
            </a:pPr>
            <a:r>
              <a:rPr lang="tr-TR" sz="5600" b="1" dirty="0">
                <a:latin typeface="Arial" panose="020B0604020202020204" pitchFamily="34" charset="0"/>
                <a:cs typeface="Arial" panose="020B0604020202020204" pitchFamily="34" charset="0"/>
              </a:rPr>
              <a:t>Süre: </a:t>
            </a:r>
            <a:r>
              <a:rPr lang="tr-TR" sz="5600" dirty="0">
                <a:latin typeface="Arial" panose="020B0604020202020204" pitchFamily="34" charset="0"/>
                <a:cs typeface="Arial" panose="020B0604020202020204" pitchFamily="34" charset="0"/>
              </a:rPr>
              <a:t>1 Temmuz 2014 – 30 Haziran 2015 </a:t>
            </a:r>
          </a:p>
          <a:p>
            <a:pPr marL="0" indent="0">
              <a:buNone/>
            </a:pPr>
            <a:r>
              <a:rPr lang="tr-TR" sz="5600" b="1" dirty="0">
                <a:latin typeface="Arial" panose="020B0604020202020204" pitchFamily="34" charset="0"/>
                <a:cs typeface="Arial" panose="020B0604020202020204" pitchFamily="34" charset="0"/>
              </a:rPr>
              <a:t> </a:t>
            </a:r>
            <a:endParaRPr lang="tr-TR" sz="5600" dirty="0">
              <a:latin typeface="Arial" panose="020B0604020202020204" pitchFamily="34" charset="0"/>
              <a:cs typeface="Arial" panose="020B0604020202020204" pitchFamily="34" charset="0"/>
            </a:endParaRPr>
          </a:p>
          <a:p>
            <a:pPr>
              <a:buFont typeface="Wingdings" panose="05000000000000000000" pitchFamily="2" charset="2"/>
              <a:buChar char="ü"/>
            </a:pPr>
            <a:r>
              <a:rPr lang="tr-TR" sz="5600" b="1" dirty="0" smtClean="0">
                <a:latin typeface="Arial" panose="020B0604020202020204" pitchFamily="34" charset="0"/>
                <a:cs typeface="Arial" panose="020B0604020202020204" pitchFamily="34" charset="0"/>
              </a:rPr>
              <a:t>Hibe</a:t>
            </a:r>
            <a:r>
              <a:rPr lang="tr-TR" sz="5600" b="1" dirty="0" smtClean="0">
                <a:solidFill>
                  <a:srgbClr val="7030A0"/>
                </a:solidFill>
                <a:latin typeface="Arial" panose="020B0604020202020204" pitchFamily="34" charset="0"/>
                <a:cs typeface="Arial" panose="020B0604020202020204" pitchFamily="34" charset="0"/>
              </a:rPr>
              <a:t>: </a:t>
            </a:r>
            <a:r>
              <a:rPr lang="tr-TR" sz="5600" dirty="0">
                <a:latin typeface="Arial" panose="020B0604020202020204" pitchFamily="34" charset="0"/>
                <a:cs typeface="Arial" panose="020B0604020202020204" pitchFamily="34" charset="0"/>
              </a:rPr>
              <a:t>14.392,00 €</a:t>
            </a:r>
          </a:p>
          <a:p>
            <a:pPr marL="0" indent="0" fontAlgn="base">
              <a:buClr>
                <a:schemeClr val="tx2"/>
              </a:buClr>
              <a:buNone/>
            </a:pPr>
            <a:r>
              <a:rPr lang="tr-TR" sz="5600" dirty="0">
                <a:latin typeface="Arial" panose="020B0604020202020204" pitchFamily="34" charset="0"/>
                <a:cs typeface="Arial" panose="020B0604020202020204" pitchFamily="34" charset="0"/>
              </a:rPr>
              <a:t> </a:t>
            </a:r>
          </a:p>
          <a:p>
            <a:pPr marL="0" indent="0">
              <a:buNone/>
            </a:pPr>
            <a:endParaRPr lang="tr-TR" sz="2400" dirty="0" smtClean="0"/>
          </a:p>
        </p:txBody>
      </p:sp>
      <p:pic>
        <p:nvPicPr>
          <p:cNvPr id="2050" name="Picture 2" descr="\\ua\Destek_Birimleri\Iletisim\Ozel\2_YAYINLAR\IyiUygulamalar\İyi_Uygulama_Dokümanları\Şırnak_MERKEZ ÇİÇEK YUVASI ANAOKULU\10928731_10152965984283830_1637248675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468" y="1762125"/>
            <a:ext cx="2980266"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098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331015" y="515793"/>
            <a:ext cx="8392115" cy="609600"/>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914400"/>
            <a:r>
              <a:rPr lang="tr-TR" sz="2400" kern="0" dirty="0" smtClean="0">
                <a:solidFill>
                  <a:srgbClr val="B61235"/>
                </a:solidFill>
                <a:cs typeface="Arial" pitchFamily="34" charset="0"/>
              </a:rPr>
              <a:t>MESLEKİ EĞİTİM</a:t>
            </a:r>
            <a:endParaRPr lang="en-US" sz="2400" kern="0" dirty="0" smtClean="0">
              <a:solidFill>
                <a:srgbClr val="B61235"/>
              </a:solidFill>
              <a:cs typeface="Arial" pitchFamily="34" charset="0"/>
            </a:endParaRPr>
          </a:p>
        </p:txBody>
      </p:sp>
      <p:graphicFrame>
        <p:nvGraphicFramePr>
          <p:cNvPr id="5" name="Diagram 4"/>
          <p:cNvGraphicFramePr/>
          <p:nvPr>
            <p:extLst/>
          </p:nvPr>
        </p:nvGraphicFramePr>
        <p:xfrm>
          <a:off x="457200" y="1143000"/>
          <a:ext cx="32004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p:cNvGraphicFramePr/>
          <p:nvPr>
            <p:extLst/>
          </p:nvPr>
        </p:nvGraphicFramePr>
        <p:xfrm>
          <a:off x="5002557" y="914400"/>
          <a:ext cx="3760443" cy="514933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Rectangle 6"/>
          <p:cNvSpPr/>
          <p:nvPr/>
        </p:nvSpPr>
        <p:spPr>
          <a:xfrm>
            <a:off x="413656" y="6063734"/>
            <a:ext cx="3276601" cy="369332"/>
          </a:xfrm>
          <a:prstGeom prst="rect">
            <a:avLst/>
          </a:prstGeom>
        </p:spPr>
        <p:txBody>
          <a:bodyPr wrap="square">
            <a:spAutoFit/>
          </a:bodyPr>
          <a:lstStyle/>
          <a:p>
            <a:r>
              <a:rPr lang="tr-TR" b="1" dirty="0" smtClean="0">
                <a:solidFill>
                  <a:srgbClr val="000000"/>
                </a:solidFill>
                <a:cs typeface="Times New Roman" panose="02020603050405020304" pitchFamily="18" charset="0"/>
              </a:rPr>
              <a:t>Son Başvuru:</a:t>
            </a:r>
            <a:endParaRPr lang="tr-TR" dirty="0">
              <a:solidFill>
                <a:srgbClr val="000000"/>
              </a:solidFill>
              <a:cs typeface="Times New Roman" panose="02020603050405020304" pitchFamily="18" charset="0"/>
            </a:endParaRPr>
          </a:p>
        </p:txBody>
      </p:sp>
      <p:grpSp>
        <p:nvGrpSpPr>
          <p:cNvPr id="9" name="Group 8"/>
          <p:cNvGrpSpPr/>
          <p:nvPr/>
        </p:nvGrpSpPr>
        <p:grpSpPr>
          <a:xfrm>
            <a:off x="3505200" y="5418919"/>
            <a:ext cx="1446330" cy="744561"/>
            <a:chOff x="1104900" y="3902033"/>
            <a:chExt cx="1446330" cy="744561"/>
          </a:xfrm>
        </p:grpSpPr>
        <p:sp>
          <p:nvSpPr>
            <p:cNvPr id="10" name="Rectangle 9"/>
            <p:cNvSpPr/>
            <p:nvPr/>
          </p:nvSpPr>
          <p:spPr>
            <a:xfrm>
              <a:off x="1104900" y="3902033"/>
              <a:ext cx="1446330" cy="744561"/>
            </a:xfrm>
            <a:prstGeom prst="rect">
              <a:avLst/>
            </a:prstGeom>
            <a:solidFill>
              <a:schemeClr val="accent3">
                <a:lumMod val="75000"/>
                <a:alpha val="66000"/>
              </a:schemeClr>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1" name="Rectangle 10"/>
            <p:cNvSpPr/>
            <p:nvPr/>
          </p:nvSpPr>
          <p:spPr>
            <a:xfrm>
              <a:off x="1104900" y="3902033"/>
              <a:ext cx="1446330" cy="7445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tr-TR" sz="1900" kern="1200" dirty="0" smtClean="0">
                  <a:solidFill>
                    <a:srgbClr val="000000"/>
                  </a:solidFill>
                </a:rPr>
                <a:t>OLS Dil Desteği</a:t>
              </a:r>
              <a:endParaRPr lang="en-US" sz="1900" kern="1200" dirty="0">
                <a:solidFill>
                  <a:srgbClr val="000000"/>
                </a:solidFill>
              </a:endParaRPr>
            </a:p>
          </p:txBody>
        </p:sp>
      </p:grpSp>
      <p:sp>
        <p:nvSpPr>
          <p:cNvPr id="2" name="Rectangle 1"/>
          <p:cNvSpPr/>
          <p:nvPr/>
        </p:nvSpPr>
        <p:spPr>
          <a:xfrm>
            <a:off x="1775624" y="6061330"/>
            <a:ext cx="1463349" cy="369332"/>
          </a:xfrm>
          <a:prstGeom prst="rect">
            <a:avLst/>
          </a:prstGeom>
        </p:spPr>
        <p:txBody>
          <a:bodyPr wrap="none">
            <a:spAutoFit/>
          </a:bodyPr>
          <a:lstStyle/>
          <a:p>
            <a:pPr lvl="0"/>
            <a:r>
              <a:rPr lang="tr-TR" dirty="0" smtClean="0">
                <a:solidFill>
                  <a:srgbClr val="000000"/>
                </a:solidFill>
                <a:cs typeface="Times New Roman" panose="02020603050405020304" pitchFamily="18" charset="0"/>
              </a:rPr>
              <a:t> 1 Şubat 2018</a:t>
            </a:r>
            <a:endParaRPr lang="tr-TR" b="1" dirty="0">
              <a:solidFill>
                <a:srgbClr val="000000"/>
              </a:solidFill>
              <a:cs typeface="Times New Roman" panose="02020603050405020304" pitchFamily="18" charset="0"/>
            </a:endParaRPr>
          </a:p>
        </p:txBody>
      </p:sp>
    </p:spTree>
    <p:extLst>
      <p:ext uri="{BB962C8B-B14F-4D97-AF65-F5344CB8AC3E}">
        <p14:creationId xmlns:p14="http://schemas.microsoft.com/office/powerpoint/2010/main" val="3498261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33400" y="1524000"/>
            <a:ext cx="8229600" cy="4267200"/>
          </a:xfrm>
        </p:spPr>
        <p:txBody>
          <a:bodyPr>
            <a:noAutofit/>
          </a:bodyPr>
          <a:lstStyle/>
          <a:p>
            <a:pPr lvl="8">
              <a:buFont typeface="Wingdings" panose="05000000000000000000" pitchFamily="2" charset="2"/>
              <a:buChar char="ü"/>
            </a:pPr>
            <a:r>
              <a:rPr lang="tr-TR" sz="1200" b="1" dirty="0">
                <a:latin typeface="Arial" panose="020B0604020202020204" pitchFamily="34" charset="0"/>
                <a:cs typeface="Arial" panose="020B0604020202020204" pitchFamily="34" charset="0"/>
              </a:rPr>
              <a:t>Proje Türü:</a:t>
            </a:r>
            <a:r>
              <a:rPr lang="tr-TR" sz="1200" dirty="0">
                <a:latin typeface="Arial" panose="020B0604020202020204" pitchFamily="34" charset="0"/>
                <a:cs typeface="Arial" panose="020B0604020202020204" pitchFamily="34" charset="0"/>
              </a:rPr>
              <a:t> Mesleki Eğitim Öğrenici ve </a:t>
            </a:r>
            <a:r>
              <a:rPr lang="tr-TR" sz="1200" dirty="0" smtClean="0">
                <a:latin typeface="Arial" panose="020B0604020202020204" pitchFamily="34" charset="0"/>
                <a:cs typeface="Arial" panose="020B0604020202020204" pitchFamily="34" charset="0"/>
              </a:rPr>
              <a:t>Personelinin Öğrenme </a:t>
            </a:r>
            <a:r>
              <a:rPr lang="tr-TR" sz="1200" dirty="0">
                <a:latin typeface="Arial" panose="020B0604020202020204" pitchFamily="34" charset="0"/>
                <a:cs typeface="Arial" panose="020B0604020202020204" pitchFamily="34" charset="0"/>
              </a:rPr>
              <a:t>Hareketliliği (KA1</a:t>
            </a:r>
            <a:r>
              <a:rPr lang="tr-TR" sz="1200" dirty="0" smtClean="0">
                <a:latin typeface="Arial" panose="020B0604020202020204" pitchFamily="34" charset="0"/>
                <a:cs typeface="Arial" panose="020B0604020202020204" pitchFamily="34" charset="0"/>
              </a:rPr>
              <a:t>)</a:t>
            </a:r>
          </a:p>
          <a:p>
            <a:endParaRPr lang="tr-TR" sz="1200" dirty="0">
              <a:latin typeface="Arial" panose="020B0604020202020204" pitchFamily="34" charset="0"/>
              <a:cs typeface="Arial" panose="020B0604020202020204" pitchFamily="34" charset="0"/>
            </a:endParaRPr>
          </a:p>
          <a:p>
            <a:pPr lvl="8">
              <a:buFont typeface="Wingdings" panose="05000000000000000000" pitchFamily="2" charset="2"/>
              <a:buChar char="ü"/>
            </a:pPr>
            <a:r>
              <a:rPr lang="tr-TR" sz="1200" b="1" dirty="0">
                <a:latin typeface="Arial" panose="020B0604020202020204" pitchFamily="34" charset="0"/>
                <a:cs typeface="Arial" panose="020B0604020202020204" pitchFamily="34" charset="0"/>
              </a:rPr>
              <a:t>Proje Adı:</a:t>
            </a:r>
            <a:r>
              <a:rPr lang="tr-TR" sz="1200" dirty="0">
                <a:latin typeface="Arial" panose="020B0604020202020204" pitchFamily="34" charset="0"/>
                <a:cs typeface="Arial" panose="020B0604020202020204" pitchFamily="34" charset="0"/>
              </a:rPr>
              <a:t> Hayat Boyu Beceri Eğitimi</a:t>
            </a:r>
          </a:p>
          <a:p>
            <a:r>
              <a:rPr lang="tr-TR" sz="1200" b="1" dirty="0">
                <a:latin typeface="Arial" panose="020B0604020202020204" pitchFamily="34" charset="0"/>
                <a:cs typeface="Arial" panose="020B0604020202020204" pitchFamily="34" charset="0"/>
              </a:rPr>
              <a:t> </a:t>
            </a:r>
            <a:endParaRPr lang="tr-TR" sz="1200" dirty="0">
              <a:latin typeface="Arial" panose="020B0604020202020204" pitchFamily="34" charset="0"/>
              <a:cs typeface="Arial" panose="020B0604020202020204" pitchFamily="34" charset="0"/>
            </a:endParaRPr>
          </a:p>
          <a:p>
            <a:pPr lvl="8" algn="just">
              <a:buFont typeface="Wingdings" panose="05000000000000000000" pitchFamily="2" charset="2"/>
              <a:buChar char="ü"/>
            </a:pPr>
            <a:r>
              <a:rPr lang="tr-TR" sz="1200" b="1" dirty="0">
                <a:latin typeface="Arial" panose="020B0604020202020204" pitchFamily="34" charset="0"/>
                <a:cs typeface="Arial" panose="020B0604020202020204" pitchFamily="34" charset="0"/>
              </a:rPr>
              <a:t>Proje Konusu ve Amacı: </a:t>
            </a:r>
            <a:r>
              <a:rPr lang="tr-TR" sz="1200" dirty="0">
                <a:latin typeface="Arial" panose="020B0604020202020204" pitchFamily="34" charset="0"/>
                <a:cs typeface="Arial" panose="020B0604020202020204" pitchFamily="34" charset="0"/>
              </a:rPr>
              <a:t>Meslek liselerinde çocuk gelişiminden </a:t>
            </a:r>
            <a:r>
              <a:rPr lang="tr-TR" sz="1200" dirty="0" smtClean="0">
                <a:latin typeface="Arial" panose="020B0604020202020204" pitchFamily="34" charset="0"/>
                <a:cs typeface="Arial" panose="020B0604020202020204" pitchFamily="34" charset="0"/>
              </a:rPr>
              <a:t>pazarlama </a:t>
            </a:r>
            <a:r>
              <a:rPr lang="tr-TR" sz="1200" dirty="0">
                <a:latin typeface="Arial" panose="020B0604020202020204" pitchFamily="34" charset="0"/>
                <a:cs typeface="Arial" panose="020B0604020202020204" pitchFamily="34" charset="0"/>
              </a:rPr>
              <a:t>alanına, saç bakımı ve kuaförlükten fotoğrafçılığa kadar </a:t>
            </a:r>
            <a:r>
              <a:rPr lang="tr-TR" sz="1200" dirty="0" smtClean="0">
                <a:latin typeface="Arial" panose="020B0604020202020204" pitchFamily="34" charset="0"/>
                <a:cs typeface="Arial" panose="020B0604020202020204" pitchFamily="34" charset="0"/>
              </a:rPr>
              <a:t> çok geniş </a:t>
            </a:r>
            <a:r>
              <a:rPr lang="tr-TR" sz="1200" dirty="0">
                <a:latin typeface="Arial" panose="020B0604020202020204" pitchFamily="34" charset="0"/>
                <a:cs typeface="Arial" panose="020B0604020202020204" pitchFamily="34" charset="0"/>
              </a:rPr>
              <a:t>bir yelpazede görev yapmakta olan mesleki eğitim </a:t>
            </a:r>
            <a:r>
              <a:rPr lang="tr-TR" sz="1200" dirty="0" smtClean="0">
                <a:latin typeface="Arial" panose="020B0604020202020204" pitchFamily="34" charset="0"/>
                <a:cs typeface="Arial" panose="020B0604020202020204" pitchFamily="34" charset="0"/>
              </a:rPr>
              <a:t>personelinin ortak </a:t>
            </a:r>
            <a:r>
              <a:rPr lang="tr-TR" sz="1200" dirty="0">
                <a:latin typeface="Arial" panose="020B0604020202020204" pitchFamily="34" charset="0"/>
                <a:cs typeface="Arial" panose="020B0604020202020204" pitchFamily="34" charset="0"/>
              </a:rPr>
              <a:t>ülkelerde bilgi, beceri ve yeterliliklerinin arttırılması amaçlanmaktadır. </a:t>
            </a:r>
            <a:endParaRPr lang="tr-TR" sz="1200" dirty="0" smtClean="0">
              <a:latin typeface="Arial" panose="020B0604020202020204" pitchFamily="34" charset="0"/>
              <a:cs typeface="Arial" panose="020B0604020202020204" pitchFamily="34" charset="0"/>
            </a:endParaRPr>
          </a:p>
          <a:p>
            <a:pPr marL="0" indent="0" algn="just">
              <a:buClr>
                <a:schemeClr val="tx2"/>
              </a:buClr>
              <a:buNone/>
            </a:pPr>
            <a:endParaRPr lang="tr-TR" sz="1200" dirty="0">
              <a:latin typeface="Arial" panose="020B0604020202020204" pitchFamily="34" charset="0"/>
              <a:cs typeface="Arial" panose="020B0604020202020204" pitchFamily="34" charset="0"/>
            </a:endParaRPr>
          </a:p>
          <a:p>
            <a:pPr>
              <a:buFont typeface="Wingdings" panose="05000000000000000000" pitchFamily="2" charset="2"/>
              <a:buChar char="ü"/>
            </a:pPr>
            <a:r>
              <a:rPr lang="tr-TR" sz="1200" b="1" dirty="0" smtClean="0">
                <a:latin typeface="Arial" panose="020B0604020202020204" pitchFamily="34" charset="0"/>
                <a:cs typeface="Arial" panose="020B0604020202020204" pitchFamily="34" charset="0"/>
              </a:rPr>
              <a:t>Koordinatör : </a:t>
            </a:r>
            <a:r>
              <a:rPr lang="tr-TR" sz="1200" dirty="0">
                <a:latin typeface="Arial" panose="020B0604020202020204" pitchFamily="34" charset="0"/>
                <a:cs typeface="Arial" panose="020B0604020202020204" pitchFamily="34" charset="0"/>
              </a:rPr>
              <a:t>MEB Mesleki ve Teknik Eğitim Genel Müdürlüğü</a:t>
            </a:r>
          </a:p>
          <a:p>
            <a:pPr marL="0" indent="0">
              <a:buNone/>
            </a:pPr>
            <a:r>
              <a:rPr lang="tr-TR" sz="1200" b="1" dirty="0">
                <a:latin typeface="Arial" panose="020B0604020202020204" pitchFamily="34" charset="0"/>
                <a:cs typeface="Arial" panose="020B0604020202020204" pitchFamily="34" charset="0"/>
              </a:rPr>
              <a:t> </a:t>
            </a:r>
            <a:endParaRPr lang="tr-TR" sz="1200" dirty="0">
              <a:solidFill>
                <a:srgbClr val="002060"/>
              </a:solidFill>
              <a:latin typeface="Arial" panose="020B0604020202020204" pitchFamily="34" charset="0"/>
              <a:cs typeface="Arial" panose="020B0604020202020204" pitchFamily="34" charset="0"/>
            </a:endParaRPr>
          </a:p>
          <a:p>
            <a:pPr algn="just">
              <a:buFont typeface="Wingdings" panose="05000000000000000000" pitchFamily="2" charset="2"/>
              <a:buChar char="ü"/>
            </a:pPr>
            <a:r>
              <a:rPr lang="tr-TR" sz="1200" b="1" dirty="0">
                <a:latin typeface="Arial" panose="020B0604020202020204" pitchFamily="34" charset="0"/>
                <a:cs typeface="Arial" panose="020B0604020202020204" pitchFamily="34" charset="0"/>
              </a:rPr>
              <a:t>Diğer Ortaklar:</a:t>
            </a:r>
            <a:r>
              <a:rPr lang="tr-TR" sz="1200" dirty="0">
                <a:latin typeface="Arial" panose="020B0604020202020204" pitchFamily="34" charset="0"/>
                <a:cs typeface="Arial" panose="020B0604020202020204" pitchFamily="34" charset="0"/>
              </a:rPr>
              <a:t> TÜVRheinland Akademie Berlin; Mittelhof e.V.; Interkultureller Fraubund Berlin e. V.; K&amp;K Unternehmensberatung; Oberstufenzentrum Kommunikations-, Informations- und Medientechnik; HM Medya, Arda Beratung&amp;Bildung; Frauenzentrum Marie e.V.; Kindertagesstätten Berlin Süd-West; Betreibergesellschaft der Fachakademie DEHOGA S-A mbH; Trade &amp;Tourism Education Centre UG (Almanya), Tellus Ltd (İngiltere), IRIS (İtalya)</a:t>
            </a:r>
          </a:p>
          <a:p>
            <a:pPr marL="0" indent="0">
              <a:buNone/>
            </a:pPr>
            <a:r>
              <a:rPr lang="tr-TR" sz="1200" dirty="0">
                <a:latin typeface="Arial" panose="020B0604020202020204" pitchFamily="34" charset="0"/>
                <a:cs typeface="Arial" panose="020B0604020202020204" pitchFamily="34" charset="0"/>
              </a:rPr>
              <a:t> </a:t>
            </a:r>
          </a:p>
          <a:p>
            <a:pPr>
              <a:buFont typeface="Wingdings" panose="05000000000000000000" pitchFamily="2" charset="2"/>
              <a:buChar char="ü"/>
            </a:pPr>
            <a:r>
              <a:rPr lang="tr-TR" sz="1200" b="1" dirty="0">
                <a:latin typeface="Arial" panose="020B0604020202020204" pitchFamily="34" charset="0"/>
                <a:cs typeface="Arial" panose="020B0604020202020204" pitchFamily="34" charset="0"/>
              </a:rPr>
              <a:t>Süre: </a:t>
            </a:r>
            <a:r>
              <a:rPr lang="tr-TR" sz="1200" dirty="0">
                <a:latin typeface="Arial" panose="020B0604020202020204" pitchFamily="34" charset="0"/>
                <a:cs typeface="Arial" panose="020B0604020202020204" pitchFamily="34" charset="0"/>
              </a:rPr>
              <a:t>24 Kasım 2014 – 24 Kasım 2016</a:t>
            </a:r>
          </a:p>
          <a:p>
            <a:pPr marL="0" indent="0">
              <a:buNone/>
            </a:pPr>
            <a:r>
              <a:rPr lang="tr-TR" sz="1200" b="1" dirty="0">
                <a:latin typeface="Arial" panose="020B0604020202020204" pitchFamily="34" charset="0"/>
                <a:cs typeface="Arial" panose="020B0604020202020204" pitchFamily="34" charset="0"/>
              </a:rPr>
              <a:t> </a:t>
            </a:r>
            <a:endParaRPr lang="tr-TR" sz="1200" dirty="0">
              <a:latin typeface="Arial" panose="020B0604020202020204" pitchFamily="34" charset="0"/>
              <a:cs typeface="Arial" panose="020B0604020202020204" pitchFamily="34" charset="0"/>
            </a:endParaRPr>
          </a:p>
          <a:p>
            <a:pPr>
              <a:buFont typeface="Wingdings" panose="05000000000000000000" pitchFamily="2" charset="2"/>
              <a:buChar char="ü"/>
            </a:pPr>
            <a:r>
              <a:rPr lang="tr-TR" sz="1200" b="1" dirty="0" smtClean="0">
                <a:latin typeface="Arial" panose="020B0604020202020204" pitchFamily="34" charset="0"/>
                <a:cs typeface="Arial" panose="020B0604020202020204" pitchFamily="34" charset="0"/>
              </a:rPr>
              <a:t>Hibe: </a:t>
            </a:r>
            <a:r>
              <a:rPr lang="tr-TR" sz="1200" dirty="0">
                <a:latin typeface="Arial" panose="020B0604020202020204" pitchFamily="34" charset="0"/>
                <a:cs typeface="Arial" panose="020B0604020202020204" pitchFamily="34" charset="0"/>
              </a:rPr>
              <a:t>754.835,00 €</a:t>
            </a:r>
          </a:p>
        </p:txBody>
      </p:sp>
      <p:pic>
        <p:nvPicPr>
          <p:cNvPr id="1026" name="Picture 2" descr="C:\Users\gozcan\AppData\Local\Microsoft\Windows\Temporary Internet Files\Content.Outlook\PXJS4TEM\4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567" y="1562100"/>
            <a:ext cx="3251198" cy="18288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normAutofit/>
          </a:bodyPr>
          <a:lstStyle/>
          <a:p>
            <a:r>
              <a:rPr lang="tr-TR" sz="2000" dirty="0" smtClean="0">
                <a:solidFill>
                  <a:srgbClr val="C00000"/>
                </a:solidFill>
              </a:rPr>
              <a:t>Mesleki Eğitim Proje Örneği</a:t>
            </a:r>
            <a:endParaRPr lang="tr-TR" sz="2000" dirty="0">
              <a:solidFill>
                <a:srgbClr val="C00000"/>
              </a:solidFill>
            </a:endParaRPr>
          </a:p>
        </p:txBody>
      </p:sp>
    </p:spTree>
    <p:extLst>
      <p:ext uri="{BB962C8B-B14F-4D97-AF65-F5344CB8AC3E}">
        <p14:creationId xmlns:p14="http://schemas.microsoft.com/office/powerpoint/2010/main" val="3662443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308712" y="567853"/>
            <a:ext cx="8392115" cy="609600"/>
          </a:xfrm>
          <a:prstGeom prst="rect">
            <a:avLst/>
          </a:prstGeom>
        </p:spPr>
        <p:txBody>
          <a:bodyPr>
            <a:normAutofit fontScale="975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914400"/>
            <a:r>
              <a:rPr lang="tr-TR" sz="2800" kern="0" dirty="0">
                <a:solidFill>
                  <a:srgbClr val="B61235"/>
                </a:solidFill>
                <a:cs typeface="Arial" pitchFamily="34" charset="0"/>
              </a:rPr>
              <a:t>YETİŞKİN </a:t>
            </a:r>
            <a:r>
              <a:rPr lang="tr-TR" sz="2800" kern="0" dirty="0" smtClean="0">
                <a:solidFill>
                  <a:srgbClr val="B61235"/>
                </a:solidFill>
                <a:cs typeface="Arial" pitchFamily="34" charset="0"/>
              </a:rPr>
              <a:t>EĞİTİMİ</a:t>
            </a:r>
            <a:endParaRPr lang="en-US" sz="2800" kern="0" dirty="0">
              <a:solidFill>
                <a:srgbClr val="B61235"/>
              </a:solidFill>
              <a:cs typeface="Arial" pitchFamily="34" charset="0"/>
            </a:endParaRPr>
          </a:p>
        </p:txBody>
      </p:sp>
      <p:graphicFrame>
        <p:nvGraphicFramePr>
          <p:cNvPr id="5" name="Diagram 4"/>
          <p:cNvGraphicFramePr/>
          <p:nvPr>
            <p:extLst/>
          </p:nvPr>
        </p:nvGraphicFramePr>
        <p:xfrm>
          <a:off x="685800" y="1143000"/>
          <a:ext cx="78486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p:cNvSpPr/>
          <p:nvPr/>
        </p:nvSpPr>
        <p:spPr>
          <a:xfrm>
            <a:off x="685799" y="6061547"/>
            <a:ext cx="3886199" cy="369332"/>
          </a:xfrm>
          <a:prstGeom prst="rect">
            <a:avLst/>
          </a:prstGeom>
        </p:spPr>
        <p:txBody>
          <a:bodyPr wrap="square">
            <a:spAutoFit/>
          </a:bodyPr>
          <a:lstStyle/>
          <a:p>
            <a:r>
              <a:rPr lang="tr-TR" b="1" dirty="0" smtClean="0">
                <a:solidFill>
                  <a:srgbClr val="000000"/>
                </a:solidFill>
                <a:cs typeface="Times New Roman" panose="02020603050405020304" pitchFamily="18" charset="0"/>
              </a:rPr>
              <a:t>Son </a:t>
            </a:r>
            <a:r>
              <a:rPr lang="tr-TR" b="1" dirty="0">
                <a:solidFill>
                  <a:srgbClr val="000000"/>
                </a:solidFill>
                <a:cs typeface="Times New Roman" panose="02020603050405020304" pitchFamily="18" charset="0"/>
              </a:rPr>
              <a:t>Başvuru</a:t>
            </a:r>
            <a:r>
              <a:rPr lang="tr-TR" b="1" dirty="0" smtClean="0">
                <a:solidFill>
                  <a:srgbClr val="000000"/>
                </a:solidFill>
                <a:cs typeface="Times New Roman" panose="02020603050405020304" pitchFamily="18" charset="0"/>
              </a:rPr>
              <a:t>:</a:t>
            </a:r>
            <a:endParaRPr lang="tr-TR" b="1" dirty="0">
              <a:solidFill>
                <a:srgbClr val="000000"/>
              </a:solidFill>
              <a:cs typeface="Times New Roman" panose="02020603050405020304" pitchFamily="18" charset="0"/>
            </a:endParaRPr>
          </a:p>
        </p:txBody>
      </p:sp>
      <p:sp>
        <p:nvSpPr>
          <p:cNvPr id="2" name="Rectangle 1"/>
          <p:cNvSpPr/>
          <p:nvPr/>
        </p:nvSpPr>
        <p:spPr>
          <a:xfrm>
            <a:off x="2096429" y="6083710"/>
            <a:ext cx="1506303" cy="369332"/>
          </a:xfrm>
          <a:prstGeom prst="rect">
            <a:avLst/>
          </a:prstGeom>
        </p:spPr>
        <p:txBody>
          <a:bodyPr wrap="square">
            <a:spAutoFit/>
          </a:bodyPr>
          <a:lstStyle/>
          <a:p>
            <a:pPr lvl="0"/>
            <a:r>
              <a:rPr lang="tr-TR" dirty="0" smtClean="0">
                <a:solidFill>
                  <a:srgbClr val="000000"/>
                </a:solidFill>
                <a:cs typeface="Times New Roman" panose="02020603050405020304" pitchFamily="18" charset="0"/>
              </a:rPr>
              <a:t>1 Şubat 2018</a:t>
            </a:r>
            <a:endParaRPr lang="tr-TR" b="1" dirty="0">
              <a:solidFill>
                <a:srgbClr val="000000"/>
              </a:solidFill>
              <a:cs typeface="Times New Roman" panose="02020603050405020304" pitchFamily="18" charset="0"/>
            </a:endParaRPr>
          </a:p>
        </p:txBody>
      </p:sp>
    </p:spTree>
    <p:extLst>
      <p:ext uri="{BB962C8B-B14F-4D97-AF65-F5344CB8AC3E}">
        <p14:creationId xmlns:p14="http://schemas.microsoft.com/office/powerpoint/2010/main" val="260209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47675" y="1600200"/>
            <a:ext cx="8229600" cy="4284662"/>
          </a:xfrm>
        </p:spPr>
        <p:txBody>
          <a:bodyPr>
            <a:normAutofit fontScale="25000" lnSpcReduction="20000"/>
          </a:bodyPr>
          <a:lstStyle/>
          <a:p>
            <a:pPr lvl="7">
              <a:buFont typeface="Wingdings" panose="05000000000000000000" pitchFamily="2" charset="2"/>
              <a:buChar char="ü"/>
            </a:pPr>
            <a:r>
              <a:rPr lang="tr-TR" sz="4800" b="1" dirty="0">
                <a:latin typeface="Arial" panose="020B0604020202020204" pitchFamily="34" charset="0"/>
                <a:cs typeface="Arial" panose="020B0604020202020204" pitchFamily="34" charset="0"/>
              </a:rPr>
              <a:t>Proje Türü:</a:t>
            </a:r>
            <a:r>
              <a:rPr lang="tr-TR" sz="4800" dirty="0">
                <a:latin typeface="Arial" panose="020B0604020202020204" pitchFamily="34" charset="0"/>
                <a:cs typeface="Arial" panose="020B0604020202020204" pitchFamily="34" charset="0"/>
              </a:rPr>
              <a:t> Yetişkin Eğitimi Personelinin Öğrenme Hareketliliği (KA1</a:t>
            </a:r>
            <a:r>
              <a:rPr lang="tr-TR" sz="4800" dirty="0" smtClean="0">
                <a:latin typeface="Arial" panose="020B0604020202020204" pitchFamily="34" charset="0"/>
                <a:cs typeface="Arial" panose="020B0604020202020204" pitchFamily="34" charset="0"/>
              </a:rPr>
              <a:t>)</a:t>
            </a:r>
          </a:p>
          <a:p>
            <a:pPr>
              <a:buFont typeface="Wingdings" panose="05000000000000000000" pitchFamily="2" charset="2"/>
              <a:buChar char="ü"/>
            </a:pPr>
            <a:endParaRPr lang="tr-TR" sz="4800" dirty="0">
              <a:latin typeface="Arial" panose="020B0604020202020204" pitchFamily="34" charset="0"/>
              <a:cs typeface="Arial" panose="020B0604020202020204" pitchFamily="34" charset="0"/>
            </a:endParaRPr>
          </a:p>
          <a:p>
            <a:pPr lvl="7">
              <a:buFont typeface="Wingdings" panose="05000000000000000000" pitchFamily="2" charset="2"/>
              <a:buChar char="ü"/>
            </a:pPr>
            <a:r>
              <a:rPr lang="tr-TR" sz="4800" b="1" dirty="0">
                <a:latin typeface="Arial" panose="020B0604020202020204" pitchFamily="34" charset="0"/>
                <a:cs typeface="Arial" panose="020B0604020202020204" pitchFamily="34" charset="0"/>
              </a:rPr>
              <a:t>Proje Adı:</a:t>
            </a:r>
            <a:r>
              <a:rPr lang="tr-TR" sz="4800" dirty="0">
                <a:latin typeface="Arial" panose="020B0604020202020204" pitchFamily="34" charset="0"/>
                <a:cs typeface="Arial" panose="020B0604020202020204" pitchFamily="34" charset="0"/>
              </a:rPr>
              <a:t> İlk Öğretmenim </a:t>
            </a:r>
            <a:r>
              <a:rPr lang="tr-TR" sz="4800" dirty="0" smtClean="0">
                <a:latin typeface="Arial" panose="020B0604020202020204" pitchFamily="34" charset="0"/>
                <a:cs typeface="Arial" panose="020B0604020202020204" pitchFamily="34" charset="0"/>
              </a:rPr>
              <a:t>Ailem</a:t>
            </a:r>
          </a:p>
          <a:p>
            <a:pPr>
              <a:buFont typeface="Wingdings" panose="05000000000000000000" pitchFamily="2" charset="2"/>
              <a:buChar char="ü"/>
            </a:pPr>
            <a:endParaRPr lang="tr-TR" sz="4800" dirty="0">
              <a:latin typeface="Arial" panose="020B0604020202020204" pitchFamily="34" charset="0"/>
              <a:cs typeface="Arial" panose="020B0604020202020204" pitchFamily="34" charset="0"/>
            </a:endParaRPr>
          </a:p>
          <a:p>
            <a:pPr lvl="7" algn="just">
              <a:buFont typeface="Wingdings" panose="05000000000000000000" pitchFamily="2" charset="2"/>
              <a:buChar char="ü"/>
            </a:pPr>
            <a:r>
              <a:rPr lang="tr-TR" sz="4800" b="1" dirty="0">
                <a:latin typeface="Arial" panose="020B0604020202020204" pitchFamily="34" charset="0"/>
                <a:cs typeface="Arial" panose="020B0604020202020204" pitchFamily="34" charset="0"/>
              </a:rPr>
              <a:t>Proje Konusu ve Amacı</a:t>
            </a:r>
            <a:r>
              <a:rPr lang="tr-TR" sz="4800" b="1" dirty="0">
                <a:solidFill>
                  <a:srgbClr val="002060"/>
                </a:solidFill>
                <a:latin typeface="Arial" panose="020B0604020202020204" pitchFamily="34" charset="0"/>
                <a:cs typeface="Arial" panose="020B0604020202020204" pitchFamily="34" charset="0"/>
              </a:rPr>
              <a:t>: </a:t>
            </a:r>
            <a:r>
              <a:rPr lang="tr-TR" sz="4800" dirty="0">
                <a:latin typeface="Arial" panose="020B0604020202020204" pitchFamily="34" charset="0"/>
                <a:cs typeface="Arial" panose="020B0604020202020204" pitchFamily="34" charset="0"/>
              </a:rPr>
              <a:t>Projenin amacı; </a:t>
            </a:r>
            <a:r>
              <a:rPr lang="tr-TR" sz="4800" dirty="0" smtClean="0">
                <a:latin typeface="Arial" panose="020B0604020202020204" pitchFamily="34" charset="0"/>
                <a:cs typeface="Arial" panose="020B0604020202020204" pitchFamily="34" charset="0"/>
              </a:rPr>
              <a:t>zihin</a:t>
            </a:r>
            <a:r>
              <a:rPr lang="en-US" sz="4800" dirty="0" err="1" smtClean="0">
                <a:latin typeface="Arial" panose="020B0604020202020204" pitchFamily="34" charset="0"/>
                <a:cs typeface="Arial" panose="020B0604020202020204" pitchFamily="34" charset="0"/>
              </a:rPr>
              <a:t>sel</a:t>
            </a:r>
            <a:r>
              <a:rPr lang="tr-TR" sz="4800" dirty="0" smtClean="0">
                <a:latin typeface="Arial" panose="020B0604020202020204" pitchFamily="34" charset="0"/>
                <a:cs typeface="Arial" panose="020B0604020202020204" pitchFamily="34" charset="0"/>
              </a:rPr>
              <a:t> </a:t>
            </a:r>
            <a:r>
              <a:rPr lang="tr-TR" sz="4800" dirty="0">
                <a:latin typeface="Arial" panose="020B0604020202020204" pitchFamily="34" charset="0"/>
                <a:cs typeface="Arial" panose="020B0604020202020204" pitchFamily="34" charset="0"/>
              </a:rPr>
              <a:t>engelli bireylerin eğitiminde görev alan rehber öğretmenlerin daha verimli hale gelebilmesi ve ailelerin çocuklarının yetersizlikleri ve çocuklarına yaklaşımları hakkında geniş bilgiye sahip olabilmeleri ve ailelerin eğitim süreci içerisine çekilebilmesini amaçlayarak eğitimdeki kaliteyi artırmayı hedeflemektedir. </a:t>
            </a:r>
            <a:endParaRPr lang="tr-TR" sz="4800" dirty="0" smtClean="0">
              <a:latin typeface="Arial" panose="020B0604020202020204" pitchFamily="34" charset="0"/>
              <a:cs typeface="Arial" panose="020B0604020202020204" pitchFamily="34" charset="0"/>
            </a:endParaRPr>
          </a:p>
          <a:p>
            <a:pPr lvl="7">
              <a:buClr>
                <a:schemeClr val="tx2"/>
              </a:buClr>
              <a:buFont typeface="Wingdings" panose="05000000000000000000" pitchFamily="2" charset="2"/>
              <a:buChar char="ü"/>
            </a:pPr>
            <a:endParaRPr lang="tr-TR" sz="4800" dirty="0" smtClean="0">
              <a:latin typeface="Arial" panose="020B0604020202020204" pitchFamily="34" charset="0"/>
              <a:cs typeface="Arial" panose="020B0604020202020204" pitchFamily="34" charset="0"/>
            </a:endParaRPr>
          </a:p>
          <a:p>
            <a:pPr marL="3200400" lvl="7" indent="0">
              <a:buClr>
                <a:schemeClr val="tx2"/>
              </a:buClr>
              <a:buNone/>
            </a:pPr>
            <a:endParaRPr lang="tr-TR" sz="4800" dirty="0">
              <a:latin typeface="Arial" panose="020B0604020202020204" pitchFamily="34" charset="0"/>
              <a:cs typeface="Arial" panose="020B0604020202020204" pitchFamily="34" charset="0"/>
            </a:endParaRPr>
          </a:p>
          <a:p>
            <a:pPr marL="3200400" lvl="7" indent="0">
              <a:buClr>
                <a:schemeClr val="tx2"/>
              </a:buClr>
              <a:buNone/>
            </a:pPr>
            <a:r>
              <a:rPr lang="tr-TR" sz="4800" dirty="0">
                <a:latin typeface="Arial" panose="020B0604020202020204" pitchFamily="34" charset="0"/>
                <a:cs typeface="Arial" panose="020B0604020202020204" pitchFamily="34" charset="0"/>
              </a:rPr>
              <a:t> </a:t>
            </a:r>
          </a:p>
          <a:p>
            <a:pPr>
              <a:buFont typeface="Wingdings" panose="05000000000000000000" pitchFamily="2" charset="2"/>
              <a:buChar char="ü"/>
            </a:pPr>
            <a:r>
              <a:rPr lang="tr-TR" sz="4800" b="1" dirty="0">
                <a:latin typeface="Arial" panose="020B0604020202020204" pitchFamily="34" charset="0"/>
                <a:cs typeface="Arial" panose="020B0604020202020204" pitchFamily="34" charset="0"/>
              </a:rPr>
              <a:t>Koordinatör: </a:t>
            </a:r>
            <a:r>
              <a:rPr lang="tr-TR" sz="4800" dirty="0">
                <a:latin typeface="Arial" panose="020B0604020202020204" pitchFamily="34" charset="0"/>
                <a:cs typeface="Arial" panose="020B0604020202020204" pitchFamily="34" charset="0"/>
              </a:rPr>
              <a:t>Kırıkkale İl Milli Eğitim Müdürlüğü</a:t>
            </a:r>
          </a:p>
          <a:p>
            <a:pPr marL="0" indent="0">
              <a:buNone/>
            </a:pPr>
            <a:r>
              <a:rPr lang="tr-TR" sz="4800" b="1" dirty="0">
                <a:latin typeface="Arial" panose="020B0604020202020204" pitchFamily="34" charset="0"/>
                <a:cs typeface="Arial" panose="020B0604020202020204" pitchFamily="34" charset="0"/>
              </a:rPr>
              <a:t> </a:t>
            </a:r>
            <a:endParaRPr lang="tr-TR" sz="4800" dirty="0">
              <a:latin typeface="Arial" panose="020B0604020202020204" pitchFamily="34" charset="0"/>
              <a:cs typeface="Arial" panose="020B0604020202020204" pitchFamily="34" charset="0"/>
            </a:endParaRPr>
          </a:p>
          <a:p>
            <a:pPr>
              <a:buFont typeface="Wingdings" panose="05000000000000000000" pitchFamily="2" charset="2"/>
              <a:buChar char="ü"/>
            </a:pPr>
            <a:r>
              <a:rPr lang="tr-TR" sz="4800" b="1" dirty="0">
                <a:latin typeface="Arial" panose="020B0604020202020204" pitchFamily="34" charset="0"/>
                <a:cs typeface="Arial" panose="020B0604020202020204" pitchFamily="34" charset="0"/>
              </a:rPr>
              <a:t>Diğer Ortaklar:</a:t>
            </a:r>
            <a:r>
              <a:rPr lang="tr-TR" sz="4800" dirty="0">
                <a:latin typeface="Arial" panose="020B0604020202020204" pitchFamily="34" charset="0"/>
                <a:cs typeface="Arial" panose="020B0604020202020204" pitchFamily="34" charset="0"/>
              </a:rPr>
              <a:t> Stredni zdravotnicka skola (Çek Cumhuriyeti), Daugavpils Medical College (Letonya)</a:t>
            </a:r>
          </a:p>
          <a:p>
            <a:pPr marL="0" indent="0">
              <a:buNone/>
            </a:pPr>
            <a:r>
              <a:rPr lang="tr-TR" sz="4800" dirty="0">
                <a:latin typeface="Arial" panose="020B0604020202020204" pitchFamily="34" charset="0"/>
                <a:cs typeface="Arial" panose="020B0604020202020204" pitchFamily="34" charset="0"/>
              </a:rPr>
              <a:t> </a:t>
            </a:r>
          </a:p>
          <a:p>
            <a:pPr>
              <a:buFont typeface="Wingdings" panose="05000000000000000000" pitchFamily="2" charset="2"/>
              <a:buChar char="ü"/>
            </a:pPr>
            <a:r>
              <a:rPr lang="tr-TR" sz="4800" b="1" dirty="0">
                <a:latin typeface="Arial" panose="020B0604020202020204" pitchFamily="34" charset="0"/>
                <a:cs typeface="Arial" panose="020B0604020202020204" pitchFamily="34" charset="0"/>
              </a:rPr>
              <a:t>Süre: </a:t>
            </a:r>
            <a:r>
              <a:rPr lang="tr-TR" sz="4800" dirty="0">
                <a:latin typeface="Arial" panose="020B0604020202020204" pitchFamily="34" charset="0"/>
                <a:cs typeface="Arial" panose="020B0604020202020204" pitchFamily="34" charset="0"/>
              </a:rPr>
              <a:t>1 Temmuz 2014 – 30 Haziran 2015</a:t>
            </a:r>
          </a:p>
          <a:p>
            <a:pPr marL="0" indent="0">
              <a:buNone/>
            </a:pPr>
            <a:r>
              <a:rPr lang="tr-TR" sz="4800" b="1" dirty="0">
                <a:latin typeface="Arial" panose="020B0604020202020204" pitchFamily="34" charset="0"/>
                <a:cs typeface="Arial" panose="020B0604020202020204" pitchFamily="34" charset="0"/>
              </a:rPr>
              <a:t> </a:t>
            </a:r>
            <a:endParaRPr lang="tr-TR" sz="4800" dirty="0">
              <a:latin typeface="Arial" panose="020B0604020202020204" pitchFamily="34" charset="0"/>
              <a:cs typeface="Arial" panose="020B0604020202020204" pitchFamily="34" charset="0"/>
            </a:endParaRPr>
          </a:p>
          <a:p>
            <a:pPr fontAlgn="base">
              <a:buFont typeface="Wingdings" panose="05000000000000000000" pitchFamily="2" charset="2"/>
              <a:buChar char="ü"/>
            </a:pPr>
            <a:r>
              <a:rPr lang="tr-TR" sz="4800" b="1" dirty="0" smtClean="0">
                <a:latin typeface="Arial" panose="020B0604020202020204" pitchFamily="34" charset="0"/>
                <a:cs typeface="Arial" panose="020B0604020202020204" pitchFamily="34" charset="0"/>
              </a:rPr>
              <a:t>Hibe</a:t>
            </a:r>
            <a:r>
              <a:rPr lang="tr-TR" sz="4800" b="1" dirty="0" smtClean="0">
                <a:solidFill>
                  <a:srgbClr val="002060"/>
                </a:solidFill>
                <a:latin typeface="Arial" panose="020B0604020202020204" pitchFamily="34" charset="0"/>
                <a:cs typeface="Arial" panose="020B0604020202020204" pitchFamily="34" charset="0"/>
              </a:rPr>
              <a:t>: </a:t>
            </a:r>
            <a:r>
              <a:rPr lang="tr-TR" sz="4800" dirty="0">
                <a:latin typeface="Arial" panose="020B0604020202020204" pitchFamily="34" charset="0"/>
                <a:cs typeface="Arial" panose="020B0604020202020204" pitchFamily="34" charset="0"/>
              </a:rPr>
              <a:t>47.377,00 €</a:t>
            </a:r>
          </a:p>
          <a:p>
            <a:pPr marL="0" indent="0" fontAlgn="base">
              <a:buNone/>
            </a:pPr>
            <a:r>
              <a:rPr lang="tr-TR" sz="5600" b="1" dirty="0">
                <a:latin typeface="Arial" panose="020B0604020202020204" pitchFamily="34" charset="0"/>
                <a:cs typeface="Arial" panose="020B0604020202020204" pitchFamily="34" charset="0"/>
              </a:rPr>
              <a:t> </a:t>
            </a:r>
            <a:endParaRPr lang="tr-TR" sz="5600" dirty="0">
              <a:latin typeface="Arial" panose="020B0604020202020204" pitchFamily="34" charset="0"/>
              <a:cs typeface="Arial" panose="020B0604020202020204" pitchFamily="34" charset="0"/>
            </a:endParaRPr>
          </a:p>
          <a:p>
            <a:pPr marL="0" indent="0" fontAlgn="base">
              <a:buClr>
                <a:schemeClr val="tx2"/>
              </a:buClr>
              <a:buNone/>
            </a:pPr>
            <a:r>
              <a:rPr lang="tr-TR" sz="5600" dirty="0">
                <a:latin typeface="Arial" panose="020B0604020202020204" pitchFamily="34" charset="0"/>
                <a:cs typeface="Arial" panose="020B0604020202020204" pitchFamily="34" charset="0"/>
              </a:rPr>
              <a:t> </a:t>
            </a:r>
          </a:p>
          <a:p>
            <a:pPr marL="0" indent="0" fontAlgn="base">
              <a:buClr>
                <a:schemeClr val="tx2"/>
              </a:buClr>
              <a:buNone/>
            </a:pPr>
            <a:r>
              <a:rPr lang="tr-TR" sz="1100" dirty="0"/>
              <a:t> </a:t>
            </a:r>
          </a:p>
          <a:p>
            <a:pPr>
              <a:buFont typeface="Wingdings" panose="05000000000000000000" pitchFamily="2" charset="2"/>
              <a:buChar char="ü"/>
            </a:pPr>
            <a:endParaRPr lang="tr-TR" sz="1100" b="1" dirty="0" smtClean="0"/>
          </a:p>
        </p:txBody>
      </p:sp>
      <p:pic>
        <p:nvPicPr>
          <p:cNvPr id="1026" name="Picture 2" descr="C:\Users\gozcan\AppData\Local\Microsoft\Windows\Temporary Internet Files\Content.Outlook\PXJS4TEM\Resim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4000"/>
            <a:ext cx="2819400" cy="21145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tr-TR" sz="2000" dirty="0" smtClean="0">
                <a:solidFill>
                  <a:srgbClr val="C00000"/>
                </a:solidFill>
              </a:rPr>
              <a:t>Yetişkin Eğitimi Proje Örneği</a:t>
            </a:r>
            <a:endParaRPr lang="tr-TR" sz="2000" dirty="0">
              <a:solidFill>
                <a:srgbClr val="C00000"/>
              </a:solidFill>
            </a:endParaRPr>
          </a:p>
        </p:txBody>
      </p:sp>
    </p:spTree>
    <p:extLst>
      <p:ext uri="{BB962C8B-B14F-4D97-AF65-F5344CB8AC3E}">
        <p14:creationId xmlns:p14="http://schemas.microsoft.com/office/powerpoint/2010/main" val="3535526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353317" y="642085"/>
            <a:ext cx="8615658" cy="609600"/>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914400"/>
            <a:r>
              <a:rPr lang="tr-TR" sz="2500" kern="0" dirty="0" smtClean="0">
                <a:solidFill>
                  <a:srgbClr val="B61235"/>
                </a:solidFill>
                <a:cs typeface="Arial" pitchFamily="34" charset="0"/>
              </a:rPr>
              <a:t>YÜKSEKÖĞRETİM</a:t>
            </a:r>
            <a:endParaRPr lang="en-US" sz="2500" kern="0" dirty="0">
              <a:solidFill>
                <a:srgbClr val="B61235"/>
              </a:solidFill>
              <a:cs typeface="Arial" pitchFamily="34" charset="0"/>
            </a:endParaRPr>
          </a:p>
        </p:txBody>
      </p:sp>
      <p:graphicFrame>
        <p:nvGraphicFramePr>
          <p:cNvPr id="2" name="Diagram 1"/>
          <p:cNvGraphicFramePr/>
          <p:nvPr>
            <p:extLst/>
          </p:nvPr>
        </p:nvGraphicFramePr>
        <p:xfrm>
          <a:off x="375942" y="1233100"/>
          <a:ext cx="3752713"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Diagram 9"/>
          <p:cNvGraphicFramePr/>
          <p:nvPr>
            <p:extLst/>
          </p:nvPr>
        </p:nvGraphicFramePr>
        <p:xfrm>
          <a:off x="5105400" y="1233100"/>
          <a:ext cx="3671455" cy="4648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Rectangle 10"/>
          <p:cNvSpPr/>
          <p:nvPr/>
        </p:nvSpPr>
        <p:spPr>
          <a:xfrm>
            <a:off x="678872" y="6065966"/>
            <a:ext cx="3449783" cy="646331"/>
          </a:xfrm>
          <a:prstGeom prst="rect">
            <a:avLst/>
          </a:prstGeom>
        </p:spPr>
        <p:txBody>
          <a:bodyPr wrap="square">
            <a:spAutoFit/>
          </a:bodyPr>
          <a:lstStyle/>
          <a:p>
            <a:pPr lvl="0"/>
            <a:r>
              <a:rPr lang="tr-TR" b="1" dirty="0" smtClean="0">
                <a:solidFill>
                  <a:srgbClr val="000000"/>
                </a:solidFill>
                <a:cs typeface="Times New Roman" panose="02020603050405020304" pitchFamily="18" charset="0"/>
              </a:rPr>
              <a:t>Son Başvuru:</a:t>
            </a:r>
            <a:r>
              <a:rPr lang="tr-TR" dirty="0">
                <a:solidFill>
                  <a:srgbClr val="000000"/>
                </a:solidFill>
                <a:cs typeface="Times New Roman" panose="02020603050405020304" pitchFamily="18" charset="0"/>
              </a:rPr>
              <a:t>1</a:t>
            </a:r>
            <a:r>
              <a:rPr lang="tr-TR" dirty="0" smtClean="0">
                <a:solidFill>
                  <a:srgbClr val="000000"/>
                </a:solidFill>
                <a:cs typeface="Times New Roman" panose="02020603050405020304" pitchFamily="18" charset="0"/>
              </a:rPr>
              <a:t> </a:t>
            </a:r>
            <a:r>
              <a:rPr lang="tr-TR" dirty="0">
                <a:solidFill>
                  <a:srgbClr val="000000"/>
                </a:solidFill>
                <a:cs typeface="Times New Roman" panose="02020603050405020304" pitchFamily="18" charset="0"/>
              </a:rPr>
              <a:t>Şubat </a:t>
            </a:r>
            <a:r>
              <a:rPr lang="tr-TR" dirty="0" smtClean="0">
                <a:solidFill>
                  <a:srgbClr val="000000"/>
                </a:solidFill>
                <a:cs typeface="Times New Roman" panose="02020603050405020304" pitchFamily="18" charset="0"/>
              </a:rPr>
              <a:t>2018</a:t>
            </a:r>
            <a:endParaRPr lang="tr-TR" b="1" dirty="0">
              <a:solidFill>
                <a:srgbClr val="000000"/>
              </a:solidFill>
              <a:cs typeface="Times New Roman" panose="02020603050405020304" pitchFamily="18" charset="0"/>
            </a:endParaRPr>
          </a:p>
          <a:p>
            <a:endParaRPr lang="tr-TR" dirty="0">
              <a:solidFill>
                <a:srgbClr val="000000"/>
              </a:solidFill>
              <a:cs typeface="Times New Roman" panose="02020603050405020304" pitchFamily="18" charset="0"/>
            </a:endParaRPr>
          </a:p>
        </p:txBody>
      </p:sp>
      <p:grpSp>
        <p:nvGrpSpPr>
          <p:cNvPr id="7" name="Group 6"/>
          <p:cNvGrpSpPr/>
          <p:nvPr/>
        </p:nvGrpSpPr>
        <p:grpSpPr>
          <a:xfrm>
            <a:off x="3657601" y="5672480"/>
            <a:ext cx="1828800" cy="393486"/>
            <a:chOff x="2394614" y="3904650"/>
            <a:chExt cx="1357853" cy="364911"/>
          </a:xfrm>
        </p:grpSpPr>
        <p:sp>
          <p:nvSpPr>
            <p:cNvPr id="8" name="Rectangle 7"/>
            <p:cNvSpPr/>
            <p:nvPr/>
          </p:nvSpPr>
          <p:spPr>
            <a:xfrm>
              <a:off x="2394614" y="3904650"/>
              <a:ext cx="1357853" cy="364911"/>
            </a:xfrm>
            <a:prstGeom prst="rect">
              <a:avLst/>
            </a:prstGeom>
            <a:solidFill>
              <a:schemeClr val="accent1">
                <a:lumMod val="75000"/>
              </a:schemeClr>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9" name="Rectangle 8"/>
            <p:cNvSpPr/>
            <p:nvPr/>
          </p:nvSpPr>
          <p:spPr>
            <a:xfrm>
              <a:off x="2394614" y="3904650"/>
              <a:ext cx="1357853" cy="36491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tr-TR" sz="1900" kern="1200" dirty="0" smtClean="0">
                  <a:solidFill>
                    <a:srgbClr val="000000"/>
                  </a:solidFill>
                </a:rPr>
                <a:t>OLS Dil Desteği</a:t>
              </a:r>
              <a:endParaRPr lang="en-US" sz="1900" kern="1200" dirty="0">
                <a:solidFill>
                  <a:srgbClr val="000000"/>
                </a:solidFill>
              </a:endParaRPr>
            </a:p>
          </p:txBody>
        </p:sp>
      </p:grpSp>
    </p:spTree>
    <p:extLst>
      <p:ext uri="{BB962C8B-B14F-4D97-AF65-F5344CB8AC3E}">
        <p14:creationId xmlns:p14="http://schemas.microsoft.com/office/powerpoint/2010/main" val="2863430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040673" y="531117"/>
            <a:ext cx="8229600" cy="1143000"/>
          </a:xfrm>
        </p:spPr>
        <p:txBody>
          <a:bodyPr>
            <a:normAutofit/>
          </a:bodyPr>
          <a:lstStyle/>
          <a:p>
            <a:pPr algn="l" defTabSz="914400" eaLnBrk="0" fontAlgn="base" hangingPunct="0">
              <a:spcAft>
                <a:spcPct val="0"/>
              </a:spcAft>
            </a:pPr>
            <a:r>
              <a:rPr lang="tr-TR" sz="2800" dirty="0">
                <a:solidFill>
                  <a:srgbClr val="D5384B"/>
                </a:solidFill>
                <a:latin typeface="Arial"/>
                <a:cs typeface="Arial"/>
              </a:rPr>
              <a:t>Türkiye Ulusal Ajansı Kimdir?</a:t>
            </a:r>
            <a:br>
              <a:rPr lang="tr-TR" sz="2800" dirty="0">
                <a:solidFill>
                  <a:srgbClr val="D5384B"/>
                </a:solidFill>
                <a:latin typeface="Arial"/>
                <a:cs typeface="Arial"/>
              </a:rPr>
            </a:br>
            <a:endParaRPr lang="tr-TR" sz="2800" dirty="0">
              <a:solidFill>
                <a:srgbClr val="D5384B"/>
              </a:solidFill>
              <a:latin typeface="Arial"/>
              <a:cs typeface="Arial"/>
            </a:endParaRPr>
          </a:p>
        </p:txBody>
      </p:sp>
      <p:pic>
        <p:nvPicPr>
          <p:cNvPr id="4" name="İçerik Yer Tutucusu 3"/>
          <p:cNvPicPr>
            <a:picLocks noGrp="1" noChangeAspect="1"/>
          </p:cNvPicPr>
          <p:nvPr>
            <p:ph idx="1"/>
          </p:nvPr>
        </p:nvPicPr>
        <p:blipFill>
          <a:blip r:embed="rId2"/>
          <a:stretch>
            <a:fillRect/>
          </a:stretch>
        </p:blipFill>
        <p:spPr>
          <a:xfrm>
            <a:off x="533050" y="1784265"/>
            <a:ext cx="8077900" cy="4157832"/>
          </a:xfrm>
          <a:prstGeom prst="rect">
            <a:avLst/>
          </a:prstGeom>
        </p:spPr>
      </p:pic>
    </p:spTree>
    <p:extLst>
      <p:ext uri="{BB962C8B-B14F-4D97-AF65-F5344CB8AC3E}">
        <p14:creationId xmlns:p14="http://schemas.microsoft.com/office/powerpoint/2010/main" val="1042437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47085" y="762000"/>
            <a:ext cx="8011115" cy="609600"/>
          </a:xfrm>
        </p:spPr>
        <p:txBody>
          <a:bodyPr>
            <a:noAutofit/>
          </a:bodyPr>
          <a:lstStyle/>
          <a:p>
            <a:r>
              <a:rPr lang="tr-TR" sz="2400" dirty="0" smtClean="0"/>
              <a:t/>
            </a:r>
            <a:br>
              <a:rPr lang="tr-TR" sz="2400" dirty="0" smtClean="0"/>
            </a:br>
            <a:r>
              <a:rPr lang="tr-TR" sz="2400" dirty="0"/>
              <a:t/>
            </a:r>
            <a:br>
              <a:rPr lang="tr-TR" sz="2400" dirty="0"/>
            </a:br>
            <a:r>
              <a:rPr lang="en-US" sz="2400" dirty="0" smtClean="0">
                <a:solidFill>
                  <a:srgbClr val="C00000"/>
                </a:solidFill>
              </a:rPr>
              <a:t>GENÇLER VE GENÇL</a:t>
            </a:r>
            <a:r>
              <a:rPr lang="tr-TR" sz="2400" dirty="0" smtClean="0">
                <a:solidFill>
                  <a:srgbClr val="C00000"/>
                </a:solidFill>
              </a:rPr>
              <a:t>İ</a:t>
            </a:r>
            <a:r>
              <a:rPr lang="en-US" sz="2400" dirty="0" smtClean="0">
                <a:solidFill>
                  <a:srgbClr val="C00000"/>
                </a:solidFill>
              </a:rPr>
              <a:t>K ÇALIŞANLARI</a:t>
            </a:r>
            <a:r>
              <a:rPr lang="tr-TR" sz="2400" dirty="0" smtClean="0">
                <a:solidFill>
                  <a:srgbClr val="C00000"/>
                </a:solidFill>
              </a:rPr>
              <a:t/>
            </a:r>
            <a:br>
              <a:rPr lang="tr-TR" sz="2400" dirty="0" smtClean="0">
                <a:solidFill>
                  <a:srgbClr val="C00000"/>
                </a:solidFill>
              </a:rPr>
            </a:br>
            <a:r>
              <a:rPr lang="tr-TR" sz="2400" dirty="0" smtClean="0">
                <a:solidFill>
                  <a:srgbClr val="C00000"/>
                </a:solidFill>
              </a:rPr>
              <a:t/>
            </a:r>
            <a:br>
              <a:rPr lang="tr-TR" sz="2400" dirty="0" smtClean="0">
                <a:solidFill>
                  <a:srgbClr val="C00000"/>
                </a:solidFill>
              </a:rPr>
            </a:br>
            <a:r>
              <a:rPr lang="tr-TR" sz="2400" dirty="0"/>
              <a:t/>
            </a:r>
            <a:br>
              <a:rPr lang="tr-TR" sz="2400" dirty="0"/>
            </a:br>
            <a:endParaRPr lang="tr-TR" sz="2400" dirty="0"/>
          </a:p>
        </p:txBody>
      </p:sp>
      <p:graphicFrame>
        <p:nvGraphicFramePr>
          <p:cNvPr id="2" name="Diagram 1"/>
          <p:cNvGraphicFramePr/>
          <p:nvPr>
            <p:extLst>
              <p:ext uri="{D42A27DB-BD31-4B8C-83A1-F6EECF244321}">
                <p14:modId xmlns:p14="http://schemas.microsoft.com/office/powerpoint/2010/main" val="2102568901"/>
              </p:ext>
            </p:extLst>
          </p:nvPr>
        </p:nvGraphicFramePr>
        <p:xfrm>
          <a:off x="622610" y="1371600"/>
          <a:ext cx="8280000" cy="486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05974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07726" y="676826"/>
            <a:ext cx="8392115" cy="609600"/>
          </a:xfrm>
          <a:prstGeom prst="rect">
            <a:avLst/>
          </a:prstGeom>
        </p:spPr>
        <p:txBody>
          <a:bodyPr>
            <a:normAutofit fontScale="975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914400"/>
            <a:r>
              <a:rPr lang="tr-TR" sz="2800" kern="0" dirty="0" smtClean="0">
                <a:solidFill>
                  <a:srgbClr val="B61235"/>
                </a:solidFill>
                <a:cs typeface="Arial" pitchFamily="34" charset="0"/>
              </a:rPr>
              <a:t>GENÇLİK</a:t>
            </a:r>
            <a:endParaRPr lang="en-US" sz="2800" kern="0" dirty="0">
              <a:solidFill>
                <a:srgbClr val="B61235"/>
              </a:solidFill>
              <a:cs typeface="Arial" pitchFamily="34" charset="0"/>
            </a:endParaRPr>
          </a:p>
        </p:txBody>
      </p:sp>
      <p:graphicFrame>
        <p:nvGraphicFramePr>
          <p:cNvPr id="5" name="Diagram 4"/>
          <p:cNvGraphicFramePr/>
          <p:nvPr>
            <p:extLst/>
          </p:nvPr>
        </p:nvGraphicFramePr>
        <p:xfrm>
          <a:off x="375941" y="1276974"/>
          <a:ext cx="8539459" cy="46088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457200" y="5701160"/>
            <a:ext cx="7772400" cy="646331"/>
          </a:xfrm>
          <a:prstGeom prst="rect">
            <a:avLst/>
          </a:prstGeom>
        </p:spPr>
        <p:txBody>
          <a:bodyPr wrap="square">
            <a:spAutoFit/>
          </a:bodyPr>
          <a:lstStyle/>
          <a:p>
            <a:pPr lvl="0"/>
            <a:r>
              <a:rPr lang="tr-TR" b="1" dirty="0" smtClean="0">
                <a:solidFill>
                  <a:srgbClr val="000000"/>
                </a:solidFill>
                <a:cs typeface="Times New Roman" panose="02020603050405020304" pitchFamily="18" charset="0"/>
              </a:rPr>
              <a:t>Son Başvuru: </a:t>
            </a:r>
            <a:r>
              <a:rPr lang="tr-TR" dirty="0">
                <a:solidFill>
                  <a:srgbClr val="000000"/>
                </a:solidFill>
                <a:cs typeface="Times New Roman" panose="02020603050405020304" pitchFamily="18" charset="0"/>
              </a:rPr>
              <a:t>1</a:t>
            </a:r>
            <a:r>
              <a:rPr lang="tr-TR" dirty="0" smtClean="0">
                <a:solidFill>
                  <a:srgbClr val="000000"/>
                </a:solidFill>
                <a:cs typeface="Times New Roman" panose="02020603050405020304" pitchFamily="18" charset="0"/>
              </a:rPr>
              <a:t> </a:t>
            </a:r>
            <a:r>
              <a:rPr lang="tr-TR" dirty="0">
                <a:solidFill>
                  <a:srgbClr val="000000"/>
                </a:solidFill>
                <a:cs typeface="Times New Roman" panose="02020603050405020304" pitchFamily="18" charset="0"/>
              </a:rPr>
              <a:t>Şubat, 26 Nisan, 4 Ekim </a:t>
            </a:r>
            <a:r>
              <a:rPr lang="tr-TR" dirty="0" smtClean="0">
                <a:solidFill>
                  <a:srgbClr val="000000"/>
                </a:solidFill>
                <a:cs typeface="Times New Roman" panose="02020603050405020304" pitchFamily="18" charset="0"/>
              </a:rPr>
              <a:t>2018</a:t>
            </a:r>
            <a:endParaRPr lang="tr-TR" dirty="0">
              <a:solidFill>
                <a:srgbClr val="000000"/>
              </a:solidFill>
              <a:cs typeface="Times New Roman" panose="02020603050405020304" pitchFamily="18" charset="0"/>
            </a:endParaRPr>
          </a:p>
          <a:p>
            <a:endParaRPr lang="tr-TR" dirty="0">
              <a:solidFill>
                <a:srgbClr val="000000"/>
              </a:solidFill>
              <a:cs typeface="Times New Roman" panose="02020603050405020304" pitchFamily="18" charset="0"/>
            </a:endParaRPr>
          </a:p>
        </p:txBody>
      </p:sp>
      <p:grpSp>
        <p:nvGrpSpPr>
          <p:cNvPr id="7" name="Group 6"/>
          <p:cNvGrpSpPr/>
          <p:nvPr/>
        </p:nvGrpSpPr>
        <p:grpSpPr>
          <a:xfrm>
            <a:off x="6434254" y="5701159"/>
            <a:ext cx="2023942" cy="510070"/>
            <a:chOff x="5022436" y="451545"/>
            <a:chExt cx="3805863" cy="1122957"/>
          </a:xfrm>
        </p:grpSpPr>
        <p:sp>
          <p:nvSpPr>
            <p:cNvPr id="8" name="Rounded Rectangle 7"/>
            <p:cNvSpPr/>
            <p:nvPr/>
          </p:nvSpPr>
          <p:spPr>
            <a:xfrm>
              <a:off x="6291053" y="451545"/>
              <a:ext cx="2245915" cy="1122957"/>
            </a:xfrm>
            <a:prstGeom prst="roundRect">
              <a:avLst>
                <a:gd name="adj" fmla="val 10000"/>
              </a:avLst>
            </a:prstGeom>
            <a:solidFill>
              <a:schemeClr val="accent5">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ounded Rectangle 4"/>
            <p:cNvSpPr/>
            <p:nvPr/>
          </p:nvSpPr>
          <p:spPr>
            <a:xfrm>
              <a:off x="5022436" y="484434"/>
              <a:ext cx="3805863" cy="1090067"/>
            </a:xfrm>
            <a:prstGeom prst="rect">
              <a:avLst/>
            </a:prstGeom>
            <a:solidFill>
              <a:schemeClr val="accent3">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tr-TR" sz="2400" kern="1200" dirty="0" smtClean="0">
                  <a:solidFill>
                    <a:schemeClr val="tx1"/>
                  </a:solidFill>
                </a:rPr>
                <a:t>OLS Dil Desteği</a:t>
              </a:r>
              <a:endParaRPr lang="tr-TR" sz="2400" kern="1200" dirty="0">
                <a:solidFill>
                  <a:schemeClr val="tx1"/>
                </a:solidFill>
              </a:endParaRPr>
            </a:p>
          </p:txBody>
        </p:sp>
      </p:grpSp>
    </p:spTree>
    <p:extLst>
      <p:ext uri="{BB962C8B-B14F-4D97-AF65-F5344CB8AC3E}">
        <p14:creationId xmlns:p14="http://schemas.microsoft.com/office/powerpoint/2010/main" val="170114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8800" y="495300"/>
            <a:ext cx="8229600" cy="457200"/>
          </a:xfrm>
        </p:spPr>
        <p:txBody>
          <a:bodyPr>
            <a:noAutofit/>
          </a:bodyPr>
          <a:lstStyle/>
          <a:p>
            <a:pPr algn="l"/>
            <a:r>
              <a:rPr lang="tr-TR" sz="2000" dirty="0" smtClean="0">
                <a:solidFill>
                  <a:srgbClr val="C00000"/>
                </a:solidFill>
                <a:latin typeface="+mn-lt"/>
              </a:rPr>
              <a:t>Gençlik Programı Proje Örneği</a:t>
            </a:r>
            <a:r>
              <a:rPr lang="en-US" sz="2000" dirty="0" smtClean="0">
                <a:solidFill>
                  <a:srgbClr val="C00000"/>
                </a:solidFill>
                <a:latin typeface="+mn-lt"/>
              </a:rPr>
              <a:t> </a:t>
            </a:r>
            <a:endParaRPr lang="en-US" sz="2000" b="1" dirty="0">
              <a:solidFill>
                <a:srgbClr val="C00000"/>
              </a:solidFill>
              <a:latin typeface="+mn-lt"/>
              <a:cs typeface="Times New Roman" panose="02020603050405020304" pitchFamily="18" charset="0"/>
            </a:endParaRPr>
          </a:p>
        </p:txBody>
      </p:sp>
      <p:sp>
        <p:nvSpPr>
          <p:cNvPr id="5" name="Content Placeholder 4"/>
          <p:cNvSpPr>
            <a:spLocks noGrp="1"/>
          </p:cNvSpPr>
          <p:nvPr>
            <p:ph idx="1"/>
          </p:nvPr>
        </p:nvSpPr>
        <p:spPr>
          <a:xfrm>
            <a:off x="381000" y="1143000"/>
            <a:ext cx="8277225" cy="4648200"/>
          </a:xfrm>
        </p:spPr>
        <p:txBody>
          <a:bodyPr>
            <a:normAutofit fontScale="25000" lnSpcReduction="20000"/>
          </a:bodyPr>
          <a:lstStyle/>
          <a:p>
            <a:pPr lvl="8">
              <a:buClr>
                <a:schemeClr val="tx2"/>
              </a:buClr>
              <a:buFont typeface="Wingdings" panose="05000000000000000000" pitchFamily="2" charset="2"/>
              <a:buChar char="ü"/>
            </a:pPr>
            <a:endParaRPr lang="tr-TR" sz="5600" b="1" dirty="0" smtClean="0">
              <a:solidFill>
                <a:srgbClr val="002060"/>
              </a:solidFill>
            </a:endParaRPr>
          </a:p>
          <a:p>
            <a:pPr lvl="8">
              <a:buClr>
                <a:schemeClr val="tx2"/>
              </a:buClr>
              <a:buFont typeface="Wingdings" panose="05000000000000000000" pitchFamily="2" charset="2"/>
              <a:buChar char="ü"/>
            </a:pPr>
            <a:r>
              <a:rPr lang="tr-TR" sz="5600" b="1" dirty="0" smtClean="0"/>
              <a:t>Proje </a:t>
            </a:r>
            <a:r>
              <a:rPr lang="tr-TR" sz="5600" b="1" dirty="0"/>
              <a:t>Türü: </a:t>
            </a:r>
            <a:r>
              <a:rPr lang="tr-TR" sz="5600" dirty="0"/>
              <a:t>Gençlik Değişimleri (KA1</a:t>
            </a:r>
            <a:r>
              <a:rPr lang="tr-TR" sz="5600" dirty="0" smtClean="0"/>
              <a:t>)</a:t>
            </a:r>
          </a:p>
          <a:p>
            <a:pPr marL="0" indent="0">
              <a:buClr>
                <a:schemeClr val="tx2"/>
              </a:buClr>
              <a:buNone/>
            </a:pPr>
            <a:endParaRPr lang="tr-TR" sz="5600" dirty="0"/>
          </a:p>
          <a:p>
            <a:pPr lvl="8">
              <a:buClr>
                <a:schemeClr val="tx2"/>
              </a:buClr>
              <a:buFont typeface="Wingdings" panose="05000000000000000000" pitchFamily="2" charset="2"/>
              <a:buChar char="ü"/>
            </a:pPr>
            <a:r>
              <a:rPr lang="tr-TR" sz="5600" b="1" dirty="0"/>
              <a:t>Proje </a:t>
            </a:r>
            <a:r>
              <a:rPr lang="tr-TR" sz="5600" b="1" dirty="0" smtClean="0"/>
              <a:t>Adı: </a:t>
            </a:r>
            <a:r>
              <a:rPr lang="en-US" sz="5600" dirty="0" smtClean="0"/>
              <a:t>Let's </a:t>
            </a:r>
            <a:r>
              <a:rPr lang="en-US" sz="5600" dirty="0"/>
              <a:t>Build A Youth Village</a:t>
            </a:r>
          </a:p>
          <a:p>
            <a:pPr lvl="8">
              <a:buClr>
                <a:schemeClr val="tx2"/>
              </a:buClr>
              <a:buFont typeface="Wingdings" panose="05000000000000000000" pitchFamily="2" charset="2"/>
              <a:buChar char="ü"/>
            </a:pPr>
            <a:endParaRPr lang="tr-TR" sz="5600" b="1" dirty="0">
              <a:solidFill>
                <a:schemeClr val="accent2"/>
              </a:solidFill>
            </a:endParaRPr>
          </a:p>
          <a:p>
            <a:pPr lvl="8" algn="just">
              <a:buClr>
                <a:schemeClr val="tx2"/>
              </a:buClr>
              <a:buFont typeface="Wingdings" panose="05000000000000000000" pitchFamily="2" charset="2"/>
              <a:buChar char="ü"/>
            </a:pPr>
            <a:r>
              <a:rPr lang="tr-TR" sz="5600" b="1" dirty="0"/>
              <a:t>Proje Konusu ve Amacı</a:t>
            </a:r>
            <a:r>
              <a:rPr lang="tr-TR" sz="5600" b="1" dirty="0" smtClean="0"/>
              <a:t>: </a:t>
            </a:r>
            <a:r>
              <a:rPr lang="tr-TR" sz="5600" dirty="0" smtClean="0"/>
              <a:t>Artvin </a:t>
            </a:r>
            <a:r>
              <a:rPr lang="tr-TR" sz="5600" dirty="0"/>
              <a:t>Şavşat ilçesine bağlı Çamlıca Köyü’nün gençlik, ekoturizm ve macera turizmi odaklı bir yer haline getirilmesini hedefleyen bir projedir. </a:t>
            </a:r>
          </a:p>
          <a:p>
            <a:pPr lvl="8" algn="just">
              <a:buClr>
                <a:schemeClr val="tx2"/>
              </a:buClr>
              <a:buFont typeface="Wingdings" panose="05000000000000000000" pitchFamily="2" charset="2"/>
              <a:buChar char="ü"/>
            </a:pPr>
            <a:endParaRPr lang="tr-TR" sz="5600" b="1" dirty="0" smtClean="0">
              <a:solidFill>
                <a:srgbClr val="002060"/>
              </a:solidFill>
            </a:endParaRPr>
          </a:p>
          <a:p>
            <a:pPr lvl="8" algn="just">
              <a:buClr>
                <a:schemeClr val="tx2"/>
              </a:buClr>
              <a:buFont typeface="Wingdings" panose="05000000000000000000" pitchFamily="2" charset="2"/>
              <a:buChar char="ü"/>
            </a:pPr>
            <a:r>
              <a:rPr lang="tr-TR" sz="5600" b="1" dirty="0"/>
              <a:t>Proje </a:t>
            </a:r>
            <a:r>
              <a:rPr lang="tr-TR" sz="5600" b="1" dirty="0" smtClean="0"/>
              <a:t>Çıktısı: </a:t>
            </a:r>
            <a:r>
              <a:rPr lang="tr-TR" sz="5600" dirty="0" smtClean="0"/>
              <a:t>Çeşitli </a:t>
            </a:r>
            <a:r>
              <a:rPr lang="tr-TR" sz="5600" dirty="0"/>
              <a:t>eğitimler ve atölyeler sonrası toplam 8 ülkeden gelen gençlerin hep beraber hazırladığı minimal ve temsili bir "Gençlik Köyü" </a:t>
            </a:r>
            <a:r>
              <a:rPr lang="tr-TR" sz="5600" dirty="0" smtClean="0"/>
              <a:t>oluşturulmuştur. </a:t>
            </a:r>
            <a:endParaRPr lang="tr-TR" sz="5600" dirty="0"/>
          </a:p>
          <a:p>
            <a:pPr marL="3657600" lvl="8" indent="0" algn="just">
              <a:buClr>
                <a:schemeClr val="tx2"/>
              </a:buClr>
              <a:buNone/>
            </a:pPr>
            <a:endParaRPr lang="tr-TR" sz="5600" b="1" dirty="0" smtClean="0">
              <a:solidFill>
                <a:srgbClr val="002060"/>
              </a:solidFill>
            </a:endParaRPr>
          </a:p>
          <a:p>
            <a:pPr>
              <a:buClr>
                <a:schemeClr val="tx2"/>
              </a:buClr>
              <a:buFont typeface="Wingdings" panose="05000000000000000000" pitchFamily="2" charset="2"/>
              <a:buChar char="ü"/>
            </a:pPr>
            <a:r>
              <a:rPr lang="tr-TR" sz="5600" b="1" dirty="0" smtClean="0"/>
              <a:t>Koordinatör: </a:t>
            </a:r>
            <a:r>
              <a:rPr lang="tr-TR" sz="5600" dirty="0" smtClean="0"/>
              <a:t>Gençlik Kuruluşu</a:t>
            </a:r>
          </a:p>
          <a:p>
            <a:pPr>
              <a:buClr>
                <a:schemeClr val="tx2"/>
              </a:buClr>
              <a:buFont typeface="Wingdings" panose="05000000000000000000" pitchFamily="2" charset="2"/>
              <a:buChar char="ü"/>
            </a:pPr>
            <a:endParaRPr lang="tr-TR" sz="5600" b="1" dirty="0">
              <a:solidFill>
                <a:schemeClr val="accent2"/>
              </a:solidFill>
            </a:endParaRPr>
          </a:p>
          <a:p>
            <a:pPr>
              <a:buClr>
                <a:schemeClr val="tx2"/>
              </a:buClr>
              <a:buFont typeface="Wingdings" panose="05000000000000000000" pitchFamily="2" charset="2"/>
              <a:buChar char="ü"/>
            </a:pPr>
            <a:r>
              <a:rPr lang="tr-TR" sz="5600" b="1" dirty="0"/>
              <a:t>Diğer Ortaklar</a:t>
            </a:r>
            <a:r>
              <a:rPr lang="tr-TR" sz="5600" b="1" dirty="0">
                <a:solidFill>
                  <a:srgbClr val="002060"/>
                </a:solidFill>
              </a:rPr>
              <a:t>: </a:t>
            </a:r>
            <a:r>
              <a:rPr lang="tr-TR" sz="5600" dirty="0"/>
              <a:t>İngiltere, İspanya, Romanya, İtalya, Yunanistan, Çek Cumhuriyeti ve Letonya </a:t>
            </a:r>
            <a:endParaRPr lang="tr-TR" sz="5600" dirty="0" smtClean="0"/>
          </a:p>
          <a:p>
            <a:pPr>
              <a:buClr>
                <a:schemeClr val="tx2"/>
              </a:buClr>
              <a:buFont typeface="Wingdings" panose="05000000000000000000" pitchFamily="2" charset="2"/>
              <a:buChar char="ü"/>
            </a:pPr>
            <a:endParaRPr lang="tr-TR" sz="5600" b="1" dirty="0">
              <a:solidFill>
                <a:srgbClr val="002060"/>
              </a:solidFill>
            </a:endParaRPr>
          </a:p>
          <a:p>
            <a:pPr>
              <a:buClr>
                <a:schemeClr val="tx2"/>
              </a:buClr>
              <a:buFont typeface="Wingdings" panose="05000000000000000000" pitchFamily="2" charset="2"/>
              <a:buChar char="ü"/>
            </a:pPr>
            <a:r>
              <a:rPr lang="tr-TR" sz="5600" b="1" dirty="0" smtClean="0"/>
              <a:t>Süre: </a:t>
            </a:r>
            <a:r>
              <a:rPr lang="tr-TR" sz="5600" dirty="0" smtClean="0"/>
              <a:t>6 Ay</a:t>
            </a:r>
          </a:p>
          <a:p>
            <a:pPr>
              <a:buClr>
                <a:schemeClr val="tx2"/>
              </a:buClr>
              <a:buFont typeface="Wingdings" panose="05000000000000000000" pitchFamily="2" charset="2"/>
              <a:buChar char="ü"/>
            </a:pPr>
            <a:endParaRPr lang="tr-TR" sz="5600" b="1" dirty="0">
              <a:solidFill>
                <a:schemeClr val="accent2"/>
              </a:solidFill>
            </a:endParaRPr>
          </a:p>
          <a:p>
            <a:pPr>
              <a:buClr>
                <a:schemeClr val="tx2"/>
              </a:buClr>
              <a:buFont typeface="Wingdings" panose="05000000000000000000" pitchFamily="2" charset="2"/>
              <a:buChar char="ü"/>
            </a:pPr>
            <a:r>
              <a:rPr lang="tr-TR" sz="6000" b="1" dirty="0">
                <a:latin typeface="Arial" panose="020B0604020202020204" pitchFamily="34" charset="0"/>
                <a:cs typeface="Arial" panose="020B0604020202020204" pitchFamily="34" charset="0"/>
              </a:rPr>
              <a:t>Hibe </a:t>
            </a:r>
            <a:r>
              <a:rPr lang="tr-TR" sz="5600" b="1" dirty="0" smtClean="0"/>
              <a:t>: </a:t>
            </a:r>
            <a:r>
              <a:rPr lang="tr-TR" sz="5600" dirty="0"/>
              <a:t>26.198,00 </a:t>
            </a:r>
            <a:r>
              <a:rPr lang="tr-TR" sz="5600" dirty="0" smtClean="0"/>
              <a:t>€</a:t>
            </a:r>
            <a:endParaRPr lang="tr-TR" sz="5600" dirty="0"/>
          </a:p>
          <a:p>
            <a:pPr marL="0" indent="0">
              <a:buClr>
                <a:schemeClr val="tx2"/>
              </a:buClr>
              <a:buNone/>
            </a:pPr>
            <a:endParaRPr lang="tr-TR" b="1" dirty="0">
              <a:solidFill>
                <a:srgbClr val="002060"/>
              </a:solidFill>
            </a:endParaRPr>
          </a:p>
          <a:p>
            <a:pPr>
              <a:buClr>
                <a:schemeClr val="tx2"/>
              </a:buClr>
              <a:buFont typeface="Wingdings" panose="05000000000000000000" pitchFamily="2" charset="2"/>
              <a:buChar char="ü"/>
            </a:pPr>
            <a:endParaRPr lang="tr-TR" b="1" dirty="0">
              <a:solidFill>
                <a:schemeClr val="accent2"/>
              </a:solidFill>
            </a:endParaRPr>
          </a:p>
          <a:p>
            <a:pPr>
              <a:buClr>
                <a:schemeClr val="tx2"/>
              </a:buClr>
              <a:buFont typeface="Wingdings" panose="05000000000000000000" pitchFamily="2" charset="2"/>
              <a:buChar char="ü"/>
            </a:pPr>
            <a:endParaRPr lang="tr-TR" dirty="0">
              <a:solidFill>
                <a:schemeClr val="accent2"/>
              </a:solidFill>
            </a:endParaRPr>
          </a:p>
          <a:p>
            <a:pPr>
              <a:buClr>
                <a:schemeClr val="tx2"/>
              </a:buClr>
              <a:buFont typeface="Wingdings" panose="05000000000000000000" pitchFamily="2" charset="2"/>
              <a:buChar char="ü"/>
            </a:pPr>
            <a:endParaRPr lang="tr-TR" b="1" dirty="0">
              <a:solidFill>
                <a:schemeClr val="tx2"/>
              </a:solidFill>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1" y="1219200"/>
            <a:ext cx="3657600" cy="2514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4795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1542" y="276026"/>
            <a:ext cx="8392115" cy="609600"/>
          </a:xfrm>
        </p:spPr>
        <p:txBody>
          <a:bodyPr>
            <a:noAutofit/>
          </a:bodyPr>
          <a:lstStyle/>
          <a:p>
            <a:pPr algn="l"/>
            <a:r>
              <a:rPr lang="tr-TR" sz="2800" kern="1200" dirty="0" smtClean="0">
                <a:solidFill>
                  <a:srgbClr val="D5384B"/>
                </a:solidFill>
                <a:latin typeface="Arial"/>
                <a:cs typeface="Arial"/>
              </a:rPr>
              <a:t>Hibe </a:t>
            </a:r>
            <a:r>
              <a:rPr lang="tr-TR" sz="2800" kern="1200" dirty="0">
                <a:solidFill>
                  <a:srgbClr val="D5384B"/>
                </a:solidFill>
                <a:latin typeface="Arial"/>
                <a:cs typeface="Arial"/>
              </a:rPr>
              <a:t>Kalemleri</a:t>
            </a:r>
            <a:endParaRPr lang="en-US" sz="2800" kern="1200" dirty="0">
              <a:solidFill>
                <a:srgbClr val="D5384B"/>
              </a:solidFill>
              <a:latin typeface="Arial"/>
              <a:cs typeface="Arial"/>
            </a:endParaRPr>
          </a:p>
        </p:txBody>
      </p:sp>
      <p:grpSp>
        <p:nvGrpSpPr>
          <p:cNvPr id="3" name="Group 2"/>
          <p:cNvGrpSpPr/>
          <p:nvPr/>
        </p:nvGrpSpPr>
        <p:grpSpPr>
          <a:xfrm>
            <a:off x="1858288" y="986818"/>
            <a:ext cx="5609312" cy="4956782"/>
            <a:chOff x="2541268" y="1434804"/>
            <a:chExt cx="4363444" cy="4241810"/>
          </a:xfrm>
          <a:solidFill>
            <a:schemeClr val="accent2">
              <a:lumMod val="75000"/>
            </a:schemeClr>
          </a:solidFill>
        </p:grpSpPr>
        <p:sp>
          <p:nvSpPr>
            <p:cNvPr id="26" name="Oval 25"/>
            <p:cNvSpPr/>
            <p:nvPr/>
          </p:nvSpPr>
          <p:spPr>
            <a:xfrm>
              <a:off x="3497263" y="2356044"/>
              <a:ext cx="2293937" cy="2293937"/>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grpSp>
          <p:nvGrpSpPr>
            <p:cNvPr id="5" name="Group 4"/>
            <p:cNvGrpSpPr/>
            <p:nvPr/>
          </p:nvGrpSpPr>
          <p:grpSpPr>
            <a:xfrm>
              <a:off x="3998516" y="1434804"/>
              <a:ext cx="1448948" cy="1362572"/>
              <a:chOff x="2474515" y="37803"/>
              <a:chExt cx="1146968" cy="1146968"/>
            </a:xfrm>
            <a:grpFill/>
          </p:grpSpPr>
          <p:sp>
            <p:nvSpPr>
              <p:cNvPr id="24" name="Oval 23"/>
              <p:cNvSpPr/>
              <p:nvPr/>
            </p:nvSpPr>
            <p:spPr>
              <a:xfrm>
                <a:off x="2474515" y="37803"/>
                <a:ext cx="1146968" cy="1146968"/>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25" name="Oval 6"/>
              <p:cNvSpPr/>
              <p:nvPr/>
            </p:nvSpPr>
            <p:spPr>
              <a:xfrm>
                <a:off x="2642485" y="205773"/>
                <a:ext cx="811028" cy="811028"/>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13970" tIns="13970" rIns="13970" bIns="13970" numCol="1" spcCol="1270" anchor="ctr" anchorCtr="0">
                <a:noAutofit/>
              </a:bodyPr>
              <a:lstStyle/>
              <a:p>
                <a:pPr algn="ctr" defTabSz="488950">
                  <a:lnSpc>
                    <a:spcPct val="90000"/>
                  </a:lnSpc>
                  <a:spcBef>
                    <a:spcPct val="0"/>
                  </a:spcBef>
                  <a:spcAft>
                    <a:spcPct val="35000"/>
                  </a:spcAft>
                </a:pPr>
                <a:r>
                  <a:rPr lang="tr-TR" sz="1400" b="1" dirty="0" smtClean="0">
                    <a:solidFill>
                      <a:srgbClr val="FFFFFF"/>
                    </a:solidFill>
                    <a:cs typeface="Times New Roman" panose="02020603050405020304" pitchFamily="18" charset="0"/>
                  </a:rPr>
                  <a:t>Seyahat</a:t>
                </a:r>
                <a:r>
                  <a:rPr lang="tr-TR" sz="1200" b="1" dirty="0" smtClean="0">
                    <a:solidFill>
                      <a:srgbClr val="FFFFFF"/>
                    </a:solidFill>
                    <a:cs typeface="Times New Roman" panose="02020603050405020304" pitchFamily="18" charset="0"/>
                  </a:rPr>
                  <a:t> </a:t>
                </a:r>
              </a:p>
              <a:p>
                <a:pPr algn="ctr" defTabSz="488950">
                  <a:lnSpc>
                    <a:spcPct val="90000"/>
                  </a:lnSpc>
                  <a:spcBef>
                    <a:spcPct val="0"/>
                  </a:spcBef>
                  <a:spcAft>
                    <a:spcPct val="35000"/>
                  </a:spcAft>
                </a:pPr>
                <a:r>
                  <a:rPr lang="tr-TR" sz="1200" b="1" dirty="0" smtClean="0">
                    <a:solidFill>
                      <a:srgbClr val="FFFFFF"/>
                    </a:solidFill>
                    <a:cs typeface="Times New Roman" panose="02020603050405020304" pitchFamily="18" charset="0"/>
                  </a:rPr>
                  <a:t>(Gidiş-Dönüş)</a:t>
                </a:r>
                <a:endParaRPr lang="tr-TR" sz="1200" b="1" dirty="0">
                  <a:solidFill>
                    <a:srgbClr val="FFFFFF"/>
                  </a:solidFill>
                  <a:cs typeface="Times New Roman" panose="02020603050405020304" pitchFamily="18" charset="0"/>
                </a:endParaRPr>
              </a:p>
            </p:txBody>
          </p:sp>
        </p:grpSp>
        <p:grpSp>
          <p:nvGrpSpPr>
            <p:cNvPr id="6" name="Group 5"/>
            <p:cNvGrpSpPr/>
            <p:nvPr/>
          </p:nvGrpSpPr>
          <p:grpSpPr>
            <a:xfrm>
              <a:off x="5167138" y="1997583"/>
              <a:ext cx="1448948" cy="1362572"/>
              <a:chOff x="3643137" y="600582"/>
              <a:chExt cx="1146968" cy="1146968"/>
            </a:xfrm>
            <a:grpFill/>
          </p:grpSpPr>
          <p:sp>
            <p:nvSpPr>
              <p:cNvPr id="22" name="Oval 21"/>
              <p:cNvSpPr/>
              <p:nvPr/>
            </p:nvSpPr>
            <p:spPr>
              <a:xfrm>
                <a:off x="3643137" y="600582"/>
                <a:ext cx="1146968" cy="1146968"/>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23" name="Oval 8"/>
              <p:cNvSpPr/>
              <p:nvPr/>
            </p:nvSpPr>
            <p:spPr>
              <a:xfrm>
                <a:off x="3811107" y="768552"/>
                <a:ext cx="811028" cy="811028"/>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13970" tIns="13970" rIns="13970" bIns="13970" numCol="1" spcCol="1270" anchor="ctr" anchorCtr="0">
                <a:noAutofit/>
              </a:bodyPr>
              <a:lstStyle/>
              <a:p>
                <a:pPr algn="ctr" defTabSz="488950">
                  <a:lnSpc>
                    <a:spcPct val="90000"/>
                  </a:lnSpc>
                  <a:spcBef>
                    <a:spcPct val="0"/>
                  </a:spcBef>
                  <a:spcAft>
                    <a:spcPct val="35000"/>
                  </a:spcAft>
                </a:pPr>
                <a:r>
                  <a:rPr lang="tr-TR" sz="1400" b="1" dirty="0" smtClean="0">
                    <a:solidFill>
                      <a:srgbClr val="FFFFFF"/>
                    </a:solidFill>
                    <a:cs typeface="Times New Roman" panose="02020603050405020304" pitchFamily="18" charset="0"/>
                  </a:rPr>
                  <a:t>Yönetim ve Organizasyon</a:t>
                </a:r>
                <a:endParaRPr lang="tr-TR" sz="1400" b="1" dirty="0">
                  <a:solidFill>
                    <a:srgbClr val="FFFFFF"/>
                  </a:solidFill>
                  <a:cs typeface="Times New Roman" panose="02020603050405020304" pitchFamily="18" charset="0"/>
                </a:endParaRPr>
              </a:p>
            </p:txBody>
          </p:sp>
        </p:grpSp>
        <p:grpSp>
          <p:nvGrpSpPr>
            <p:cNvPr id="7" name="Group 6"/>
            <p:cNvGrpSpPr/>
            <p:nvPr/>
          </p:nvGrpSpPr>
          <p:grpSpPr>
            <a:xfrm>
              <a:off x="5455764" y="3262136"/>
              <a:ext cx="1448948" cy="1362572"/>
              <a:chOff x="3931763" y="1865135"/>
              <a:chExt cx="1146968" cy="1146968"/>
            </a:xfrm>
            <a:grpFill/>
          </p:grpSpPr>
          <p:sp>
            <p:nvSpPr>
              <p:cNvPr id="20" name="Oval 19"/>
              <p:cNvSpPr/>
              <p:nvPr/>
            </p:nvSpPr>
            <p:spPr>
              <a:xfrm>
                <a:off x="3931763" y="1865135"/>
                <a:ext cx="1146968" cy="1146968"/>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21" name="Oval 10"/>
              <p:cNvSpPr/>
              <p:nvPr/>
            </p:nvSpPr>
            <p:spPr>
              <a:xfrm>
                <a:off x="4099733" y="2033105"/>
                <a:ext cx="811028" cy="811028"/>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13970" tIns="13970" rIns="13970" bIns="13970" numCol="1" spcCol="1270" anchor="ctr" anchorCtr="0">
                <a:noAutofit/>
              </a:bodyPr>
              <a:lstStyle/>
              <a:p>
                <a:pPr algn="ctr" defTabSz="488950">
                  <a:lnSpc>
                    <a:spcPct val="90000"/>
                  </a:lnSpc>
                  <a:spcBef>
                    <a:spcPct val="0"/>
                  </a:spcBef>
                  <a:spcAft>
                    <a:spcPct val="35000"/>
                  </a:spcAft>
                </a:pPr>
                <a:r>
                  <a:rPr lang="tr-TR" sz="1400" b="1" dirty="0" smtClean="0">
                    <a:solidFill>
                      <a:srgbClr val="FFFFFF"/>
                    </a:solidFill>
                    <a:cs typeface="Times New Roman" panose="02020603050405020304" pitchFamily="18" charset="0"/>
                  </a:rPr>
                  <a:t>Yurtdışı Harcırah</a:t>
                </a:r>
                <a:endParaRPr lang="tr-TR" sz="1400" b="1" dirty="0">
                  <a:solidFill>
                    <a:srgbClr val="FFFFFF"/>
                  </a:solidFill>
                  <a:cs typeface="Times New Roman" panose="02020603050405020304" pitchFamily="18" charset="0"/>
                </a:endParaRPr>
              </a:p>
            </p:txBody>
          </p:sp>
        </p:grpSp>
        <p:grpSp>
          <p:nvGrpSpPr>
            <p:cNvPr id="8" name="Group 7"/>
            <p:cNvGrpSpPr/>
            <p:nvPr/>
          </p:nvGrpSpPr>
          <p:grpSpPr>
            <a:xfrm>
              <a:off x="4647052" y="4276228"/>
              <a:ext cx="1448948" cy="1362572"/>
              <a:chOff x="3123051" y="2879227"/>
              <a:chExt cx="1146968" cy="1146968"/>
            </a:xfrm>
            <a:grpFill/>
          </p:grpSpPr>
          <p:sp>
            <p:nvSpPr>
              <p:cNvPr id="18" name="Oval 17"/>
              <p:cNvSpPr/>
              <p:nvPr/>
            </p:nvSpPr>
            <p:spPr>
              <a:xfrm>
                <a:off x="3123051" y="2879227"/>
                <a:ext cx="1146968" cy="1146968"/>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9" name="Oval 12"/>
              <p:cNvSpPr/>
              <p:nvPr/>
            </p:nvSpPr>
            <p:spPr>
              <a:xfrm>
                <a:off x="3291021" y="3047197"/>
                <a:ext cx="811028" cy="811028"/>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13970" tIns="13970" rIns="13970" bIns="13970" numCol="1" spcCol="1270" anchor="ctr" anchorCtr="0">
                <a:noAutofit/>
              </a:bodyPr>
              <a:lstStyle/>
              <a:p>
                <a:pPr algn="ctr" defTabSz="488950">
                  <a:lnSpc>
                    <a:spcPct val="90000"/>
                  </a:lnSpc>
                  <a:spcBef>
                    <a:spcPct val="0"/>
                  </a:spcBef>
                  <a:spcAft>
                    <a:spcPct val="35000"/>
                  </a:spcAft>
                </a:pPr>
                <a:r>
                  <a:rPr lang="tr-TR" sz="1400" b="1" dirty="0" smtClean="0">
                    <a:solidFill>
                      <a:srgbClr val="FFFFFF"/>
                    </a:solidFill>
                    <a:cs typeface="Times New Roman" panose="02020603050405020304" pitchFamily="18" charset="0"/>
                  </a:rPr>
                  <a:t>Dil Hazırlığı</a:t>
                </a:r>
                <a:endParaRPr lang="tr-TR" sz="1400" b="1" dirty="0">
                  <a:solidFill>
                    <a:srgbClr val="FFFFFF"/>
                  </a:solidFill>
                  <a:cs typeface="Times New Roman" panose="02020603050405020304" pitchFamily="18" charset="0"/>
                </a:endParaRPr>
              </a:p>
            </p:txBody>
          </p:sp>
        </p:grpSp>
        <p:grpSp>
          <p:nvGrpSpPr>
            <p:cNvPr id="9" name="Group 8"/>
            <p:cNvGrpSpPr/>
            <p:nvPr/>
          </p:nvGrpSpPr>
          <p:grpSpPr>
            <a:xfrm>
              <a:off x="3349980" y="4314042"/>
              <a:ext cx="1448948" cy="1362572"/>
              <a:chOff x="1825979" y="2879227"/>
              <a:chExt cx="1146968" cy="1146968"/>
            </a:xfrm>
            <a:grpFill/>
          </p:grpSpPr>
          <p:sp>
            <p:nvSpPr>
              <p:cNvPr id="16" name="Oval 15"/>
              <p:cNvSpPr/>
              <p:nvPr/>
            </p:nvSpPr>
            <p:spPr>
              <a:xfrm>
                <a:off x="1825979" y="2879227"/>
                <a:ext cx="1146968" cy="1146968"/>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7" name="Oval 14"/>
              <p:cNvSpPr/>
              <p:nvPr/>
            </p:nvSpPr>
            <p:spPr>
              <a:xfrm>
                <a:off x="1993949" y="3047197"/>
                <a:ext cx="811028" cy="811028"/>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13970" tIns="13970" rIns="13970" bIns="13970" numCol="1" spcCol="1270" anchor="ctr" anchorCtr="0">
                <a:noAutofit/>
              </a:bodyPr>
              <a:lstStyle/>
              <a:p>
                <a:pPr algn="ctr" defTabSz="488950">
                  <a:lnSpc>
                    <a:spcPct val="90000"/>
                  </a:lnSpc>
                  <a:spcBef>
                    <a:spcPct val="0"/>
                  </a:spcBef>
                  <a:spcAft>
                    <a:spcPct val="35000"/>
                  </a:spcAft>
                </a:pPr>
                <a:r>
                  <a:rPr lang="tr-TR" sz="1400" b="1" dirty="0" smtClean="0">
                    <a:solidFill>
                      <a:srgbClr val="FFFFFF"/>
                    </a:solidFill>
                    <a:cs typeface="Times New Roman" panose="02020603050405020304" pitchFamily="18" charset="0"/>
                  </a:rPr>
                  <a:t>Kurs Ücreti</a:t>
                </a:r>
                <a:endParaRPr lang="tr-TR" sz="1400" b="1" dirty="0">
                  <a:solidFill>
                    <a:srgbClr val="FFFFFF"/>
                  </a:solidFill>
                  <a:cs typeface="Times New Roman" panose="02020603050405020304" pitchFamily="18" charset="0"/>
                </a:endParaRPr>
              </a:p>
            </p:txBody>
          </p:sp>
        </p:grpSp>
        <p:grpSp>
          <p:nvGrpSpPr>
            <p:cNvPr id="10" name="Group 9"/>
            <p:cNvGrpSpPr/>
            <p:nvPr/>
          </p:nvGrpSpPr>
          <p:grpSpPr>
            <a:xfrm>
              <a:off x="2541268" y="3262136"/>
              <a:ext cx="1448948" cy="1362572"/>
              <a:chOff x="1017267" y="1865135"/>
              <a:chExt cx="1146968" cy="1146968"/>
            </a:xfrm>
            <a:grpFill/>
          </p:grpSpPr>
          <p:sp>
            <p:nvSpPr>
              <p:cNvPr id="14" name="Oval 13"/>
              <p:cNvSpPr/>
              <p:nvPr/>
            </p:nvSpPr>
            <p:spPr>
              <a:xfrm>
                <a:off x="1017267" y="1865135"/>
                <a:ext cx="1146968" cy="1146968"/>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5" name="Oval 16"/>
              <p:cNvSpPr/>
              <p:nvPr/>
            </p:nvSpPr>
            <p:spPr>
              <a:xfrm>
                <a:off x="1185237" y="2033105"/>
                <a:ext cx="811028" cy="811028"/>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13970" tIns="13970" rIns="13970" bIns="13970" numCol="1" spcCol="1270" anchor="ctr" anchorCtr="0">
                <a:noAutofit/>
              </a:bodyPr>
              <a:lstStyle/>
              <a:p>
                <a:pPr algn="ctr" defTabSz="488950">
                  <a:lnSpc>
                    <a:spcPct val="90000"/>
                  </a:lnSpc>
                  <a:spcBef>
                    <a:spcPct val="0"/>
                  </a:spcBef>
                  <a:spcAft>
                    <a:spcPct val="35000"/>
                  </a:spcAft>
                </a:pPr>
                <a:r>
                  <a:rPr lang="tr-TR" sz="1400" b="1" dirty="0">
                    <a:solidFill>
                      <a:srgbClr val="FFFFFF"/>
                    </a:solidFill>
                    <a:cs typeface="Times New Roman" panose="02020603050405020304" pitchFamily="18" charset="0"/>
                  </a:rPr>
                  <a:t>Özel İhtiyaç Sahipleri İçin Destek</a:t>
                </a:r>
              </a:p>
            </p:txBody>
          </p:sp>
        </p:grpSp>
        <p:grpSp>
          <p:nvGrpSpPr>
            <p:cNvPr id="11" name="Group 10"/>
            <p:cNvGrpSpPr/>
            <p:nvPr/>
          </p:nvGrpSpPr>
          <p:grpSpPr>
            <a:xfrm>
              <a:off x="2829894" y="1997583"/>
              <a:ext cx="1448948" cy="1362572"/>
              <a:chOff x="1305893" y="600582"/>
              <a:chExt cx="1146968" cy="1146968"/>
            </a:xfrm>
            <a:grpFill/>
          </p:grpSpPr>
          <p:sp>
            <p:nvSpPr>
              <p:cNvPr id="12" name="Oval 11"/>
              <p:cNvSpPr/>
              <p:nvPr/>
            </p:nvSpPr>
            <p:spPr>
              <a:xfrm>
                <a:off x="1305893" y="600582"/>
                <a:ext cx="1146968" cy="1146968"/>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3" name="Oval 18"/>
              <p:cNvSpPr/>
              <p:nvPr/>
            </p:nvSpPr>
            <p:spPr>
              <a:xfrm>
                <a:off x="1473863" y="768552"/>
                <a:ext cx="811028" cy="811028"/>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13970" tIns="13970" rIns="13970" bIns="13970" numCol="1" spcCol="1270" anchor="ctr" anchorCtr="0">
                <a:noAutofit/>
              </a:bodyPr>
              <a:lstStyle/>
              <a:p>
                <a:pPr algn="ctr" defTabSz="488950">
                  <a:lnSpc>
                    <a:spcPct val="90000"/>
                  </a:lnSpc>
                  <a:spcBef>
                    <a:spcPct val="0"/>
                  </a:spcBef>
                  <a:spcAft>
                    <a:spcPct val="35000"/>
                  </a:spcAft>
                </a:pPr>
                <a:r>
                  <a:rPr lang="tr-TR" sz="1400" b="1" dirty="0" smtClean="0">
                    <a:solidFill>
                      <a:srgbClr val="FFFFFF"/>
                    </a:solidFill>
                    <a:cs typeface="Times New Roman" panose="02020603050405020304" pitchFamily="18" charset="0"/>
                  </a:rPr>
                  <a:t>İstisnai</a:t>
                </a:r>
                <a:r>
                  <a:rPr lang="tr-TR" sz="1400" b="1" dirty="0" smtClean="0">
                    <a:solidFill>
                      <a:srgbClr val="000000"/>
                    </a:solidFill>
                    <a:cs typeface="Times New Roman" panose="02020603050405020304" pitchFamily="18" charset="0"/>
                  </a:rPr>
                  <a:t> </a:t>
                </a:r>
                <a:r>
                  <a:rPr lang="tr-TR" sz="1400" b="1" dirty="0" smtClean="0">
                    <a:solidFill>
                      <a:srgbClr val="FFFFFF"/>
                    </a:solidFill>
                    <a:cs typeface="Times New Roman" panose="02020603050405020304" pitchFamily="18" charset="0"/>
                  </a:rPr>
                  <a:t>Maliyet</a:t>
                </a:r>
                <a:endParaRPr lang="tr-TR" sz="1400" b="1" dirty="0">
                  <a:solidFill>
                    <a:srgbClr val="FFFFFF"/>
                  </a:solidFill>
                  <a:cs typeface="Times New Roman" panose="02020603050405020304" pitchFamily="18" charset="0"/>
                </a:endParaRPr>
              </a:p>
            </p:txBody>
          </p:sp>
        </p:grpSp>
        <p:sp>
          <p:nvSpPr>
            <p:cNvPr id="27" name="Oval 4"/>
            <p:cNvSpPr/>
            <p:nvPr/>
          </p:nvSpPr>
          <p:spPr>
            <a:xfrm>
              <a:off x="4066648" y="3160609"/>
              <a:ext cx="1304877" cy="1016202"/>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39370" tIns="39370" rIns="39370" bIns="39370" numCol="1" spcCol="1270" anchor="ctr" anchorCtr="0">
              <a:noAutofit/>
            </a:bodyPr>
            <a:lstStyle/>
            <a:p>
              <a:pPr algn="ctr" defTabSz="1377950">
                <a:lnSpc>
                  <a:spcPct val="90000"/>
                </a:lnSpc>
                <a:spcBef>
                  <a:spcPct val="0"/>
                </a:spcBef>
                <a:spcAft>
                  <a:spcPct val="35000"/>
                </a:spcAft>
              </a:pPr>
              <a:r>
                <a:rPr lang="tr-TR" sz="2400" b="1" dirty="0" smtClean="0">
                  <a:solidFill>
                    <a:srgbClr val="FFFFFF"/>
                  </a:solidFill>
                  <a:cs typeface="Times New Roman" panose="02020603050405020304" pitchFamily="18" charset="0"/>
                </a:rPr>
                <a:t>Hibe       Kalemleri</a:t>
              </a:r>
              <a:endParaRPr lang="tr-TR" sz="2400" b="1" dirty="0">
                <a:solidFill>
                  <a:srgbClr val="FFFFFF"/>
                </a:solidFill>
                <a:cs typeface="Times New Roman" panose="02020603050405020304" pitchFamily="18" charset="0"/>
              </a:endParaRPr>
            </a:p>
          </p:txBody>
        </p:sp>
      </p:grpSp>
    </p:spTree>
    <p:extLst>
      <p:ext uri="{BB962C8B-B14F-4D97-AF65-F5344CB8AC3E}">
        <p14:creationId xmlns:p14="http://schemas.microsoft.com/office/powerpoint/2010/main" val="354924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p:cNvSpPr>
            <a:spLocks noGrp="1"/>
          </p:cNvSpPr>
          <p:nvPr>
            <p:ph type="title"/>
          </p:nvPr>
        </p:nvSpPr>
        <p:spPr>
          <a:xfrm>
            <a:off x="2433207" y="581657"/>
            <a:ext cx="8392115" cy="609600"/>
          </a:xfrm>
        </p:spPr>
        <p:txBody>
          <a:bodyPr>
            <a:noAutofit/>
          </a:bodyPr>
          <a:lstStyle/>
          <a:p>
            <a:pPr algn="l"/>
            <a:r>
              <a:rPr lang="tr-TR" sz="2800" kern="1200" dirty="0" smtClean="0">
                <a:solidFill>
                  <a:srgbClr val="D5384B"/>
                </a:solidFill>
                <a:cs typeface="Arial"/>
              </a:rPr>
              <a:t>Değerlendirme </a:t>
            </a:r>
            <a:r>
              <a:rPr lang="tr-TR" sz="2800" kern="1200" dirty="0" smtClean="0">
                <a:solidFill>
                  <a:srgbClr val="D5384B"/>
                </a:solidFill>
                <a:latin typeface="Arial"/>
                <a:cs typeface="Arial"/>
              </a:rPr>
              <a:t>Kriterleri</a:t>
            </a:r>
            <a:endParaRPr lang="en-US" sz="2800" kern="1200" dirty="0">
              <a:solidFill>
                <a:srgbClr val="D5384B"/>
              </a:solidFill>
              <a:latin typeface="Arial"/>
              <a:cs typeface="Arial"/>
            </a:endParaRPr>
          </a:p>
        </p:txBody>
      </p:sp>
      <p:graphicFrame>
        <p:nvGraphicFramePr>
          <p:cNvPr id="9" name="Diagram 8"/>
          <p:cNvGraphicFramePr/>
          <p:nvPr>
            <p:extLst/>
          </p:nvPr>
        </p:nvGraphicFramePr>
        <p:xfrm>
          <a:off x="1143000" y="1397000"/>
          <a:ext cx="6705600" cy="454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p:cNvSpPr txBox="1"/>
          <p:nvPr/>
        </p:nvSpPr>
        <p:spPr>
          <a:xfrm>
            <a:off x="1500613" y="2133600"/>
            <a:ext cx="493059" cy="369332"/>
          </a:xfrm>
          <a:prstGeom prst="rect">
            <a:avLst/>
          </a:prstGeom>
          <a:noFill/>
        </p:spPr>
        <p:txBody>
          <a:bodyPr wrap="square" rtlCol="0">
            <a:spAutoFit/>
          </a:bodyPr>
          <a:lstStyle/>
          <a:p>
            <a:r>
              <a:rPr lang="tr-TR" dirty="0" smtClean="0"/>
              <a:t>30</a:t>
            </a:r>
            <a:endParaRPr lang="tr-TR" dirty="0"/>
          </a:p>
        </p:txBody>
      </p:sp>
      <p:sp>
        <p:nvSpPr>
          <p:cNvPr id="13" name="TextBox 12"/>
          <p:cNvSpPr txBox="1"/>
          <p:nvPr/>
        </p:nvSpPr>
        <p:spPr>
          <a:xfrm>
            <a:off x="1871089" y="3429000"/>
            <a:ext cx="457200" cy="369332"/>
          </a:xfrm>
          <a:prstGeom prst="rect">
            <a:avLst/>
          </a:prstGeom>
          <a:noFill/>
        </p:spPr>
        <p:txBody>
          <a:bodyPr wrap="square" rtlCol="0">
            <a:spAutoFit/>
          </a:bodyPr>
          <a:lstStyle/>
          <a:p>
            <a:r>
              <a:rPr lang="tr-TR" dirty="0" smtClean="0"/>
              <a:t>40</a:t>
            </a:r>
            <a:endParaRPr lang="tr-TR" dirty="0"/>
          </a:p>
        </p:txBody>
      </p:sp>
      <p:sp>
        <p:nvSpPr>
          <p:cNvPr id="14" name="TextBox 13"/>
          <p:cNvSpPr txBox="1"/>
          <p:nvPr/>
        </p:nvSpPr>
        <p:spPr>
          <a:xfrm>
            <a:off x="1600199" y="4812268"/>
            <a:ext cx="499489" cy="369332"/>
          </a:xfrm>
          <a:prstGeom prst="rect">
            <a:avLst/>
          </a:prstGeom>
          <a:noFill/>
        </p:spPr>
        <p:txBody>
          <a:bodyPr wrap="square" rtlCol="0">
            <a:spAutoFit/>
          </a:bodyPr>
          <a:lstStyle/>
          <a:p>
            <a:r>
              <a:rPr lang="tr-TR" dirty="0" smtClean="0"/>
              <a:t>30</a:t>
            </a:r>
            <a:endParaRPr lang="tr-TR" dirty="0"/>
          </a:p>
        </p:txBody>
      </p:sp>
    </p:spTree>
    <p:extLst>
      <p:ext uri="{BB962C8B-B14F-4D97-AF65-F5344CB8AC3E}">
        <p14:creationId xmlns:p14="http://schemas.microsoft.com/office/powerpoint/2010/main" val="3461422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p:cNvSpPr txBox="1">
            <a:spLocks/>
          </p:cNvSpPr>
          <p:nvPr/>
        </p:nvSpPr>
        <p:spPr bwMode="auto">
          <a:xfrm>
            <a:off x="487363" y="1341438"/>
            <a:ext cx="8229600" cy="420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800100" indent="-3429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Aft>
                <a:spcPct val="0"/>
              </a:spcAft>
              <a:buFontTx/>
              <a:buNone/>
            </a:pPr>
            <a:r>
              <a:rPr lang="tr-TR" altLang="tr-TR" sz="2000" smtClean="0">
                <a:solidFill>
                  <a:srgbClr val="000000"/>
                </a:solidFill>
                <a:cs typeface="Arial" pitchFamily="34" charset="0"/>
              </a:rPr>
              <a:t> </a:t>
            </a:r>
            <a:endParaRPr lang="tr-TR" altLang="tr-TR" sz="2000" smtClean="0">
              <a:solidFill>
                <a:srgbClr val="000000"/>
              </a:solidFill>
              <a:latin typeface="Tahoma" pitchFamily="34" charset="0"/>
              <a:cs typeface="Tahoma" pitchFamily="34" charset="0"/>
            </a:endParaRPr>
          </a:p>
        </p:txBody>
      </p:sp>
      <p:sp>
        <p:nvSpPr>
          <p:cNvPr id="3" name="Title 4"/>
          <p:cNvSpPr txBox="1">
            <a:spLocks/>
          </p:cNvSpPr>
          <p:nvPr/>
        </p:nvSpPr>
        <p:spPr>
          <a:xfrm>
            <a:off x="3048000" y="62662"/>
            <a:ext cx="44958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914400"/>
            <a:r>
              <a:rPr lang="tr-TR" altLang="tr-TR" sz="2800" dirty="0">
                <a:solidFill>
                  <a:srgbClr val="D5384B"/>
                </a:solidFill>
                <a:cs typeface="Arial"/>
              </a:rPr>
              <a:t>Erasmus+ Program Yapısı</a:t>
            </a:r>
          </a:p>
        </p:txBody>
      </p:sp>
      <p:grpSp>
        <p:nvGrpSpPr>
          <p:cNvPr id="4" name="Group 3"/>
          <p:cNvGrpSpPr/>
          <p:nvPr/>
        </p:nvGrpSpPr>
        <p:grpSpPr>
          <a:xfrm>
            <a:off x="3078163" y="5525088"/>
            <a:ext cx="3048000" cy="914398"/>
            <a:chOff x="3078163" y="5181602"/>
            <a:chExt cx="3048000" cy="914398"/>
          </a:xfrm>
        </p:grpSpPr>
        <p:sp>
          <p:nvSpPr>
            <p:cNvPr id="5" name="Freeform 4"/>
            <p:cNvSpPr/>
            <p:nvPr/>
          </p:nvSpPr>
          <p:spPr>
            <a:xfrm>
              <a:off x="3078163" y="5181602"/>
              <a:ext cx="3048000" cy="278814"/>
            </a:xfrm>
            <a:custGeom>
              <a:avLst/>
              <a:gdLst>
                <a:gd name="connsiteX0" fmla="*/ 0 w 3048000"/>
                <a:gd name="connsiteY0" fmla="*/ 0 h 557629"/>
                <a:gd name="connsiteX1" fmla="*/ 3048000 w 3048000"/>
                <a:gd name="connsiteY1" fmla="*/ 0 h 557629"/>
                <a:gd name="connsiteX2" fmla="*/ 3048000 w 3048000"/>
                <a:gd name="connsiteY2" fmla="*/ 557629 h 557629"/>
                <a:gd name="connsiteX3" fmla="*/ 0 w 3048000"/>
                <a:gd name="connsiteY3" fmla="*/ 557629 h 557629"/>
                <a:gd name="connsiteX4" fmla="*/ 0 w 3048000"/>
                <a:gd name="connsiteY4" fmla="*/ 0 h 55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557629">
                  <a:moveTo>
                    <a:pt x="0" y="0"/>
                  </a:moveTo>
                  <a:lnTo>
                    <a:pt x="3048000" y="0"/>
                  </a:lnTo>
                  <a:lnTo>
                    <a:pt x="3048000" y="557629"/>
                  </a:lnTo>
                  <a:lnTo>
                    <a:pt x="0" y="557629"/>
                  </a:lnTo>
                  <a:lnTo>
                    <a:pt x="0" y="0"/>
                  </a:lnTo>
                  <a:close/>
                </a:path>
              </a:pathLst>
            </a:custGeom>
            <a:solidFill>
              <a:schemeClr val="accent2">
                <a:lumMod val="75000"/>
              </a:schemeClr>
            </a:solidFill>
            <a:ln>
              <a:solidFill>
                <a:srgbClr val="00206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3792" tIns="65024" rIns="113792" bIns="65024" numCol="1" spcCol="1270" anchor="ctr" anchorCtr="0">
              <a:noAutofit/>
            </a:bodyPr>
            <a:lstStyle/>
            <a:p>
              <a:pPr algn="ctr" defTabSz="711200">
                <a:lnSpc>
                  <a:spcPct val="90000"/>
                </a:lnSpc>
                <a:spcBef>
                  <a:spcPct val="0"/>
                </a:spcBef>
                <a:spcAft>
                  <a:spcPct val="35000"/>
                </a:spcAft>
              </a:pPr>
              <a:r>
                <a:rPr lang="tr-TR" sz="1400" b="1" dirty="0" smtClean="0">
                  <a:solidFill>
                    <a:srgbClr val="FFFFFF"/>
                  </a:solidFill>
                  <a:ea typeface="Tahoma" panose="020B0604030504040204" pitchFamily="34" charset="0"/>
                  <a:cs typeface="Times New Roman" panose="02020603050405020304" pitchFamily="18" charset="0"/>
                </a:rPr>
                <a:t>Özel Eylemler</a:t>
              </a:r>
              <a:endParaRPr lang="tr-TR" sz="1400" b="1" dirty="0">
                <a:solidFill>
                  <a:srgbClr val="FFFFFF"/>
                </a:solidFill>
                <a:ea typeface="Tahoma" panose="020B0604030504040204" pitchFamily="34" charset="0"/>
                <a:cs typeface="Times New Roman" panose="02020603050405020304" pitchFamily="18" charset="0"/>
              </a:endParaRPr>
            </a:p>
          </p:txBody>
        </p:sp>
        <p:sp>
          <p:nvSpPr>
            <p:cNvPr id="6" name="Freeform 5"/>
            <p:cNvSpPr/>
            <p:nvPr/>
          </p:nvSpPr>
          <p:spPr>
            <a:xfrm>
              <a:off x="3078163" y="5460417"/>
              <a:ext cx="3048000" cy="635583"/>
            </a:xfrm>
            <a:custGeom>
              <a:avLst/>
              <a:gdLst>
                <a:gd name="connsiteX0" fmla="*/ 0 w 3048000"/>
                <a:gd name="connsiteY0" fmla="*/ 0 h 521371"/>
                <a:gd name="connsiteX1" fmla="*/ 3048000 w 3048000"/>
                <a:gd name="connsiteY1" fmla="*/ 0 h 521371"/>
                <a:gd name="connsiteX2" fmla="*/ 3048000 w 3048000"/>
                <a:gd name="connsiteY2" fmla="*/ 521371 h 521371"/>
                <a:gd name="connsiteX3" fmla="*/ 0 w 3048000"/>
                <a:gd name="connsiteY3" fmla="*/ 521371 h 521371"/>
                <a:gd name="connsiteX4" fmla="*/ 0 w 3048000"/>
                <a:gd name="connsiteY4" fmla="*/ 0 h 52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521371">
                  <a:moveTo>
                    <a:pt x="0" y="0"/>
                  </a:moveTo>
                  <a:lnTo>
                    <a:pt x="3048000" y="0"/>
                  </a:lnTo>
                  <a:lnTo>
                    <a:pt x="3048000" y="521371"/>
                  </a:lnTo>
                  <a:lnTo>
                    <a:pt x="0" y="521371"/>
                  </a:lnTo>
                  <a:lnTo>
                    <a:pt x="0" y="0"/>
                  </a:lnTo>
                  <a:close/>
                </a:path>
              </a:pathLst>
            </a:custGeom>
            <a:solidFill>
              <a:schemeClr val="bg1"/>
            </a:solidFill>
            <a:ln>
              <a:solidFill>
                <a:srgbClr val="002060"/>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114300" lvl="1" indent="-114300" defTabSz="622300">
                <a:lnSpc>
                  <a:spcPct val="90000"/>
                </a:lnSpc>
                <a:spcBef>
                  <a:spcPct val="0"/>
                </a:spcBef>
                <a:spcAft>
                  <a:spcPct val="15000"/>
                </a:spcAft>
                <a:buFontTx/>
                <a:buChar char="••"/>
              </a:pPr>
              <a:r>
                <a:rPr lang="tr-TR" sz="1600" dirty="0" smtClean="0">
                  <a:solidFill>
                    <a:srgbClr val="000000">
                      <a:hueOff val="0"/>
                      <a:satOff val="0"/>
                      <a:lumOff val="0"/>
                      <a:alphaOff val="0"/>
                    </a:srgbClr>
                  </a:solidFill>
                  <a:cs typeface="Times New Roman" panose="02020603050405020304" pitchFamily="18" charset="0"/>
                </a:rPr>
                <a:t>Jean Monnet</a:t>
              </a:r>
            </a:p>
            <a:p>
              <a:pPr marL="114300" lvl="1" indent="-114300" defTabSz="622300">
                <a:lnSpc>
                  <a:spcPct val="90000"/>
                </a:lnSpc>
                <a:spcBef>
                  <a:spcPct val="0"/>
                </a:spcBef>
                <a:spcAft>
                  <a:spcPct val="15000"/>
                </a:spcAft>
                <a:buFontTx/>
                <a:buChar char="••"/>
              </a:pPr>
              <a:r>
                <a:rPr lang="tr-TR" sz="1600" dirty="0">
                  <a:solidFill>
                    <a:srgbClr val="000000">
                      <a:hueOff val="0"/>
                      <a:satOff val="0"/>
                      <a:lumOff val="0"/>
                      <a:alphaOff val="0"/>
                    </a:srgbClr>
                  </a:solidFill>
                  <a:cs typeface="Times New Roman" panose="02020603050405020304" pitchFamily="18" charset="0"/>
                </a:rPr>
                <a:t>Spor Destekleri</a:t>
              </a:r>
            </a:p>
            <a:p>
              <a:pPr marL="114300" lvl="1" indent="-114300" algn="ctr" defTabSz="622300">
                <a:lnSpc>
                  <a:spcPct val="90000"/>
                </a:lnSpc>
                <a:spcBef>
                  <a:spcPct val="0"/>
                </a:spcBef>
                <a:spcAft>
                  <a:spcPct val="15000"/>
                </a:spcAft>
                <a:buFontTx/>
                <a:buChar char="••"/>
              </a:pPr>
              <a:endParaRPr lang="tr-TR" sz="1400" dirty="0">
                <a:solidFill>
                  <a:srgbClr val="000000">
                    <a:hueOff val="0"/>
                    <a:satOff val="0"/>
                    <a:lumOff val="0"/>
                    <a:alphaOff val="0"/>
                  </a:srgbClr>
                </a:solidFill>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459772" y="1126589"/>
            <a:ext cx="2507456" cy="880118"/>
            <a:chOff x="2571" y="2950"/>
            <a:chExt cx="2507456" cy="880118"/>
          </a:xfrm>
          <a:solidFill>
            <a:schemeClr val="accent5">
              <a:lumMod val="50000"/>
            </a:schemeClr>
          </a:solidFill>
        </p:grpSpPr>
        <p:sp>
          <p:nvSpPr>
            <p:cNvPr id="8" name="Rectangle 7"/>
            <p:cNvSpPr/>
            <p:nvPr/>
          </p:nvSpPr>
          <p:spPr>
            <a:xfrm>
              <a:off x="2571" y="2950"/>
              <a:ext cx="2507456" cy="880118"/>
            </a:xfrm>
            <a:prstGeom prst="rect">
              <a:avLst/>
            </a:prstGeom>
            <a:grpFill/>
            <a:ln>
              <a:solidFill>
                <a:srgbClr val="00206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Rectangle 8"/>
            <p:cNvSpPr/>
            <p:nvPr/>
          </p:nvSpPr>
          <p:spPr>
            <a:xfrm>
              <a:off x="2571" y="2950"/>
              <a:ext cx="2507456" cy="880118"/>
            </a:xfrm>
            <a:prstGeom prst="rect">
              <a:avLst/>
            </a:prstGeom>
            <a:solidFill>
              <a:schemeClr val="accent2">
                <a:lumMod val="75000"/>
              </a:schemeClr>
            </a:solidFill>
            <a:ln>
              <a:solidFill>
                <a:srgbClr val="00206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algn="ctr" defTabSz="889000">
                <a:lnSpc>
                  <a:spcPct val="90000"/>
                </a:lnSpc>
                <a:spcBef>
                  <a:spcPct val="0"/>
                </a:spcBef>
                <a:spcAft>
                  <a:spcPct val="35000"/>
                </a:spcAft>
              </a:pPr>
              <a:r>
                <a:rPr lang="tr-TR" sz="2000" b="1" dirty="0" smtClean="0">
                  <a:solidFill>
                    <a:srgbClr val="FFFFFF"/>
                  </a:solidFill>
                  <a:ea typeface="Tahoma" panose="020B0604030504040204" pitchFamily="34" charset="0"/>
                  <a:cs typeface="Times New Roman" panose="02020603050405020304" pitchFamily="18" charset="0"/>
                </a:rPr>
                <a:t>1</a:t>
              </a:r>
            </a:p>
            <a:p>
              <a:pPr algn="ctr" defTabSz="889000">
                <a:lnSpc>
                  <a:spcPct val="90000"/>
                </a:lnSpc>
                <a:spcBef>
                  <a:spcPct val="0"/>
                </a:spcBef>
                <a:spcAft>
                  <a:spcPct val="35000"/>
                </a:spcAft>
              </a:pPr>
              <a:r>
                <a:rPr lang="tr-TR" sz="1600" b="1" dirty="0" smtClean="0">
                  <a:solidFill>
                    <a:srgbClr val="FFFFFF"/>
                  </a:solidFill>
                  <a:ea typeface="Tahoma" panose="020B0604030504040204" pitchFamily="34" charset="0"/>
                  <a:cs typeface="Times New Roman" panose="02020603050405020304" pitchFamily="18" charset="0"/>
                </a:rPr>
                <a:t>Bireylerin Öğrenme Hareketliliği (KA1)</a:t>
              </a:r>
              <a:endParaRPr lang="tr-TR" sz="1600" b="1" dirty="0">
                <a:solidFill>
                  <a:srgbClr val="FFFFFF"/>
                </a:solidFill>
                <a:ea typeface="Tahoma" panose="020B0604030504040204" pitchFamily="34" charset="0"/>
                <a:cs typeface="Times New Roman" panose="02020603050405020304" pitchFamily="18" charset="0"/>
              </a:endParaRPr>
            </a:p>
          </p:txBody>
        </p:sp>
      </p:grpSp>
      <p:grpSp>
        <p:nvGrpSpPr>
          <p:cNvPr id="10" name="Group 9"/>
          <p:cNvGrpSpPr/>
          <p:nvPr/>
        </p:nvGrpSpPr>
        <p:grpSpPr>
          <a:xfrm>
            <a:off x="459772" y="2120590"/>
            <a:ext cx="2507456" cy="4343400"/>
            <a:chOff x="2571" y="883069"/>
            <a:chExt cx="2507456" cy="3953021"/>
          </a:xfrm>
        </p:grpSpPr>
        <p:sp>
          <p:nvSpPr>
            <p:cNvPr id="11" name="Rectangle 10"/>
            <p:cNvSpPr/>
            <p:nvPr/>
          </p:nvSpPr>
          <p:spPr>
            <a:xfrm>
              <a:off x="2571" y="883069"/>
              <a:ext cx="2507456" cy="3953021"/>
            </a:xfrm>
            <a:prstGeom prst="rect">
              <a:avLst/>
            </a:prstGeom>
            <a:solidFill>
              <a:schemeClr val="bg1"/>
            </a:solidFill>
            <a:ln>
              <a:solidFill>
                <a:srgbClr val="002060"/>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2" name="Rectangle 11"/>
            <p:cNvSpPr/>
            <p:nvPr/>
          </p:nvSpPr>
          <p:spPr>
            <a:xfrm>
              <a:off x="2571" y="917350"/>
              <a:ext cx="2507456" cy="300018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008" tIns="64008" rIns="85344" bIns="96012" numCol="1" spcCol="1270" anchor="t" anchorCtr="0">
              <a:noAutofit/>
            </a:bodyPr>
            <a:lstStyle/>
            <a:p>
              <a:pPr marL="179388" lvl="1" indent="-179388" defTabSz="533400">
                <a:spcBef>
                  <a:spcPct val="0"/>
                </a:spcBef>
                <a:buFontTx/>
                <a:buChar char="••"/>
              </a:pPr>
              <a:r>
                <a:rPr lang="tr-TR" sz="1600" b="1" dirty="0" smtClean="0">
                  <a:solidFill>
                    <a:srgbClr val="000000"/>
                  </a:solidFill>
                  <a:ea typeface="Tahoma" pitchFamily="34" charset="0"/>
                  <a:cs typeface="Times New Roman" panose="02020603050405020304" pitchFamily="18" charset="0"/>
                </a:rPr>
                <a:t>Personel Hareketliliği</a:t>
              </a:r>
            </a:p>
            <a:p>
              <a:pPr marL="0" lvl="1" defTabSz="533400">
                <a:spcBef>
                  <a:spcPct val="0"/>
                </a:spcBef>
              </a:pPr>
              <a:r>
                <a:rPr lang="tr-TR" sz="1400" dirty="0" smtClean="0">
                  <a:solidFill>
                    <a:srgbClr val="FF0000"/>
                  </a:solidFill>
                  <a:ea typeface="Tahoma" pitchFamily="34" charset="0"/>
                  <a:cs typeface="Times New Roman" panose="02020603050405020304" pitchFamily="18" charset="0"/>
                </a:rPr>
                <a:t>    </a:t>
              </a:r>
              <a:r>
                <a:rPr lang="tr-TR" sz="1400" dirty="0" smtClean="0">
                  <a:solidFill>
                    <a:schemeClr val="tx1"/>
                  </a:solidFill>
                  <a:ea typeface="Tahoma" pitchFamily="34" charset="0"/>
                  <a:cs typeface="Times New Roman" panose="02020603050405020304" pitchFamily="18" charset="0"/>
                </a:rPr>
                <a:t>-Okul </a:t>
              </a:r>
              <a:r>
                <a:rPr lang="tr-TR" sz="1400" dirty="0">
                  <a:solidFill>
                    <a:schemeClr val="tx1"/>
                  </a:solidFill>
                  <a:ea typeface="Tahoma" pitchFamily="34" charset="0"/>
                  <a:cs typeface="Times New Roman" panose="02020603050405020304" pitchFamily="18" charset="0"/>
                </a:rPr>
                <a:t>Eğitimi</a:t>
              </a:r>
            </a:p>
            <a:p>
              <a:pPr marL="0" lvl="1" defTabSz="533400">
                <a:spcBef>
                  <a:spcPct val="0"/>
                </a:spcBef>
              </a:pPr>
              <a:r>
                <a:rPr lang="tr-TR" sz="1400" dirty="0">
                  <a:solidFill>
                    <a:schemeClr val="tx1"/>
                  </a:solidFill>
                  <a:ea typeface="Tahoma" pitchFamily="34" charset="0"/>
                  <a:cs typeface="Times New Roman" panose="02020603050405020304" pitchFamily="18" charset="0"/>
                </a:rPr>
                <a:t>    -Mesleki Eğitim</a:t>
              </a:r>
            </a:p>
            <a:p>
              <a:pPr marL="0" lvl="1" defTabSz="533400">
                <a:spcBef>
                  <a:spcPct val="0"/>
                </a:spcBef>
              </a:pPr>
              <a:r>
                <a:rPr lang="tr-TR" sz="1400" dirty="0">
                  <a:solidFill>
                    <a:schemeClr val="tx1"/>
                  </a:solidFill>
                  <a:ea typeface="Tahoma" pitchFamily="34" charset="0"/>
                  <a:cs typeface="Times New Roman" panose="02020603050405020304" pitchFamily="18" charset="0"/>
                </a:rPr>
                <a:t>    -Yetişkin Eğitimi</a:t>
              </a:r>
            </a:p>
            <a:p>
              <a:pPr marL="0" lvl="1" defTabSz="533400">
                <a:spcBef>
                  <a:spcPct val="0"/>
                </a:spcBef>
              </a:pPr>
              <a:r>
                <a:rPr lang="tr-TR" sz="1400" dirty="0">
                  <a:solidFill>
                    <a:schemeClr val="tx1"/>
                  </a:solidFill>
                  <a:ea typeface="Tahoma" pitchFamily="34" charset="0"/>
                  <a:cs typeface="Times New Roman" panose="02020603050405020304" pitchFamily="18" charset="0"/>
                </a:rPr>
                <a:t>    -Yükseköğretim</a:t>
              </a:r>
            </a:p>
            <a:p>
              <a:pPr marL="0" lvl="1" defTabSz="533400">
                <a:spcBef>
                  <a:spcPct val="0"/>
                </a:spcBef>
              </a:pPr>
              <a:r>
                <a:rPr lang="tr-TR" sz="1400" dirty="0">
                  <a:solidFill>
                    <a:schemeClr val="tx1"/>
                  </a:solidFill>
                  <a:ea typeface="Tahoma" pitchFamily="34" charset="0"/>
                  <a:cs typeface="Times New Roman" panose="02020603050405020304" pitchFamily="18" charset="0"/>
                </a:rPr>
                <a:t>    -</a:t>
              </a:r>
              <a:r>
                <a:rPr lang="tr-TR" sz="1400" dirty="0" smtClean="0">
                  <a:solidFill>
                    <a:schemeClr val="tx1"/>
                  </a:solidFill>
                  <a:ea typeface="Tahoma" pitchFamily="34" charset="0"/>
                  <a:cs typeface="Times New Roman" panose="02020603050405020304" pitchFamily="18" charset="0"/>
                </a:rPr>
                <a:t>Gençlik</a:t>
              </a:r>
            </a:p>
            <a:p>
              <a:pPr marL="0" lvl="1" defTabSz="533400">
                <a:spcBef>
                  <a:spcPct val="0"/>
                </a:spcBef>
              </a:pPr>
              <a:endParaRPr lang="tr-TR" sz="1600" dirty="0">
                <a:solidFill>
                  <a:srgbClr val="000000">
                    <a:hueOff val="0"/>
                    <a:satOff val="0"/>
                    <a:lumOff val="0"/>
                    <a:alphaOff val="0"/>
                  </a:srgbClr>
                </a:solidFill>
                <a:ea typeface="Tahoma" pitchFamily="34" charset="0"/>
                <a:cs typeface="Times New Roman" panose="02020603050405020304" pitchFamily="18" charset="0"/>
              </a:endParaRPr>
            </a:p>
            <a:p>
              <a:pPr marL="179388" lvl="1" indent="-179388" defTabSz="533400">
                <a:spcBef>
                  <a:spcPct val="0"/>
                </a:spcBef>
                <a:buFontTx/>
                <a:buChar char="••"/>
              </a:pPr>
              <a:r>
                <a:rPr lang="tr-TR" sz="1600" b="1" dirty="0" smtClean="0">
                  <a:solidFill>
                    <a:srgbClr val="000000">
                      <a:hueOff val="0"/>
                      <a:satOff val="0"/>
                      <a:lumOff val="0"/>
                      <a:alphaOff val="0"/>
                    </a:srgbClr>
                  </a:solidFill>
                  <a:ea typeface="Tahoma" pitchFamily="34" charset="0"/>
                  <a:cs typeface="Times New Roman" panose="02020603050405020304" pitchFamily="18" charset="0"/>
                </a:rPr>
                <a:t>Yüksek öğretim/mesleki eğitim öğrencilerinin hareketliliği</a:t>
              </a:r>
              <a:endParaRPr lang="tr-TR" sz="1100" dirty="0" smtClean="0">
                <a:solidFill>
                  <a:srgbClr val="000000">
                    <a:hueOff val="0"/>
                    <a:satOff val="0"/>
                    <a:lumOff val="0"/>
                    <a:alphaOff val="0"/>
                  </a:srgbClr>
                </a:solidFill>
                <a:ea typeface="Tahoma" pitchFamily="34" charset="0"/>
                <a:cs typeface="Times New Roman" panose="02020603050405020304" pitchFamily="18" charset="0"/>
              </a:endParaRPr>
            </a:p>
            <a:p>
              <a:pPr marL="0" lvl="1" defTabSz="533400">
                <a:spcBef>
                  <a:spcPct val="0"/>
                </a:spcBef>
              </a:pPr>
              <a:r>
                <a:rPr lang="tr-TR" sz="1400" dirty="0">
                  <a:solidFill>
                    <a:srgbClr val="000000">
                      <a:hueOff val="0"/>
                      <a:satOff val="0"/>
                      <a:lumOff val="0"/>
                      <a:alphaOff val="0"/>
                    </a:srgbClr>
                  </a:solidFill>
                  <a:ea typeface="Tahoma" pitchFamily="34" charset="0"/>
                  <a:cs typeface="Times New Roman" panose="02020603050405020304" pitchFamily="18" charset="0"/>
                </a:rPr>
                <a:t> </a:t>
              </a:r>
              <a:r>
                <a:rPr lang="tr-TR" sz="1400" dirty="0" smtClean="0">
                  <a:solidFill>
                    <a:srgbClr val="000000">
                      <a:hueOff val="0"/>
                      <a:satOff val="0"/>
                      <a:lumOff val="0"/>
                      <a:alphaOff val="0"/>
                    </a:srgbClr>
                  </a:solidFill>
                  <a:ea typeface="Tahoma" pitchFamily="34" charset="0"/>
                  <a:cs typeface="Times New Roman" panose="02020603050405020304" pitchFamily="18" charset="0"/>
                </a:rPr>
                <a:t>   -</a:t>
              </a:r>
              <a:r>
                <a:rPr lang="tr-TR" sz="1400" dirty="0">
                  <a:solidFill>
                    <a:srgbClr val="000000">
                      <a:hueOff val="0"/>
                      <a:satOff val="0"/>
                      <a:lumOff val="0"/>
                      <a:alphaOff val="0"/>
                    </a:srgbClr>
                  </a:solidFill>
                  <a:ea typeface="Tahoma" pitchFamily="34" charset="0"/>
                  <a:cs typeface="Times New Roman" panose="02020603050405020304" pitchFamily="18" charset="0"/>
                </a:rPr>
                <a:t>Yükseköğretim</a:t>
              </a:r>
            </a:p>
            <a:p>
              <a:pPr marL="0" lvl="1" defTabSz="533400">
                <a:spcBef>
                  <a:spcPct val="0"/>
                </a:spcBef>
              </a:pPr>
              <a:r>
                <a:rPr lang="tr-TR" sz="1400" dirty="0">
                  <a:solidFill>
                    <a:srgbClr val="000000">
                      <a:hueOff val="0"/>
                      <a:satOff val="0"/>
                      <a:lumOff val="0"/>
                      <a:alphaOff val="0"/>
                    </a:srgbClr>
                  </a:solidFill>
                  <a:ea typeface="Tahoma" pitchFamily="34" charset="0"/>
                  <a:cs typeface="Times New Roman" panose="02020603050405020304" pitchFamily="18" charset="0"/>
                </a:rPr>
                <a:t>   - Mesleki Eğitim</a:t>
              </a:r>
              <a:endParaRPr lang="tr-TR" sz="1100" dirty="0">
                <a:solidFill>
                  <a:srgbClr val="000000">
                    <a:hueOff val="0"/>
                    <a:satOff val="0"/>
                    <a:lumOff val="0"/>
                    <a:alphaOff val="0"/>
                  </a:srgbClr>
                </a:solidFill>
                <a:ea typeface="Tahoma" pitchFamily="34" charset="0"/>
                <a:cs typeface="Times New Roman" panose="02020603050405020304" pitchFamily="18" charset="0"/>
              </a:endParaRPr>
            </a:p>
            <a:p>
              <a:pPr marL="179388" lvl="1" indent="-179388" defTabSz="533400">
                <a:spcBef>
                  <a:spcPct val="0"/>
                </a:spcBef>
                <a:buFontTx/>
                <a:buChar char="••"/>
              </a:pPr>
              <a:endParaRPr lang="tr-TR" sz="1100" dirty="0">
                <a:solidFill>
                  <a:srgbClr val="000000">
                    <a:hueOff val="0"/>
                    <a:satOff val="0"/>
                    <a:lumOff val="0"/>
                    <a:alphaOff val="0"/>
                  </a:srgbClr>
                </a:solidFill>
                <a:ea typeface="Tahoma" pitchFamily="34" charset="0"/>
                <a:cs typeface="Times New Roman" panose="02020603050405020304" pitchFamily="18" charset="0"/>
              </a:endParaRPr>
            </a:p>
            <a:p>
              <a:pPr marL="179388" lvl="1" indent="-179388" defTabSz="533400">
                <a:spcBef>
                  <a:spcPct val="0"/>
                </a:spcBef>
                <a:buFontTx/>
                <a:buChar char="••"/>
              </a:pPr>
              <a:r>
                <a:rPr lang="tr-TR" sz="1100" dirty="0" smtClean="0">
                  <a:solidFill>
                    <a:srgbClr val="000000">
                      <a:hueOff val="0"/>
                      <a:satOff val="0"/>
                      <a:lumOff val="0"/>
                      <a:alphaOff val="0"/>
                    </a:srgbClr>
                  </a:solidFill>
                  <a:ea typeface="Tahoma" pitchFamily="34" charset="0"/>
                  <a:cs typeface="Times New Roman" panose="02020603050405020304" pitchFamily="18" charset="0"/>
                </a:rPr>
                <a:t>Ortak Yüksek Lisans Derecesi</a:t>
              </a:r>
              <a:endParaRPr lang="tr-TR" sz="1100" dirty="0">
                <a:solidFill>
                  <a:srgbClr val="000000">
                    <a:hueOff val="0"/>
                    <a:satOff val="0"/>
                    <a:lumOff val="0"/>
                    <a:alphaOff val="0"/>
                  </a:srgbClr>
                </a:solidFill>
                <a:ea typeface="Tahoma" pitchFamily="34" charset="0"/>
                <a:cs typeface="Times New Roman" panose="02020603050405020304" pitchFamily="18" charset="0"/>
              </a:endParaRPr>
            </a:p>
            <a:p>
              <a:pPr marL="179388" lvl="1" indent="-179388" defTabSz="533400">
                <a:spcBef>
                  <a:spcPct val="0"/>
                </a:spcBef>
                <a:buFontTx/>
                <a:buChar char="••"/>
              </a:pPr>
              <a:endParaRPr lang="tr-TR" sz="1100" dirty="0">
                <a:solidFill>
                  <a:srgbClr val="000000">
                    <a:hueOff val="0"/>
                    <a:satOff val="0"/>
                    <a:lumOff val="0"/>
                    <a:alphaOff val="0"/>
                  </a:srgbClr>
                </a:solidFill>
                <a:ea typeface="Tahoma" pitchFamily="34" charset="0"/>
                <a:cs typeface="Times New Roman" panose="02020603050405020304" pitchFamily="18" charset="0"/>
              </a:endParaRPr>
            </a:p>
            <a:p>
              <a:pPr marL="179388" lvl="1" indent="-179388" defTabSz="533400">
                <a:spcBef>
                  <a:spcPct val="0"/>
                </a:spcBef>
                <a:buFontTx/>
                <a:buChar char="••"/>
              </a:pPr>
              <a:r>
                <a:rPr lang="tr-TR" sz="1100" dirty="0" smtClean="0">
                  <a:solidFill>
                    <a:srgbClr val="000000">
                      <a:hueOff val="0"/>
                      <a:satOff val="0"/>
                      <a:lumOff val="0"/>
                      <a:alphaOff val="0"/>
                    </a:srgbClr>
                  </a:solidFill>
                  <a:ea typeface="Tahoma" pitchFamily="34" charset="0"/>
                  <a:cs typeface="Times New Roman" panose="02020603050405020304" pitchFamily="18" charset="0"/>
                </a:rPr>
                <a:t>Yüksek Lisans Öğrencisi Kredi Garantisi</a:t>
              </a:r>
              <a:endParaRPr lang="tr-TR" sz="1100" dirty="0">
                <a:solidFill>
                  <a:srgbClr val="000000">
                    <a:hueOff val="0"/>
                    <a:satOff val="0"/>
                    <a:lumOff val="0"/>
                    <a:alphaOff val="0"/>
                  </a:srgbClr>
                </a:solidFill>
                <a:ea typeface="Tahoma" pitchFamily="34" charset="0"/>
                <a:cs typeface="Times New Roman" panose="02020603050405020304" pitchFamily="18" charset="0"/>
              </a:endParaRPr>
            </a:p>
            <a:p>
              <a:pPr marL="179388" lvl="1" indent="-179388" defTabSz="533400">
                <a:spcBef>
                  <a:spcPct val="0"/>
                </a:spcBef>
                <a:buFontTx/>
                <a:buChar char="••"/>
              </a:pPr>
              <a:endParaRPr lang="tr-TR" sz="1100" dirty="0">
                <a:solidFill>
                  <a:srgbClr val="000000">
                    <a:hueOff val="0"/>
                    <a:satOff val="0"/>
                    <a:lumOff val="0"/>
                    <a:alphaOff val="0"/>
                  </a:srgbClr>
                </a:solidFill>
                <a:ea typeface="Tahoma" pitchFamily="34" charset="0"/>
                <a:cs typeface="Times New Roman" panose="02020603050405020304" pitchFamily="18" charset="0"/>
              </a:endParaRPr>
            </a:p>
            <a:p>
              <a:pPr marL="179388" lvl="1" indent="-179388" defTabSz="533400">
                <a:spcBef>
                  <a:spcPct val="0"/>
                </a:spcBef>
                <a:buFontTx/>
                <a:buChar char="••"/>
              </a:pPr>
              <a:r>
                <a:rPr lang="tr-TR" sz="1100" dirty="0" smtClean="0">
                  <a:solidFill>
                    <a:srgbClr val="000000">
                      <a:hueOff val="0"/>
                      <a:satOff val="0"/>
                      <a:lumOff val="0"/>
                      <a:alphaOff val="0"/>
                    </a:srgbClr>
                  </a:solidFill>
                  <a:ea typeface="Tahoma" pitchFamily="34" charset="0"/>
                  <a:cs typeface="Times New Roman" panose="02020603050405020304" pitchFamily="18" charset="0"/>
                </a:rPr>
                <a:t>Büyük Çaplı Avrupa Gönüllü Hizmeti </a:t>
              </a:r>
              <a:endParaRPr lang="tr-TR" sz="1100" dirty="0">
                <a:solidFill>
                  <a:srgbClr val="000000">
                    <a:hueOff val="0"/>
                    <a:satOff val="0"/>
                    <a:lumOff val="0"/>
                    <a:alphaOff val="0"/>
                  </a:srgbClr>
                </a:solidFill>
                <a:ea typeface="Tahoma" pitchFamily="34" charset="0"/>
                <a:cs typeface="Times New Roman" panose="02020603050405020304" pitchFamily="18" charset="0"/>
              </a:endParaRPr>
            </a:p>
          </p:txBody>
        </p:sp>
      </p:grpSp>
      <p:grpSp>
        <p:nvGrpSpPr>
          <p:cNvPr id="13" name="Group 12"/>
          <p:cNvGrpSpPr/>
          <p:nvPr/>
        </p:nvGrpSpPr>
        <p:grpSpPr>
          <a:xfrm>
            <a:off x="3318272" y="1144670"/>
            <a:ext cx="2507456" cy="880118"/>
            <a:chOff x="2861071" y="2950"/>
            <a:chExt cx="2507456" cy="880118"/>
          </a:xfrm>
          <a:solidFill>
            <a:srgbClr val="002060"/>
          </a:solidFill>
        </p:grpSpPr>
        <p:sp>
          <p:nvSpPr>
            <p:cNvPr id="14" name="Rectangle 13"/>
            <p:cNvSpPr/>
            <p:nvPr/>
          </p:nvSpPr>
          <p:spPr>
            <a:xfrm>
              <a:off x="2861071" y="2950"/>
              <a:ext cx="2507456" cy="880118"/>
            </a:xfrm>
            <a:prstGeom prst="rect">
              <a:avLst/>
            </a:prstGeom>
            <a:grpFill/>
            <a:ln>
              <a:solidFill>
                <a:srgbClr val="00206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ectangle 14"/>
            <p:cNvSpPr/>
            <p:nvPr/>
          </p:nvSpPr>
          <p:spPr>
            <a:xfrm>
              <a:off x="2861071" y="2950"/>
              <a:ext cx="2507456" cy="880118"/>
            </a:xfrm>
            <a:prstGeom prst="rect">
              <a:avLst/>
            </a:prstGeom>
            <a:solidFill>
              <a:schemeClr val="accent2">
                <a:lumMod val="75000"/>
              </a:schemeClr>
            </a:solidFill>
            <a:ln>
              <a:solidFill>
                <a:srgbClr val="00206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algn="ctr" defTabSz="889000">
                <a:lnSpc>
                  <a:spcPct val="90000"/>
                </a:lnSpc>
                <a:spcBef>
                  <a:spcPct val="0"/>
                </a:spcBef>
                <a:spcAft>
                  <a:spcPts val="84"/>
                </a:spcAft>
              </a:pPr>
              <a:r>
                <a:rPr lang="tr-TR" sz="2000" b="1" dirty="0" smtClean="0">
                  <a:solidFill>
                    <a:srgbClr val="FFFFFF"/>
                  </a:solidFill>
                  <a:ea typeface="Tahoma" panose="020B0604030504040204" pitchFamily="34" charset="0"/>
                  <a:cs typeface="Times New Roman" panose="02020603050405020304" pitchFamily="18" charset="0"/>
                </a:rPr>
                <a:t>2 </a:t>
              </a:r>
              <a:endParaRPr lang="tr-TR" sz="2000" b="1" dirty="0">
                <a:solidFill>
                  <a:srgbClr val="FFFFFF"/>
                </a:solidFill>
                <a:ea typeface="Tahoma" panose="020B0604030504040204" pitchFamily="34" charset="0"/>
                <a:cs typeface="Times New Roman" panose="02020603050405020304" pitchFamily="18" charset="0"/>
              </a:endParaRPr>
            </a:p>
            <a:p>
              <a:pPr algn="ctr" defTabSz="889000">
                <a:lnSpc>
                  <a:spcPct val="90000"/>
                </a:lnSpc>
                <a:spcBef>
                  <a:spcPct val="0"/>
                </a:spcBef>
                <a:spcAft>
                  <a:spcPct val="35000"/>
                </a:spcAft>
              </a:pPr>
              <a:r>
                <a:rPr lang="tr-TR" sz="1600" b="1" dirty="0">
                  <a:solidFill>
                    <a:srgbClr val="FFFFFF"/>
                  </a:solidFill>
                  <a:ea typeface="Tahoma" panose="020B0604030504040204" pitchFamily="34" charset="0"/>
                  <a:cs typeface="Times New Roman" panose="02020603050405020304" pitchFamily="18" charset="0"/>
                </a:rPr>
                <a:t>Yenilik ve İyi Ugulama Değişimi İçin İşbirliği (KA2) </a:t>
              </a:r>
            </a:p>
          </p:txBody>
        </p:sp>
      </p:grpSp>
      <p:grpSp>
        <p:nvGrpSpPr>
          <p:cNvPr id="16" name="Group 15"/>
          <p:cNvGrpSpPr/>
          <p:nvPr/>
        </p:nvGrpSpPr>
        <p:grpSpPr>
          <a:xfrm>
            <a:off x="3318272" y="2122448"/>
            <a:ext cx="2507456" cy="3304980"/>
            <a:chOff x="2861071" y="883069"/>
            <a:chExt cx="2507456" cy="3304980"/>
          </a:xfr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lin ang="2700000" scaled="1"/>
            <a:tileRect/>
          </a:gradFill>
        </p:grpSpPr>
        <p:sp>
          <p:nvSpPr>
            <p:cNvPr id="17" name="Rectangle 16"/>
            <p:cNvSpPr/>
            <p:nvPr/>
          </p:nvSpPr>
          <p:spPr>
            <a:xfrm>
              <a:off x="2861071" y="883069"/>
              <a:ext cx="2507456" cy="3304980"/>
            </a:xfrm>
            <a:prstGeom prst="rect">
              <a:avLst/>
            </a:prstGeom>
            <a:grpFill/>
            <a:ln>
              <a:solidFill>
                <a:srgbClr val="002060"/>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8" name="Rectangle 17"/>
            <p:cNvSpPr/>
            <p:nvPr/>
          </p:nvSpPr>
          <p:spPr>
            <a:xfrm>
              <a:off x="2861071" y="883069"/>
              <a:ext cx="2507456" cy="3304980"/>
            </a:xfrm>
            <a:prstGeom prst="rect">
              <a:avLst/>
            </a:prstGeom>
            <a:solidFill>
              <a:schemeClr val="bg1"/>
            </a:solidFill>
            <a:ln w="25400" cmpd="sng">
              <a:solidFill>
                <a:srgbClr val="00206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008" tIns="64008" rIns="85344" bIns="96012" numCol="1" spcCol="1270" anchor="t" anchorCtr="0">
              <a:noAutofit/>
            </a:bodyPr>
            <a:lstStyle/>
            <a:p>
              <a:pPr marL="179388" lvl="1" indent="-179388" defTabSz="533400">
                <a:spcBef>
                  <a:spcPct val="0"/>
                </a:spcBef>
                <a:buFontTx/>
                <a:buChar char="••"/>
              </a:pPr>
              <a:r>
                <a:rPr lang="tr-TR" sz="1600" b="1" dirty="0" smtClean="0">
                  <a:solidFill>
                    <a:srgbClr val="FF0000"/>
                  </a:solidFill>
                  <a:ea typeface="Tahoma" pitchFamily="34" charset="0"/>
                  <a:cs typeface="Times New Roman" panose="02020603050405020304" pitchFamily="18" charset="0"/>
                </a:rPr>
                <a:t>Stratejik </a:t>
              </a:r>
              <a:r>
                <a:rPr lang="tr-TR" sz="1600" b="1" dirty="0">
                  <a:solidFill>
                    <a:srgbClr val="FF0000"/>
                  </a:solidFill>
                  <a:ea typeface="Tahoma" pitchFamily="34" charset="0"/>
                  <a:cs typeface="Times New Roman" panose="02020603050405020304" pitchFamily="18" charset="0"/>
                </a:rPr>
                <a:t>Ortaklıklar</a:t>
              </a:r>
            </a:p>
            <a:p>
              <a:pPr marL="0" lvl="1" defTabSz="533400">
                <a:spcBef>
                  <a:spcPct val="0"/>
                </a:spcBef>
              </a:pPr>
              <a:r>
                <a:rPr lang="tr-TR" sz="1400" dirty="0">
                  <a:solidFill>
                    <a:srgbClr val="FF0000"/>
                  </a:solidFill>
                  <a:ea typeface="Tahoma" pitchFamily="34" charset="0"/>
                  <a:cs typeface="Times New Roman" panose="02020603050405020304" pitchFamily="18" charset="0"/>
                </a:rPr>
                <a:t> </a:t>
              </a:r>
              <a:r>
                <a:rPr lang="tr-TR" sz="1400" dirty="0" smtClean="0">
                  <a:solidFill>
                    <a:srgbClr val="FF0000"/>
                  </a:solidFill>
                  <a:ea typeface="Tahoma" pitchFamily="34" charset="0"/>
                  <a:cs typeface="Times New Roman" panose="02020603050405020304" pitchFamily="18" charset="0"/>
                </a:rPr>
                <a:t>   -</a:t>
              </a:r>
              <a:r>
                <a:rPr lang="tr-TR" sz="1400" dirty="0">
                  <a:solidFill>
                    <a:srgbClr val="FF0000"/>
                  </a:solidFill>
                  <a:ea typeface="Tahoma" pitchFamily="34" charset="0"/>
                  <a:cs typeface="Times New Roman" panose="02020603050405020304" pitchFamily="18" charset="0"/>
                </a:rPr>
                <a:t>Okul Eğitimi</a:t>
              </a:r>
            </a:p>
            <a:p>
              <a:pPr marL="0" lvl="1" defTabSz="533400">
                <a:spcBef>
                  <a:spcPct val="0"/>
                </a:spcBef>
              </a:pPr>
              <a:r>
                <a:rPr lang="tr-TR" sz="1400" dirty="0">
                  <a:solidFill>
                    <a:srgbClr val="FF0000"/>
                  </a:solidFill>
                  <a:ea typeface="Tahoma" pitchFamily="34" charset="0"/>
                  <a:cs typeface="Times New Roman" panose="02020603050405020304" pitchFamily="18" charset="0"/>
                </a:rPr>
                <a:t>    -Mesleki Eğitim</a:t>
              </a:r>
            </a:p>
            <a:p>
              <a:pPr marL="0" lvl="1" defTabSz="533400">
                <a:spcBef>
                  <a:spcPct val="0"/>
                </a:spcBef>
              </a:pPr>
              <a:r>
                <a:rPr lang="tr-TR" sz="1400" dirty="0">
                  <a:solidFill>
                    <a:srgbClr val="FF0000"/>
                  </a:solidFill>
                  <a:ea typeface="Tahoma" pitchFamily="34" charset="0"/>
                  <a:cs typeface="Times New Roman" panose="02020603050405020304" pitchFamily="18" charset="0"/>
                </a:rPr>
                <a:t>    -Yetişkin Eğitimi</a:t>
              </a:r>
            </a:p>
            <a:p>
              <a:pPr marL="0" lvl="1" defTabSz="533400">
                <a:spcBef>
                  <a:spcPct val="0"/>
                </a:spcBef>
              </a:pPr>
              <a:r>
                <a:rPr lang="tr-TR" sz="1400" dirty="0">
                  <a:solidFill>
                    <a:srgbClr val="FF0000"/>
                  </a:solidFill>
                  <a:ea typeface="Tahoma" pitchFamily="34" charset="0"/>
                  <a:cs typeface="Times New Roman" panose="02020603050405020304" pitchFamily="18" charset="0"/>
                </a:rPr>
                <a:t>    -Yükseköğretim</a:t>
              </a:r>
            </a:p>
            <a:p>
              <a:pPr marL="0" lvl="1" defTabSz="533400">
                <a:spcBef>
                  <a:spcPct val="0"/>
                </a:spcBef>
              </a:pPr>
              <a:r>
                <a:rPr lang="tr-TR" sz="1400" dirty="0">
                  <a:solidFill>
                    <a:srgbClr val="FF0000"/>
                  </a:solidFill>
                  <a:ea typeface="Tahoma" pitchFamily="34" charset="0"/>
                  <a:cs typeface="Times New Roman" panose="02020603050405020304" pitchFamily="18" charset="0"/>
                </a:rPr>
                <a:t>    -</a:t>
              </a:r>
              <a:r>
                <a:rPr lang="tr-TR" sz="1400" dirty="0" smtClean="0">
                  <a:solidFill>
                    <a:srgbClr val="FF0000"/>
                  </a:solidFill>
                  <a:ea typeface="Tahoma" pitchFamily="34" charset="0"/>
                  <a:cs typeface="Times New Roman" panose="02020603050405020304" pitchFamily="18" charset="0"/>
                </a:rPr>
                <a:t>Gençlik</a:t>
              </a:r>
            </a:p>
            <a:p>
              <a:pPr marL="0" lvl="1" defTabSz="533400">
                <a:spcBef>
                  <a:spcPct val="0"/>
                </a:spcBef>
              </a:pPr>
              <a:endParaRPr lang="tr-TR" sz="1600" dirty="0">
                <a:solidFill>
                  <a:srgbClr val="000000"/>
                </a:solidFill>
                <a:ea typeface="Tahoma" pitchFamily="34" charset="0"/>
                <a:cs typeface="Times New Roman" panose="02020603050405020304" pitchFamily="18" charset="0"/>
              </a:endParaRPr>
            </a:p>
            <a:p>
              <a:pPr marL="179388" lvl="1" indent="-179388" defTabSz="533400">
                <a:spcBef>
                  <a:spcPct val="0"/>
                </a:spcBef>
                <a:buFontTx/>
                <a:buChar char="••"/>
              </a:pPr>
              <a:r>
                <a:rPr lang="tr-TR" sz="1400" dirty="0">
                  <a:solidFill>
                    <a:srgbClr val="000000"/>
                  </a:solidFill>
                  <a:ea typeface="Tahoma" pitchFamily="34" charset="0"/>
                  <a:cs typeface="Times New Roman" panose="02020603050405020304" pitchFamily="18" charset="0"/>
                </a:rPr>
                <a:t>Bilgi </a:t>
              </a:r>
              <a:r>
                <a:rPr lang="tr-TR" sz="1400" dirty="0" smtClean="0">
                  <a:solidFill>
                    <a:srgbClr val="000000"/>
                  </a:solidFill>
                  <a:ea typeface="Tahoma" pitchFamily="34" charset="0"/>
                  <a:cs typeface="Times New Roman" panose="02020603050405020304" pitchFamily="18" charset="0"/>
                </a:rPr>
                <a:t>Ortaklıkları</a:t>
              </a:r>
              <a:endParaRPr lang="tr-TR" sz="1400" dirty="0">
                <a:solidFill>
                  <a:srgbClr val="000000"/>
                </a:solidFill>
                <a:ea typeface="Tahoma" pitchFamily="34" charset="0"/>
                <a:cs typeface="Times New Roman" panose="02020603050405020304" pitchFamily="18" charset="0"/>
              </a:endParaRPr>
            </a:p>
            <a:p>
              <a:pPr marL="179388" lvl="1" indent="-179388" defTabSz="533400">
                <a:spcBef>
                  <a:spcPct val="0"/>
                </a:spcBef>
                <a:buFontTx/>
                <a:buChar char="••"/>
              </a:pPr>
              <a:r>
                <a:rPr lang="tr-TR" sz="1400" dirty="0">
                  <a:solidFill>
                    <a:srgbClr val="000000"/>
                  </a:solidFill>
                  <a:ea typeface="Tahoma" pitchFamily="34" charset="0"/>
                  <a:cs typeface="Times New Roman" panose="02020603050405020304" pitchFamily="18" charset="0"/>
                </a:rPr>
                <a:t>Sektörel Beceri </a:t>
              </a:r>
              <a:r>
                <a:rPr lang="tr-TR" sz="1400" dirty="0" smtClean="0">
                  <a:solidFill>
                    <a:srgbClr val="000000"/>
                  </a:solidFill>
                  <a:ea typeface="Tahoma" pitchFamily="34" charset="0"/>
                  <a:cs typeface="Times New Roman" panose="02020603050405020304" pitchFamily="18" charset="0"/>
                </a:rPr>
                <a:t>Ortaklıkları</a:t>
              </a:r>
              <a:endParaRPr lang="tr-TR" sz="1400" dirty="0">
                <a:solidFill>
                  <a:srgbClr val="000000"/>
                </a:solidFill>
                <a:ea typeface="Tahoma" pitchFamily="34" charset="0"/>
                <a:cs typeface="Times New Roman" panose="02020603050405020304" pitchFamily="18" charset="0"/>
              </a:endParaRPr>
            </a:p>
            <a:p>
              <a:pPr marL="179388" lvl="1" indent="-179388" defTabSz="533400">
                <a:spcBef>
                  <a:spcPct val="0"/>
                </a:spcBef>
                <a:buFontTx/>
                <a:buChar char="••"/>
              </a:pPr>
              <a:r>
                <a:rPr lang="tr-TR" sz="1400" dirty="0">
                  <a:solidFill>
                    <a:srgbClr val="000000"/>
                  </a:solidFill>
                  <a:ea typeface="Tahoma" pitchFamily="34" charset="0"/>
                  <a:cs typeface="Times New Roman" panose="02020603050405020304" pitchFamily="18" charset="0"/>
                </a:rPr>
                <a:t>Gençlik Alanında Kapasite </a:t>
              </a:r>
              <a:r>
                <a:rPr lang="tr-TR" sz="1400" dirty="0" smtClean="0">
                  <a:solidFill>
                    <a:srgbClr val="000000"/>
                  </a:solidFill>
                  <a:ea typeface="Tahoma" pitchFamily="34" charset="0"/>
                  <a:cs typeface="Times New Roman" panose="02020603050405020304" pitchFamily="18" charset="0"/>
                </a:rPr>
                <a:t>Geliştirme</a:t>
              </a:r>
              <a:endParaRPr lang="tr-TR" sz="1400" dirty="0">
                <a:solidFill>
                  <a:srgbClr val="000000"/>
                </a:solidFill>
                <a:ea typeface="Tahoma" pitchFamily="34" charset="0"/>
                <a:cs typeface="Times New Roman" panose="02020603050405020304" pitchFamily="18" charset="0"/>
              </a:endParaRPr>
            </a:p>
            <a:p>
              <a:pPr marL="179388" lvl="1" indent="-179388" defTabSz="533400">
                <a:spcBef>
                  <a:spcPct val="0"/>
                </a:spcBef>
                <a:buFontTx/>
                <a:buChar char="••"/>
              </a:pPr>
              <a:r>
                <a:rPr lang="tr-TR" sz="1400" dirty="0">
                  <a:solidFill>
                    <a:srgbClr val="000000"/>
                  </a:solidFill>
                  <a:ea typeface="Tahoma" pitchFamily="34" charset="0"/>
                  <a:cs typeface="Times New Roman" panose="02020603050405020304" pitchFamily="18" charset="0"/>
                </a:rPr>
                <a:t>Yükseköğretim Alanında kapasite geliştirme</a:t>
              </a:r>
            </a:p>
            <a:p>
              <a:pPr marL="179388" lvl="1" indent="-179388" defTabSz="533400">
                <a:spcBef>
                  <a:spcPct val="0"/>
                </a:spcBef>
                <a:buFontTx/>
                <a:buChar char="••"/>
              </a:pPr>
              <a:endParaRPr lang="tr-TR" sz="1400" dirty="0">
                <a:solidFill>
                  <a:srgbClr val="000000"/>
                </a:solidFill>
                <a:latin typeface="Times New Roman" panose="02020603050405020304" pitchFamily="18" charset="0"/>
                <a:ea typeface="Tahoma" pitchFamily="34" charset="0"/>
                <a:cs typeface="Times New Roman" panose="02020603050405020304" pitchFamily="18" charset="0"/>
              </a:endParaRPr>
            </a:p>
          </p:txBody>
        </p:sp>
      </p:grpSp>
      <p:grpSp>
        <p:nvGrpSpPr>
          <p:cNvPr id="19" name="Group 18"/>
          <p:cNvGrpSpPr/>
          <p:nvPr/>
        </p:nvGrpSpPr>
        <p:grpSpPr>
          <a:xfrm>
            <a:off x="6193139" y="1131121"/>
            <a:ext cx="2507456" cy="880118"/>
            <a:chOff x="5719571" y="2950"/>
            <a:chExt cx="2507456" cy="880118"/>
          </a:xfrm>
          <a:solidFill>
            <a:srgbClr val="002060"/>
          </a:solidFill>
        </p:grpSpPr>
        <p:sp>
          <p:nvSpPr>
            <p:cNvPr id="20" name="Rectangle 19"/>
            <p:cNvSpPr/>
            <p:nvPr/>
          </p:nvSpPr>
          <p:spPr>
            <a:xfrm>
              <a:off x="5719571" y="2950"/>
              <a:ext cx="2507456" cy="880118"/>
            </a:xfrm>
            <a:prstGeom prst="rect">
              <a:avLst/>
            </a:prstGeom>
            <a:grp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Rectangle 20"/>
            <p:cNvSpPr/>
            <p:nvPr/>
          </p:nvSpPr>
          <p:spPr>
            <a:xfrm>
              <a:off x="5719571" y="2950"/>
              <a:ext cx="2507456" cy="880118"/>
            </a:xfrm>
            <a:prstGeom prst="rect">
              <a:avLst/>
            </a:prstGeom>
            <a:solidFill>
              <a:schemeClr val="accent2">
                <a:lumMod val="75000"/>
              </a:schemeClr>
            </a:solidFill>
            <a:ln>
              <a:solidFill>
                <a:srgbClr val="00206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algn="ctr" defTabSz="889000">
                <a:lnSpc>
                  <a:spcPct val="90000"/>
                </a:lnSpc>
                <a:spcBef>
                  <a:spcPct val="0"/>
                </a:spcBef>
                <a:spcAft>
                  <a:spcPct val="35000"/>
                </a:spcAft>
              </a:pPr>
              <a:r>
                <a:rPr lang="tr-TR" sz="2000" b="1" dirty="0">
                  <a:solidFill>
                    <a:srgbClr val="FFFFFF"/>
                  </a:solidFill>
                  <a:ea typeface="Tahoma" panose="020B0604030504040204" pitchFamily="34" charset="0"/>
                  <a:cs typeface="Times New Roman" panose="02020603050405020304" pitchFamily="18" charset="0"/>
                </a:rPr>
                <a:t>3</a:t>
              </a:r>
            </a:p>
            <a:p>
              <a:pPr algn="ctr" defTabSz="889000">
                <a:lnSpc>
                  <a:spcPct val="90000"/>
                </a:lnSpc>
                <a:spcBef>
                  <a:spcPct val="0"/>
                </a:spcBef>
                <a:spcAft>
                  <a:spcPct val="35000"/>
                </a:spcAft>
              </a:pPr>
              <a:r>
                <a:rPr lang="tr-TR" sz="1600" b="1" dirty="0">
                  <a:solidFill>
                    <a:srgbClr val="FFFFFF"/>
                  </a:solidFill>
                  <a:ea typeface="Tahoma" panose="020B0604030504040204" pitchFamily="34" charset="0"/>
                  <a:cs typeface="Times New Roman" panose="02020603050405020304" pitchFamily="18" charset="0"/>
                </a:rPr>
                <a:t>Politika </a:t>
              </a:r>
              <a:r>
                <a:rPr lang="tr-TR" sz="1600" b="1" dirty="0" smtClean="0">
                  <a:solidFill>
                    <a:srgbClr val="FFFFFF"/>
                  </a:solidFill>
                  <a:ea typeface="Tahoma" panose="020B0604030504040204" pitchFamily="34" charset="0"/>
                  <a:cs typeface="Times New Roman" panose="02020603050405020304" pitchFamily="18" charset="0"/>
                </a:rPr>
                <a:t>Reformuna Destek </a:t>
              </a:r>
              <a:r>
                <a:rPr lang="tr-TR" sz="1600" b="1" dirty="0">
                  <a:solidFill>
                    <a:srgbClr val="FFFFFF"/>
                  </a:solidFill>
                  <a:ea typeface="Tahoma" panose="020B0604030504040204" pitchFamily="34" charset="0"/>
                  <a:cs typeface="Times New Roman" panose="02020603050405020304" pitchFamily="18" charset="0"/>
                </a:rPr>
                <a:t>(KA3)</a:t>
              </a:r>
            </a:p>
          </p:txBody>
        </p:sp>
      </p:grpSp>
      <p:grpSp>
        <p:nvGrpSpPr>
          <p:cNvPr id="22" name="Group 21"/>
          <p:cNvGrpSpPr/>
          <p:nvPr/>
        </p:nvGrpSpPr>
        <p:grpSpPr>
          <a:xfrm>
            <a:off x="6198505" y="2120590"/>
            <a:ext cx="2507456" cy="4343400"/>
            <a:chOff x="5719571" y="883069"/>
            <a:chExt cx="2507456" cy="3953021"/>
          </a:xfrm>
          <a:solidFill>
            <a:schemeClr val="bg1"/>
          </a:solidFill>
        </p:grpSpPr>
        <p:sp>
          <p:nvSpPr>
            <p:cNvPr id="23" name="Rectangle 22"/>
            <p:cNvSpPr/>
            <p:nvPr/>
          </p:nvSpPr>
          <p:spPr>
            <a:xfrm>
              <a:off x="5719571" y="883069"/>
              <a:ext cx="2507456" cy="3304980"/>
            </a:xfrm>
            <a:prstGeom prst="rect">
              <a:avLst/>
            </a:prstGeom>
            <a:grpFill/>
            <a:ln>
              <a:solidFill>
                <a:srgbClr val="002060"/>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4" name="Rectangle 23"/>
            <p:cNvSpPr/>
            <p:nvPr/>
          </p:nvSpPr>
          <p:spPr>
            <a:xfrm>
              <a:off x="5719571" y="883069"/>
              <a:ext cx="2507456" cy="3953021"/>
            </a:xfrm>
            <a:prstGeom prst="rect">
              <a:avLst/>
            </a:prstGeom>
            <a:grpFill/>
            <a:ln w="25400" cmpd="sng">
              <a:solidFill>
                <a:srgbClr val="00206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008" tIns="64008" rIns="85344" bIns="96012" numCol="1" spcCol="1270" anchor="t" anchorCtr="0">
              <a:noAutofit/>
            </a:bodyPr>
            <a:lstStyle/>
            <a:p>
              <a:pPr marL="179388" lvl="1" indent="-179388" defTabSz="533400">
                <a:spcBef>
                  <a:spcPct val="0"/>
                </a:spcBef>
                <a:buFontTx/>
                <a:buChar char="••"/>
              </a:pPr>
              <a:r>
                <a:rPr lang="tr-TR" sz="1600" b="1" dirty="0" smtClean="0">
                  <a:solidFill>
                    <a:srgbClr val="000000">
                      <a:hueOff val="0"/>
                      <a:satOff val="0"/>
                      <a:lumOff val="0"/>
                      <a:alphaOff val="0"/>
                    </a:srgbClr>
                  </a:solidFill>
                  <a:ea typeface="Tahoma" panose="020B0604030504040204" pitchFamily="34" charset="0"/>
                  <a:cs typeface="Times New Roman" panose="02020603050405020304" pitchFamily="18" charset="0"/>
                </a:rPr>
                <a:t>Yapılandırılmış Diyalog: </a:t>
              </a:r>
              <a:r>
                <a:rPr lang="tr-TR" sz="1600" dirty="0" smtClean="0">
                  <a:solidFill>
                    <a:srgbClr val="000000">
                      <a:hueOff val="0"/>
                      <a:satOff val="0"/>
                      <a:lumOff val="0"/>
                      <a:alphaOff val="0"/>
                    </a:srgbClr>
                  </a:solidFill>
                  <a:ea typeface="Tahoma" panose="020B0604030504040204" pitchFamily="34" charset="0"/>
                  <a:cs typeface="Times New Roman" panose="02020603050405020304" pitchFamily="18" charset="0"/>
                </a:rPr>
                <a:t>Gençler ve karar alıcılar arasında gençlik alanında toplantılar</a:t>
              </a:r>
              <a:endParaRPr lang="tr-TR" sz="1600" dirty="0">
                <a:solidFill>
                  <a:srgbClr val="000000">
                    <a:hueOff val="0"/>
                    <a:satOff val="0"/>
                    <a:lumOff val="0"/>
                    <a:alphaOff val="0"/>
                  </a:srgbClr>
                </a:solidFill>
                <a:ea typeface="Tahoma" panose="020B0604030504040204" pitchFamily="34" charset="0"/>
                <a:cs typeface="Times New Roman" panose="02020603050405020304" pitchFamily="18" charset="0"/>
              </a:endParaRPr>
            </a:p>
            <a:p>
              <a:pPr marL="179388" lvl="1" indent="-179388" defTabSz="533400">
                <a:spcBef>
                  <a:spcPct val="0"/>
                </a:spcBef>
                <a:buFontTx/>
                <a:buChar char="••"/>
              </a:pPr>
              <a:endParaRPr lang="tr-TR" sz="1600" dirty="0">
                <a:solidFill>
                  <a:srgbClr val="000000">
                    <a:hueOff val="0"/>
                    <a:satOff val="0"/>
                    <a:lumOff val="0"/>
                    <a:alphaOff val="0"/>
                  </a:srgbClr>
                </a:solidFill>
                <a:ea typeface="Tahoma" panose="020B0604030504040204" pitchFamily="34" charset="0"/>
                <a:cs typeface="Times New Roman" panose="02020603050405020304" pitchFamily="18" charset="0"/>
              </a:endParaRPr>
            </a:p>
            <a:p>
              <a:pPr marL="179388" lvl="1" indent="-179388" defTabSz="533400">
                <a:spcBef>
                  <a:spcPct val="0"/>
                </a:spcBef>
                <a:buFontTx/>
                <a:buChar char="••"/>
              </a:pPr>
              <a:r>
                <a:rPr lang="tr-TR" sz="1600" dirty="0" smtClean="0">
                  <a:solidFill>
                    <a:srgbClr val="000000">
                      <a:hueOff val="0"/>
                      <a:satOff val="0"/>
                      <a:lumOff val="0"/>
                      <a:alphaOff val="0"/>
                    </a:srgbClr>
                  </a:solidFill>
                  <a:ea typeface="Tahoma" panose="020B0604030504040204" pitchFamily="34" charset="0"/>
                  <a:cs typeface="Times New Roman" panose="02020603050405020304" pitchFamily="18" charset="0"/>
                </a:rPr>
                <a:t>Merkezi Teklif Çağrıları</a:t>
              </a:r>
              <a:endParaRPr lang="tr-TR" sz="1600" dirty="0">
                <a:solidFill>
                  <a:srgbClr val="000000">
                    <a:hueOff val="0"/>
                    <a:satOff val="0"/>
                    <a:lumOff val="0"/>
                    <a:alphaOff val="0"/>
                  </a:srgbClr>
                </a:solidFill>
                <a:ea typeface="Tahoma" panose="020B0604030504040204" pitchFamily="34" charset="0"/>
                <a:cs typeface="Times New Roman" panose="02020603050405020304" pitchFamily="18" charset="0"/>
              </a:endParaRPr>
            </a:p>
            <a:p>
              <a:pPr marL="179388" lvl="1" indent="-179388" defTabSz="533400">
                <a:spcBef>
                  <a:spcPct val="0"/>
                </a:spcBef>
                <a:buFontTx/>
                <a:buChar char="••"/>
              </a:pPr>
              <a:endParaRPr lang="tr-TR" sz="1400" dirty="0">
                <a:solidFill>
                  <a:srgbClr val="000000">
                    <a:hueOff val="0"/>
                    <a:satOff val="0"/>
                    <a:lumOff val="0"/>
                    <a:alphaOff val="0"/>
                  </a:srgbClr>
                </a:solidFill>
                <a:latin typeface="Times New Roman" panose="02020603050405020304" pitchFamily="18" charset="0"/>
                <a:ea typeface="Tahoma" panose="020B0604030504040204" pitchFamily="34" charset="0"/>
                <a:cs typeface="Times New Roman" panose="02020603050405020304" pitchFamily="18" charset="0"/>
              </a:endParaRPr>
            </a:p>
          </p:txBody>
        </p:sp>
      </p:grpSp>
      <p:cxnSp>
        <p:nvCxnSpPr>
          <p:cNvPr id="26" name="Straight Connector 25"/>
          <p:cNvCxnSpPr/>
          <p:nvPr/>
        </p:nvCxnSpPr>
        <p:spPr bwMode="auto">
          <a:xfrm>
            <a:off x="8684228" y="1752600"/>
            <a:ext cx="32735" cy="4343400"/>
          </a:xfrm>
          <a:prstGeom prst="line">
            <a:avLst/>
          </a:prstGeom>
          <a:noFill/>
          <a:ln w="9525" cap="flat" cmpd="sng" algn="ctr">
            <a:noFill/>
            <a:prstDash val="solid"/>
            <a:round/>
            <a:headEnd type="none" w="med" len="med"/>
            <a:tailEnd type="none" w="med" len="med"/>
          </a:ln>
          <a:effectLst/>
        </p:spPr>
      </p:cxnSp>
    </p:spTree>
    <p:extLst>
      <p:ext uri="{BB962C8B-B14F-4D97-AF65-F5344CB8AC3E}">
        <p14:creationId xmlns:p14="http://schemas.microsoft.com/office/powerpoint/2010/main" val="3584638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par>
                                <p:cTn id="34" presetID="42"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noGrp="1"/>
          </p:cNvSpPr>
          <p:nvPr>
            <p:ph type="title"/>
          </p:nvPr>
        </p:nvSpPr>
        <p:spPr>
          <a:xfrm>
            <a:off x="2207942" y="419604"/>
            <a:ext cx="8229600" cy="639762"/>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tr-TR" sz="2800" dirty="0" smtClean="0">
                <a:solidFill>
                  <a:srgbClr val="D5384B"/>
                </a:solidFill>
                <a:latin typeface="Arial"/>
                <a:cs typeface="Arial"/>
              </a:rPr>
              <a:t>Stratejik Ortaklıklar (KA2)</a:t>
            </a:r>
            <a:endParaRPr lang="en-US" sz="2800" dirty="0">
              <a:solidFill>
                <a:srgbClr val="D5384B"/>
              </a:solidFill>
              <a:latin typeface="Arial"/>
              <a:cs typeface="Arial"/>
            </a:endParaRPr>
          </a:p>
        </p:txBody>
      </p:sp>
      <p:graphicFrame>
        <p:nvGraphicFramePr>
          <p:cNvPr id="4" name="Diagram 3"/>
          <p:cNvGraphicFramePr/>
          <p:nvPr>
            <p:extLst/>
          </p:nvPr>
        </p:nvGraphicFramePr>
        <p:xfrm>
          <a:off x="762000" y="1397000"/>
          <a:ext cx="7924800" cy="447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8671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762000" y="1397000"/>
          <a:ext cx="7543800" cy="431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p:cNvSpPr txBox="1">
            <a:spLocks/>
          </p:cNvSpPr>
          <p:nvPr/>
        </p:nvSpPr>
        <p:spPr>
          <a:xfrm>
            <a:off x="2390649" y="466725"/>
            <a:ext cx="8229600" cy="676275"/>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tr-TR" sz="2800" dirty="0">
                <a:solidFill>
                  <a:srgbClr val="D5384B"/>
                </a:solidFill>
                <a:latin typeface="Arial"/>
                <a:cs typeface="Arial"/>
              </a:rPr>
              <a:t>Stratejik </a:t>
            </a:r>
            <a:r>
              <a:rPr lang="tr-TR" sz="2800" dirty="0" smtClean="0">
                <a:solidFill>
                  <a:srgbClr val="D5384B"/>
                </a:solidFill>
                <a:latin typeface="Arial"/>
                <a:cs typeface="Arial"/>
              </a:rPr>
              <a:t>Ortaklıklar: Tür</a:t>
            </a:r>
            <a:endParaRPr lang="en-US" sz="2800" dirty="0">
              <a:solidFill>
                <a:srgbClr val="D5384B"/>
              </a:solidFill>
              <a:latin typeface="Arial"/>
              <a:cs typeface="Arial"/>
            </a:endParaRPr>
          </a:p>
        </p:txBody>
      </p:sp>
    </p:spTree>
    <p:extLst>
      <p:ext uri="{BB962C8B-B14F-4D97-AF65-F5344CB8AC3E}">
        <p14:creationId xmlns:p14="http://schemas.microsoft.com/office/powerpoint/2010/main" val="39105983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7375" y="274638"/>
            <a:ext cx="8229600" cy="639762"/>
          </a:xfrm>
        </p:spPr>
        <p:txBody>
          <a:bodyPr>
            <a:normAutofit fontScale="90000"/>
          </a:bodyPr>
          <a:lstStyle/>
          <a:p>
            <a:pPr algn="l"/>
            <a:r>
              <a:rPr lang="tr-TR" sz="3600" dirty="0" smtClean="0">
                <a:solidFill>
                  <a:srgbClr val="D5384B"/>
                </a:solidFill>
                <a:latin typeface="Arial"/>
                <a:cs typeface="Arial"/>
              </a:rPr>
              <a:t>Proje Sonuçları</a:t>
            </a:r>
            <a:endParaRPr lang="tr-TR" sz="3600" dirty="0">
              <a:solidFill>
                <a:srgbClr val="D5384B"/>
              </a:solidFill>
              <a:latin typeface="Arial"/>
              <a:cs typeface="Arial"/>
            </a:endParaRPr>
          </a:p>
        </p:txBody>
      </p:sp>
      <p:graphicFrame>
        <p:nvGraphicFramePr>
          <p:cNvPr id="3" name="Diagram 2"/>
          <p:cNvGraphicFramePr/>
          <p:nvPr>
            <p:extLst/>
          </p:nvPr>
        </p:nvGraphicFramePr>
        <p:xfrm>
          <a:off x="533400" y="914400"/>
          <a:ext cx="81534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4146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323742" y="476250"/>
            <a:ext cx="8229600" cy="676275"/>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tr-TR" sz="2800" dirty="0">
                <a:solidFill>
                  <a:srgbClr val="D5384B"/>
                </a:solidFill>
                <a:cs typeface="Arial"/>
              </a:rPr>
              <a:t>Stratejik </a:t>
            </a:r>
            <a:r>
              <a:rPr lang="tr-TR" sz="2800" dirty="0" smtClean="0">
                <a:solidFill>
                  <a:srgbClr val="D5384B"/>
                </a:solidFill>
                <a:cs typeface="Arial"/>
              </a:rPr>
              <a:t>Ortaklıklar</a:t>
            </a:r>
            <a:endParaRPr lang="en-US" sz="2800" dirty="0">
              <a:solidFill>
                <a:srgbClr val="D5384B"/>
              </a:solidFill>
              <a:cs typeface="Arial"/>
            </a:endParaRPr>
          </a:p>
        </p:txBody>
      </p:sp>
      <p:sp>
        <p:nvSpPr>
          <p:cNvPr id="2" name="Rectangle 1"/>
          <p:cNvSpPr/>
          <p:nvPr/>
        </p:nvSpPr>
        <p:spPr>
          <a:xfrm>
            <a:off x="304800" y="976135"/>
            <a:ext cx="8243618" cy="923330"/>
          </a:xfrm>
          <a:prstGeom prst="rect">
            <a:avLst/>
          </a:prstGeom>
        </p:spPr>
        <p:txBody>
          <a:bodyPr wrap="square">
            <a:spAutoFit/>
          </a:bodyPr>
          <a:lstStyle/>
          <a:p>
            <a:endParaRPr lang="en-US" dirty="0">
              <a:solidFill>
                <a:srgbClr val="000000"/>
              </a:solidFill>
            </a:endParaRPr>
          </a:p>
          <a:p>
            <a:endParaRPr lang="tr-TR" dirty="0" smtClean="0">
              <a:solidFill>
                <a:srgbClr val="000000"/>
              </a:solidFill>
              <a:latin typeface="Times New Roman" panose="02020603050405020304" pitchFamily="18" charset="0"/>
              <a:cs typeface="Times New Roman" panose="02020603050405020304" pitchFamily="18" charset="0"/>
            </a:endParaRPr>
          </a:p>
          <a:p>
            <a:endParaRPr lang="en-US" dirty="0">
              <a:solidFill>
                <a:srgbClr val="000000"/>
              </a:solidFill>
              <a:latin typeface="Times New Roman" panose="02020603050405020304" pitchFamily="18" charset="0"/>
              <a:cs typeface="Times New Roman" panose="02020603050405020304" pitchFamily="18" charset="0"/>
            </a:endParaRPr>
          </a:p>
        </p:txBody>
      </p:sp>
      <p:graphicFrame>
        <p:nvGraphicFramePr>
          <p:cNvPr id="4" name="Diagram 3"/>
          <p:cNvGraphicFramePr/>
          <p:nvPr>
            <p:extLst>
              <p:ext uri="{D42A27DB-BD31-4B8C-83A1-F6EECF244321}">
                <p14:modId xmlns:p14="http://schemas.microsoft.com/office/powerpoint/2010/main" val="2836181560"/>
              </p:ext>
            </p:extLst>
          </p:nvPr>
        </p:nvGraphicFramePr>
        <p:xfrm>
          <a:off x="428035" y="1066800"/>
          <a:ext cx="8030165"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6"/>
          <p:cNvSpPr txBox="1">
            <a:spLocks/>
          </p:cNvSpPr>
          <p:nvPr/>
        </p:nvSpPr>
        <p:spPr>
          <a:xfrm>
            <a:off x="1600200" y="5367338"/>
            <a:ext cx="5678488" cy="95726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defTabSz="914400">
              <a:buNone/>
            </a:pPr>
            <a:r>
              <a:rPr lang="tr-TR" sz="1600" b="1" kern="0" dirty="0" smtClean="0"/>
              <a:t>Gençlik için : 1 Şubat</a:t>
            </a:r>
          </a:p>
          <a:p>
            <a:pPr marL="0" indent="0" defTabSz="914400">
              <a:buNone/>
            </a:pPr>
            <a:r>
              <a:rPr lang="tr-TR" sz="1600" b="1" kern="0" dirty="0" smtClean="0"/>
              <a:t>	     26 Nisan </a:t>
            </a:r>
          </a:p>
          <a:p>
            <a:pPr marL="0" indent="0" defTabSz="914400">
              <a:buNone/>
            </a:pPr>
            <a:r>
              <a:rPr lang="tr-TR" sz="1600" b="1" kern="0" dirty="0" smtClean="0"/>
              <a:t>	     4 Ekim</a:t>
            </a:r>
            <a:endParaRPr lang="tr-TR" sz="1600" b="1" kern="0" dirty="0"/>
          </a:p>
        </p:txBody>
      </p:sp>
    </p:spTree>
    <p:extLst>
      <p:ext uri="{BB962C8B-B14F-4D97-AF65-F5344CB8AC3E}">
        <p14:creationId xmlns:p14="http://schemas.microsoft.com/office/powerpoint/2010/main" val="2854196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p:cNvSpPr txBox="1">
            <a:spLocks/>
          </p:cNvSpPr>
          <p:nvPr/>
        </p:nvSpPr>
        <p:spPr bwMode="auto">
          <a:xfrm>
            <a:off x="457200" y="2438400"/>
            <a:ext cx="362743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800100" indent="-3429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marL="342900" indent="-342900" eaLnBrk="1" fontAlgn="base" hangingPunct="1">
              <a:spcAft>
                <a:spcPct val="0"/>
              </a:spcAft>
            </a:pPr>
            <a:r>
              <a:rPr lang="tr-TR" altLang="tr-TR" sz="2400" dirty="0" smtClean="0">
                <a:solidFill>
                  <a:srgbClr val="000000"/>
                </a:solidFill>
                <a:latin typeface="+mj-lt"/>
                <a:cs typeface="Arial" pitchFamily="34" charset="0"/>
              </a:rPr>
              <a:t>Eğitim</a:t>
            </a:r>
          </a:p>
          <a:p>
            <a:pPr marL="342900" indent="-342900" eaLnBrk="1" fontAlgn="base" hangingPunct="1">
              <a:spcAft>
                <a:spcPct val="0"/>
              </a:spcAft>
            </a:pPr>
            <a:r>
              <a:rPr lang="tr-TR" altLang="tr-TR" sz="2400" dirty="0" smtClean="0">
                <a:solidFill>
                  <a:srgbClr val="000000"/>
                </a:solidFill>
                <a:latin typeface="+mj-lt"/>
                <a:cs typeface="Arial" pitchFamily="34" charset="0"/>
              </a:rPr>
              <a:t>Gençlik </a:t>
            </a:r>
          </a:p>
          <a:p>
            <a:pPr marL="342900" indent="-342900" eaLnBrk="1" fontAlgn="base" hangingPunct="1">
              <a:spcAft>
                <a:spcPct val="0"/>
              </a:spcAft>
            </a:pPr>
            <a:r>
              <a:rPr lang="tr-TR" altLang="tr-TR" sz="2400" dirty="0" smtClean="0">
                <a:solidFill>
                  <a:srgbClr val="000000"/>
                </a:solidFill>
                <a:latin typeface="+mj-lt"/>
                <a:cs typeface="Arial" pitchFamily="34" charset="0"/>
              </a:rPr>
              <a:t>Spor</a:t>
            </a:r>
          </a:p>
          <a:p>
            <a:pPr eaLnBrk="1" fontAlgn="base" hangingPunct="1">
              <a:spcAft>
                <a:spcPct val="0"/>
              </a:spcAft>
              <a:buFontTx/>
              <a:buNone/>
            </a:pPr>
            <a:endParaRPr lang="tr-TR" altLang="tr-TR" sz="2400" dirty="0" smtClean="0">
              <a:solidFill>
                <a:srgbClr val="000000"/>
              </a:solidFill>
              <a:latin typeface="+mj-lt"/>
              <a:cs typeface="Arial" pitchFamily="34" charset="0"/>
            </a:endParaRPr>
          </a:p>
          <a:p>
            <a:pPr eaLnBrk="1" fontAlgn="base" hangingPunct="1">
              <a:spcAft>
                <a:spcPct val="0"/>
              </a:spcAft>
              <a:buFontTx/>
              <a:buNone/>
            </a:pPr>
            <a:r>
              <a:rPr lang="tr-TR" altLang="tr-TR" sz="2400" dirty="0" smtClean="0">
                <a:solidFill>
                  <a:srgbClr val="000000"/>
                </a:solidFill>
                <a:latin typeface="+mj-lt"/>
                <a:cs typeface="Arial" pitchFamily="34" charset="0"/>
              </a:rPr>
              <a:t>alanlarını kapsayan Avrupa Birliği hibe programıdır. </a:t>
            </a:r>
            <a:endParaRPr lang="tr-TR" altLang="tr-TR" sz="2400" dirty="0" smtClean="0">
              <a:solidFill>
                <a:srgbClr val="000000"/>
              </a:solidFill>
              <a:latin typeface="+mj-lt"/>
              <a:cs typeface="Tahoma" pitchFamily="34" charset="0"/>
            </a:endParaRPr>
          </a:p>
        </p:txBody>
      </p:sp>
      <p:sp>
        <p:nvSpPr>
          <p:cNvPr id="3" name="Title 4"/>
          <p:cNvSpPr txBox="1">
            <a:spLocks/>
          </p:cNvSpPr>
          <p:nvPr/>
        </p:nvSpPr>
        <p:spPr>
          <a:xfrm>
            <a:off x="2705100" y="354502"/>
            <a:ext cx="44958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914400"/>
            <a:r>
              <a:rPr lang="tr-TR" altLang="tr-TR" sz="2800" dirty="0" err="1">
                <a:solidFill>
                  <a:srgbClr val="D5384B"/>
                </a:solidFill>
                <a:latin typeface="Arial"/>
                <a:cs typeface="Arial"/>
              </a:rPr>
              <a:t>Erasmus</a:t>
            </a:r>
            <a:r>
              <a:rPr lang="tr-TR" altLang="tr-TR" sz="2800" dirty="0">
                <a:solidFill>
                  <a:srgbClr val="D5384B"/>
                </a:solidFill>
                <a:latin typeface="Arial"/>
                <a:cs typeface="Arial"/>
              </a:rPr>
              <a:t>+ Nedir?</a:t>
            </a:r>
          </a:p>
        </p:txBody>
      </p:sp>
      <p:pic>
        <p:nvPicPr>
          <p:cNvPr id="4" name="Picture 3" descr="erasmu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1500796"/>
            <a:ext cx="3701650" cy="4138004"/>
          </a:xfrm>
          <a:prstGeom prst="rect">
            <a:avLst/>
          </a:prstGeom>
        </p:spPr>
      </p:pic>
      <p:sp>
        <p:nvSpPr>
          <p:cNvPr id="6" name="Content Placeholder 4"/>
          <p:cNvSpPr txBox="1">
            <a:spLocks/>
          </p:cNvSpPr>
          <p:nvPr/>
        </p:nvSpPr>
        <p:spPr bwMode="auto">
          <a:xfrm>
            <a:off x="516402" y="1143000"/>
            <a:ext cx="496999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800100" indent="-3429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Aft>
                <a:spcPct val="0"/>
              </a:spcAft>
              <a:buFontTx/>
              <a:buNone/>
            </a:pPr>
            <a:r>
              <a:rPr lang="tr-TR" altLang="tr-TR" sz="2400" dirty="0" smtClean="0">
                <a:solidFill>
                  <a:srgbClr val="000000"/>
                </a:solidFill>
                <a:latin typeface="+mj-lt"/>
                <a:cs typeface="Arial" pitchFamily="34" charset="0"/>
              </a:rPr>
              <a:t>Erasmus+;</a:t>
            </a:r>
          </a:p>
          <a:p>
            <a:pPr eaLnBrk="1" fontAlgn="base" hangingPunct="1">
              <a:spcAft>
                <a:spcPct val="0"/>
              </a:spcAft>
              <a:buFontTx/>
              <a:buNone/>
            </a:pPr>
            <a:r>
              <a:rPr lang="tr-TR" altLang="tr-TR" sz="2400" dirty="0" smtClean="0">
                <a:solidFill>
                  <a:srgbClr val="000000"/>
                </a:solidFill>
                <a:latin typeface="+mj-lt"/>
                <a:cs typeface="Arial" pitchFamily="34" charset="0"/>
              </a:rPr>
              <a:t>2014-2020 arasında uygulanan </a:t>
            </a:r>
          </a:p>
        </p:txBody>
      </p:sp>
    </p:spTree>
    <p:extLst>
      <p:ext uri="{BB962C8B-B14F-4D97-AF65-F5344CB8AC3E}">
        <p14:creationId xmlns:p14="http://schemas.microsoft.com/office/powerpoint/2010/main" val="2459719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85800" y="406249"/>
            <a:ext cx="8229600" cy="914400"/>
          </a:xfrm>
        </p:spPr>
        <p:txBody>
          <a:bodyPr>
            <a:noAutofit/>
          </a:bodyPr>
          <a:lstStyle/>
          <a:p>
            <a:pPr fontAlgn="base">
              <a:spcAft>
                <a:spcPct val="0"/>
              </a:spcAft>
            </a:pPr>
            <a:r>
              <a:rPr lang="tr-TR" sz="2800" dirty="0">
                <a:solidFill>
                  <a:srgbClr val="D5384B"/>
                </a:solidFill>
                <a:cs typeface="Arial"/>
              </a:rPr>
              <a:t>Stratejik Ortaklıklar</a:t>
            </a:r>
            <a:br>
              <a:rPr lang="tr-TR" sz="2800" dirty="0">
                <a:solidFill>
                  <a:srgbClr val="D5384B"/>
                </a:solidFill>
                <a:cs typeface="Arial"/>
              </a:rPr>
            </a:br>
            <a:r>
              <a:rPr lang="tr-TR" sz="2800" dirty="0">
                <a:solidFill>
                  <a:srgbClr val="D5384B"/>
                </a:solidFill>
                <a:cs typeface="Arial"/>
              </a:rPr>
              <a:t>Hibe Başlıkları</a:t>
            </a:r>
            <a:endParaRPr lang="en-US" sz="2800" dirty="0">
              <a:solidFill>
                <a:srgbClr val="D5384B"/>
              </a:solidFill>
              <a:cs typeface="Arial"/>
            </a:endParaRPr>
          </a:p>
        </p:txBody>
      </p:sp>
      <p:sp>
        <p:nvSpPr>
          <p:cNvPr id="5" name="Slide Number Placeholder 1"/>
          <p:cNvSpPr>
            <a:spLocks noGrp="1"/>
          </p:cNvSpPr>
          <p:nvPr>
            <p:ph type="sldNum" sz="quarter" idx="12"/>
          </p:nvPr>
        </p:nvSpPr>
        <p:spPr>
          <a:xfrm>
            <a:off x="6781800" y="5808662"/>
            <a:ext cx="2133600" cy="365125"/>
          </a:xfrm>
        </p:spPr>
        <p:txBody>
          <a:bodyPr/>
          <a:lstStyle/>
          <a:p>
            <a:fld id="{11DB63C4-803A-164C-85DA-AEE8F0668099}" type="slidenum">
              <a:rPr lang="en-US" smtClean="0">
                <a:latin typeface="Times New Roman" panose="02020603050405020304" pitchFamily="18" charset="0"/>
                <a:cs typeface="Times New Roman" panose="02020603050405020304" pitchFamily="18" charset="0"/>
              </a:rPr>
              <a:pPr/>
              <a:t>30</a:t>
            </a:fld>
            <a:endParaRPr lang="en-US" dirty="0">
              <a:latin typeface="Times New Roman" panose="02020603050405020304" pitchFamily="18" charset="0"/>
              <a:cs typeface="Times New Roman" panose="02020603050405020304" pitchFamily="18" charset="0"/>
            </a:endParaRPr>
          </a:p>
        </p:txBody>
      </p:sp>
      <p:grpSp>
        <p:nvGrpSpPr>
          <p:cNvPr id="2" name="Group 1"/>
          <p:cNvGrpSpPr/>
          <p:nvPr/>
        </p:nvGrpSpPr>
        <p:grpSpPr>
          <a:xfrm>
            <a:off x="685800" y="1859076"/>
            <a:ext cx="7282891" cy="3786835"/>
            <a:chOff x="685800" y="1859076"/>
            <a:chExt cx="7282891" cy="3786835"/>
          </a:xfrm>
        </p:grpSpPr>
        <p:grpSp>
          <p:nvGrpSpPr>
            <p:cNvPr id="6" name="Group 5"/>
            <p:cNvGrpSpPr/>
            <p:nvPr/>
          </p:nvGrpSpPr>
          <p:grpSpPr>
            <a:xfrm>
              <a:off x="916635" y="1905243"/>
              <a:ext cx="7052056" cy="369336"/>
              <a:chOff x="285089" y="184749"/>
              <a:chExt cx="7052056" cy="369336"/>
            </a:xfrm>
            <a:gradFill flip="none" rotWithShape="1">
              <a:gsLst>
                <a:gs pos="0">
                  <a:srgbClr val="499EA9">
                    <a:shade val="30000"/>
                    <a:satMod val="115000"/>
                  </a:srgbClr>
                </a:gs>
                <a:gs pos="50000">
                  <a:srgbClr val="499EA9">
                    <a:shade val="67500"/>
                    <a:satMod val="115000"/>
                  </a:srgbClr>
                </a:gs>
                <a:gs pos="100000">
                  <a:srgbClr val="499EA9">
                    <a:shade val="100000"/>
                    <a:satMod val="115000"/>
                  </a:srgbClr>
                </a:gs>
              </a:gsLst>
              <a:path path="circle">
                <a:fillToRect l="50000" t="50000" r="50000" b="50000"/>
              </a:path>
              <a:tileRect/>
            </a:gradFill>
            <a:scene3d>
              <a:camera prst="orthographicFront">
                <a:rot lat="0" lon="0" rev="0"/>
              </a:camera>
              <a:lightRig rig="contrasting" dir="t">
                <a:rot lat="0" lon="0" rev="1200000"/>
              </a:lightRig>
            </a:scene3d>
          </p:grpSpPr>
          <p:sp>
            <p:nvSpPr>
              <p:cNvPr id="7" name="Rectangle 6"/>
              <p:cNvSpPr/>
              <p:nvPr/>
            </p:nvSpPr>
            <p:spPr>
              <a:xfrm>
                <a:off x="285089" y="184749"/>
                <a:ext cx="7052056" cy="369336"/>
              </a:xfrm>
              <a:prstGeom prst="roundRect">
                <a:avLst/>
              </a:prstGeom>
              <a:solidFill>
                <a:schemeClr val="accent1"/>
              </a:solidFill>
              <a:ln/>
              <a:effectLst>
                <a:outerShdw blurRad="40000" dist="23000" dir="5400000" rotWithShape="0">
                  <a:srgbClr val="000000">
                    <a:alpha val="35000"/>
                  </a:srgbClr>
                </a:outerShdw>
                <a:reflection blurRad="6350" stA="50000" endA="300" endPos="55000" dir="5400000" sy="-100000" algn="bl" rotWithShape="0"/>
              </a:effectLst>
            </p:spPr>
            <p:style>
              <a:lnRef idx="0">
                <a:schemeClr val="accent1"/>
              </a:lnRef>
              <a:fillRef idx="3">
                <a:schemeClr val="accent1"/>
              </a:fillRef>
              <a:effectRef idx="3">
                <a:schemeClr val="accent1"/>
              </a:effectRef>
              <a:fontRef idx="minor">
                <a:schemeClr val="lt1"/>
              </a:fontRef>
            </p:style>
          </p:sp>
          <p:sp>
            <p:nvSpPr>
              <p:cNvPr id="8" name="Rectangle 7"/>
              <p:cNvSpPr/>
              <p:nvPr/>
            </p:nvSpPr>
            <p:spPr>
              <a:xfrm>
                <a:off x="285089" y="184749"/>
                <a:ext cx="4341165" cy="369336"/>
              </a:xfrm>
              <a:prstGeom prst="roundRect">
                <a:avLst/>
              </a:prstGeom>
              <a:solidFill>
                <a:schemeClr val="accent1"/>
              </a:solidFill>
              <a:ln>
                <a:noFill/>
              </a:ln>
              <a:sp3d/>
            </p:spPr>
            <p:style>
              <a:lnRef idx="0">
                <a:scrgbClr r="0" g="0" b="0"/>
              </a:lnRef>
              <a:fillRef idx="0">
                <a:scrgbClr r="0" g="0" b="0"/>
              </a:fillRef>
              <a:effectRef idx="0">
                <a:scrgbClr r="0" g="0" b="0"/>
              </a:effectRef>
              <a:fontRef idx="minor">
                <a:schemeClr val="lt1"/>
              </a:fontRef>
            </p:style>
            <p:txBody>
              <a:bodyPr spcFirstLastPara="0" vert="horz" wrap="square" lIns="293161" tIns="48260" rIns="48260" bIns="48260" numCol="1" spcCol="1270" anchor="ctr" anchorCtr="0">
                <a:noAutofit/>
              </a:bodyPr>
              <a:lstStyle/>
              <a:p>
                <a:pPr lvl="0" algn="l" defTabSz="844550">
                  <a:lnSpc>
                    <a:spcPct val="90000"/>
                  </a:lnSpc>
                  <a:spcBef>
                    <a:spcPct val="0"/>
                  </a:spcBef>
                  <a:spcAft>
                    <a:spcPct val="35000"/>
                  </a:spcAft>
                </a:pPr>
                <a:r>
                  <a:rPr lang="tr-TR" altLang="tr-TR" sz="1900" u="none" kern="1200" dirty="0" smtClean="0">
                    <a:latin typeface="Times New Roman" panose="02020603050405020304" pitchFamily="18" charset="0"/>
                    <a:cs typeface="Times New Roman" panose="02020603050405020304" pitchFamily="18" charset="0"/>
                  </a:rPr>
                  <a:t>Proje Yönetimi ve Uygulama </a:t>
                </a:r>
                <a:endParaRPr lang="tr-TR" sz="1900" u="none" kern="1200" dirty="0">
                  <a:latin typeface="Times New Roman" panose="02020603050405020304" pitchFamily="18" charset="0"/>
                  <a:cs typeface="Times New Roman" panose="02020603050405020304" pitchFamily="18" charset="0"/>
                </a:endParaRPr>
              </a:p>
            </p:txBody>
          </p:sp>
        </p:grpSp>
        <p:sp>
          <p:nvSpPr>
            <p:cNvPr id="9" name="Oval 8"/>
            <p:cNvSpPr/>
            <p:nvPr/>
          </p:nvSpPr>
          <p:spPr>
            <a:xfrm>
              <a:off x="685800" y="1859076"/>
              <a:ext cx="461670" cy="461670"/>
            </a:xfrm>
            <a:prstGeom prst="roundRect">
              <a:avLst/>
            </a:prstGeom>
            <a:solidFill>
              <a:schemeClr val="accent1"/>
            </a:solidFill>
          </p:spPr>
          <p:style>
            <a:lnRef idx="0">
              <a:schemeClr val="accent1"/>
            </a:lnRef>
            <a:fillRef idx="3">
              <a:schemeClr val="accent1"/>
            </a:fillRef>
            <a:effectRef idx="3">
              <a:schemeClr val="accent1"/>
            </a:effectRef>
            <a:fontRef idx="minor">
              <a:schemeClr val="lt1"/>
            </a:fontRef>
          </p:style>
          <p:txBody>
            <a:bodyPr/>
            <a:lstStyle/>
            <a:p>
              <a:pPr algn="ctr"/>
              <a:r>
                <a:rPr lang="tr-TR" dirty="0" smtClean="0">
                  <a:latin typeface="Times New Roman" panose="02020603050405020304" pitchFamily="18" charset="0"/>
                  <a:cs typeface="Times New Roman" panose="02020603050405020304" pitchFamily="18" charset="0"/>
                </a:rPr>
                <a:t>1</a:t>
              </a:r>
              <a:endParaRPr lang="tr-TR" dirty="0">
                <a:latin typeface="Times New Roman" panose="02020603050405020304" pitchFamily="18" charset="0"/>
                <a:cs typeface="Times New Roman" panose="02020603050405020304" pitchFamily="18" charset="0"/>
              </a:endParaRPr>
            </a:p>
          </p:txBody>
        </p:sp>
        <p:grpSp>
          <p:nvGrpSpPr>
            <p:cNvPr id="10" name="Group 9"/>
            <p:cNvGrpSpPr/>
            <p:nvPr/>
          </p:nvGrpSpPr>
          <p:grpSpPr>
            <a:xfrm>
              <a:off x="1251102" y="2459573"/>
              <a:ext cx="6717588" cy="369336"/>
              <a:chOff x="619556" y="739079"/>
              <a:chExt cx="6717588" cy="369336"/>
            </a:xfrm>
            <a:gradFill flip="none" rotWithShape="1">
              <a:gsLst>
                <a:gs pos="0">
                  <a:srgbClr val="499EA9">
                    <a:shade val="30000"/>
                    <a:satMod val="115000"/>
                  </a:srgbClr>
                </a:gs>
                <a:gs pos="50000">
                  <a:srgbClr val="499EA9">
                    <a:shade val="67500"/>
                    <a:satMod val="115000"/>
                  </a:srgbClr>
                </a:gs>
                <a:gs pos="100000">
                  <a:srgbClr val="499EA9">
                    <a:shade val="100000"/>
                    <a:satMod val="115000"/>
                  </a:srgbClr>
                </a:gs>
              </a:gsLst>
              <a:path path="circle">
                <a:fillToRect l="50000" t="50000" r="50000" b="50000"/>
              </a:path>
              <a:tileRect/>
            </a:gradFill>
            <a:scene3d>
              <a:camera prst="orthographicFront">
                <a:rot lat="0" lon="0" rev="0"/>
              </a:camera>
              <a:lightRig rig="contrasting" dir="t">
                <a:rot lat="0" lon="0" rev="1200000"/>
              </a:lightRig>
            </a:scene3d>
          </p:grpSpPr>
          <p:sp>
            <p:nvSpPr>
              <p:cNvPr id="11" name="Rectangle 10"/>
              <p:cNvSpPr/>
              <p:nvPr/>
            </p:nvSpPr>
            <p:spPr>
              <a:xfrm>
                <a:off x="619556" y="739079"/>
                <a:ext cx="6717588" cy="369336"/>
              </a:xfrm>
              <a:prstGeom prst="roundRect">
                <a:avLst/>
              </a:prstGeom>
              <a:solidFill>
                <a:schemeClr val="accent1"/>
              </a:solidFill>
              <a:ln/>
            </p:spPr>
            <p:style>
              <a:lnRef idx="0">
                <a:schemeClr val="accent1"/>
              </a:lnRef>
              <a:fillRef idx="3">
                <a:schemeClr val="accent1"/>
              </a:fillRef>
              <a:effectRef idx="3">
                <a:schemeClr val="accent1"/>
              </a:effectRef>
              <a:fontRef idx="minor">
                <a:schemeClr val="lt1"/>
              </a:fontRef>
            </p:style>
          </p:sp>
          <p:sp>
            <p:nvSpPr>
              <p:cNvPr id="12" name="Rectangle 11"/>
              <p:cNvSpPr/>
              <p:nvPr/>
            </p:nvSpPr>
            <p:spPr>
              <a:xfrm>
                <a:off x="619556" y="739079"/>
                <a:ext cx="5835498" cy="369336"/>
              </a:xfrm>
              <a:prstGeom prst="roundRect">
                <a:avLst/>
              </a:prstGeom>
              <a:solidFill>
                <a:schemeClr val="accent1"/>
              </a:solidFill>
              <a:ln/>
            </p:spPr>
            <p:style>
              <a:lnRef idx="0">
                <a:schemeClr val="accent1"/>
              </a:lnRef>
              <a:fillRef idx="3">
                <a:schemeClr val="accent1"/>
              </a:fillRef>
              <a:effectRef idx="3">
                <a:schemeClr val="accent1"/>
              </a:effectRef>
              <a:fontRef idx="minor">
                <a:schemeClr val="lt1"/>
              </a:fontRef>
            </p:style>
            <p:txBody>
              <a:bodyPr spcFirstLastPara="0" vert="horz" wrap="square" lIns="293161" tIns="48260" rIns="48260" bIns="48260" numCol="1" spcCol="1270" anchor="ctr" anchorCtr="0">
                <a:noAutofit/>
              </a:bodyPr>
              <a:lstStyle/>
              <a:p>
                <a:pPr lvl="0" algn="l" defTabSz="844550">
                  <a:lnSpc>
                    <a:spcPct val="90000"/>
                  </a:lnSpc>
                  <a:spcBef>
                    <a:spcPct val="0"/>
                  </a:spcBef>
                  <a:spcAft>
                    <a:spcPct val="35000"/>
                  </a:spcAft>
                </a:pPr>
                <a:r>
                  <a:rPr lang="tr-TR" altLang="tr-TR" sz="1900" u="none" kern="1200" dirty="0" smtClean="0">
                    <a:latin typeface="Times New Roman" panose="02020603050405020304" pitchFamily="18" charset="0"/>
                    <a:cs typeface="Times New Roman" panose="02020603050405020304" pitchFamily="18" charset="0"/>
                  </a:rPr>
                  <a:t>Ulus </a:t>
                </a:r>
                <a:r>
                  <a:rPr lang="tr-TR" altLang="tr-TR" sz="1900" dirty="0">
                    <a:latin typeface="Times New Roman" panose="02020603050405020304" pitchFamily="18" charset="0"/>
                    <a:cs typeface="Times New Roman" panose="02020603050405020304" pitchFamily="18" charset="0"/>
                  </a:rPr>
                  <a:t>Ötesi</a:t>
                </a:r>
                <a:r>
                  <a:rPr lang="tr-TR" altLang="tr-TR" sz="1900" u="none" kern="1200" dirty="0" smtClean="0">
                    <a:latin typeface="Times New Roman" panose="02020603050405020304" pitchFamily="18" charset="0"/>
                    <a:cs typeface="Times New Roman" panose="02020603050405020304" pitchFamily="18" charset="0"/>
                  </a:rPr>
                  <a:t> Proje Toplantıları </a:t>
                </a:r>
                <a:endParaRPr lang="tr-TR" sz="1900" u="none" kern="1200" dirty="0">
                  <a:latin typeface="Times New Roman" panose="02020603050405020304" pitchFamily="18" charset="0"/>
                  <a:cs typeface="Times New Roman" panose="02020603050405020304" pitchFamily="18" charset="0"/>
                </a:endParaRPr>
              </a:p>
            </p:txBody>
          </p:sp>
        </p:grpSp>
        <p:sp>
          <p:nvSpPr>
            <p:cNvPr id="13" name="Oval 12"/>
            <p:cNvSpPr/>
            <p:nvPr/>
          </p:nvSpPr>
          <p:spPr>
            <a:xfrm>
              <a:off x="1020267" y="2413406"/>
              <a:ext cx="461670" cy="461670"/>
            </a:xfrm>
            <a:prstGeom prst="roundRect">
              <a:avLst/>
            </a:prstGeom>
            <a:solidFill>
              <a:schemeClr val="accent1"/>
            </a:solidFill>
          </p:spPr>
          <p:style>
            <a:lnRef idx="0">
              <a:schemeClr val="accent1"/>
            </a:lnRef>
            <a:fillRef idx="3">
              <a:schemeClr val="accent1"/>
            </a:fillRef>
            <a:effectRef idx="3">
              <a:schemeClr val="accent1"/>
            </a:effectRef>
            <a:fontRef idx="minor">
              <a:schemeClr val="lt1"/>
            </a:fontRef>
          </p:style>
          <p:txBody>
            <a:bodyPr/>
            <a:lstStyle/>
            <a:p>
              <a:pPr algn="ctr"/>
              <a:r>
                <a:rPr lang="tr-TR" sz="1900" dirty="0">
                  <a:latin typeface="Times New Roman" panose="02020603050405020304" pitchFamily="18" charset="0"/>
                  <a:cs typeface="Times New Roman" panose="02020603050405020304" pitchFamily="18" charset="0"/>
                </a:rPr>
                <a:t>2</a:t>
              </a:r>
            </a:p>
          </p:txBody>
        </p:sp>
        <p:grpSp>
          <p:nvGrpSpPr>
            <p:cNvPr id="14" name="Group 13"/>
            <p:cNvGrpSpPr/>
            <p:nvPr/>
          </p:nvGrpSpPr>
          <p:grpSpPr>
            <a:xfrm>
              <a:off x="1434389" y="3013496"/>
              <a:ext cx="6534302" cy="369336"/>
              <a:chOff x="802843" y="1293002"/>
              <a:chExt cx="6534302" cy="369336"/>
            </a:xfrm>
            <a:gradFill flip="none" rotWithShape="1">
              <a:gsLst>
                <a:gs pos="0">
                  <a:srgbClr val="499EA9">
                    <a:shade val="30000"/>
                    <a:satMod val="115000"/>
                  </a:srgbClr>
                </a:gs>
                <a:gs pos="50000">
                  <a:srgbClr val="499EA9">
                    <a:shade val="67500"/>
                    <a:satMod val="115000"/>
                  </a:srgbClr>
                </a:gs>
                <a:gs pos="100000">
                  <a:srgbClr val="499EA9">
                    <a:shade val="100000"/>
                    <a:satMod val="115000"/>
                  </a:srgbClr>
                </a:gs>
              </a:gsLst>
              <a:path path="circle">
                <a:fillToRect l="50000" t="50000" r="50000" b="50000"/>
              </a:path>
              <a:tileRect/>
            </a:gradFill>
            <a:scene3d>
              <a:camera prst="orthographicFront">
                <a:rot lat="0" lon="0" rev="0"/>
              </a:camera>
              <a:lightRig rig="contrasting" dir="t">
                <a:rot lat="0" lon="0" rev="1200000"/>
              </a:lightRig>
            </a:scene3d>
          </p:grpSpPr>
          <p:sp>
            <p:nvSpPr>
              <p:cNvPr id="15" name="Rectangle 14"/>
              <p:cNvSpPr/>
              <p:nvPr/>
            </p:nvSpPr>
            <p:spPr>
              <a:xfrm>
                <a:off x="802843" y="1293002"/>
                <a:ext cx="6534302" cy="369336"/>
              </a:xfrm>
              <a:prstGeom prst="roundRect">
                <a:avLst/>
              </a:prstGeom>
              <a:grpFill/>
              <a:ln/>
            </p:spPr>
            <p:style>
              <a:lnRef idx="0">
                <a:schemeClr val="accent1"/>
              </a:lnRef>
              <a:fillRef idx="3">
                <a:schemeClr val="accent1"/>
              </a:fillRef>
              <a:effectRef idx="3">
                <a:schemeClr val="accent1"/>
              </a:effectRef>
              <a:fontRef idx="minor">
                <a:schemeClr val="lt1"/>
              </a:fontRef>
            </p:style>
          </p:sp>
          <p:sp>
            <p:nvSpPr>
              <p:cNvPr id="16" name="Rectangle 15"/>
              <p:cNvSpPr/>
              <p:nvPr/>
            </p:nvSpPr>
            <p:spPr>
              <a:xfrm>
                <a:off x="802843" y="1293002"/>
                <a:ext cx="6534302" cy="369336"/>
              </a:xfrm>
              <a:prstGeom prst="roundRect">
                <a:avLst/>
              </a:prstGeom>
              <a:solidFill>
                <a:schemeClr val="accent1"/>
              </a:solidFill>
              <a:ln/>
            </p:spPr>
            <p:style>
              <a:lnRef idx="0">
                <a:schemeClr val="accent1"/>
              </a:lnRef>
              <a:fillRef idx="3">
                <a:schemeClr val="accent1"/>
              </a:fillRef>
              <a:effectRef idx="3">
                <a:schemeClr val="accent1"/>
              </a:effectRef>
              <a:fontRef idx="minor">
                <a:schemeClr val="lt1"/>
              </a:fontRef>
            </p:style>
            <p:txBody>
              <a:bodyPr spcFirstLastPara="0" vert="horz" wrap="square" lIns="293161" tIns="48260" rIns="48260" bIns="48260" numCol="1" spcCol="1270" anchor="ctr" anchorCtr="0">
                <a:noAutofit/>
              </a:bodyPr>
              <a:lstStyle/>
              <a:p>
                <a:pPr defTabSz="844550">
                  <a:lnSpc>
                    <a:spcPct val="90000"/>
                  </a:lnSpc>
                  <a:spcBef>
                    <a:spcPct val="0"/>
                  </a:spcBef>
                  <a:spcAft>
                    <a:spcPct val="35000"/>
                  </a:spcAft>
                </a:pPr>
                <a:r>
                  <a:rPr lang="tr-TR" altLang="tr-TR" sz="1900" dirty="0">
                    <a:latin typeface="Times New Roman" panose="02020603050405020304" pitchFamily="18" charset="0"/>
                    <a:cs typeface="Times New Roman" panose="02020603050405020304" pitchFamily="18" charset="0"/>
                  </a:rPr>
                  <a:t>Fikri </a:t>
                </a:r>
                <a:r>
                  <a:rPr lang="tr-TR" altLang="tr-TR" sz="1900" dirty="0" smtClean="0">
                    <a:latin typeface="Times New Roman" panose="02020603050405020304" pitchFamily="18" charset="0"/>
                    <a:cs typeface="Times New Roman" panose="02020603050405020304" pitchFamily="18" charset="0"/>
                  </a:rPr>
                  <a:t>Çıktılar </a:t>
                </a:r>
                <a:endParaRPr lang="tr-TR" sz="1900" dirty="0">
                  <a:latin typeface="Times New Roman" panose="02020603050405020304" pitchFamily="18" charset="0"/>
                  <a:cs typeface="Times New Roman" panose="02020603050405020304" pitchFamily="18" charset="0"/>
                </a:endParaRPr>
              </a:p>
            </p:txBody>
          </p:sp>
        </p:grpSp>
        <p:sp>
          <p:nvSpPr>
            <p:cNvPr id="17" name="Oval 16"/>
            <p:cNvSpPr/>
            <p:nvPr/>
          </p:nvSpPr>
          <p:spPr>
            <a:xfrm>
              <a:off x="1203554" y="2967329"/>
              <a:ext cx="461670" cy="461670"/>
            </a:xfrm>
            <a:prstGeom prst="roundRect">
              <a:avLst/>
            </a:prstGeom>
            <a:solidFill>
              <a:schemeClr val="accent1"/>
            </a:solidFill>
          </p:spPr>
          <p:style>
            <a:lnRef idx="0">
              <a:schemeClr val="accent1"/>
            </a:lnRef>
            <a:fillRef idx="3">
              <a:schemeClr val="accent1"/>
            </a:fillRef>
            <a:effectRef idx="3">
              <a:schemeClr val="accent1"/>
            </a:effectRef>
            <a:fontRef idx="minor">
              <a:schemeClr val="lt1"/>
            </a:fontRef>
          </p:style>
          <p:txBody>
            <a:bodyPr/>
            <a:lstStyle/>
            <a:p>
              <a:pPr algn="ctr"/>
              <a:r>
                <a:rPr lang="tr-TR" dirty="0" smtClean="0">
                  <a:latin typeface="Times New Roman" panose="02020603050405020304" pitchFamily="18" charset="0"/>
                  <a:cs typeface="Times New Roman" panose="02020603050405020304" pitchFamily="18" charset="0"/>
                </a:rPr>
                <a:t>3</a:t>
              </a:r>
              <a:endParaRPr lang="tr-TR" dirty="0">
                <a:latin typeface="Times New Roman" panose="02020603050405020304" pitchFamily="18" charset="0"/>
                <a:cs typeface="Times New Roman" panose="02020603050405020304" pitchFamily="18" charset="0"/>
              </a:endParaRPr>
            </a:p>
          </p:txBody>
        </p:sp>
        <p:grpSp>
          <p:nvGrpSpPr>
            <p:cNvPr id="18" name="Group 17"/>
            <p:cNvGrpSpPr/>
            <p:nvPr/>
          </p:nvGrpSpPr>
          <p:grpSpPr>
            <a:xfrm>
              <a:off x="1492910" y="3567825"/>
              <a:ext cx="6475780" cy="369336"/>
              <a:chOff x="861364" y="1847331"/>
              <a:chExt cx="6475780" cy="369336"/>
            </a:xfrm>
            <a:gradFill flip="none" rotWithShape="1">
              <a:gsLst>
                <a:gs pos="0">
                  <a:srgbClr val="499EA9">
                    <a:shade val="30000"/>
                    <a:satMod val="115000"/>
                  </a:srgbClr>
                </a:gs>
                <a:gs pos="50000">
                  <a:srgbClr val="499EA9">
                    <a:shade val="67500"/>
                    <a:satMod val="115000"/>
                  </a:srgbClr>
                </a:gs>
                <a:gs pos="100000">
                  <a:srgbClr val="499EA9">
                    <a:shade val="100000"/>
                    <a:satMod val="115000"/>
                  </a:srgbClr>
                </a:gs>
              </a:gsLst>
              <a:path path="circle">
                <a:fillToRect l="50000" t="50000" r="50000" b="50000"/>
              </a:path>
              <a:tileRect/>
            </a:gradFill>
            <a:scene3d>
              <a:camera prst="orthographicFront">
                <a:rot lat="0" lon="0" rev="0"/>
              </a:camera>
              <a:lightRig rig="contrasting" dir="t">
                <a:rot lat="0" lon="0" rev="1200000"/>
              </a:lightRig>
            </a:scene3d>
          </p:grpSpPr>
          <p:sp>
            <p:nvSpPr>
              <p:cNvPr id="19" name="Rectangle 18"/>
              <p:cNvSpPr/>
              <p:nvPr/>
            </p:nvSpPr>
            <p:spPr>
              <a:xfrm>
                <a:off x="861364" y="1847331"/>
                <a:ext cx="6475780" cy="369336"/>
              </a:xfrm>
              <a:prstGeom prst="roundRect">
                <a:avLst/>
              </a:prstGeom>
              <a:grpFill/>
              <a:ln/>
            </p:spPr>
            <p:style>
              <a:lnRef idx="0">
                <a:schemeClr val="accent1"/>
              </a:lnRef>
              <a:fillRef idx="3">
                <a:schemeClr val="accent1"/>
              </a:fillRef>
              <a:effectRef idx="3">
                <a:schemeClr val="accent1"/>
              </a:effectRef>
              <a:fontRef idx="minor">
                <a:schemeClr val="lt1"/>
              </a:fontRef>
            </p:style>
          </p:sp>
          <p:sp>
            <p:nvSpPr>
              <p:cNvPr id="20" name="Rectangle 19"/>
              <p:cNvSpPr/>
              <p:nvPr/>
            </p:nvSpPr>
            <p:spPr>
              <a:xfrm>
                <a:off x="861364" y="1847331"/>
                <a:ext cx="6475780" cy="369336"/>
              </a:xfrm>
              <a:prstGeom prst="roundRect">
                <a:avLst/>
              </a:prstGeom>
              <a:solidFill>
                <a:schemeClr val="accent1"/>
              </a:solidFill>
              <a:ln/>
            </p:spPr>
            <p:style>
              <a:lnRef idx="0">
                <a:schemeClr val="accent1"/>
              </a:lnRef>
              <a:fillRef idx="3">
                <a:schemeClr val="accent1"/>
              </a:fillRef>
              <a:effectRef idx="3">
                <a:schemeClr val="accent1"/>
              </a:effectRef>
              <a:fontRef idx="minor">
                <a:schemeClr val="lt1"/>
              </a:fontRef>
            </p:style>
            <p:txBody>
              <a:bodyPr spcFirstLastPara="0" vert="horz" wrap="square" lIns="293161" tIns="48260" rIns="48260" bIns="48260" numCol="1" spcCol="1270" anchor="ctr" anchorCtr="0">
                <a:noAutofit/>
              </a:bodyPr>
              <a:lstStyle/>
              <a:p>
                <a:pPr defTabSz="844550">
                  <a:lnSpc>
                    <a:spcPct val="90000"/>
                  </a:lnSpc>
                  <a:spcBef>
                    <a:spcPct val="0"/>
                  </a:spcBef>
                  <a:spcAft>
                    <a:spcPct val="35000"/>
                  </a:spcAft>
                </a:pPr>
                <a:r>
                  <a:rPr lang="tr-TR" altLang="tr-TR" sz="1900" dirty="0">
                    <a:latin typeface="Times New Roman" panose="02020603050405020304" pitchFamily="18" charset="0"/>
                    <a:cs typeface="Times New Roman" panose="02020603050405020304" pitchFamily="18" charset="0"/>
                  </a:rPr>
                  <a:t>Çoğaltıcı </a:t>
                </a:r>
                <a:r>
                  <a:rPr lang="tr-TR" altLang="tr-TR" sz="1900" dirty="0" smtClean="0">
                    <a:latin typeface="Times New Roman" panose="02020603050405020304" pitchFamily="18" charset="0"/>
                    <a:cs typeface="Times New Roman" panose="02020603050405020304" pitchFamily="18" charset="0"/>
                  </a:rPr>
                  <a:t>Etkinlikler </a:t>
                </a:r>
                <a:endParaRPr lang="tr-TR" sz="1900" dirty="0">
                  <a:latin typeface="Times New Roman" panose="02020603050405020304" pitchFamily="18" charset="0"/>
                  <a:cs typeface="Times New Roman" panose="02020603050405020304" pitchFamily="18" charset="0"/>
                </a:endParaRPr>
              </a:p>
            </p:txBody>
          </p:sp>
        </p:grpSp>
        <p:sp>
          <p:nvSpPr>
            <p:cNvPr id="21" name="Oval 20"/>
            <p:cNvSpPr/>
            <p:nvPr/>
          </p:nvSpPr>
          <p:spPr>
            <a:xfrm>
              <a:off x="1262075" y="3521658"/>
              <a:ext cx="461670" cy="461670"/>
            </a:xfrm>
            <a:prstGeom prst="roundRect">
              <a:avLst/>
            </a:prstGeom>
            <a:solidFill>
              <a:schemeClr val="accent1"/>
            </a:solidFill>
          </p:spPr>
          <p:style>
            <a:lnRef idx="0">
              <a:schemeClr val="accent1"/>
            </a:lnRef>
            <a:fillRef idx="3">
              <a:schemeClr val="accent1"/>
            </a:fillRef>
            <a:effectRef idx="3">
              <a:schemeClr val="accent1"/>
            </a:effectRef>
            <a:fontRef idx="minor">
              <a:schemeClr val="lt1"/>
            </a:fontRef>
          </p:style>
          <p:txBody>
            <a:bodyPr/>
            <a:lstStyle/>
            <a:p>
              <a:pPr algn="ctr"/>
              <a:r>
                <a:rPr lang="tr-TR" dirty="0" smtClean="0">
                  <a:latin typeface="Times New Roman" panose="02020603050405020304" pitchFamily="18" charset="0"/>
                  <a:cs typeface="Times New Roman" panose="02020603050405020304" pitchFamily="18" charset="0"/>
                </a:rPr>
                <a:t>4</a:t>
              </a:r>
              <a:endParaRPr lang="tr-TR" dirty="0">
                <a:latin typeface="Times New Roman" panose="02020603050405020304" pitchFamily="18" charset="0"/>
                <a:cs typeface="Times New Roman" panose="02020603050405020304" pitchFamily="18" charset="0"/>
              </a:endParaRPr>
            </a:p>
          </p:txBody>
        </p:sp>
        <p:grpSp>
          <p:nvGrpSpPr>
            <p:cNvPr id="22" name="Group 21"/>
            <p:cNvGrpSpPr/>
            <p:nvPr/>
          </p:nvGrpSpPr>
          <p:grpSpPr>
            <a:xfrm>
              <a:off x="1434389" y="4122155"/>
              <a:ext cx="6534302" cy="369336"/>
              <a:chOff x="802843" y="2401661"/>
              <a:chExt cx="6534302" cy="369336"/>
            </a:xfrm>
            <a:gradFill flip="none" rotWithShape="1">
              <a:gsLst>
                <a:gs pos="0">
                  <a:srgbClr val="499EA9">
                    <a:shade val="30000"/>
                    <a:satMod val="115000"/>
                  </a:srgbClr>
                </a:gs>
                <a:gs pos="50000">
                  <a:srgbClr val="499EA9">
                    <a:shade val="67500"/>
                    <a:satMod val="115000"/>
                  </a:srgbClr>
                </a:gs>
                <a:gs pos="100000">
                  <a:srgbClr val="499EA9">
                    <a:shade val="100000"/>
                    <a:satMod val="115000"/>
                  </a:srgbClr>
                </a:gs>
              </a:gsLst>
              <a:path path="circle">
                <a:fillToRect l="50000" t="50000" r="50000" b="50000"/>
              </a:path>
              <a:tileRect/>
            </a:gradFill>
            <a:scene3d>
              <a:camera prst="orthographicFront">
                <a:rot lat="0" lon="0" rev="0"/>
              </a:camera>
              <a:lightRig rig="contrasting" dir="t">
                <a:rot lat="0" lon="0" rev="1200000"/>
              </a:lightRig>
            </a:scene3d>
          </p:grpSpPr>
          <p:sp>
            <p:nvSpPr>
              <p:cNvPr id="23" name="Rectangle 22"/>
              <p:cNvSpPr/>
              <p:nvPr/>
            </p:nvSpPr>
            <p:spPr>
              <a:xfrm>
                <a:off x="802843" y="2401661"/>
                <a:ext cx="6534302" cy="369336"/>
              </a:xfrm>
              <a:prstGeom prst="roundRect">
                <a:avLst/>
              </a:prstGeom>
              <a:grpFill/>
              <a:ln/>
            </p:spPr>
            <p:style>
              <a:lnRef idx="0">
                <a:schemeClr val="accent1"/>
              </a:lnRef>
              <a:fillRef idx="3">
                <a:schemeClr val="accent1"/>
              </a:fillRef>
              <a:effectRef idx="3">
                <a:schemeClr val="accent1"/>
              </a:effectRef>
              <a:fontRef idx="minor">
                <a:schemeClr val="lt1"/>
              </a:fontRef>
            </p:style>
          </p:sp>
          <p:sp>
            <p:nvSpPr>
              <p:cNvPr id="24" name="Rectangle 23"/>
              <p:cNvSpPr/>
              <p:nvPr/>
            </p:nvSpPr>
            <p:spPr>
              <a:xfrm>
                <a:off x="802843" y="2401661"/>
                <a:ext cx="6534302" cy="369336"/>
              </a:xfrm>
              <a:prstGeom prst="roundRect">
                <a:avLst/>
              </a:prstGeom>
              <a:solidFill>
                <a:schemeClr val="accent1"/>
              </a:solidFill>
              <a:ln/>
            </p:spPr>
            <p:style>
              <a:lnRef idx="0">
                <a:schemeClr val="accent1"/>
              </a:lnRef>
              <a:fillRef idx="3">
                <a:schemeClr val="accent1"/>
              </a:fillRef>
              <a:effectRef idx="3">
                <a:schemeClr val="accent1"/>
              </a:effectRef>
              <a:fontRef idx="minor">
                <a:schemeClr val="lt1"/>
              </a:fontRef>
            </p:style>
            <p:txBody>
              <a:bodyPr spcFirstLastPara="0" vert="horz" wrap="square" lIns="293161" tIns="48260" rIns="48260" bIns="48260" numCol="1" spcCol="1270" anchor="ctr" anchorCtr="0">
                <a:noAutofit/>
              </a:bodyPr>
              <a:lstStyle/>
              <a:p>
                <a:pPr defTabSz="844550">
                  <a:lnSpc>
                    <a:spcPct val="90000"/>
                  </a:lnSpc>
                  <a:spcBef>
                    <a:spcPct val="0"/>
                  </a:spcBef>
                  <a:spcAft>
                    <a:spcPct val="35000"/>
                  </a:spcAft>
                </a:pPr>
                <a:r>
                  <a:rPr lang="tr-TR" altLang="tr-TR" sz="1900" dirty="0" smtClean="0">
                    <a:latin typeface="Times New Roman" panose="02020603050405020304" pitchFamily="18" charset="0"/>
                    <a:cs typeface="Times New Roman" panose="02020603050405020304" pitchFamily="18" charset="0"/>
                  </a:rPr>
                  <a:t>Ulus Ötesi Öğrenme - Öğretme Faaliyetleri </a:t>
                </a:r>
                <a:endParaRPr lang="tr-TR" sz="1900" dirty="0">
                  <a:latin typeface="Times New Roman" panose="02020603050405020304" pitchFamily="18" charset="0"/>
                  <a:cs typeface="Times New Roman" panose="02020603050405020304" pitchFamily="18" charset="0"/>
                </a:endParaRPr>
              </a:p>
            </p:txBody>
          </p:sp>
        </p:grpSp>
        <p:sp>
          <p:nvSpPr>
            <p:cNvPr id="25" name="Oval 24"/>
            <p:cNvSpPr/>
            <p:nvPr/>
          </p:nvSpPr>
          <p:spPr>
            <a:xfrm>
              <a:off x="1203554" y="4075988"/>
              <a:ext cx="461670" cy="461670"/>
            </a:xfrm>
            <a:prstGeom prst="roundRect">
              <a:avLst/>
            </a:prstGeom>
            <a:solidFill>
              <a:schemeClr val="accent1"/>
            </a:solidFill>
          </p:spPr>
          <p:style>
            <a:lnRef idx="0">
              <a:schemeClr val="accent1"/>
            </a:lnRef>
            <a:fillRef idx="3">
              <a:schemeClr val="accent1"/>
            </a:fillRef>
            <a:effectRef idx="3">
              <a:schemeClr val="accent1"/>
            </a:effectRef>
            <a:fontRef idx="minor">
              <a:schemeClr val="lt1"/>
            </a:fontRef>
          </p:style>
          <p:txBody>
            <a:bodyPr/>
            <a:lstStyle/>
            <a:p>
              <a:pPr algn="ctr"/>
              <a:r>
                <a:rPr lang="tr-TR" dirty="0" smtClean="0">
                  <a:latin typeface="Times New Roman" panose="02020603050405020304" pitchFamily="18" charset="0"/>
                  <a:cs typeface="Times New Roman" panose="02020603050405020304" pitchFamily="18" charset="0"/>
                </a:rPr>
                <a:t>5</a:t>
              </a:r>
              <a:endParaRPr lang="tr-TR" dirty="0">
                <a:latin typeface="Times New Roman" panose="02020603050405020304" pitchFamily="18" charset="0"/>
                <a:cs typeface="Times New Roman" panose="02020603050405020304" pitchFamily="18" charset="0"/>
              </a:endParaRPr>
            </a:p>
          </p:txBody>
        </p:sp>
        <p:grpSp>
          <p:nvGrpSpPr>
            <p:cNvPr id="26" name="Group 25"/>
            <p:cNvGrpSpPr/>
            <p:nvPr/>
          </p:nvGrpSpPr>
          <p:grpSpPr>
            <a:xfrm>
              <a:off x="1251102" y="4676078"/>
              <a:ext cx="6717588" cy="369336"/>
              <a:chOff x="619556" y="2955584"/>
              <a:chExt cx="6717588" cy="369336"/>
            </a:xfrm>
            <a:gradFill flip="none" rotWithShape="1">
              <a:gsLst>
                <a:gs pos="0">
                  <a:srgbClr val="499EA9">
                    <a:shade val="30000"/>
                    <a:satMod val="115000"/>
                  </a:srgbClr>
                </a:gs>
                <a:gs pos="50000">
                  <a:srgbClr val="499EA9">
                    <a:shade val="67500"/>
                    <a:satMod val="115000"/>
                  </a:srgbClr>
                </a:gs>
                <a:gs pos="100000">
                  <a:srgbClr val="499EA9">
                    <a:shade val="100000"/>
                    <a:satMod val="115000"/>
                  </a:srgbClr>
                </a:gs>
              </a:gsLst>
              <a:path path="circle">
                <a:fillToRect l="50000" t="50000" r="50000" b="50000"/>
              </a:path>
              <a:tileRect/>
            </a:gradFill>
            <a:scene3d>
              <a:camera prst="orthographicFront">
                <a:rot lat="0" lon="0" rev="0"/>
              </a:camera>
              <a:lightRig rig="contrasting" dir="t">
                <a:rot lat="0" lon="0" rev="1200000"/>
              </a:lightRig>
            </a:scene3d>
          </p:grpSpPr>
          <p:sp>
            <p:nvSpPr>
              <p:cNvPr id="27" name="Rectangle 26"/>
              <p:cNvSpPr/>
              <p:nvPr/>
            </p:nvSpPr>
            <p:spPr>
              <a:xfrm>
                <a:off x="619556" y="2955584"/>
                <a:ext cx="6717588" cy="369336"/>
              </a:xfrm>
              <a:prstGeom prst="roundRect">
                <a:avLst/>
              </a:prstGeom>
              <a:grpFill/>
              <a:ln/>
            </p:spPr>
            <p:style>
              <a:lnRef idx="0">
                <a:schemeClr val="accent1"/>
              </a:lnRef>
              <a:fillRef idx="3">
                <a:schemeClr val="accent1"/>
              </a:fillRef>
              <a:effectRef idx="3">
                <a:schemeClr val="accent1"/>
              </a:effectRef>
              <a:fontRef idx="minor">
                <a:schemeClr val="lt1"/>
              </a:fontRef>
            </p:style>
          </p:sp>
          <p:sp>
            <p:nvSpPr>
              <p:cNvPr id="28" name="Rectangle 27"/>
              <p:cNvSpPr/>
              <p:nvPr/>
            </p:nvSpPr>
            <p:spPr>
              <a:xfrm>
                <a:off x="619556" y="2955584"/>
                <a:ext cx="6717588" cy="369336"/>
              </a:xfrm>
              <a:prstGeom prst="roundRect">
                <a:avLst/>
              </a:prstGeom>
              <a:solidFill>
                <a:schemeClr val="accent1"/>
              </a:solidFill>
              <a:ln/>
            </p:spPr>
            <p:style>
              <a:lnRef idx="0">
                <a:schemeClr val="accent1"/>
              </a:lnRef>
              <a:fillRef idx="3">
                <a:schemeClr val="accent1"/>
              </a:fillRef>
              <a:effectRef idx="3">
                <a:schemeClr val="accent1"/>
              </a:effectRef>
              <a:fontRef idx="minor">
                <a:schemeClr val="lt1"/>
              </a:fontRef>
            </p:style>
            <p:txBody>
              <a:bodyPr spcFirstLastPara="0" vert="horz" wrap="square" lIns="293161" tIns="48260" rIns="48260" bIns="48260" numCol="1" spcCol="1270" anchor="ctr" anchorCtr="0">
                <a:noAutofit/>
              </a:bodyPr>
              <a:lstStyle/>
              <a:p>
                <a:pPr defTabSz="844550">
                  <a:lnSpc>
                    <a:spcPct val="90000"/>
                  </a:lnSpc>
                  <a:spcBef>
                    <a:spcPct val="0"/>
                  </a:spcBef>
                  <a:spcAft>
                    <a:spcPct val="35000"/>
                  </a:spcAft>
                </a:pPr>
                <a:r>
                  <a:rPr lang="tr-TR" altLang="tr-TR" sz="1900" dirty="0">
                    <a:latin typeface="Times New Roman" panose="02020603050405020304" pitchFamily="18" charset="0"/>
                    <a:cs typeface="Times New Roman" panose="02020603050405020304" pitchFamily="18" charset="0"/>
                  </a:rPr>
                  <a:t>İstisnai </a:t>
                </a:r>
                <a:r>
                  <a:rPr lang="tr-TR" altLang="tr-TR" sz="1900" dirty="0" smtClean="0">
                    <a:latin typeface="Times New Roman" panose="02020603050405020304" pitchFamily="18" charset="0"/>
                    <a:cs typeface="Times New Roman" panose="02020603050405020304" pitchFamily="18" charset="0"/>
                  </a:rPr>
                  <a:t>Maliyetler </a:t>
                </a:r>
                <a:endParaRPr lang="tr-TR" sz="1900" dirty="0">
                  <a:latin typeface="Times New Roman" panose="02020603050405020304" pitchFamily="18" charset="0"/>
                  <a:cs typeface="Times New Roman" panose="02020603050405020304" pitchFamily="18" charset="0"/>
                </a:endParaRPr>
              </a:p>
            </p:txBody>
          </p:sp>
        </p:grpSp>
        <p:sp>
          <p:nvSpPr>
            <p:cNvPr id="29" name="Oval 28"/>
            <p:cNvSpPr/>
            <p:nvPr/>
          </p:nvSpPr>
          <p:spPr>
            <a:xfrm>
              <a:off x="1020267" y="4629911"/>
              <a:ext cx="461670" cy="461670"/>
            </a:xfrm>
            <a:prstGeom prst="roundRect">
              <a:avLst/>
            </a:prstGeom>
            <a:solidFill>
              <a:schemeClr val="accent1"/>
            </a:solidFill>
          </p:spPr>
          <p:style>
            <a:lnRef idx="0">
              <a:schemeClr val="accent1"/>
            </a:lnRef>
            <a:fillRef idx="3">
              <a:schemeClr val="accent1"/>
            </a:fillRef>
            <a:effectRef idx="3">
              <a:schemeClr val="accent1"/>
            </a:effectRef>
            <a:fontRef idx="minor">
              <a:schemeClr val="lt1"/>
            </a:fontRef>
          </p:style>
          <p:txBody>
            <a:bodyPr/>
            <a:lstStyle/>
            <a:p>
              <a:pPr algn="ctr"/>
              <a:r>
                <a:rPr lang="tr-TR" dirty="0" smtClean="0">
                  <a:latin typeface="Times New Roman" panose="02020603050405020304" pitchFamily="18" charset="0"/>
                  <a:cs typeface="Times New Roman" panose="02020603050405020304" pitchFamily="18" charset="0"/>
                </a:rPr>
                <a:t>6</a:t>
              </a:r>
              <a:endParaRPr lang="tr-TR" dirty="0">
                <a:latin typeface="Times New Roman" panose="02020603050405020304" pitchFamily="18" charset="0"/>
                <a:cs typeface="Times New Roman" panose="02020603050405020304" pitchFamily="18" charset="0"/>
              </a:endParaRPr>
            </a:p>
          </p:txBody>
        </p:sp>
        <p:grpSp>
          <p:nvGrpSpPr>
            <p:cNvPr id="30" name="Group 29"/>
            <p:cNvGrpSpPr/>
            <p:nvPr/>
          </p:nvGrpSpPr>
          <p:grpSpPr>
            <a:xfrm>
              <a:off x="916635" y="5230408"/>
              <a:ext cx="7052056" cy="369336"/>
              <a:chOff x="285089" y="3509914"/>
              <a:chExt cx="7052056" cy="369336"/>
            </a:xfrm>
            <a:gradFill flip="none" rotWithShape="1">
              <a:gsLst>
                <a:gs pos="0">
                  <a:srgbClr val="499EA9">
                    <a:shade val="30000"/>
                    <a:satMod val="115000"/>
                  </a:srgbClr>
                </a:gs>
                <a:gs pos="50000">
                  <a:srgbClr val="499EA9">
                    <a:shade val="67500"/>
                    <a:satMod val="115000"/>
                  </a:srgbClr>
                </a:gs>
                <a:gs pos="100000">
                  <a:srgbClr val="499EA9">
                    <a:shade val="100000"/>
                    <a:satMod val="115000"/>
                  </a:srgbClr>
                </a:gs>
              </a:gsLst>
              <a:path path="circle">
                <a:fillToRect l="50000" t="50000" r="50000" b="50000"/>
              </a:path>
              <a:tileRect/>
            </a:gradFill>
            <a:scene3d>
              <a:camera prst="orthographicFront">
                <a:rot lat="0" lon="0" rev="0"/>
              </a:camera>
              <a:lightRig rig="contrasting" dir="t">
                <a:rot lat="0" lon="0" rev="1200000"/>
              </a:lightRig>
            </a:scene3d>
          </p:grpSpPr>
          <p:sp>
            <p:nvSpPr>
              <p:cNvPr id="31" name="Rectangle 30"/>
              <p:cNvSpPr/>
              <p:nvPr/>
            </p:nvSpPr>
            <p:spPr>
              <a:xfrm>
                <a:off x="285089" y="3509914"/>
                <a:ext cx="7052056" cy="369336"/>
              </a:xfrm>
              <a:prstGeom prst="roundRect">
                <a:avLst/>
              </a:prstGeom>
              <a:grpFill/>
              <a:ln/>
            </p:spPr>
            <p:style>
              <a:lnRef idx="0">
                <a:schemeClr val="accent1"/>
              </a:lnRef>
              <a:fillRef idx="3">
                <a:schemeClr val="accent1"/>
              </a:fillRef>
              <a:effectRef idx="3">
                <a:schemeClr val="accent1"/>
              </a:effectRef>
              <a:fontRef idx="minor">
                <a:schemeClr val="lt1"/>
              </a:fontRef>
            </p:style>
          </p:sp>
          <p:sp>
            <p:nvSpPr>
              <p:cNvPr id="32" name="Rectangle 31"/>
              <p:cNvSpPr/>
              <p:nvPr/>
            </p:nvSpPr>
            <p:spPr>
              <a:xfrm>
                <a:off x="285089" y="3509914"/>
                <a:ext cx="7052056" cy="369336"/>
              </a:xfrm>
              <a:prstGeom prst="roundRect">
                <a:avLst/>
              </a:prstGeom>
              <a:solidFill>
                <a:schemeClr val="accent1"/>
              </a:solidFill>
              <a:ln/>
            </p:spPr>
            <p:style>
              <a:lnRef idx="0">
                <a:schemeClr val="accent1"/>
              </a:lnRef>
              <a:fillRef idx="3">
                <a:schemeClr val="accent1"/>
              </a:fillRef>
              <a:effectRef idx="3">
                <a:schemeClr val="accent1"/>
              </a:effectRef>
              <a:fontRef idx="minor">
                <a:schemeClr val="lt1"/>
              </a:fontRef>
            </p:style>
            <p:txBody>
              <a:bodyPr spcFirstLastPara="0" vert="horz" wrap="square" lIns="293161" tIns="48260" rIns="48260" bIns="48260" numCol="1" spcCol="1270" anchor="ctr" anchorCtr="0">
                <a:noAutofit/>
              </a:bodyPr>
              <a:lstStyle/>
              <a:p>
                <a:pPr defTabSz="844550">
                  <a:lnSpc>
                    <a:spcPct val="90000"/>
                  </a:lnSpc>
                  <a:spcBef>
                    <a:spcPct val="0"/>
                  </a:spcBef>
                  <a:spcAft>
                    <a:spcPct val="35000"/>
                  </a:spcAft>
                </a:pPr>
                <a:r>
                  <a:rPr lang="tr-TR" altLang="tr-TR" sz="1900" dirty="0">
                    <a:latin typeface="Times New Roman" panose="02020603050405020304" pitchFamily="18" charset="0"/>
                    <a:cs typeface="Times New Roman" panose="02020603050405020304" pitchFamily="18" charset="0"/>
                  </a:rPr>
                  <a:t>Özel </a:t>
                </a:r>
                <a:r>
                  <a:rPr lang="tr-TR" altLang="tr-TR" sz="1900" dirty="0" smtClean="0">
                    <a:latin typeface="Times New Roman" panose="02020603050405020304" pitchFamily="18" charset="0"/>
                    <a:cs typeface="Times New Roman" panose="02020603050405020304" pitchFamily="18" charset="0"/>
                  </a:rPr>
                  <a:t>İhtiyaç Desteği </a:t>
                </a:r>
                <a:endParaRPr lang="tr-TR" sz="1900" dirty="0">
                  <a:latin typeface="Times New Roman" panose="02020603050405020304" pitchFamily="18" charset="0"/>
                  <a:cs typeface="Times New Roman" panose="02020603050405020304" pitchFamily="18" charset="0"/>
                </a:endParaRPr>
              </a:p>
            </p:txBody>
          </p:sp>
        </p:grpSp>
        <p:sp>
          <p:nvSpPr>
            <p:cNvPr id="33" name="Oval 32"/>
            <p:cNvSpPr/>
            <p:nvPr/>
          </p:nvSpPr>
          <p:spPr>
            <a:xfrm>
              <a:off x="685800" y="5184241"/>
              <a:ext cx="461670" cy="461670"/>
            </a:xfrm>
            <a:prstGeom prst="roundRect">
              <a:avLst/>
            </a:prstGeom>
            <a:solidFill>
              <a:schemeClr val="accent1"/>
            </a:solidFill>
          </p:spPr>
          <p:style>
            <a:lnRef idx="0">
              <a:schemeClr val="accent1"/>
            </a:lnRef>
            <a:fillRef idx="3">
              <a:schemeClr val="accent1"/>
            </a:fillRef>
            <a:effectRef idx="3">
              <a:schemeClr val="accent1"/>
            </a:effectRef>
            <a:fontRef idx="minor">
              <a:schemeClr val="lt1"/>
            </a:fontRef>
          </p:style>
          <p:txBody>
            <a:bodyPr/>
            <a:lstStyle/>
            <a:p>
              <a:pPr algn="ctr"/>
              <a:r>
                <a:rPr lang="tr-TR" dirty="0" smtClean="0">
                  <a:latin typeface="Times New Roman" panose="02020603050405020304" pitchFamily="18" charset="0"/>
                  <a:cs typeface="Times New Roman" panose="02020603050405020304" pitchFamily="18" charset="0"/>
                </a:rPr>
                <a:t>7</a:t>
              </a:r>
              <a:endParaRPr lang="tr-TR"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386715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p:cNvSpPr>
            <a:spLocks noGrp="1"/>
          </p:cNvSpPr>
          <p:nvPr>
            <p:ph type="title"/>
          </p:nvPr>
        </p:nvSpPr>
        <p:spPr>
          <a:xfrm>
            <a:off x="2533568" y="682018"/>
            <a:ext cx="8392115" cy="609600"/>
          </a:xfrm>
        </p:spPr>
        <p:txBody>
          <a:bodyPr>
            <a:noAutofit/>
          </a:bodyPr>
          <a:lstStyle/>
          <a:p>
            <a:pPr algn="l"/>
            <a:r>
              <a:rPr lang="tr-TR" sz="2800" kern="1200" dirty="0" smtClean="0">
                <a:solidFill>
                  <a:srgbClr val="D5384B"/>
                </a:solidFill>
                <a:latin typeface="Arial"/>
                <a:cs typeface="Arial"/>
              </a:rPr>
              <a:t>Değerlendirme Kriterleri</a:t>
            </a:r>
            <a:endParaRPr lang="en-US" sz="2800" kern="1200" dirty="0">
              <a:solidFill>
                <a:srgbClr val="D5384B"/>
              </a:solidFill>
              <a:latin typeface="Arial"/>
              <a:cs typeface="Arial"/>
            </a:endParaRPr>
          </a:p>
        </p:txBody>
      </p:sp>
      <p:graphicFrame>
        <p:nvGraphicFramePr>
          <p:cNvPr id="9" name="Diagram 8"/>
          <p:cNvGraphicFramePr/>
          <p:nvPr>
            <p:extLst/>
          </p:nvPr>
        </p:nvGraphicFramePr>
        <p:xfrm>
          <a:off x="1143000" y="1397000"/>
          <a:ext cx="6705600" cy="454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p:cNvSpPr txBox="1"/>
          <p:nvPr/>
        </p:nvSpPr>
        <p:spPr>
          <a:xfrm>
            <a:off x="1415254" y="1916668"/>
            <a:ext cx="493059" cy="369332"/>
          </a:xfrm>
          <a:prstGeom prst="rect">
            <a:avLst/>
          </a:prstGeom>
          <a:noFill/>
        </p:spPr>
        <p:txBody>
          <a:bodyPr wrap="square" rtlCol="0">
            <a:spAutoFit/>
          </a:bodyPr>
          <a:lstStyle/>
          <a:p>
            <a:r>
              <a:rPr lang="tr-TR" dirty="0" smtClean="0">
                <a:solidFill>
                  <a:srgbClr val="000000"/>
                </a:solidFill>
              </a:rPr>
              <a:t>30</a:t>
            </a:r>
            <a:endParaRPr lang="tr-TR" dirty="0">
              <a:solidFill>
                <a:srgbClr val="000000"/>
              </a:solidFill>
            </a:endParaRPr>
          </a:p>
        </p:txBody>
      </p:sp>
      <p:sp>
        <p:nvSpPr>
          <p:cNvPr id="13" name="TextBox 12"/>
          <p:cNvSpPr txBox="1"/>
          <p:nvPr/>
        </p:nvSpPr>
        <p:spPr>
          <a:xfrm>
            <a:off x="1828800" y="2895600"/>
            <a:ext cx="457200" cy="369332"/>
          </a:xfrm>
          <a:prstGeom prst="rect">
            <a:avLst/>
          </a:prstGeom>
          <a:noFill/>
        </p:spPr>
        <p:txBody>
          <a:bodyPr wrap="square" rtlCol="0">
            <a:spAutoFit/>
          </a:bodyPr>
          <a:lstStyle/>
          <a:p>
            <a:r>
              <a:rPr lang="tr-TR" dirty="0" smtClean="0">
                <a:solidFill>
                  <a:srgbClr val="000000"/>
                </a:solidFill>
              </a:rPr>
              <a:t>20</a:t>
            </a:r>
            <a:endParaRPr lang="tr-TR" dirty="0">
              <a:solidFill>
                <a:srgbClr val="000000"/>
              </a:solidFill>
            </a:endParaRPr>
          </a:p>
        </p:txBody>
      </p:sp>
      <p:sp>
        <p:nvSpPr>
          <p:cNvPr id="14" name="TextBox 13"/>
          <p:cNvSpPr txBox="1"/>
          <p:nvPr/>
        </p:nvSpPr>
        <p:spPr>
          <a:xfrm>
            <a:off x="1433183" y="4998663"/>
            <a:ext cx="471817" cy="369332"/>
          </a:xfrm>
          <a:prstGeom prst="rect">
            <a:avLst/>
          </a:prstGeom>
          <a:noFill/>
        </p:spPr>
        <p:txBody>
          <a:bodyPr wrap="square" rtlCol="0">
            <a:spAutoFit/>
          </a:bodyPr>
          <a:lstStyle/>
          <a:p>
            <a:r>
              <a:rPr lang="tr-TR" dirty="0" smtClean="0">
                <a:solidFill>
                  <a:srgbClr val="000000"/>
                </a:solidFill>
              </a:rPr>
              <a:t>30</a:t>
            </a:r>
            <a:endParaRPr lang="tr-TR" dirty="0">
              <a:solidFill>
                <a:srgbClr val="000000"/>
              </a:solidFill>
            </a:endParaRPr>
          </a:p>
        </p:txBody>
      </p:sp>
      <p:sp>
        <p:nvSpPr>
          <p:cNvPr id="2" name="TextBox 1"/>
          <p:cNvSpPr txBox="1"/>
          <p:nvPr/>
        </p:nvSpPr>
        <p:spPr>
          <a:xfrm>
            <a:off x="1828800" y="4038600"/>
            <a:ext cx="457200" cy="369332"/>
          </a:xfrm>
          <a:prstGeom prst="rect">
            <a:avLst/>
          </a:prstGeom>
          <a:noFill/>
        </p:spPr>
        <p:txBody>
          <a:bodyPr wrap="square" rtlCol="0">
            <a:spAutoFit/>
          </a:bodyPr>
          <a:lstStyle/>
          <a:p>
            <a:r>
              <a:rPr lang="tr-TR" dirty="0" smtClean="0">
                <a:solidFill>
                  <a:srgbClr val="000000"/>
                </a:solidFill>
              </a:rPr>
              <a:t>20</a:t>
            </a:r>
            <a:endParaRPr lang="tr-TR" dirty="0">
              <a:solidFill>
                <a:srgbClr val="000000"/>
              </a:solidFill>
            </a:endParaRPr>
          </a:p>
        </p:txBody>
      </p:sp>
    </p:spTree>
    <p:extLst>
      <p:ext uri="{BB962C8B-B14F-4D97-AF65-F5344CB8AC3E}">
        <p14:creationId xmlns:p14="http://schemas.microsoft.com/office/powerpoint/2010/main" val="630253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5191" y="407020"/>
            <a:ext cx="8229600" cy="685800"/>
          </a:xfrm>
        </p:spPr>
        <p:txBody>
          <a:bodyPr>
            <a:noAutofit/>
          </a:bodyPr>
          <a:lstStyle/>
          <a:p>
            <a:pPr algn="l"/>
            <a:r>
              <a:rPr lang="tr-TR" sz="2800" dirty="0" smtClean="0">
                <a:solidFill>
                  <a:srgbClr val="C00000"/>
                </a:solidFill>
              </a:rPr>
              <a:t>Stratejik Ortaklık Proje Örneği</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5" name="Content Placeholder 4"/>
          <p:cNvSpPr>
            <a:spLocks noGrp="1"/>
          </p:cNvSpPr>
          <p:nvPr>
            <p:ph idx="1"/>
          </p:nvPr>
        </p:nvSpPr>
        <p:spPr>
          <a:xfrm>
            <a:off x="428625" y="1524000"/>
            <a:ext cx="8229600" cy="4267200"/>
          </a:xfrm>
        </p:spPr>
        <p:txBody>
          <a:bodyPr>
            <a:normAutofit fontScale="25000" lnSpcReduction="20000"/>
          </a:bodyPr>
          <a:lstStyle/>
          <a:p>
            <a:pPr lvl="8">
              <a:buClr>
                <a:schemeClr val="tx2"/>
              </a:buClr>
              <a:buFont typeface="Wingdings" panose="05000000000000000000" pitchFamily="2" charset="2"/>
              <a:buChar char="ü"/>
            </a:pPr>
            <a:r>
              <a:rPr lang="tr-TR" sz="5600" b="1" dirty="0" smtClean="0"/>
              <a:t>Proje </a:t>
            </a:r>
            <a:r>
              <a:rPr lang="tr-TR" sz="5600" b="1" dirty="0"/>
              <a:t>Türü: </a:t>
            </a:r>
            <a:r>
              <a:rPr lang="tr-TR" sz="5600" dirty="0"/>
              <a:t>Mesleki Eğitim Stratejik Ortaklıklar (KA2) </a:t>
            </a:r>
            <a:endParaRPr lang="tr-TR" sz="5600" dirty="0" smtClean="0"/>
          </a:p>
          <a:p>
            <a:pPr>
              <a:buClr>
                <a:schemeClr val="tx2"/>
              </a:buClr>
              <a:buFont typeface="Wingdings" panose="05000000000000000000" pitchFamily="2" charset="2"/>
              <a:buChar char="ü"/>
            </a:pPr>
            <a:endParaRPr lang="tr-TR" sz="5600" dirty="0"/>
          </a:p>
          <a:p>
            <a:pPr lvl="8">
              <a:buClr>
                <a:schemeClr val="tx2"/>
              </a:buClr>
              <a:buFont typeface="Wingdings" panose="05000000000000000000" pitchFamily="2" charset="2"/>
              <a:buChar char="ü"/>
            </a:pPr>
            <a:r>
              <a:rPr lang="tr-TR" sz="5600" b="1" dirty="0"/>
              <a:t>Proje Adı: </a:t>
            </a:r>
            <a:r>
              <a:rPr lang="tr-TR" sz="5600" dirty="0"/>
              <a:t>Tamamlayıcı Terapilerle Avrupa Birliği Standartlarında Hemşirelik Bakımının Geliştirilmesi (BestCARE</a:t>
            </a:r>
            <a:r>
              <a:rPr lang="tr-TR" sz="5600" dirty="0" smtClean="0"/>
              <a:t>)</a:t>
            </a:r>
          </a:p>
          <a:p>
            <a:pPr>
              <a:buClr>
                <a:schemeClr val="tx2"/>
              </a:buClr>
              <a:buFont typeface="Wingdings" panose="05000000000000000000" pitchFamily="2" charset="2"/>
              <a:buChar char="ü"/>
            </a:pPr>
            <a:endParaRPr lang="tr-TR" sz="5600" dirty="0"/>
          </a:p>
          <a:p>
            <a:pPr lvl="8" algn="just">
              <a:buClr>
                <a:schemeClr val="tx2"/>
              </a:buClr>
              <a:buFont typeface="Wingdings" panose="05000000000000000000" pitchFamily="2" charset="2"/>
              <a:buChar char="ü"/>
            </a:pPr>
            <a:r>
              <a:rPr lang="tr-TR" sz="5600" b="1" dirty="0"/>
              <a:t>Proje Konusu ve Amacı: </a:t>
            </a:r>
            <a:r>
              <a:rPr lang="tr-TR" sz="5600" dirty="0"/>
              <a:t>Proje ile özellikle kanser tanısı </a:t>
            </a:r>
            <a:r>
              <a:rPr lang="en-US" sz="5600" dirty="0" err="1" smtClean="0"/>
              <a:t>konulan</a:t>
            </a:r>
            <a:r>
              <a:rPr lang="tr-TR" sz="5600" dirty="0" smtClean="0"/>
              <a:t> </a:t>
            </a:r>
            <a:r>
              <a:rPr lang="tr-TR" sz="5600" dirty="0"/>
              <a:t>hastalarda ortaya çıkan yan etkilerin tamamlayıcı tedavi yöntemleriyle azaltılması </a:t>
            </a:r>
            <a:endParaRPr lang="tr-TR" sz="5600" dirty="0" smtClean="0"/>
          </a:p>
          <a:p>
            <a:pPr marL="3657600" lvl="8" indent="0" algn="just">
              <a:buClr>
                <a:schemeClr val="tx2"/>
              </a:buClr>
              <a:buNone/>
            </a:pPr>
            <a:r>
              <a:rPr lang="tr-TR" sz="5600" dirty="0"/>
              <a:t> </a:t>
            </a:r>
            <a:r>
              <a:rPr lang="tr-TR" sz="5600" dirty="0" smtClean="0"/>
              <a:t>    amaçlanmaktadır</a:t>
            </a:r>
            <a:r>
              <a:rPr lang="tr-TR" sz="5600" dirty="0"/>
              <a:t>. </a:t>
            </a:r>
            <a:endParaRPr lang="tr-TR" sz="5600" dirty="0" smtClean="0"/>
          </a:p>
          <a:p>
            <a:pPr marL="3657600" lvl="8" indent="0" algn="just">
              <a:buClr>
                <a:schemeClr val="tx2"/>
              </a:buClr>
              <a:buNone/>
            </a:pPr>
            <a:endParaRPr lang="tr-TR" sz="5600" dirty="0" smtClean="0"/>
          </a:p>
          <a:p>
            <a:pPr marL="3657600" lvl="8" indent="0" algn="just">
              <a:buClr>
                <a:schemeClr val="tx2"/>
              </a:buClr>
              <a:buNone/>
            </a:pPr>
            <a:endParaRPr lang="tr-TR" sz="5600" dirty="0" smtClean="0"/>
          </a:p>
          <a:p>
            <a:pPr>
              <a:buClr>
                <a:schemeClr val="tx2"/>
              </a:buClr>
              <a:buFont typeface="Wingdings" panose="05000000000000000000" pitchFamily="2" charset="2"/>
              <a:buChar char="ü"/>
            </a:pPr>
            <a:r>
              <a:rPr lang="tr-TR" sz="5600" b="1" dirty="0"/>
              <a:t>Koordinatör: </a:t>
            </a:r>
            <a:r>
              <a:rPr lang="tr-TR" sz="5600" dirty="0"/>
              <a:t>Akdeniz </a:t>
            </a:r>
            <a:r>
              <a:rPr lang="tr-TR" sz="5600" dirty="0" smtClean="0"/>
              <a:t>Üniversitesi</a:t>
            </a:r>
          </a:p>
          <a:p>
            <a:pPr>
              <a:buClr>
                <a:schemeClr val="tx2"/>
              </a:buClr>
              <a:buFont typeface="Wingdings" panose="05000000000000000000" pitchFamily="2" charset="2"/>
              <a:buChar char="ü"/>
            </a:pPr>
            <a:endParaRPr lang="tr-TR" sz="5600" dirty="0"/>
          </a:p>
          <a:p>
            <a:pPr>
              <a:buClr>
                <a:schemeClr val="tx2"/>
              </a:buClr>
              <a:buFont typeface="Wingdings" panose="05000000000000000000" pitchFamily="2" charset="2"/>
              <a:buChar char="ü"/>
            </a:pPr>
            <a:r>
              <a:rPr lang="tr-TR" sz="5600" b="1" dirty="0"/>
              <a:t>Süre: </a:t>
            </a:r>
            <a:r>
              <a:rPr lang="tr-TR" sz="5600" dirty="0"/>
              <a:t>1 Eylül 2014 – 31 Ağustos </a:t>
            </a:r>
            <a:r>
              <a:rPr lang="tr-TR" sz="5600" dirty="0" smtClean="0"/>
              <a:t>2016</a:t>
            </a:r>
          </a:p>
          <a:p>
            <a:pPr marL="0" indent="0">
              <a:buClr>
                <a:schemeClr val="tx2"/>
              </a:buClr>
              <a:buNone/>
            </a:pPr>
            <a:endParaRPr lang="tr-TR" sz="5600" dirty="0"/>
          </a:p>
          <a:p>
            <a:pPr>
              <a:buClr>
                <a:schemeClr val="tx2"/>
              </a:buClr>
              <a:buFont typeface="Wingdings" panose="05000000000000000000" pitchFamily="2" charset="2"/>
              <a:buChar char="ü"/>
            </a:pPr>
            <a:r>
              <a:rPr lang="tr-TR" sz="5600" b="1" dirty="0"/>
              <a:t>Ortaklar: </a:t>
            </a:r>
            <a:r>
              <a:rPr lang="tr-TR" sz="5600" dirty="0"/>
              <a:t>Antalya Valiliği, Antalya Kamu Hastaneleri Kurumu, Sağlık ve Doğal Terapiler Derneği (Türkiye), Cespı Centro Studı Delle Professıonı Sanıtarıe (İtalya), Ascension Training Services Ltd (İngiltere), EURO-CERT European Academy gGmbH (Almanya</a:t>
            </a:r>
            <a:r>
              <a:rPr lang="tr-TR" sz="5600" dirty="0" smtClean="0"/>
              <a:t>).</a:t>
            </a:r>
          </a:p>
          <a:p>
            <a:pPr>
              <a:buClr>
                <a:schemeClr val="tx2"/>
              </a:buClr>
              <a:buFont typeface="Wingdings" panose="05000000000000000000" pitchFamily="2" charset="2"/>
              <a:buChar char="ü"/>
            </a:pPr>
            <a:endParaRPr lang="tr-TR" sz="5600" dirty="0"/>
          </a:p>
          <a:p>
            <a:pPr>
              <a:buClr>
                <a:schemeClr val="tx2"/>
              </a:buClr>
              <a:buFont typeface="Wingdings" panose="05000000000000000000" pitchFamily="2" charset="2"/>
              <a:buChar char="ü"/>
            </a:pPr>
            <a:r>
              <a:rPr lang="tr-TR" sz="6000" b="1" dirty="0">
                <a:latin typeface="Arial" panose="020B0604020202020204" pitchFamily="34" charset="0"/>
                <a:cs typeface="Arial" panose="020B0604020202020204" pitchFamily="34" charset="0"/>
              </a:rPr>
              <a:t>Hibe </a:t>
            </a:r>
            <a:r>
              <a:rPr lang="tr-TR" sz="5600" b="1" dirty="0" smtClean="0"/>
              <a:t>: </a:t>
            </a:r>
            <a:r>
              <a:rPr lang="tr-TR" sz="5600" dirty="0"/>
              <a:t>266.694,00 </a:t>
            </a:r>
            <a:r>
              <a:rPr lang="tr-TR" sz="5600" dirty="0" smtClean="0"/>
              <a:t>€</a:t>
            </a:r>
            <a:endParaRPr lang="tr-TR" sz="5600" dirty="0"/>
          </a:p>
        </p:txBody>
      </p:sp>
      <p:pic>
        <p:nvPicPr>
          <p:cNvPr id="1026" name="Picture 2" descr="C:\Users\gozcan\AppData\Local\Microsoft\Windows\Temporary Internet Files\Content.Outlook\PXJS4TEM\Gevşeme Egzersizleri ve Reiki Eğitim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95400"/>
            <a:ext cx="2590800"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1259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533400" y="990600"/>
            <a:ext cx="3657600" cy="5135563"/>
          </a:xfrm>
        </p:spPr>
        <p:txBody>
          <a:bodyPr>
            <a:normAutofit fontScale="40000" lnSpcReduction="20000"/>
          </a:bodyPr>
          <a:lstStyle/>
          <a:p>
            <a:pPr>
              <a:buClr>
                <a:schemeClr val="tx2"/>
              </a:buClr>
              <a:buFont typeface="Wingdings" panose="05000000000000000000" pitchFamily="2" charset="2"/>
              <a:buChar char="ü"/>
            </a:pPr>
            <a:endParaRPr lang="tr-TR" b="1" dirty="0" smtClean="0">
              <a:solidFill>
                <a:schemeClr val="accent2"/>
              </a:solidFill>
            </a:endParaRPr>
          </a:p>
          <a:p>
            <a:pPr marL="0" indent="0">
              <a:buClr>
                <a:schemeClr val="tx2"/>
              </a:buClr>
              <a:buNone/>
            </a:pPr>
            <a:endParaRPr lang="tr-TR" b="1" dirty="0">
              <a:solidFill>
                <a:schemeClr val="accent2"/>
              </a:solidFill>
            </a:endParaRPr>
          </a:p>
          <a:p>
            <a:pPr marL="0" indent="0">
              <a:buClr>
                <a:schemeClr val="tx2"/>
              </a:buClr>
              <a:buNone/>
            </a:pPr>
            <a:endParaRPr lang="tr-TR" b="1" dirty="0" smtClean="0">
              <a:solidFill>
                <a:schemeClr val="accent2"/>
              </a:solidFill>
            </a:endParaRPr>
          </a:p>
          <a:p>
            <a:pPr marL="0" indent="0">
              <a:buClr>
                <a:schemeClr val="tx2"/>
              </a:buClr>
              <a:buNone/>
            </a:pPr>
            <a:endParaRPr lang="tr-TR" b="1" dirty="0">
              <a:solidFill>
                <a:schemeClr val="accent2"/>
              </a:solidFill>
            </a:endParaRPr>
          </a:p>
          <a:p>
            <a:pPr marL="0" indent="0">
              <a:buClr>
                <a:schemeClr val="tx2"/>
              </a:buClr>
              <a:buNone/>
            </a:pPr>
            <a:endParaRPr lang="tr-TR" b="1" dirty="0" smtClean="0">
              <a:solidFill>
                <a:schemeClr val="accent2"/>
              </a:solidFill>
            </a:endParaRPr>
          </a:p>
          <a:p>
            <a:pPr marL="0" indent="0">
              <a:buClr>
                <a:schemeClr val="tx2"/>
              </a:buClr>
              <a:buNone/>
            </a:pPr>
            <a:endParaRPr lang="tr-TR" b="1" dirty="0" smtClean="0">
              <a:solidFill>
                <a:schemeClr val="accent2"/>
              </a:solidFill>
            </a:endParaRPr>
          </a:p>
          <a:p>
            <a:pPr marL="0" indent="0">
              <a:buClr>
                <a:schemeClr val="tx2"/>
              </a:buClr>
              <a:buNone/>
            </a:pPr>
            <a:endParaRPr lang="tr-TR" b="1" dirty="0" smtClean="0">
              <a:solidFill>
                <a:schemeClr val="accent2"/>
              </a:solidFill>
            </a:endParaRPr>
          </a:p>
          <a:p>
            <a:pPr marL="0" indent="0">
              <a:buClr>
                <a:schemeClr val="tx2"/>
              </a:buClr>
              <a:buNone/>
            </a:pPr>
            <a:endParaRPr lang="tr-TR" b="1" dirty="0">
              <a:solidFill>
                <a:schemeClr val="accent2"/>
              </a:solidFill>
            </a:endParaRPr>
          </a:p>
          <a:p>
            <a:pPr marL="0" indent="0">
              <a:buClr>
                <a:schemeClr val="tx2"/>
              </a:buClr>
              <a:buNone/>
            </a:pPr>
            <a:endParaRPr lang="tr-TR" b="1" dirty="0" smtClean="0">
              <a:solidFill>
                <a:schemeClr val="accent2"/>
              </a:solidFill>
            </a:endParaRPr>
          </a:p>
          <a:p>
            <a:pPr marL="0" indent="0">
              <a:buClr>
                <a:schemeClr val="tx2"/>
              </a:buClr>
              <a:buNone/>
            </a:pPr>
            <a:endParaRPr lang="tr-TR" b="1" dirty="0">
              <a:solidFill>
                <a:schemeClr val="accent2"/>
              </a:solidFill>
            </a:endParaRPr>
          </a:p>
          <a:p>
            <a:pPr marL="0" indent="0">
              <a:buClr>
                <a:schemeClr val="tx2"/>
              </a:buClr>
              <a:buNone/>
            </a:pPr>
            <a:endParaRPr lang="tr-TR" b="1" dirty="0">
              <a:solidFill>
                <a:schemeClr val="accent2"/>
              </a:solidFill>
            </a:endParaRPr>
          </a:p>
          <a:p>
            <a:pPr marL="0" indent="0">
              <a:buClr>
                <a:schemeClr val="tx2"/>
              </a:buClr>
              <a:buNone/>
            </a:pPr>
            <a:endParaRPr lang="tr-TR" b="1" dirty="0" smtClean="0">
              <a:solidFill>
                <a:schemeClr val="accent2"/>
              </a:solidFill>
            </a:endParaRPr>
          </a:p>
          <a:p>
            <a:pPr marL="0" indent="0">
              <a:buClr>
                <a:schemeClr val="tx2"/>
              </a:buClr>
              <a:buNone/>
            </a:pPr>
            <a:endParaRPr lang="tr-TR" sz="1400" b="1" dirty="0">
              <a:solidFill>
                <a:schemeClr val="accent2"/>
              </a:solidFill>
            </a:endParaRPr>
          </a:p>
          <a:p>
            <a:pPr lvl="0">
              <a:buClr>
                <a:srgbClr val="000000"/>
              </a:buClr>
              <a:buFont typeface="Wingdings" panose="05000000000000000000" pitchFamily="2" charset="2"/>
              <a:buChar char="ü"/>
            </a:pPr>
            <a:endParaRPr lang="tr-TR" sz="3500" b="1" dirty="0" smtClean="0"/>
          </a:p>
          <a:p>
            <a:pPr lvl="0">
              <a:buClr>
                <a:srgbClr val="000000"/>
              </a:buClr>
              <a:buFont typeface="Wingdings" panose="05000000000000000000" pitchFamily="2" charset="2"/>
              <a:buChar char="ü"/>
            </a:pPr>
            <a:endParaRPr lang="tr-TR" sz="3500" b="1" dirty="0" smtClean="0"/>
          </a:p>
          <a:p>
            <a:pPr lvl="0">
              <a:buClr>
                <a:srgbClr val="000000"/>
              </a:buClr>
              <a:buFont typeface="Wingdings" panose="05000000000000000000" pitchFamily="2" charset="2"/>
              <a:buChar char="ü"/>
            </a:pPr>
            <a:r>
              <a:rPr lang="tr-TR" sz="3500" b="1" dirty="0" smtClean="0"/>
              <a:t>Koordinatör: </a:t>
            </a:r>
            <a:r>
              <a:rPr lang="tr-TR" sz="3500" dirty="0" smtClean="0"/>
              <a:t>HAK-İŞ Konferderasyonu</a:t>
            </a:r>
            <a:endParaRPr lang="tr-TR" sz="3500" dirty="0" smtClean="0">
              <a:solidFill>
                <a:srgbClr val="333399"/>
              </a:solidFill>
            </a:endParaRPr>
          </a:p>
          <a:p>
            <a:pPr marL="0" lvl="0" indent="0">
              <a:buClr>
                <a:srgbClr val="000000"/>
              </a:buClr>
              <a:buNone/>
            </a:pPr>
            <a:endParaRPr lang="tr-TR" sz="3500" b="1" dirty="0"/>
          </a:p>
          <a:p>
            <a:pPr lvl="0">
              <a:buClr>
                <a:srgbClr val="000000"/>
              </a:buClr>
              <a:buFont typeface="Wingdings" panose="05000000000000000000" pitchFamily="2" charset="2"/>
              <a:buChar char="ü"/>
            </a:pPr>
            <a:r>
              <a:rPr lang="tr-TR" sz="3500" b="1" dirty="0" smtClean="0"/>
              <a:t>Diğer </a:t>
            </a:r>
            <a:r>
              <a:rPr lang="tr-TR" sz="3500" b="1" dirty="0"/>
              <a:t>Ortaklar</a:t>
            </a:r>
            <a:r>
              <a:rPr lang="tr-TR" sz="3500" b="1" dirty="0" smtClean="0"/>
              <a:t>:</a:t>
            </a:r>
            <a:r>
              <a:rPr lang="en-US" sz="3500" b="1" dirty="0" smtClean="0"/>
              <a:t> </a:t>
            </a:r>
            <a:r>
              <a:rPr lang="tr-TR" sz="3500" dirty="0" smtClean="0"/>
              <a:t>Gazi </a:t>
            </a:r>
            <a:r>
              <a:rPr lang="tr-TR" sz="3500" dirty="0"/>
              <a:t>Üniversitesi, Almanya IGMG Hilfs- und Sozialverein e.V. (HASENE), Fransa COJEP International</a:t>
            </a:r>
            <a:endParaRPr lang="tr-TR" sz="3500" dirty="0">
              <a:solidFill>
                <a:srgbClr val="333399"/>
              </a:solidFill>
            </a:endParaRPr>
          </a:p>
          <a:p>
            <a:pPr lvl="0">
              <a:buClr>
                <a:srgbClr val="000000"/>
              </a:buClr>
              <a:buFont typeface="Wingdings" panose="05000000000000000000" pitchFamily="2" charset="2"/>
              <a:buChar char="ü"/>
            </a:pPr>
            <a:endParaRPr lang="tr-TR" sz="3500" b="1" dirty="0" smtClean="0"/>
          </a:p>
          <a:p>
            <a:pPr lvl="0">
              <a:buClr>
                <a:srgbClr val="000000"/>
              </a:buClr>
              <a:buFont typeface="Wingdings" panose="05000000000000000000" pitchFamily="2" charset="2"/>
              <a:buChar char="ü"/>
            </a:pPr>
            <a:r>
              <a:rPr lang="tr-TR" sz="3500" b="1" dirty="0" smtClean="0"/>
              <a:t>Süre</a:t>
            </a:r>
            <a:r>
              <a:rPr lang="tr-TR" sz="3500" b="1" dirty="0"/>
              <a:t>: </a:t>
            </a:r>
            <a:r>
              <a:rPr lang="tr-TR" sz="3500" dirty="0" smtClean="0">
                <a:solidFill>
                  <a:srgbClr val="000000"/>
                </a:solidFill>
              </a:rPr>
              <a:t>2 yıl</a:t>
            </a:r>
            <a:endParaRPr lang="tr-TR" sz="3500" dirty="0">
              <a:solidFill>
                <a:srgbClr val="000000"/>
              </a:solidFill>
            </a:endParaRPr>
          </a:p>
          <a:p>
            <a:pPr lvl="0">
              <a:buClr>
                <a:srgbClr val="000000"/>
              </a:buClr>
              <a:buFont typeface="Wingdings" panose="05000000000000000000" pitchFamily="2" charset="2"/>
              <a:buChar char="ü"/>
            </a:pPr>
            <a:endParaRPr lang="tr-TR" sz="3500" b="1" dirty="0">
              <a:solidFill>
                <a:srgbClr val="333399"/>
              </a:solidFill>
            </a:endParaRPr>
          </a:p>
          <a:p>
            <a:pPr eaLnBrk="1" hangingPunct="1">
              <a:buFont typeface="Wingdings" panose="05000000000000000000" pitchFamily="2" charset="2"/>
              <a:buChar char="ü"/>
              <a:defRPr/>
            </a:pPr>
            <a:r>
              <a:rPr lang="tr-TR" sz="3600" b="1" dirty="0">
                <a:latin typeface="Arial" panose="020B0604020202020204" pitchFamily="34" charset="0"/>
                <a:cs typeface="Arial" panose="020B0604020202020204" pitchFamily="34" charset="0"/>
              </a:rPr>
              <a:t>Hibe </a:t>
            </a:r>
            <a:r>
              <a:rPr lang="tr-TR" sz="3500" b="1" dirty="0"/>
              <a:t>:</a:t>
            </a:r>
            <a:r>
              <a:rPr lang="tr-TR" sz="3500" dirty="0"/>
              <a:t>148.164,00  Avro</a:t>
            </a:r>
          </a:p>
          <a:p>
            <a:pPr eaLnBrk="1" hangingPunct="1">
              <a:buFont typeface="Wingdings" panose="05000000000000000000" pitchFamily="2" charset="2"/>
              <a:buChar char="ü"/>
              <a:defRPr/>
            </a:pPr>
            <a:endParaRPr lang="tr-TR" sz="2000" b="1" dirty="0" smtClean="0">
              <a:solidFill>
                <a:schemeClr val="accent2"/>
              </a:solidFill>
            </a:endParaRPr>
          </a:p>
          <a:p>
            <a:pPr marL="0" indent="0">
              <a:buClr>
                <a:schemeClr val="tx2"/>
              </a:buClr>
              <a:buNone/>
            </a:pPr>
            <a:endParaRPr lang="tr-TR" b="1" dirty="0">
              <a:solidFill>
                <a:schemeClr val="accent2"/>
              </a:solidFill>
            </a:endParaRPr>
          </a:p>
          <a:p>
            <a:pPr marL="0" indent="0">
              <a:buClr>
                <a:schemeClr val="tx2"/>
              </a:buClr>
              <a:buNone/>
            </a:pPr>
            <a:endParaRPr lang="tr-TR" b="1" dirty="0" smtClean="0">
              <a:solidFill>
                <a:schemeClr val="accent2"/>
              </a:solidFill>
            </a:endParaRPr>
          </a:p>
          <a:p>
            <a:pPr marL="0" indent="0">
              <a:buClr>
                <a:schemeClr val="tx2"/>
              </a:buClr>
              <a:buNone/>
            </a:pPr>
            <a:endParaRPr lang="tr-TR" b="1" dirty="0">
              <a:solidFill>
                <a:schemeClr val="accent2"/>
              </a:solidFill>
            </a:endParaRPr>
          </a:p>
          <a:p>
            <a:pPr marL="0" indent="0">
              <a:buClr>
                <a:schemeClr val="tx2"/>
              </a:buClr>
              <a:buNone/>
            </a:pPr>
            <a:endParaRPr lang="tr-TR" b="1" dirty="0" smtClean="0">
              <a:solidFill>
                <a:schemeClr val="accent2"/>
              </a:solidFill>
            </a:endParaRPr>
          </a:p>
          <a:p>
            <a:pPr marL="0" indent="0">
              <a:buClr>
                <a:schemeClr val="tx2"/>
              </a:buClr>
              <a:buNone/>
            </a:pPr>
            <a:endParaRPr lang="tr-TR" b="1" dirty="0">
              <a:solidFill>
                <a:schemeClr val="accent2"/>
              </a:solidFill>
            </a:endParaRPr>
          </a:p>
          <a:p>
            <a:pPr marL="0" indent="0">
              <a:buClr>
                <a:schemeClr val="tx2"/>
              </a:buClr>
              <a:buNone/>
            </a:pPr>
            <a:endParaRPr lang="tr-TR" b="1" dirty="0" smtClean="0">
              <a:solidFill>
                <a:schemeClr val="accent2"/>
              </a:solidFill>
            </a:endParaRPr>
          </a:p>
          <a:p>
            <a:pPr marL="0" indent="0">
              <a:buClr>
                <a:schemeClr val="tx2"/>
              </a:buClr>
              <a:buNone/>
            </a:pPr>
            <a:endParaRPr lang="tr-TR" b="1" dirty="0">
              <a:solidFill>
                <a:schemeClr val="accent2"/>
              </a:solidFill>
            </a:endParaRPr>
          </a:p>
          <a:p>
            <a:pPr marL="0" indent="0">
              <a:buClr>
                <a:schemeClr val="tx2"/>
              </a:buClr>
              <a:buNone/>
            </a:pPr>
            <a:endParaRPr lang="tr-TR" b="1" dirty="0" smtClean="0">
              <a:solidFill>
                <a:schemeClr val="accent2"/>
              </a:solidFill>
            </a:endParaRPr>
          </a:p>
          <a:p>
            <a:pPr marL="0" indent="0">
              <a:buClr>
                <a:schemeClr val="tx2"/>
              </a:buClr>
              <a:buNone/>
            </a:pPr>
            <a:endParaRPr lang="tr-TR" b="1" dirty="0">
              <a:solidFill>
                <a:schemeClr val="accent2"/>
              </a:solidFill>
            </a:endParaRPr>
          </a:p>
          <a:p>
            <a:pPr marL="0" indent="0">
              <a:buClr>
                <a:schemeClr val="tx2"/>
              </a:buClr>
              <a:buNone/>
            </a:pPr>
            <a:endParaRPr lang="tr-TR" b="1" dirty="0" smtClean="0">
              <a:solidFill>
                <a:schemeClr val="accent2"/>
              </a:solidFill>
            </a:endParaRPr>
          </a:p>
          <a:p>
            <a:pPr marL="0" indent="0">
              <a:buClr>
                <a:schemeClr val="tx2"/>
              </a:buClr>
              <a:buNone/>
            </a:pPr>
            <a:endParaRPr lang="tr-TR" b="1" dirty="0">
              <a:solidFill>
                <a:schemeClr val="accent2"/>
              </a:solidFill>
            </a:endParaRPr>
          </a:p>
          <a:p>
            <a:pPr marL="0" indent="0">
              <a:buClr>
                <a:schemeClr val="tx2"/>
              </a:buClr>
              <a:buNone/>
            </a:pPr>
            <a:endParaRPr lang="tr-TR" b="1" dirty="0" smtClean="0">
              <a:solidFill>
                <a:schemeClr val="accent2"/>
              </a:solidFill>
            </a:endParaRPr>
          </a:p>
          <a:p>
            <a:pPr marL="0" indent="0">
              <a:buClr>
                <a:schemeClr val="tx2"/>
              </a:buClr>
              <a:buNone/>
            </a:pPr>
            <a:endParaRPr lang="tr-TR" b="1" dirty="0">
              <a:solidFill>
                <a:schemeClr val="accent2"/>
              </a:solidFill>
            </a:endParaRPr>
          </a:p>
          <a:p>
            <a:pPr>
              <a:buClr>
                <a:schemeClr val="tx2"/>
              </a:buClr>
              <a:buFont typeface="Wingdings" panose="05000000000000000000" pitchFamily="2" charset="2"/>
              <a:buChar char="ü"/>
            </a:pPr>
            <a:endParaRPr lang="tr-TR" b="1" dirty="0">
              <a:solidFill>
                <a:schemeClr val="accent2"/>
              </a:solidFill>
            </a:endParaRPr>
          </a:p>
          <a:p>
            <a:pPr>
              <a:buClr>
                <a:schemeClr val="tx2"/>
              </a:buClr>
              <a:buFont typeface="Wingdings" panose="05000000000000000000" pitchFamily="2" charset="2"/>
              <a:buChar char="ü"/>
            </a:pPr>
            <a:endParaRPr lang="tr-TR" dirty="0">
              <a:solidFill>
                <a:schemeClr val="accent2"/>
              </a:solidFill>
            </a:endParaRPr>
          </a:p>
          <a:p>
            <a:pPr>
              <a:buClr>
                <a:schemeClr val="tx2"/>
              </a:buClr>
              <a:buFont typeface="Wingdings" panose="05000000000000000000" pitchFamily="2" charset="2"/>
              <a:buChar char="ü"/>
            </a:pPr>
            <a:endParaRPr lang="tr-TR" b="1" dirty="0">
              <a:solidFill>
                <a:schemeClr val="tx2"/>
              </a:solidFill>
            </a:endParaRPr>
          </a:p>
        </p:txBody>
      </p:sp>
      <p:sp>
        <p:nvSpPr>
          <p:cNvPr id="3" name="Content Placeholder 2"/>
          <p:cNvSpPr>
            <a:spLocks noGrp="1"/>
          </p:cNvSpPr>
          <p:nvPr>
            <p:ph sz="half" idx="2"/>
          </p:nvPr>
        </p:nvSpPr>
        <p:spPr>
          <a:xfrm>
            <a:off x="4343400" y="990601"/>
            <a:ext cx="4038600" cy="5126038"/>
          </a:xfrm>
        </p:spPr>
        <p:txBody>
          <a:bodyPr/>
          <a:lstStyle/>
          <a:p>
            <a:pPr lvl="0">
              <a:buClr>
                <a:srgbClr val="000000"/>
              </a:buClr>
              <a:buFont typeface="Wingdings" panose="05000000000000000000" pitchFamily="2" charset="2"/>
              <a:buChar char="ü"/>
            </a:pPr>
            <a:r>
              <a:rPr lang="tr-TR" sz="1400" b="1" dirty="0"/>
              <a:t>Proje Türü: </a:t>
            </a:r>
            <a:r>
              <a:rPr lang="tr-TR" sz="1400" dirty="0" smtClean="0">
                <a:solidFill>
                  <a:srgbClr val="000000"/>
                </a:solidFill>
              </a:rPr>
              <a:t>Mesleki Eğitim Stratejik Ortaklık (KA2)</a:t>
            </a:r>
            <a:endParaRPr lang="tr-TR" sz="1400" dirty="0">
              <a:solidFill>
                <a:srgbClr val="000000"/>
              </a:solidFill>
            </a:endParaRPr>
          </a:p>
          <a:p>
            <a:pPr marL="0" lvl="0" indent="0">
              <a:buClr>
                <a:srgbClr val="000000"/>
              </a:buClr>
              <a:buNone/>
            </a:pPr>
            <a:endParaRPr lang="tr-TR" sz="1400" b="1" dirty="0">
              <a:solidFill>
                <a:srgbClr val="333399"/>
              </a:solidFill>
            </a:endParaRPr>
          </a:p>
          <a:p>
            <a:pPr lvl="0">
              <a:buClr>
                <a:srgbClr val="000000"/>
              </a:buClr>
              <a:buFont typeface="Wingdings" panose="05000000000000000000" pitchFamily="2" charset="2"/>
              <a:buChar char="ü"/>
            </a:pPr>
            <a:r>
              <a:rPr lang="tr-TR" sz="1400" b="1" dirty="0" smtClean="0"/>
              <a:t>Proje Adı: </a:t>
            </a:r>
            <a:r>
              <a:rPr lang="tr-TR" sz="1400" dirty="0" smtClean="0">
                <a:solidFill>
                  <a:srgbClr val="000000"/>
                </a:solidFill>
              </a:rPr>
              <a:t>Mesleki </a:t>
            </a:r>
            <a:r>
              <a:rPr lang="tr-TR" sz="1400" dirty="0">
                <a:solidFill>
                  <a:srgbClr val="000000"/>
                </a:solidFill>
              </a:rPr>
              <a:t>Eğitim </a:t>
            </a:r>
            <a:r>
              <a:rPr lang="tr-TR" sz="1400" dirty="0" smtClean="0">
                <a:solidFill>
                  <a:srgbClr val="000000"/>
                </a:solidFill>
              </a:rPr>
              <a:t>Yoluyla Mültecilerin </a:t>
            </a:r>
            <a:r>
              <a:rPr lang="tr-TR" sz="1400" dirty="0">
                <a:solidFill>
                  <a:srgbClr val="000000"/>
                </a:solidFill>
              </a:rPr>
              <a:t>Sosyal </a:t>
            </a:r>
            <a:r>
              <a:rPr lang="tr-TR" sz="1400" dirty="0" smtClean="0">
                <a:solidFill>
                  <a:srgbClr val="000000"/>
                </a:solidFill>
              </a:rPr>
              <a:t>Entegrasyonu</a:t>
            </a:r>
            <a:endParaRPr lang="tr-TR" sz="1400" b="1" dirty="0">
              <a:solidFill>
                <a:srgbClr val="333399"/>
              </a:solidFill>
            </a:endParaRPr>
          </a:p>
          <a:p>
            <a:pPr marL="285750" indent="-285750" algn="just">
              <a:spcAft>
                <a:spcPts val="600"/>
              </a:spcAft>
              <a:buFont typeface="Wingdings" panose="05000000000000000000" pitchFamily="2" charset="2"/>
              <a:buChar char="ü"/>
              <a:defRPr/>
            </a:pPr>
            <a:endParaRPr lang="tr-TR" sz="1400" b="1" dirty="0" smtClean="0"/>
          </a:p>
          <a:p>
            <a:pPr marL="285750" indent="-285750" algn="just">
              <a:spcAft>
                <a:spcPts val="600"/>
              </a:spcAft>
              <a:buFont typeface="Wingdings" panose="05000000000000000000" pitchFamily="2" charset="2"/>
              <a:buChar char="ü"/>
              <a:defRPr/>
            </a:pPr>
            <a:r>
              <a:rPr lang="tr-TR" sz="1400" b="1" dirty="0" smtClean="0"/>
              <a:t>Proje </a:t>
            </a:r>
            <a:r>
              <a:rPr lang="tr-TR" sz="1400" b="1" dirty="0"/>
              <a:t>Konusu ve </a:t>
            </a:r>
            <a:r>
              <a:rPr lang="tr-TR" sz="1400" b="1" dirty="0" smtClean="0"/>
              <a:t>Amacı: </a:t>
            </a:r>
            <a:r>
              <a:rPr lang="tr-TR" sz="1400" dirty="0" smtClean="0"/>
              <a:t>Türkiye’de </a:t>
            </a:r>
            <a:r>
              <a:rPr lang="tr-TR" sz="1400" dirty="0"/>
              <a:t>çoğunluğu Suriyeli olmak üzere, 4,6 milyon mazlum ve mağdur mülteci yaşamaktadır. </a:t>
            </a:r>
            <a:br>
              <a:rPr lang="tr-TR" sz="1400" dirty="0"/>
            </a:br>
            <a:r>
              <a:rPr lang="tr-TR" sz="1400" dirty="0"/>
              <a:t>Y</a:t>
            </a:r>
            <a:r>
              <a:rPr lang="tr-TR" sz="1400" dirty="0" smtClean="0"/>
              <a:t>aklaşık </a:t>
            </a:r>
            <a:r>
              <a:rPr lang="tr-TR" sz="1400" dirty="0"/>
              <a:t>5 milyon mülteci açısından kısa vadede yaşanacak en önemli sorunun sosyal entegrasyon olduğu </a:t>
            </a:r>
            <a:r>
              <a:rPr lang="tr-TR" sz="1400" dirty="0" smtClean="0"/>
              <a:t>düşünülmektedir</a:t>
            </a:r>
            <a:r>
              <a:rPr lang="tr-TR" sz="1400" dirty="0"/>
              <a:t>. Bu kapsamda, mültecilerin mesleki ve dil </a:t>
            </a:r>
            <a:r>
              <a:rPr lang="tr-TR" sz="1400" dirty="0" smtClean="0"/>
              <a:t>becerilerini geliştirerek </a:t>
            </a:r>
            <a:r>
              <a:rPr lang="tr-TR" sz="1400" dirty="0"/>
              <a:t>istihdam edilebilirliklerine katkıda bulunmak amaçlanmaktadır.</a:t>
            </a:r>
            <a:endParaRPr lang="tr-TR" sz="1400" dirty="0" smtClean="0"/>
          </a:p>
          <a:p>
            <a:pPr algn="just">
              <a:spcAft>
                <a:spcPts val="600"/>
              </a:spcAft>
              <a:buFont typeface="Wingdings" panose="05000000000000000000" pitchFamily="2" charset="2"/>
              <a:buChar char="ü"/>
              <a:defRPr/>
            </a:pPr>
            <a:r>
              <a:rPr lang="tr-TR" sz="1400" b="1" dirty="0" smtClean="0">
                <a:cs typeface="Arial" charset="0"/>
              </a:rPr>
              <a:t>Proje </a:t>
            </a:r>
            <a:r>
              <a:rPr lang="tr-TR" sz="1400" b="1" dirty="0">
                <a:cs typeface="Arial" charset="0"/>
              </a:rPr>
              <a:t>Çıktısı: </a:t>
            </a:r>
            <a:r>
              <a:rPr lang="tr-TR" sz="1400" dirty="0">
                <a:cs typeface="Arial" charset="0"/>
              </a:rPr>
              <a:t>Mesleki eğitim modülü, dil eğitim müfredatı, belgesel film</a:t>
            </a:r>
          </a:p>
          <a:p>
            <a:pPr algn="just">
              <a:spcAft>
                <a:spcPts val="600"/>
              </a:spcAft>
              <a:buFont typeface="Wingdings" panose="05000000000000000000" pitchFamily="2" charset="2"/>
              <a:buChar char="ü"/>
              <a:defRPr/>
            </a:pPr>
            <a:endParaRPr lang="tr-TR" sz="1600" b="1" dirty="0">
              <a:cs typeface="Arial" charset="0"/>
            </a:endParaRPr>
          </a:p>
          <a:p>
            <a:pPr marL="0" indent="0" algn="just">
              <a:spcAft>
                <a:spcPts val="600"/>
              </a:spcAft>
              <a:buNone/>
              <a:defRPr/>
            </a:pPr>
            <a:r>
              <a:rPr lang="tr-TR" sz="1600" dirty="0">
                <a:cs typeface="Arial" charset="0"/>
              </a:rPr>
              <a:t> </a:t>
            </a:r>
            <a:r>
              <a:rPr lang="tr-TR" sz="1600" dirty="0" smtClean="0">
                <a:cs typeface="Arial" charset="0"/>
              </a:rPr>
              <a:t>     </a:t>
            </a:r>
            <a:endParaRPr lang="tr-TR" sz="1600" b="1" dirty="0">
              <a:cs typeface="Arial" charset="0"/>
            </a:endParaRPr>
          </a:p>
          <a:p>
            <a:pPr marL="457200" lvl="1" indent="0" algn="just">
              <a:spcAft>
                <a:spcPts val="600"/>
              </a:spcAft>
              <a:buNone/>
              <a:defRPr/>
            </a:pPr>
            <a:endParaRPr lang="tr-TR" sz="1400" dirty="0">
              <a:cs typeface="Arial" charset="0"/>
            </a:endParaRPr>
          </a:p>
        </p:txBody>
      </p:sp>
      <p:sp>
        <p:nvSpPr>
          <p:cNvPr id="7" name="Title 1"/>
          <p:cNvSpPr>
            <a:spLocks noGrp="1"/>
          </p:cNvSpPr>
          <p:nvPr>
            <p:ph type="title"/>
          </p:nvPr>
        </p:nvSpPr>
        <p:spPr>
          <a:xfrm>
            <a:off x="2247900" y="286480"/>
            <a:ext cx="8229600" cy="685800"/>
          </a:xfrm>
        </p:spPr>
        <p:txBody>
          <a:bodyPr>
            <a:noAutofit/>
          </a:bodyPr>
          <a:lstStyle/>
          <a:p>
            <a:pPr algn="l"/>
            <a:r>
              <a:rPr lang="tr-TR" sz="2800" dirty="0" smtClean="0">
                <a:solidFill>
                  <a:srgbClr val="C00000"/>
                </a:solidFill>
              </a:rPr>
              <a:t>Stratejik Ortaklık Proje Örneği</a:t>
            </a:r>
            <a:endParaRPr lang="en-US" sz="2800" b="1" dirty="0">
              <a:solidFill>
                <a:srgbClr val="C00000"/>
              </a:solidFill>
              <a:latin typeface="Times New Roman" panose="02020603050405020304" pitchFamily="18" charset="0"/>
              <a:cs typeface="Times New Roman" panose="02020603050405020304" pitchFamily="18" charset="0"/>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979714"/>
            <a:ext cx="3903889" cy="2467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826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476607" y="304800"/>
            <a:ext cx="8229600" cy="914400"/>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914400"/>
            <a:r>
              <a:rPr lang="tr-TR" sz="2800" dirty="0">
                <a:solidFill>
                  <a:srgbClr val="D5384B"/>
                </a:solidFill>
                <a:cs typeface="Arial"/>
              </a:rPr>
              <a:t>Politika Reformuna Destek:</a:t>
            </a:r>
            <a:br>
              <a:rPr lang="tr-TR" sz="2800" dirty="0">
                <a:solidFill>
                  <a:srgbClr val="D5384B"/>
                </a:solidFill>
                <a:cs typeface="Arial"/>
              </a:rPr>
            </a:br>
            <a:r>
              <a:rPr lang="tr-TR" sz="2800" dirty="0">
                <a:solidFill>
                  <a:srgbClr val="D5384B"/>
                </a:solidFill>
                <a:cs typeface="Arial"/>
              </a:rPr>
              <a:t>Yapılandırılmış Diyalog (KA3)</a:t>
            </a:r>
            <a:r>
              <a:rPr lang="en-US" sz="2800" dirty="0">
                <a:solidFill>
                  <a:srgbClr val="D5384B"/>
                </a:solidFill>
                <a:cs typeface="Arial"/>
              </a:rPr>
              <a:t/>
            </a:r>
            <a:br>
              <a:rPr lang="en-US" sz="2800" dirty="0">
                <a:solidFill>
                  <a:srgbClr val="D5384B"/>
                </a:solidFill>
                <a:cs typeface="Arial"/>
              </a:rPr>
            </a:br>
            <a:endParaRPr lang="en-US" sz="2800" dirty="0">
              <a:solidFill>
                <a:srgbClr val="D5384B"/>
              </a:solidFill>
              <a:cs typeface="Arial"/>
            </a:endParaRPr>
          </a:p>
        </p:txBody>
      </p:sp>
      <p:graphicFrame>
        <p:nvGraphicFramePr>
          <p:cNvPr id="3" name="Diagram 2"/>
          <p:cNvGraphicFramePr/>
          <p:nvPr>
            <p:extLst>
              <p:ext uri="{D42A27DB-BD31-4B8C-83A1-F6EECF244321}">
                <p14:modId xmlns:p14="http://schemas.microsoft.com/office/powerpoint/2010/main" val="2800439373"/>
              </p:ext>
            </p:extLst>
          </p:nvPr>
        </p:nvGraphicFramePr>
        <p:xfrm>
          <a:off x="838200" y="1505574"/>
          <a:ext cx="7315200" cy="28378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609600" y="4542472"/>
            <a:ext cx="7315200" cy="1477328"/>
          </a:xfrm>
          <a:prstGeom prst="rect">
            <a:avLst/>
          </a:prstGeom>
          <a:noFill/>
        </p:spPr>
        <p:txBody>
          <a:bodyPr wrap="square" rtlCol="0">
            <a:spAutoFit/>
          </a:bodyPr>
          <a:lstStyle/>
          <a:p>
            <a:pPr marL="285750" indent="-285750">
              <a:buFont typeface="Arial" panose="020B0604020202020204" pitchFamily="34" charset="0"/>
              <a:buChar char="•"/>
            </a:pPr>
            <a:r>
              <a:rPr lang="tr-TR" dirty="0" smtClean="0">
                <a:solidFill>
                  <a:srgbClr val="000000"/>
                </a:solidFill>
              </a:rPr>
              <a:t>Gençler ve gençlik alanında karar alıcıların toplantılar, konferanslar, seminerler yoluyla buluşmaları</a:t>
            </a:r>
          </a:p>
          <a:p>
            <a:pPr marL="285750" indent="-285750">
              <a:buFont typeface="Arial" panose="020B0604020202020204" pitchFamily="34" charset="0"/>
              <a:buChar char="•"/>
            </a:pPr>
            <a:r>
              <a:rPr lang="tr-TR" dirty="0" smtClean="0">
                <a:solidFill>
                  <a:srgbClr val="000000"/>
                </a:solidFill>
              </a:rPr>
              <a:t>13-30 yaş</a:t>
            </a:r>
          </a:p>
          <a:p>
            <a:pPr marL="285750" indent="-285750">
              <a:buFont typeface="Arial" panose="020B0604020202020204" pitchFamily="34" charset="0"/>
              <a:buChar char="•"/>
            </a:pPr>
            <a:r>
              <a:rPr lang="tr-TR" b="1" u="sng" dirty="0" smtClean="0">
                <a:solidFill>
                  <a:srgbClr val="FF0000"/>
                </a:solidFill>
              </a:rPr>
              <a:t>Ulusal </a:t>
            </a:r>
            <a:r>
              <a:rPr lang="tr-TR" dirty="0" smtClean="0">
                <a:solidFill>
                  <a:srgbClr val="000000"/>
                </a:solidFill>
              </a:rPr>
              <a:t>ve uluslararası seviyede başvuru</a:t>
            </a:r>
          </a:p>
          <a:p>
            <a:pPr marL="285750" indent="-285750">
              <a:buFont typeface="Arial" panose="020B0604020202020204" pitchFamily="34" charset="0"/>
              <a:buChar char="•"/>
            </a:pPr>
            <a:r>
              <a:rPr lang="tr-TR" dirty="0" smtClean="0">
                <a:solidFill>
                  <a:srgbClr val="000000"/>
                </a:solidFill>
              </a:rPr>
              <a:t>3 Başvuru Dönemi (1 Şubat,26 Nisan,4 Ekim)</a:t>
            </a:r>
            <a:endParaRPr lang="tr-TR" dirty="0">
              <a:solidFill>
                <a:srgbClr val="000000"/>
              </a:solidFill>
            </a:endParaRPr>
          </a:p>
        </p:txBody>
      </p:sp>
    </p:spTree>
    <p:extLst>
      <p:ext uri="{BB962C8B-B14F-4D97-AF65-F5344CB8AC3E}">
        <p14:creationId xmlns:p14="http://schemas.microsoft.com/office/powerpoint/2010/main" val="1581526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1263" y="557213"/>
            <a:ext cx="8229600" cy="685800"/>
          </a:xfrm>
        </p:spPr>
        <p:txBody>
          <a:bodyPr>
            <a:noAutofit/>
          </a:bodyPr>
          <a:lstStyle/>
          <a:p>
            <a:pPr algn="l"/>
            <a:r>
              <a:rPr lang="tr-TR" sz="2800" dirty="0" smtClean="0">
                <a:solidFill>
                  <a:srgbClr val="C00000"/>
                </a:solidFill>
              </a:rPr>
              <a:t>Yapılandırılmış Diyalog Proje Örneği </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5" name="Content Placeholder 4"/>
          <p:cNvSpPr>
            <a:spLocks noGrp="1"/>
          </p:cNvSpPr>
          <p:nvPr>
            <p:ph sz="half" idx="1"/>
          </p:nvPr>
        </p:nvSpPr>
        <p:spPr/>
        <p:txBody>
          <a:bodyPr>
            <a:normAutofit lnSpcReduction="10000"/>
          </a:bodyPr>
          <a:lstStyle/>
          <a:p>
            <a:pPr>
              <a:buClr>
                <a:schemeClr val="tx2"/>
              </a:buClr>
              <a:buFont typeface="Wingdings" panose="05000000000000000000" pitchFamily="2" charset="2"/>
              <a:buChar char="ü"/>
            </a:pPr>
            <a:endParaRPr lang="tr-TR" b="1" dirty="0" smtClean="0">
              <a:solidFill>
                <a:schemeClr val="accent2"/>
              </a:solidFill>
            </a:endParaRPr>
          </a:p>
          <a:p>
            <a:pPr marL="0" indent="0">
              <a:buClr>
                <a:schemeClr val="tx2"/>
              </a:buClr>
              <a:buNone/>
            </a:pPr>
            <a:endParaRPr lang="tr-TR" b="1" dirty="0">
              <a:solidFill>
                <a:schemeClr val="accent2"/>
              </a:solidFill>
            </a:endParaRPr>
          </a:p>
          <a:p>
            <a:pPr marL="0" indent="0">
              <a:buClr>
                <a:schemeClr val="tx2"/>
              </a:buClr>
              <a:buNone/>
            </a:pPr>
            <a:endParaRPr lang="tr-TR" b="1" dirty="0" smtClean="0">
              <a:solidFill>
                <a:schemeClr val="accent2"/>
              </a:solidFill>
            </a:endParaRPr>
          </a:p>
          <a:p>
            <a:pPr marL="0" indent="0">
              <a:buClr>
                <a:schemeClr val="tx2"/>
              </a:buClr>
              <a:buNone/>
            </a:pPr>
            <a:endParaRPr lang="tr-TR" b="1" dirty="0">
              <a:solidFill>
                <a:schemeClr val="accent2"/>
              </a:solidFill>
            </a:endParaRPr>
          </a:p>
          <a:p>
            <a:pPr marL="0" indent="0">
              <a:buClr>
                <a:schemeClr val="tx2"/>
              </a:buClr>
              <a:buNone/>
            </a:pPr>
            <a:endParaRPr lang="tr-TR" b="1" dirty="0" smtClean="0">
              <a:solidFill>
                <a:schemeClr val="accent2"/>
              </a:solidFill>
            </a:endParaRPr>
          </a:p>
          <a:p>
            <a:pPr marL="0" indent="0">
              <a:buClr>
                <a:schemeClr val="tx2"/>
              </a:buClr>
              <a:buNone/>
            </a:pPr>
            <a:endParaRPr lang="tr-TR" sz="1400" b="1" dirty="0">
              <a:solidFill>
                <a:schemeClr val="accent2"/>
              </a:solidFill>
            </a:endParaRPr>
          </a:p>
          <a:p>
            <a:pPr lvl="0">
              <a:buClr>
                <a:srgbClr val="000000"/>
              </a:buClr>
              <a:buFont typeface="Wingdings" panose="05000000000000000000" pitchFamily="2" charset="2"/>
              <a:buChar char="ü"/>
            </a:pPr>
            <a:r>
              <a:rPr lang="tr-TR" sz="1400" b="1" dirty="0"/>
              <a:t>Koordinatör: </a:t>
            </a:r>
            <a:r>
              <a:rPr lang="tr-TR" sz="1400" dirty="0">
                <a:solidFill>
                  <a:srgbClr val="000000"/>
                </a:solidFill>
              </a:rPr>
              <a:t>Avcılar Belediyesi</a:t>
            </a:r>
          </a:p>
          <a:p>
            <a:pPr lvl="0">
              <a:buClr>
                <a:srgbClr val="000000"/>
              </a:buClr>
              <a:buFont typeface="Wingdings" panose="05000000000000000000" pitchFamily="2" charset="2"/>
              <a:buChar char="ü"/>
            </a:pPr>
            <a:endParaRPr lang="tr-TR" sz="1400" b="1" dirty="0">
              <a:solidFill>
                <a:srgbClr val="333399"/>
              </a:solidFill>
            </a:endParaRPr>
          </a:p>
          <a:p>
            <a:pPr lvl="0">
              <a:buClr>
                <a:srgbClr val="000000"/>
              </a:buClr>
              <a:buFont typeface="Wingdings" panose="05000000000000000000" pitchFamily="2" charset="2"/>
              <a:buChar char="ü"/>
            </a:pPr>
            <a:r>
              <a:rPr lang="tr-TR" sz="1400" b="1" dirty="0"/>
              <a:t>Diğer Ortaklar: </a:t>
            </a:r>
            <a:r>
              <a:rPr lang="tr-TR" sz="1400" dirty="0">
                <a:solidFill>
                  <a:srgbClr val="000000"/>
                </a:solidFill>
              </a:rPr>
              <a:t>Ulusal Proje  </a:t>
            </a:r>
          </a:p>
          <a:p>
            <a:pPr marL="0" lvl="0" indent="0">
              <a:buClr>
                <a:srgbClr val="000000"/>
              </a:buClr>
              <a:buNone/>
            </a:pPr>
            <a:endParaRPr lang="tr-TR" sz="1400" b="1" dirty="0">
              <a:solidFill>
                <a:srgbClr val="333399"/>
              </a:solidFill>
            </a:endParaRPr>
          </a:p>
          <a:p>
            <a:pPr lvl="0">
              <a:buClr>
                <a:srgbClr val="000000"/>
              </a:buClr>
              <a:buFont typeface="Wingdings" panose="05000000000000000000" pitchFamily="2" charset="2"/>
              <a:buChar char="ü"/>
            </a:pPr>
            <a:r>
              <a:rPr lang="tr-TR" sz="1400" b="1" dirty="0"/>
              <a:t>Süre: </a:t>
            </a:r>
            <a:r>
              <a:rPr lang="tr-TR" sz="1400" dirty="0">
                <a:solidFill>
                  <a:srgbClr val="000000"/>
                </a:solidFill>
              </a:rPr>
              <a:t>10 Ocak 2015 – 10 Ağustos 2015</a:t>
            </a:r>
          </a:p>
          <a:p>
            <a:pPr lvl="0">
              <a:buClr>
                <a:srgbClr val="000000"/>
              </a:buClr>
              <a:buFont typeface="Wingdings" panose="05000000000000000000" pitchFamily="2" charset="2"/>
              <a:buChar char="ü"/>
            </a:pPr>
            <a:endParaRPr lang="tr-TR" sz="1400" b="1" dirty="0">
              <a:solidFill>
                <a:srgbClr val="333399"/>
              </a:solidFill>
            </a:endParaRPr>
          </a:p>
          <a:p>
            <a:pPr lvl="0">
              <a:buClr>
                <a:srgbClr val="000000"/>
              </a:buClr>
              <a:buFont typeface="Wingdings" panose="05000000000000000000" pitchFamily="2" charset="2"/>
              <a:buChar char="ü"/>
            </a:pPr>
            <a:r>
              <a:rPr lang="tr-TR" sz="1400" b="1" dirty="0">
                <a:latin typeface="Arial" panose="020B0604020202020204" pitchFamily="34" charset="0"/>
                <a:cs typeface="Arial" panose="020B0604020202020204" pitchFamily="34" charset="0"/>
              </a:rPr>
              <a:t>Hibe </a:t>
            </a:r>
            <a:r>
              <a:rPr lang="tr-TR" sz="1400" b="1" dirty="0" smtClean="0"/>
              <a:t>: </a:t>
            </a:r>
            <a:r>
              <a:rPr lang="tr-TR" sz="1400" dirty="0">
                <a:solidFill>
                  <a:srgbClr val="000000"/>
                </a:solidFill>
              </a:rPr>
              <a:t>29.390,00 €</a:t>
            </a:r>
          </a:p>
          <a:p>
            <a:pPr marL="0" indent="0">
              <a:buClr>
                <a:schemeClr val="tx2"/>
              </a:buClr>
              <a:buNone/>
            </a:pPr>
            <a:endParaRPr lang="tr-TR" b="1" dirty="0" smtClean="0">
              <a:solidFill>
                <a:schemeClr val="accent2"/>
              </a:solidFill>
            </a:endParaRPr>
          </a:p>
          <a:p>
            <a:pPr marL="0" indent="0">
              <a:buClr>
                <a:schemeClr val="tx2"/>
              </a:buClr>
              <a:buNone/>
            </a:pPr>
            <a:endParaRPr lang="tr-TR" b="1" dirty="0">
              <a:solidFill>
                <a:schemeClr val="accent2"/>
              </a:solidFill>
            </a:endParaRPr>
          </a:p>
          <a:p>
            <a:pPr marL="0" indent="0">
              <a:buClr>
                <a:schemeClr val="tx2"/>
              </a:buClr>
              <a:buNone/>
            </a:pPr>
            <a:endParaRPr lang="tr-TR" b="1" dirty="0" smtClean="0">
              <a:solidFill>
                <a:schemeClr val="accent2"/>
              </a:solidFill>
            </a:endParaRPr>
          </a:p>
          <a:p>
            <a:pPr marL="0" indent="0">
              <a:buClr>
                <a:schemeClr val="tx2"/>
              </a:buClr>
              <a:buNone/>
            </a:pPr>
            <a:endParaRPr lang="tr-TR" b="1" dirty="0">
              <a:solidFill>
                <a:schemeClr val="accent2"/>
              </a:solidFill>
            </a:endParaRPr>
          </a:p>
          <a:p>
            <a:pPr marL="0" indent="0">
              <a:buClr>
                <a:schemeClr val="tx2"/>
              </a:buClr>
              <a:buNone/>
            </a:pPr>
            <a:endParaRPr lang="tr-TR" b="1" dirty="0" smtClean="0">
              <a:solidFill>
                <a:schemeClr val="accent2"/>
              </a:solidFill>
            </a:endParaRPr>
          </a:p>
          <a:p>
            <a:pPr marL="0" indent="0">
              <a:buClr>
                <a:schemeClr val="tx2"/>
              </a:buClr>
              <a:buNone/>
            </a:pPr>
            <a:endParaRPr lang="tr-TR" b="1" dirty="0">
              <a:solidFill>
                <a:schemeClr val="accent2"/>
              </a:solidFill>
            </a:endParaRPr>
          </a:p>
          <a:p>
            <a:pPr marL="0" indent="0">
              <a:buClr>
                <a:schemeClr val="tx2"/>
              </a:buClr>
              <a:buNone/>
            </a:pPr>
            <a:endParaRPr lang="tr-TR" b="1" dirty="0" smtClean="0">
              <a:solidFill>
                <a:schemeClr val="accent2"/>
              </a:solidFill>
            </a:endParaRPr>
          </a:p>
          <a:p>
            <a:pPr marL="0" indent="0">
              <a:buClr>
                <a:schemeClr val="tx2"/>
              </a:buClr>
              <a:buNone/>
            </a:pPr>
            <a:endParaRPr lang="tr-TR" b="1" dirty="0">
              <a:solidFill>
                <a:schemeClr val="accent2"/>
              </a:solidFill>
            </a:endParaRPr>
          </a:p>
          <a:p>
            <a:pPr marL="0" indent="0">
              <a:buClr>
                <a:schemeClr val="tx2"/>
              </a:buClr>
              <a:buNone/>
            </a:pPr>
            <a:endParaRPr lang="tr-TR" b="1" dirty="0" smtClean="0">
              <a:solidFill>
                <a:schemeClr val="accent2"/>
              </a:solidFill>
            </a:endParaRPr>
          </a:p>
          <a:p>
            <a:pPr marL="0" indent="0">
              <a:buClr>
                <a:schemeClr val="tx2"/>
              </a:buClr>
              <a:buNone/>
            </a:pPr>
            <a:endParaRPr lang="tr-TR" b="1" dirty="0">
              <a:solidFill>
                <a:schemeClr val="accent2"/>
              </a:solidFill>
            </a:endParaRPr>
          </a:p>
          <a:p>
            <a:pPr marL="0" indent="0">
              <a:buClr>
                <a:schemeClr val="tx2"/>
              </a:buClr>
              <a:buNone/>
            </a:pPr>
            <a:endParaRPr lang="tr-TR" b="1" dirty="0" smtClean="0">
              <a:solidFill>
                <a:schemeClr val="accent2"/>
              </a:solidFill>
            </a:endParaRPr>
          </a:p>
          <a:p>
            <a:pPr marL="0" indent="0">
              <a:buClr>
                <a:schemeClr val="tx2"/>
              </a:buClr>
              <a:buNone/>
            </a:pPr>
            <a:endParaRPr lang="tr-TR" b="1" dirty="0">
              <a:solidFill>
                <a:schemeClr val="accent2"/>
              </a:solidFill>
            </a:endParaRPr>
          </a:p>
          <a:p>
            <a:pPr marL="0" indent="0">
              <a:buClr>
                <a:schemeClr val="tx2"/>
              </a:buClr>
              <a:buNone/>
            </a:pPr>
            <a:endParaRPr lang="tr-TR" b="1" dirty="0" smtClean="0">
              <a:solidFill>
                <a:schemeClr val="accent2"/>
              </a:solidFill>
            </a:endParaRPr>
          </a:p>
          <a:p>
            <a:pPr marL="0" indent="0">
              <a:buClr>
                <a:schemeClr val="tx2"/>
              </a:buClr>
              <a:buNone/>
            </a:pPr>
            <a:endParaRPr lang="tr-TR" b="1" dirty="0">
              <a:solidFill>
                <a:schemeClr val="accent2"/>
              </a:solidFill>
            </a:endParaRPr>
          </a:p>
          <a:p>
            <a:pPr>
              <a:buClr>
                <a:schemeClr val="tx2"/>
              </a:buClr>
              <a:buFont typeface="Wingdings" panose="05000000000000000000" pitchFamily="2" charset="2"/>
              <a:buChar char="ü"/>
            </a:pPr>
            <a:endParaRPr lang="tr-TR" b="1" dirty="0">
              <a:solidFill>
                <a:schemeClr val="accent2"/>
              </a:solidFill>
            </a:endParaRPr>
          </a:p>
          <a:p>
            <a:pPr>
              <a:buClr>
                <a:schemeClr val="tx2"/>
              </a:buClr>
              <a:buFont typeface="Wingdings" panose="05000000000000000000" pitchFamily="2" charset="2"/>
              <a:buChar char="ü"/>
            </a:pPr>
            <a:endParaRPr lang="tr-TR" dirty="0">
              <a:solidFill>
                <a:schemeClr val="accent2"/>
              </a:solidFill>
            </a:endParaRPr>
          </a:p>
          <a:p>
            <a:pPr>
              <a:buClr>
                <a:schemeClr val="tx2"/>
              </a:buClr>
              <a:buFont typeface="Wingdings" panose="05000000000000000000" pitchFamily="2" charset="2"/>
              <a:buChar char="ü"/>
            </a:pPr>
            <a:endParaRPr lang="tr-TR" b="1" dirty="0">
              <a:solidFill>
                <a:schemeClr val="tx2"/>
              </a:solidFill>
            </a:endParaRPr>
          </a:p>
        </p:txBody>
      </p:sp>
      <p:sp>
        <p:nvSpPr>
          <p:cNvPr id="3" name="Content Placeholder 2"/>
          <p:cNvSpPr>
            <a:spLocks noGrp="1"/>
          </p:cNvSpPr>
          <p:nvPr>
            <p:ph sz="half" idx="2"/>
          </p:nvPr>
        </p:nvSpPr>
        <p:spPr>
          <a:xfrm>
            <a:off x="4343400" y="1590675"/>
            <a:ext cx="4038600" cy="4525963"/>
          </a:xfrm>
        </p:spPr>
        <p:txBody>
          <a:bodyPr/>
          <a:lstStyle/>
          <a:p>
            <a:pPr lvl="0">
              <a:buClr>
                <a:srgbClr val="000000"/>
              </a:buClr>
              <a:buFont typeface="Wingdings" panose="05000000000000000000" pitchFamily="2" charset="2"/>
              <a:buChar char="ü"/>
            </a:pPr>
            <a:r>
              <a:rPr lang="tr-TR" sz="1400" b="1" dirty="0"/>
              <a:t>Proje Türü: </a:t>
            </a:r>
            <a:r>
              <a:rPr lang="tr-TR" sz="1400" dirty="0">
                <a:solidFill>
                  <a:srgbClr val="000000"/>
                </a:solidFill>
              </a:rPr>
              <a:t>Yapılandırılmış Diyalog (KA3)</a:t>
            </a:r>
          </a:p>
          <a:p>
            <a:pPr marL="0" lvl="0" indent="0">
              <a:buClr>
                <a:srgbClr val="000000"/>
              </a:buClr>
              <a:buNone/>
            </a:pPr>
            <a:endParaRPr lang="tr-TR" sz="1400" b="1" dirty="0">
              <a:solidFill>
                <a:srgbClr val="333399"/>
              </a:solidFill>
            </a:endParaRPr>
          </a:p>
          <a:p>
            <a:pPr lvl="0">
              <a:buClr>
                <a:srgbClr val="000000"/>
              </a:buClr>
              <a:buFont typeface="Wingdings" panose="05000000000000000000" pitchFamily="2" charset="2"/>
              <a:buChar char="ü"/>
            </a:pPr>
            <a:r>
              <a:rPr lang="tr-TR" sz="1400" b="1" dirty="0"/>
              <a:t>Proje Adı: </a:t>
            </a:r>
            <a:r>
              <a:rPr lang="tr-TR" sz="1400" dirty="0">
                <a:solidFill>
                  <a:srgbClr val="000000"/>
                </a:solidFill>
              </a:rPr>
              <a:t>Türkiye'nin Genç Kadınları Zirvesi</a:t>
            </a:r>
          </a:p>
          <a:p>
            <a:pPr marL="0" lvl="0" indent="0">
              <a:buClr>
                <a:srgbClr val="000000"/>
              </a:buClr>
              <a:buNone/>
            </a:pPr>
            <a:endParaRPr lang="tr-TR" sz="1400" b="1" dirty="0">
              <a:solidFill>
                <a:srgbClr val="333399"/>
              </a:solidFill>
            </a:endParaRPr>
          </a:p>
          <a:p>
            <a:pPr lvl="0" algn="just">
              <a:buClr>
                <a:srgbClr val="000000"/>
              </a:buClr>
              <a:buFont typeface="Wingdings" panose="05000000000000000000" pitchFamily="2" charset="2"/>
              <a:buChar char="ü"/>
            </a:pPr>
            <a:r>
              <a:rPr lang="tr-TR" sz="1400" b="1" dirty="0"/>
              <a:t>Proje Konusu ve Amacı: </a:t>
            </a:r>
            <a:r>
              <a:rPr lang="tr-TR" sz="1400" dirty="0">
                <a:solidFill>
                  <a:srgbClr val="000000"/>
                </a:solidFill>
              </a:rPr>
              <a:t>Projenin ana amacı genç kızların sosyal ve siyasi katılımlarını artırmak, toplumsal cinsiyet eşitliğini sağlamak adına gençlerde farkındalık uyandırmak ve gençlerin yerel yönetimlere ve mahalle yönetimlerine katılımlarını sağlamaktır. </a:t>
            </a:r>
            <a:endParaRPr lang="tr-TR" sz="1200" b="1" dirty="0">
              <a:solidFill>
                <a:srgbClr val="333399"/>
              </a:solidFill>
            </a:endParaRPr>
          </a:p>
          <a:p>
            <a:endParaRPr lang="tr-TR" dirty="0"/>
          </a:p>
        </p:txBody>
      </p:sp>
      <p:pic>
        <p:nvPicPr>
          <p:cNvPr id="3074" name="Picture 2" descr="C:\Users\gozcan\AppData\Local\Temp\Rar$DI93.128\IMG_067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1600200"/>
            <a:ext cx="3581400" cy="238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691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4986" y="676082"/>
            <a:ext cx="8229600" cy="1143000"/>
          </a:xfrm>
        </p:spPr>
        <p:txBody>
          <a:bodyPr>
            <a:normAutofit/>
          </a:bodyPr>
          <a:lstStyle/>
          <a:p>
            <a:pPr algn="l"/>
            <a:r>
              <a:rPr lang="tr-TR" sz="2800" dirty="0">
                <a:solidFill>
                  <a:srgbClr val="C00000"/>
                </a:solidFill>
              </a:rPr>
              <a:t>Başvuru ve Değerlendirme Nasıl Yapılır?</a:t>
            </a:r>
          </a:p>
        </p:txBody>
      </p:sp>
      <p:graphicFrame>
        <p:nvGraphicFramePr>
          <p:cNvPr id="4" name="Diagram 3"/>
          <p:cNvGraphicFramePr/>
          <p:nvPr>
            <p:extLst/>
          </p:nvPr>
        </p:nvGraphicFramePr>
        <p:xfrm>
          <a:off x="447086" y="1937879"/>
          <a:ext cx="7782514"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61358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3239168" y="1398102"/>
            <a:ext cx="5399416" cy="25642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4F81BD">
                  <a:lumMod val="75000"/>
                </a:srgbClr>
              </a:solidFill>
            </a:endParaRPr>
          </a:p>
        </p:txBody>
      </p:sp>
      <p:sp>
        <p:nvSpPr>
          <p:cNvPr id="13" name="Rounded Rectangle 12"/>
          <p:cNvSpPr/>
          <p:nvPr/>
        </p:nvSpPr>
        <p:spPr>
          <a:xfrm>
            <a:off x="304800" y="4038598"/>
            <a:ext cx="5791199" cy="2514601"/>
          </a:xfrm>
          <a:prstGeom prst="roundRect">
            <a:avLst/>
          </a:prstGeom>
          <a:solidFill>
            <a:schemeClr val="tx2">
              <a:lumMod val="50000"/>
            </a:schemeClr>
          </a:solidFill>
          <a:effectLst>
            <a:outerShdw blurRad="50800" dist="38100" dir="8100000" algn="tr"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rtlCol="0" anchor="ctr"/>
          <a:lstStyle/>
          <a:p>
            <a:pPr algn="ctr"/>
            <a:endParaRPr lang="tr-TR">
              <a:solidFill>
                <a:prstClr val="white"/>
              </a:solidFill>
            </a:endParaRPr>
          </a:p>
        </p:txBody>
      </p:sp>
      <p:sp>
        <p:nvSpPr>
          <p:cNvPr id="3" name="Title 1"/>
          <p:cNvSpPr>
            <a:spLocks noGrp="1"/>
          </p:cNvSpPr>
          <p:nvPr>
            <p:ph type="title"/>
          </p:nvPr>
        </p:nvSpPr>
        <p:spPr>
          <a:xfrm>
            <a:off x="2524310" y="530429"/>
            <a:ext cx="8229600" cy="609600"/>
          </a:xfrm>
        </p:spPr>
        <p:txBody>
          <a:bodyPr>
            <a:noAutofit/>
          </a:bodyPr>
          <a:lstStyle/>
          <a:p>
            <a:pPr algn="l"/>
            <a:r>
              <a:rPr lang="tr-TR" sz="2800" dirty="0">
                <a:solidFill>
                  <a:srgbClr val="C00000"/>
                </a:solidFill>
              </a:rPr>
              <a:t>KA1-KA2 Proje Karşılaştırması </a:t>
            </a:r>
          </a:p>
        </p:txBody>
      </p:sp>
      <p:sp>
        <p:nvSpPr>
          <p:cNvPr id="4" name="Rectangle 3"/>
          <p:cNvSpPr/>
          <p:nvPr/>
        </p:nvSpPr>
        <p:spPr>
          <a:xfrm>
            <a:off x="472485" y="1642408"/>
            <a:ext cx="2561599" cy="1754326"/>
          </a:xfrm>
          <a:prstGeom prst="rect">
            <a:avLst/>
          </a:prstGeom>
        </p:spPr>
        <p:txBody>
          <a:bodyPr wrap="none">
            <a:spAutoFit/>
          </a:bodyPr>
          <a:lstStyle/>
          <a:p>
            <a:pPr algn="r"/>
            <a:r>
              <a:rPr lang="tr-TR" sz="3600" b="1" dirty="0">
                <a:solidFill>
                  <a:srgbClr val="4F81BD">
                    <a:lumMod val="75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KA1 </a:t>
            </a:r>
            <a:endParaRPr lang="tr-TR" sz="3600" b="1" dirty="0" smtClean="0">
              <a:solidFill>
                <a:srgbClr val="4F81BD">
                  <a:lumMod val="75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r"/>
            <a:r>
              <a:rPr lang="tr-TR" sz="3600" b="1" dirty="0" smtClean="0">
                <a:solidFill>
                  <a:srgbClr val="4F81BD">
                    <a:lumMod val="75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Hareketlilik</a:t>
            </a:r>
          </a:p>
          <a:p>
            <a:pPr algn="r"/>
            <a:r>
              <a:rPr lang="tr-TR" sz="3600" b="1" dirty="0" smtClean="0">
                <a:solidFill>
                  <a:srgbClr val="4F81BD">
                    <a:lumMod val="75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Projeleri</a:t>
            </a:r>
            <a:endParaRPr lang="tr-TR" sz="3600" b="1" dirty="0">
              <a:solidFill>
                <a:srgbClr val="4F81BD">
                  <a:lumMod val="75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17946343"/>
              </p:ext>
            </p:extLst>
          </p:nvPr>
        </p:nvGraphicFramePr>
        <p:xfrm>
          <a:off x="3657600" y="1338147"/>
          <a:ext cx="4648200" cy="2426134"/>
        </p:xfrm>
        <a:graphic>
          <a:graphicData uri="http://schemas.openxmlformats.org/drawingml/2006/table">
            <a:tbl>
              <a:tblPr firstRow="1" bandRow="1">
                <a:tableStyleId>{2D5ABB26-0587-4C30-8999-92F81FD0307C}</a:tableStyleId>
              </a:tblPr>
              <a:tblGrid>
                <a:gridCol w="4648200">
                  <a:extLst>
                    <a:ext uri="{9D8B030D-6E8A-4147-A177-3AD203B41FA5}">
                      <a16:colId xmlns:a16="http://schemas.microsoft.com/office/drawing/2014/main" xmlns="" val="20000"/>
                    </a:ext>
                  </a:extLst>
                </a:gridCol>
              </a:tblGrid>
              <a:tr h="414454">
                <a:tc>
                  <a:txBody>
                    <a:bodyPr/>
                    <a:lstStyle/>
                    <a:p>
                      <a:pPr marL="0" algn="l" defTabSz="457200" rtl="0" eaLnBrk="1" latinLnBrk="0" hangingPunct="1"/>
                      <a:r>
                        <a:rPr lang="tr-TR" sz="1600" b="1" i="0" kern="1200"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Hareketlilik odaklı</a:t>
                      </a:r>
                      <a:endParaRPr lang="tr-TR" sz="1600" b="1" i="0" kern="1200" dirty="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xmlns="" val="10000"/>
                  </a:ext>
                </a:extLst>
              </a:tr>
              <a:tr h="333090">
                <a:tc>
                  <a:txBody>
                    <a:bodyPr/>
                    <a:lstStyle/>
                    <a:p>
                      <a:pPr marL="0" algn="l" defTabSz="457200" rtl="0" eaLnBrk="1" latinLnBrk="0" hangingPunct="1"/>
                      <a:r>
                        <a:rPr lang="tr-TR" sz="1600" b="1" i="0" kern="1200"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Faaliyetler bireysel, katkı kurumsal</a:t>
                      </a:r>
                      <a:endParaRPr lang="tr-TR" sz="1600" b="1" i="0" kern="1200" dirty="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xmlns="" val="10001"/>
                  </a:ext>
                </a:extLst>
              </a:tr>
              <a:tr h="500323">
                <a:tc>
                  <a:txBody>
                    <a:bodyPr/>
                    <a:lstStyle/>
                    <a:p>
                      <a:pPr marL="0" algn="l" defTabSz="457200" rtl="0" eaLnBrk="1" latinLnBrk="0" hangingPunct="1"/>
                      <a:r>
                        <a:rPr lang="tr-TR" sz="1600" b="1" i="0" kern="1200"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Yurtdışı ortağın proje içerisinde rolü sadece ev sahipliğidir</a:t>
                      </a:r>
                      <a:endParaRPr lang="tr-TR" sz="1600" b="1" i="0" kern="1200" dirty="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xmlns="" val="10002"/>
                  </a:ext>
                </a:extLst>
              </a:tr>
              <a:tr h="333090">
                <a:tc>
                  <a:txBody>
                    <a:bodyPr/>
                    <a:lstStyle/>
                    <a:p>
                      <a:pPr marL="0" algn="l" defTabSz="457200" rtl="0" eaLnBrk="1" latinLnBrk="0" hangingPunct="1"/>
                      <a:r>
                        <a:rPr lang="tr-TR" sz="1600" b="1" i="0" kern="1200"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Hibe yönetimi sadece kurum içerisinde gerçekleşir</a:t>
                      </a:r>
                      <a:endParaRPr lang="tr-TR" sz="1600" b="1" i="0" kern="1200" dirty="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xmlns="" val="10003"/>
                  </a:ext>
                </a:extLst>
              </a:tr>
              <a:tr h="65832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tr-TR" sz="1600" b="1" i="0" kern="1200"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Kurum içerisinde bir ya da birkaç kişi tarafından yürütülebilir</a:t>
                      </a:r>
                    </a:p>
                    <a:p>
                      <a:pPr marL="0" algn="l" defTabSz="457200" rtl="0" eaLnBrk="1" latinLnBrk="0" hangingPunct="1"/>
                      <a:endParaRPr lang="tr-TR" sz="1200" b="1" i="1" kern="1200" dirty="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xmlns="" val="10004"/>
                  </a:ext>
                </a:extLst>
              </a:tr>
            </a:tbl>
          </a:graphicData>
        </a:graphic>
      </p:graphicFrame>
      <p:sp>
        <p:nvSpPr>
          <p:cNvPr id="7" name="Rectangle 6"/>
          <p:cNvSpPr/>
          <p:nvPr/>
        </p:nvSpPr>
        <p:spPr>
          <a:xfrm>
            <a:off x="6172200" y="4347508"/>
            <a:ext cx="2722220" cy="1938992"/>
          </a:xfrm>
          <a:prstGeom prst="rect">
            <a:avLst/>
          </a:prstGeom>
        </p:spPr>
        <p:txBody>
          <a:bodyPr wrap="none">
            <a:spAutoFit/>
          </a:bodyPr>
          <a:lstStyle/>
          <a:p>
            <a:r>
              <a:rPr lang="tr-TR" sz="4000" b="1" dirty="0">
                <a:solidFill>
                  <a:srgbClr val="1F497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KA2 </a:t>
            </a:r>
          </a:p>
          <a:p>
            <a:r>
              <a:rPr lang="tr-TR" sz="4000" b="1" dirty="0" smtClean="0">
                <a:solidFill>
                  <a:srgbClr val="1F497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Stratejik </a:t>
            </a:r>
            <a:endParaRPr lang="tr-TR" sz="4000" b="1" dirty="0">
              <a:solidFill>
                <a:srgbClr val="1F497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tr-TR" sz="4000" b="1" dirty="0">
                <a:solidFill>
                  <a:srgbClr val="1F497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Ortaklıklar</a:t>
            </a:r>
          </a:p>
        </p:txBody>
      </p:sp>
      <p:graphicFrame>
        <p:nvGraphicFramePr>
          <p:cNvPr id="8" name="Table 7"/>
          <p:cNvGraphicFramePr>
            <a:graphicFrameLocks noGrp="1"/>
          </p:cNvGraphicFramePr>
          <p:nvPr>
            <p:extLst/>
          </p:nvPr>
        </p:nvGraphicFramePr>
        <p:xfrm>
          <a:off x="447085" y="4038599"/>
          <a:ext cx="5344115" cy="2633465"/>
        </p:xfrm>
        <a:graphic>
          <a:graphicData uri="http://schemas.openxmlformats.org/drawingml/2006/table">
            <a:tbl>
              <a:tblPr firstRow="1" bandRow="1">
                <a:tableStyleId>{2D5ABB26-0587-4C30-8999-92F81FD0307C}</a:tableStyleId>
              </a:tblPr>
              <a:tblGrid>
                <a:gridCol w="5344115">
                  <a:extLst>
                    <a:ext uri="{9D8B030D-6E8A-4147-A177-3AD203B41FA5}">
                      <a16:colId xmlns:a16="http://schemas.microsoft.com/office/drawing/2014/main" xmlns="" val="20000"/>
                    </a:ext>
                  </a:extLst>
                </a:gridCol>
              </a:tblGrid>
              <a:tr h="457201">
                <a:tc>
                  <a:txBody>
                    <a:bodyPr/>
                    <a:lstStyle/>
                    <a:p>
                      <a:r>
                        <a:rPr lang="tr-TR" sz="1600" b="1" i="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Çıktı (ürün odaklı)</a:t>
                      </a:r>
                      <a:endParaRPr lang="tr-TR" sz="1600" b="1" i="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0"/>
                  </a:ext>
                </a:extLst>
              </a:tr>
              <a:tr h="438904">
                <a:tc>
                  <a:txBody>
                    <a:bodyPr/>
                    <a:lstStyle/>
                    <a:p>
                      <a:r>
                        <a:rPr lang="tr-TR" sz="1600" b="1" i="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Faaliyetler</a:t>
                      </a:r>
                      <a:r>
                        <a:rPr lang="tr-TR" sz="1600" b="1" i="0" baseline="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ve katkı kurumsal</a:t>
                      </a:r>
                      <a:endParaRPr lang="tr-TR" sz="1600" b="1" i="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1"/>
                  </a:ext>
                </a:extLst>
              </a:tr>
              <a:tr h="438904">
                <a:tc>
                  <a:txBody>
                    <a:bodyPr/>
                    <a:lstStyle/>
                    <a:p>
                      <a:r>
                        <a:rPr lang="tr-TR" sz="1600" b="1" i="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Yurtdışı ortaklar proje içerisinde aktif ve hibe paylaşımı</a:t>
                      </a:r>
                      <a:r>
                        <a:rPr lang="tr-TR" sz="1600" b="1" i="0" baseline="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yapılır</a:t>
                      </a:r>
                      <a:endParaRPr lang="tr-TR" sz="1600" b="1" i="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2"/>
                  </a:ext>
                </a:extLst>
              </a:tr>
              <a:tr h="505976">
                <a:tc>
                  <a:txBody>
                    <a:bodyPr/>
                    <a:lstStyle/>
                    <a:p>
                      <a:r>
                        <a:rPr lang="tr-TR" sz="1600" b="1" i="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Hibe yönetimi</a:t>
                      </a:r>
                      <a:r>
                        <a:rPr lang="tr-TR" sz="1600" b="1" i="0" baseline="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başvuran kuruluş tarafından ortaklara para aktarılarak yapılır</a:t>
                      </a:r>
                      <a:endParaRPr lang="tr-TR" sz="1600" b="1" i="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3"/>
                  </a:ext>
                </a:extLst>
              </a:tr>
              <a:tr h="52047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tr-TR" sz="1600" b="1" i="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Planlı ve iyi kurgulanmış  bir ekip çalışması gerektirir</a:t>
                      </a:r>
                    </a:p>
                    <a:p>
                      <a:endParaRPr lang="tr-TR" sz="1600" b="1"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389599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1775" y="274638"/>
            <a:ext cx="8229600" cy="1143000"/>
          </a:xfrm>
        </p:spPr>
        <p:txBody>
          <a:bodyPr>
            <a:normAutofit/>
          </a:bodyPr>
          <a:lstStyle/>
          <a:p>
            <a:pPr algn="l"/>
            <a:r>
              <a:rPr lang="tr-TR" sz="2800" dirty="0">
                <a:solidFill>
                  <a:srgbClr val="C00000"/>
                </a:solidFill>
              </a:rPr>
              <a:t>ÖZET</a:t>
            </a:r>
          </a:p>
        </p:txBody>
      </p:sp>
      <p:sp>
        <p:nvSpPr>
          <p:cNvPr id="3" name="Content Placeholder 2"/>
          <p:cNvSpPr>
            <a:spLocks noGrp="1"/>
          </p:cNvSpPr>
          <p:nvPr>
            <p:ph idx="1"/>
          </p:nvPr>
        </p:nvSpPr>
        <p:spPr/>
        <p:txBody>
          <a:bodyPr>
            <a:normAutofit/>
          </a:bodyPr>
          <a:lstStyle/>
          <a:p>
            <a:r>
              <a:rPr lang="tr-TR" sz="2000" dirty="0" smtClean="0"/>
              <a:t>BİREYLERİN bilgi, beceri ve mesleki yeterliliklerini artırmaya yönelik  (KA1) projeleri (Türkçe)</a:t>
            </a:r>
          </a:p>
          <a:p>
            <a:endParaRPr lang="tr-TR" sz="2000" dirty="0" smtClean="0"/>
          </a:p>
          <a:p>
            <a:r>
              <a:rPr lang="tr-TR" sz="2000" dirty="0" smtClean="0"/>
              <a:t>KURUMLARIN kapasitelerini geliştirmeleri, işbirlikleri ve yenilikçi uygulamalar için  (KA2) projeleri (İngilizce)</a:t>
            </a:r>
          </a:p>
          <a:p>
            <a:endParaRPr lang="tr-TR" sz="2000" dirty="0" smtClean="0"/>
          </a:p>
          <a:p>
            <a:pPr lvl="0"/>
            <a:r>
              <a:rPr lang="tr-TR" sz="2000" dirty="0">
                <a:solidFill>
                  <a:prstClr val="black"/>
                </a:solidFill>
              </a:rPr>
              <a:t>Yapılandırılmış Diyalog alanında Avrupa’dan ORTAK BULMAKSIZIN yapılabiliecek toplantı, seminer, çalıştay formatında projeler</a:t>
            </a:r>
          </a:p>
          <a:p>
            <a:pPr marL="0" indent="0">
              <a:buNone/>
            </a:pPr>
            <a:endParaRPr lang="tr-TR" sz="2000" dirty="0" smtClean="0"/>
          </a:p>
          <a:p>
            <a:r>
              <a:rPr lang="tr-TR" sz="2000" dirty="0" smtClean="0"/>
              <a:t>AGH ile 17-30 yaş arası gençler için gönüllülük fırsatları (Gönderen ve/ya Ev Sahibi Kurum olarak)</a:t>
            </a:r>
          </a:p>
          <a:p>
            <a:endParaRPr lang="tr-TR" sz="2000" dirty="0" smtClean="0"/>
          </a:p>
          <a:p>
            <a:pPr marL="0" indent="0">
              <a:buNone/>
            </a:pPr>
            <a:endParaRPr lang="tr-TR" sz="2000" dirty="0"/>
          </a:p>
        </p:txBody>
      </p:sp>
    </p:spTree>
    <p:extLst>
      <p:ext uri="{BB962C8B-B14F-4D97-AF65-F5344CB8AC3E}">
        <p14:creationId xmlns:p14="http://schemas.microsoft.com/office/powerpoint/2010/main" val="3429085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62819"/>
            <a:ext cx="8229600" cy="762000"/>
          </a:xfrm>
        </p:spPr>
        <p:txBody>
          <a:bodyPr>
            <a:noAutofit/>
          </a:bodyPr>
          <a:lstStyle/>
          <a:p>
            <a:r>
              <a:rPr lang="tr-TR" sz="2800" dirty="0">
                <a:solidFill>
                  <a:srgbClr val="C00000"/>
                </a:solidFill>
              </a:rPr>
              <a:t>FAYDALI KAYNAKLAR</a:t>
            </a:r>
            <a:br>
              <a:rPr lang="tr-TR" sz="2800" dirty="0">
                <a:solidFill>
                  <a:srgbClr val="C00000"/>
                </a:solidFill>
              </a:rPr>
            </a:br>
            <a:r>
              <a:rPr lang="tr-TR" sz="2800" dirty="0">
                <a:solidFill>
                  <a:srgbClr val="C00000"/>
                </a:solidFill>
              </a:rPr>
              <a:t>Erasmus+ Proje Sonuçları Platformu</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76800" y="2133600"/>
            <a:ext cx="3481136" cy="420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4800" y="2675453"/>
            <a:ext cx="4419600" cy="1631216"/>
          </a:xfrm>
          <a:prstGeom prst="rect">
            <a:avLst/>
          </a:prstGeom>
          <a:noFill/>
        </p:spPr>
        <p:txBody>
          <a:bodyPr wrap="square" rtlCol="0">
            <a:spAutoFit/>
          </a:bodyPr>
          <a:lstStyle/>
          <a:p>
            <a:r>
              <a:rPr lang="tr-TR" sz="2000" dirty="0">
                <a:solidFill>
                  <a:srgbClr val="000000"/>
                </a:solidFill>
                <a:latin typeface="Arial"/>
                <a:cs typeface="Arial"/>
              </a:rPr>
              <a:t>Avrupa genelinde gerçekleşen projelerin;</a:t>
            </a:r>
          </a:p>
          <a:p>
            <a:pPr marL="742950" lvl="1" indent="-285750">
              <a:buFont typeface="Wingdings" panose="05000000000000000000" pitchFamily="2" charset="2"/>
              <a:buChar char="ü"/>
            </a:pPr>
            <a:r>
              <a:rPr lang="tr-TR" sz="2000" dirty="0">
                <a:solidFill>
                  <a:srgbClr val="000000"/>
                </a:solidFill>
                <a:latin typeface="Arial"/>
                <a:cs typeface="Arial"/>
              </a:rPr>
              <a:t>Özetleri,</a:t>
            </a:r>
          </a:p>
          <a:p>
            <a:pPr marL="742950" lvl="1" indent="-285750">
              <a:buFont typeface="Wingdings" panose="05000000000000000000" pitchFamily="2" charset="2"/>
              <a:buChar char="ü"/>
            </a:pPr>
            <a:r>
              <a:rPr lang="tr-TR" sz="2000" dirty="0">
                <a:solidFill>
                  <a:srgbClr val="000000"/>
                </a:solidFill>
                <a:latin typeface="Arial"/>
                <a:cs typeface="Arial"/>
              </a:rPr>
              <a:t>Ortaklarının irtibat bilgileri,</a:t>
            </a:r>
          </a:p>
          <a:p>
            <a:pPr marL="742950" lvl="1" indent="-285750">
              <a:buFont typeface="Wingdings" panose="05000000000000000000" pitchFamily="2" charset="2"/>
              <a:buChar char="ü"/>
            </a:pPr>
            <a:r>
              <a:rPr lang="tr-TR" sz="2000" dirty="0" smtClean="0">
                <a:solidFill>
                  <a:srgbClr val="000000"/>
                </a:solidFill>
                <a:latin typeface="Arial"/>
                <a:cs typeface="Arial"/>
              </a:rPr>
              <a:t>Çıktıları </a:t>
            </a:r>
            <a:endParaRPr lang="tr-TR" sz="2000" dirty="0">
              <a:solidFill>
                <a:srgbClr val="000000"/>
              </a:solidFill>
              <a:latin typeface="Arial"/>
              <a:cs typeface="Arial"/>
            </a:endParaRPr>
          </a:p>
        </p:txBody>
      </p:sp>
      <p:sp>
        <p:nvSpPr>
          <p:cNvPr id="6" name="TextBox 5"/>
          <p:cNvSpPr txBox="1"/>
          <p:nvPr/>
        </p:nvSpPr>
        <p:spPr>
          <a:xfrm>
            <a:off x="228600" y="1371600"/>
            <a:ext cx="8610600" cy="492443"/>
          </a:xfrm>
          <a:prstGeom prst="rect">
            <a:avLst/>
          </a:prstGeom>
          <a:noFill/>
        </p:spPr>
        <p:txBody>
          <a:bodyPr wrap="square" rtlCol="0">
            <a:spAutoFit/>
          </a:bodyPr>
          <a:lstStyle/>
          <a:p>
            <a:r>
              <a:rPr lang="tr-TR" sz="2600" dirty="0">
                <a:solidFill>
                  <a:prstClr val="black"/>
                </a:solidFill>
                <a:hlinkClick r:id="rId3"/>
              </a:rPr>
              <a:t>http://ec.europa.eu/programmes/erasmus-plus/projects</a:t>
            </a:r>
            <a:r>
              <a:rPr lang="tr-TR" sz="2600" dirty="0" smtClean="0">
                <a:solidFill>
                  <a:prstClr val="black"/>
                </a:solidFill>
                <a:hlinkClick r:id="rId3"/>
              </a:rPr>
              <a:t>/</a:t>
            </a:r>
            <a:r>
              <a:rPr lang="tr-TR" sz="2600" dirty="0" smtClean="0">
                <a:solidFill>
                  <a:prstClr val="black"/>
                </a:solidFill>
              </a:rPr>
              <a:t> </a:t>
            </a:r>
            <a:endParaRPr lang="tr-TR" sz="2600" dirty="0">
              <a:solidFill>
                <a:prstClr val="black"/>
              </a:solidFill>
            </a:endParaRPr>
          </a:p>
        </p:txBody>
      </p:sp>
    </p:spTree>
    <p:extLst>
      <p:ext uri="{BB962C8B-B14F-4D97-AF65-F5344CB8AC3E}">
        <p14:creationId xmlns:p14="http://schemas.microsoft.com/office/powerpoint/2010/main" val="1423300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838200" y="990600"/>
            <a:ext cx="1981200" cy="6858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87325" marR="0" indent="-187325" algn="l" defTabSz="914400" rtl="0" eaLnBrk="1" fontAlgn="base" latinLnBrk="0" hangingPunct="1">
              <a:lnSpc>
                <a:spcPct val="90000"/>
              </a:lnSpc>
              <a:spcBef>
                <a:spcPct val="0"/>
              </a:spcBef>
              <a:spcAft>
                <a:spcPct val="0"/>
              </a:spcAft>
              <a:buClrTx/>
              <a:buSzTx/>
              <a:buFontTx/>
              <a:buNone/>
              <a:tabLst/>
            </a:pPr>
            <a:endParaRPr kumimoji="0" lang="tr-TR" sz="2400" b="1" i="1"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endParaRPr>
          </a:p>
        </p:txBody>
      </p:sp>
      <p:sp>
        <p:nvSpPr>
          <p:cNvPr id="3" name="Rounded Rectangle 2"/>
          <p:cNvSpPr/>
          <p:nvPr/>
        </p:nvSpPr>
        <p:spPr bwMode="auto">
          <a:xfrm>
            <a:off x="838200" y="1143000"/>
            <a:ext cx="1371600" cy="6858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87325" marR="0" indent="-187325" algn="l" defTabSz="914400" rtl="0" eaLnBrk="1" fontAlgn="base" latinLnBrk="0" hangingPunct="1">
              <a:lnSpc>
                <a:spcPct val="90000"/>
              </a:lnSpc>
              <a:spcBef>
                <a:spcPct val="0"/>
              </a:spcBef>
              <a:spcAft>
                <a:spcPct val="0"/>
              </a:spcAft>
              <a:buClrTx/>
              <a:buSzTx/>
              <a:buFontTx/>
              <a:buNone/>
              <a:tabLst/>
            </a:pPr>
            <a:endParaRPr kumimoji="0" lang="tr-TR" sz="2400" b="1" i="1"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endParaRPr>
          </a:p>
        </p:txBody>
      </p:sp>
      <p:sp>
        <p:nvSpPr>
          <p:cNvPr id="4" name="Rounded Rectangle 3"/>
          <p:cNvSpPr/>
          <p:nvPr/>
        </p:nvSpPr>
        <p:spPr bwMode="auto">
          <a:xfrm>
            <a:off x="609600" y="1143000"/>
            <a:ext cx="914400" cy="5334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87325" marR="0" indent="-187325" algn="l" defTabSz="914400" rtl="0" eaLnBrk="1" fontAlgn="base" latinLnBrk="0" hangingPunct="1">
              <a:lnSpc>
                <a:spcPct val="90000"/>
              </a:lnSpc>
              <a:spcBef>
                <a:spcPct val="0"/>
              </a:spcBef>
              <a:spcAft>
                <a:spcPct val="0"/>
              </a:spcAft>
              <a:buClrTx/>
              <a:buSzTx/>
              <a:buFontTx/>
              <a:buNone/>
              <a:tabLst/>
            </a:pPr>
            <a:endParaRPr kumimoji="0" lang="tr-TR" sz="2400" b="1" i="1"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endParaRPr>
          </a:p>
        </p:txBody>
      </p:sp>
      <p:graphicFrame>
        <p:nvGraphicFramePr>
          <p:cNvPr id="8" name="Diagram 7"/>
          <p:cNvGraphicFramePr/>
          <p:nvPr>
            <p:extLst/>
          </p:nvPr>
        </p:nvGraphicFramePr>
        <p:xfrm>
          <a:off x="457199" y="762000"/>
          <a:ext cx="7924801"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p:cNvSpPr txBox="1"/>
          <p:nvPr/>
        </p:nvSpPr>
        <p:spPr>
          <a:xfrm>
            <a:off x="180109" y="1658178"/>
            <a:ext cx="6019800" cy="3754874"/>
          </a:xfrm>
          <a:prstGeom prst="rect">
            <a:avLst/>
          </a:prstGeom>
          <a:noFill/>
        </p:spPr>
        <p:txBody>
          <a:bodyPr wrap="square" rtlCol="0">
            <a:spAutoFit/>
          </a:bodyPr>
          <a:lstStyle/>
          <a:p>
            <a:pPr marL="171450" lvl="0" indent="-171450">
              <a:buFont typeface="Wingdings" panose="05000000000000000000" pitchFamily="2" charset="2"/>
              <a:buChar char="§"/>
            </a:pPr>
            <a:r>
              <a:rPr lang="tr-TR" sz="2000" b="1" dirty="0"/>
              <a:t>Ekonomik </a:t>
            </a:r>
            <a:r>
              <a:rPr lang="tr-TR" sz="2000" b="1" dirty="0" smtClean="0"/>
              <a:t>kriz</a:t>
            </a:r>
          </a:p>
          <a:p>
            <a:pPr marL="171450" lvl="0" indent="-171450">
              <a:buFont typeface="Wingdings" panose="05000000000000000000" pitchFamily="2" charset="2"/>
              <a:buChar char="§"/>
            </a:pPr>
            <a:endParaRPr lang="tr-TR" sz="2000" dirty="0"/>
          </a:p>
          <a:p>
            <a:pPr marL="171450" lvl="0" indent="-171450">
              <a:buFont typeface="Wingdings" panose="05000000000000000000" pitchFamily="2" charset="2"/>
              <a:buChar char="§"/>
            </a:pPr>
            <a:r>
              <a:rPr lang="tr-TR" sz="2000" b="1" dirty="0" smtClean="0"/>
              <a:t>Yüksek </a:t>
            </a:r>
            <a:r>
              <a:rPr lang="tr-TR" sz="2000" b="1" dirty="0"/>
              <a:t>genç işs</a:t>
            </a:r>
            <a:r>
              <a:rPr lang="tr-TR" sz="2000" b="1" dirty="0" smtClean="0"/>
              <a:t>izliği oranı</a:t>
            </a:r>
          </a:p>
          <a:p>
            <a:pPr marL="171450" lvl="0" indent="-171450">
              <a:buFont typeface="Wingdings" panose="05000000000000000000" pitchFamily="2" charset="2"/>
              <a:buChar char="§"/>
            </a:pPr>
            <a:endParaRPr lang="tr-TR" sz="2000" b="1" dirty="0"/>
          </a:p>
          <a:p>
            <a:pPr marL="171450" lvl="0" indent="-171450">
              <a:buFont typeface="Wingdings" panose="05000000000000000000" pitchFamily="2" charset="2"/>
              <a:buChar char="§"/>
            </a:pPr>
            <a:r>
              <a:rPr lang="tr-TR" sz="2000" b="1" dirty="0"/>
              <a:t>Mevcut yeterlikler ve talep </a:t>
            </a:r>
            <a:r>
              <a:rPr lang="tr-TR" sz="2000" b="1" dirty="0" smtClean="0"/>
              <a:t>edilenler </a:t>
            </a:r>
            <a:r>
              <a:rPr lang="tr-TR" sz="2000" b="1" dirty="0"/>
              <a:t>arasındaki </a:t>
            </a:r>
            <a:r>
              <a:rPr lang="tr-TR" sz="2000" b="1" dirty="0" smtClean="0"/>
              <a:t>uyumsuzluklar</a:t>
            </a:r>
          </a:p>
          <a:p>
            <a:pPr marL="171450" lvl="0" indent="-171450">
              <a:buFont typeface="Wingdings" panose="05000000000000000000" pitchFamily="2" charset="2"/>
              <a:buChar char="§"/>
            </a:pPr>
            <a:endParaRPr lang="tr-TR" sz="2000" b="1" dirty="0" smtClean="0"/>
          </a:p>
          <a:p>
            <a:pPr marL="171450" lvl="0" indent="-171450">
              <a:buFont typeface="Wingdings" panose="05000000000000000000" pitchFamily="2" charset="2"/>
              <a:buChar char="§"/>
            </a:pPr>
            <a:r>
              <a:rPr lang="tr-TR" sz="2000" b="1" dirty="0" smtClean="0"/>
              <a:t>Kalifiye işgücü gerektiren pozisyonların çoğalması</a:t>
            </a:r>
          </a:p>
          <a:p>
            <a:pPr marL="171450" lvl="0" indent="-171450">
              <a:buFont typeface="Wingdings" panose="05000000000000000000" pitchFamily="2" charset="2"/>
              <a:buChar char="§"/>
            </a:pPr>
            <a:endParaRPr lang="tr-TR" sz="2000" b="1" dirty="0" smtClean="0"/>
          </a:p>
          <a:p>
            <a:pPr marL="171450" lvl="0" indent="-171450">
              <a:buFont typeface="Wingdings" panose="05000000000000000000" pitchFamily="2" charset="2"/>
              <a:buChar char="§"/>
            </a:pPr>
            <a:r>
              <a:rPr lang="tr-TR" sz="2000" b="1" dirty="0" smtClean="0"/>
              <a:t>İş dünyası ile yakın işbirliği ihtiyacı</a:t>
            </a:r>
            <a:endParaRPr lang="tr-TR" sz="2000" b="1" dirty="0"/>
          </a:p>
          <a:p>
            <a:endParaRPr lang="tr-TR" dirty="0"/>
          </a:p>
        </p:txBody>
      </p:sp>
      <p:sp>
        <p:nvSpPr>
          <p:cNvPr id="10" name="Title 4"/>
          <p:cNvSpPr txBox="1">
            <a:spLocks noGrp="1"/>
          </p:cNvSpPr>
          <p:nvPr>
            <p:ph type="title"/>
          </p:nvPr>
        </p:nvSpPr>
        <p:spPr>
          <a:xfrm>
            <a:off x="2618146" y="-13381"/>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914400"/>
            <a:r>
              <a:rPr lang="tr-TR" altLang="tr-TR" sz="2800" dirty="0" smtClean="0">
                <a:solidFill>
                  <a:srgbClr val="D5384B"/>
                </a:solidFill>
                <a:latin typeface="Arial"/>
                <a:cs typeface="Arial"/>
              </a:rPr>
              <a:t/>
            </a:r>
            <a:br>
              <a:rPr lang="tr-TR" altLang="tr-TR" sz="2800" dirty="0" smtClean="0">
                <a:solidFill>
                  <a:srgbClr val="D5384B"/>
                </a:solidFill>
                <a:latin typeface="Arial"/>
                <a:cs typeface="Arial"/>
              </a:rPr>
            </a:br>
            <a:r>
              <a:rPr lang="tr-TR" altLang="tr-TR" sz="2800" dirty="0" smtClean="0">
                <a:solidFill>
                  <a:srgbClr val="D5384B"/>
                </a:solidFill>
                <a:latin typeface="Arial"/>
                <a:cs typeface="Arial"/>
              </a:rPr>
              <a:t>Niçin </a:t>
            </a:r>
            <a:r>
              <a:rPr lang="tr-TR" altLang="tr-TR" sz="2800" dirty="0">
                <a:solidFill>
                  <a:srgbClr val="D5384B"/>
                </a:solidFill>
                <a:latin typeface="Arial"/>
                <a:cs typeface="Arial"/>
              </a:rPr>
              <a:t>Erasmus+ ?</a:t>
            </a:r>
          </a:p>
        </p:txBody>
      </p:sp>
    </p:spTree>
    <p:extLst>
      <p:ext uri="{BB962C8B-B14F-4D97-AF65-F5344CB8AC3E}">
        <p14:creationId xmlns:p14="http://schemas.microsoft.com/office/powerpoint/2010/main" val="2633532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972" y="685800"/>
            <a:ext cx="8288713" cy="685800"/>
          </a:xfrm>
        </p:spPr>
        <p:txBody>
          <a:bodyPr>
            <a:noAutofit/>
          </a:bodyPr>
          <a:lstStyle/>
          <a:p>
            <a:r>
              <a:rPr lang="tr-TR" sz="2800" dirty="0">
                <a:solidFill>
                  <a:srgbClr val="C00000"/>
                </a:solidFill>
              </a:rPr>
              <a:t>Faydalı Kaynaklar</a:t>
            </a:r>
            <a:br>
              <a:rPr lang="tr-TR" sz="2800" dirty="0">
                <a:solidFill>
                  <a:srgbClr val="C00000"/>
                </a:solidFill>
              </a:rPr>
            </a:br>
            <a:r>
              <a:rPr lang="tr-TR" sz="2800" dirty="0">
                <a:solidFill>
                  <a:srgbClr val="C00000"/>
                </a:solidFill>
              </a:rPr>
              <a:t>Ortak Arama</a:t>
            </a:r>
          </a:p>
        </p:txBody>
      </p:sp>
      <p:sp>
        <p:nvSpPr>
          <p:cNvPr id="3" name="Content Placeholder 2"/>
          <p:cNvSpPr>
            <a:spLocks noGrp="1"/>
          </p:cNvSpPr>
          <p:nvPr>
            <p:ph idx="1"/>
          </p:nvPr>
        </p:nvSpPr>
        <p:spPr>
          <a:xfrm>
            <a:off x="457200" y="1371600"/>
            <a:ext cx="8229600" cy="1524000"/>
          </a:xfrm>
        </p:spPr>
        <p:txBody>
          <a:bodyPr>
            <a:normAutofit fontScale="70000" lnSpcReduction="20000"/>
          </a:bodyPr>
          <a:lstStyle/>
          <a:p>
            <a:r>
              <a:rPr lang="tr-TR" dirty="0">
                <a:hlinkClick r:id="rId2"/>
              </a:rPr>
              <a:t>http://</a:t>
            </a:r>
            <a:r>
              <a:rPr lang="tr-TR" dirty="0" smtClean="0">
                <a:hlinkClick r:id="rId2"/>
              </a:rPr>
              <a:t>www.schooleducationgateway.eu/en/pub/index.htm</a:t>
            </a:r>
            <a:endParaRPr lang="tr-TR" dirty="0" smtClean="0"/>
          </a:p>
          <a:p>
            <a:r>
              <a:rPr lang="tr-TR" dirty="0">
                <a:latin typeface="Tahoma" pitchFamily="34" charset="0"/>
                <a:ea typeface="Tahoma" pitchFamily="34" charset="0"/>
                <a:cs typeface="Tahoma" pitchFamily="34" charset="0"/>
                <a:hlinkClick r:id="rId3"/>
              </a:rPr>
              <a:t>http://www.etwinning.net/tr/pub/index.htm</a:t>
            </a:r>
            <a:r>
              <a:rPr lang="tr-TR" dirty="0">
                <a:latin typeface="Tahoma" pitchFamily="34" charset="0"/>
                <a:ea typeface="Tahoma" pitchFamily="34" charset="0"/>
                <a:cs typeface="Tahoma" pitchFamily="34" charset="0"/>
              </a:rPr>
              <a:t> </a:t>
            </a:r>
            <a:endParaRPr lang="tr-TR" dirty="0" smtClean="0">
              <a:latin typeface="Tahoma" pitchFamily="34" charset="0"/>
              <a:ea typeface="Tahoma" pitchFamily="34" charset="0"/>
              <a:cs typeface="Tahoma" pitchFamily="34" charset="0"/>
            </a:endParaRPr>
          </a:p>
          <a:p>
            <a:r>
              <a:rPr lang="tr-TR" dirty="0">
                <a:latin typeface="Tahoma" pitchFamily="34" charset="0"/>
                <a:ea typeface="Tahoma" pitchFamily="34" charset="0"/>
                <a:cs typeface="Tahoma" pitchFamily="34" charset="0"/>
                <a:hlinkClick r:id="rId4"/>
              </a:rPr>
              <a:t>https://www.salto-youth.net/tools/otlas-partner-finding</a:t>
            </a:r>
            <a:r>
              <a:rPr lang="tr-TR" dirty="0" smtClean="0">
                <a:latin typeface="Tahoma" pitchFamily="34" charset="0"/>
                <a:ea typeface="Tahoma" pitchFamily="34" charset="0"/>
                <a:cs typeface="Tahoma" pitchFamily="34" charset="0"/>
                <a:hlinkClick r:id="rId4"/>
              </a:rPr>
              <a:t>/</a:t>
            </a:r>
            <a:endParaRPr lang="tr-TR" dirty="0" smtClean="0">
              <a:latin typeface="Tahoma" pitchFamily="34" charset="0"/>
              <a:ea typeface="Tahoma" pitchFamily="34" charset="0"/>
              <a:cs typeface="Tahoma" pitchFamily="34" charset="0"/>
            </a:endParaRPr>
          </a:p>
          <a:p>
            <a:r>
              <a:rPr lang="tr-TR" dirty="0">
                <a:latin typeface="Tahoma" pitchFamily="34" charset="0"/>
                <a:ea typeface="Tahoma" pitchFamily="34" charset="0"/>
                <a:cs typeface="Tahoma" pitchFamily="34" charset="0"/>
                <a:hlinkClick r:id="rId5"/>
              </a:rPr>
              <a:t>http://</a:t>
            </a:r>
            <a:r>
              <a:rPr lang="tr-TR" dirty="0" smtClean="0">
                <a:latin typeface="Tahoma" pitchFamily="34" charset="0"/>
                <a:ea typeface="Tahoma" pitchFamily="34" charset="0"/>
                <a:cs typeface="Tahoma" pitchFamily="34" charset="0"/>
                <a:hlinkClick r:id="rId5"/>
              </a:rPr>
              <a:t>ec.europa.eu/epale/en/partner-search</a:t>
            </a:r>
            <a:endParaRPr lang="tr-TR" dirty="0" smtClean="0">
              <a:latin typeface="Tahoma" pitchFamily="34" charset="0"/>
              <a:ea typeface="Tahoma" pitchFamily="34" charset="0"/>
              <a:cs typeface="Tahoma" pitchFamily="34" charset="0"/>
            </a:endParaRPr>
          </a:p>
          <a:p>
            <a:endParaRPr lang="tr-TR" dirty="0" smtClean="0">
              <a:latin typeface="Tahoma" pitchFamily="34" charset="0"/>
              <a:ea typeface="Tahoma" pitchFamily="34" charset="0"/>
              <a:cs typeface="Tahoma" pitchFamily="34" charset="0"/>
            </a:endParaRPr>
          </a:p>
          <a:p>
            <a:endParaRPr lang="tr-TR" dirty="0" smtClean="0"/>
          </a:p>
          <a:p>
            <a:endParaRPr lang="tr-TR" dirty="0" smtClean="0"/>
          </a:p>
          <a:p>
            <a:endParaRPr lang="tr-TR" dirty="0"/>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972" y="2895600"/>
            <a:ext cx="5588758" cy="120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t="13200"/>
          <a:stretch/>
        </p:blipFill>
        <p:spPr bwMode="auto">
          <a:xfrm>
            <a:off x="457200" y="5060282"/>
            <a:ext cx="5821430" cy="1265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5000" y="3932020"/>
            <a:ext cx="3114675" cy="1325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9131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fade">
                                      <p:cBhvr>
                                        <p:cTn id="1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sz="2800" dirty="0">
                <a:solidFill>
                  <a:srgbClr val="C00000"/>
                </a:solidFill>
              </a:rPr>
              <a:t>Sorularınız İçin</a:t>
            </a:r>
          </a:p>
        </p:txBody>
      </p:sp>
      <p:sp>
        <p:nvSpPr>
          <p:cNvPr id="3" name="Content Placeholder 2"/>
          <p:cNvSpPr>
            <a:spLocks noGrp="1"/>
          </p:cNvSpPr>
          <p:nvPr>
            <p:ph idx="1"/>
          </p:nvPr>
        </p:nvSpPr>
        <p:spPr>
          <a:xfrm>
            <a:off x="447085" y="3124200"/>
            <a:ext cx="7553915" cy="2132012"/>
          </a:xfrm>
        </p:spPr>
        <p:txBody>
          <a:bodyPr>
            <a:normAutofit/>
          </a:bodyPr>
          <a:lstStyle/>
          <a:p>
            <a:pPr marL="457200" lvl="1" indent="0">
              <a:buNone/>
            </a:pPr>
            <a:endParaRPr lang="tr-TR" dirty="0" smtClean="0">
              <a:solidFill>
                <a:schemeClr val="accent6">
                  <a:lumMod val="75000"/>
                </a:schemeClr>
              </a:solidFill>
            </a:endParaRPr>
          </a:p>
          <a:p>
            <a:pPr marL="457200" lvl="1" indent="0" algn="ctr">
              <a:buNone/>
            </a:pPr>
            <a:endParaRPr lang="en-US" sz="2800" b="1" smtClean="0"/>
          </a:p>
          <a:p>
            <a:pPr marL="457200" lvl="1" indent="0" algn="ctr">
              <a:buNone/>
            </a:pPr>
            <a:r>
              <a:rPr lang="tr-TR" sz="2800" b="1" smtClean="0"/>
              <a:t>bilgi@ua.gov.tr</a:t>
            </a:r>
            <a:endParaRPr lang="tr-TR" sz="2800" b="1" dirty="0" smtClean="0"/>
          </a:p>
          <a:p>
            <a:pPr marL="457200" lvl="1" indent="0">
              <a:buNone/>
            </a:pPr>
            <a:endParaRPr lang="tr-TR" dirty="0"/>
          </a:p>
          <a:p>
            <a:pPr marL="457200" lvl="1" indent="0">
              <a:buNone/>
            </a:pPr>
            <a:endParaRPr lang="tr-TR" dirty="0"/>
          </a:p>
        </p:txBody>
      </p:sp>
      <p:pic>
        <p:nvPicPr>
          <p:cNvPr id="1028" name="Picture 4" descr="m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4607" y="2362200"/>
            <a:ext cx="3654556"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4" descr="f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5" descr="t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6" descr="y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356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05468" y="1069987"/>
            <a:ext cx="7133063" cy="5135401"/>
          </a:xfrm>
          <a:prstGeom prst="rect">
            <a:avLst/>
          </a:prstGeom>
        </p:spPr>
      </p:pic>
    </p:spTree>
    <p:extLst>
      <p:ext uri="{BB962C8B-B14F-4D97-AF65-F5344CB8AC3E}">
        <p14:creationId xmlns:p14="http://schemas.microsoft.com/office/powerpoint/2010/main" val="3745446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pt kapak alt logosuz.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3"/>
          <p:cNvSpPr txBox="1"/>
          <p:nvPr/>
        </p:nvSpPr>
        <p:spPr>
          <a:xfrm>
            <a:off x="4572000" y="2998381"/>
            <a:ext cx="4114800" cy="707886"/>
          </a:xfrm>
          <a:prstGeom prst="rect">
            <a:avLst/>
          </a:prstGeom>
          <a:noFill/>
        </p:spPr>
        <p:txBody>
          <a:bodyPr wrap="square" rtlCol="0">
            <a:spAutoFit/>
          </a:bodyPr>
          <a:lstStyle/>
          <a:p>
            <a:pPr algn="ctr"/>
            <a:r>
              <a:rPr lang="tr-TR" sz="4000" b="1" dirty="0" smtClean="0">
                <a:solidFill>
                  <a:schemeClr val="accent1">
                    <a:lumMod val="75000"/>
                  </a:schemeClr>
                </a:solidFill>
              </a:rPr>
              <a:t>TEŞEKKÜRLER</a:t>
            </a:r>
            <a:endParaRPr lang="en-US" sz="4000" b="1" dirty="0">
              <a:solidFill>
                <a:schemeClr val="accent1">
                  <a:lumMod val="75000"/>
                </a:schemeClr>
              </a:solidFill>
            </a:endParaRPr>
          </a:p>
        </p:txBody>
      </p:sp>
    </p:spTree>
    <p:extLst>
      <p:ext uri="{BB962C8B-B14F-4D97-AF65-F5344CB8AC3E}">
        <p14:creationId xmlns:p14="http://schemas.microsoft.com/office/powerpoint/2010/main" val="3569315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p:cNvSpPr txBox="1">
            <a:spLocks/>
          </p:cNvSpPr>
          <p:nvPr/>
        </p:nvSpPr>
        <p:spPr bwMode="auto">
          <a:xfrm>
            <a:off x="487363" y="914400"/>
            <a:ext cx="8229600" cy="46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800100" indent="-3429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Aft>
                <a:spcPct val="0"/>
              </a:spcAft>
              <a:buFontTx/>
              <a:buNone/>
            </a:pPr>
            <a:r>
              <a:rPr lang="tr-TR" altLang="tr-TR" sz="2000" dirty="0" smtClean="0">
                <a:solidFill>
                  <a:srgbClr val="000000"/>
                </a:solidFill>
                <a:cs typeface="Arial" pitchFamily="34" charset="0"/>
              </a:rPr>
              <a:t> </a:t>
            </a:r>
            <a:endParaRPr lang="tr-TR" altLang="tr-TR" sz="2000" dirty="0" smtClean="0">
              <a:solidFill>
                <a:srgbClr val="000000"/>
              </a:solidFill>
              <a:latin typeface="Tahoma" pitchFamily="34" charset="0"/>
              <a:cs typeface="Tahoma" pitchFamily="34" charset="0"/>
            </a:endParaRPr>
          </a:p>
        </p:txBody>
      </p:sp>
      <p:sp>
        <p:nvSpPr>
          <p:cNvPr id="6" name="Title 4"/>
          <p:cNvSpPr txBox="1">
            <a:spLocks/>
          </p:cNvSpPr>
          <p:nvPr/>
        </p:nvSpPr>
        <p:spPr>
          <a:xfrm>
            <a:off x="2832409" y="224883"/>
            <a:ext cx="44958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914400"/>
            <a:r>
              <a:rPr lang="tr-TR" altLang="tr-TR" sz="2800" dirty="0">
                <a:solidFill>
                  <a:srgbClr val="D5384B"/>
                </a:solidFill>
                <a:latin typeface="Arial"/>
                <a:cs typeface="Arial"/>
              </a:rPr>
              <a:t>Niçin </a:t>
            </a:r>
            <a:r>
              <a:rPr lang="tr-TR" altLang="tr-TR" sz="2800" dirty="0" err="1">
                <a:solidFill>
                  <a:srgbClr val="D5384B"/>
                </a:solidFill>
                <a:latin typeface="Arial"/>
                <a:cs typeface="Arial"/>
              </a:rPr>
              <a:t>Erasmus</a:t>
            </a:r>
            <a:r>
              <a:rPr lang="tr-TR" altLang="tr-TR" sz="2800" dirty="0">
                <a:solidFill>
                  <a:srgbClr val="D5384B"/>
                </a:solidFill>
                <a:latin typeface="Arial"/>
                <a:cs typeface="Arial"/>
              </a:rPr>
              <a:t>+ ?</a:t>
            </a:r>
          </a:p>
        </p:txBody>
      </p:sp>
      <p:graphicFrame>
        <p:nvGraphicFramePr>
          <p:cNvPr id="5" name="Diagram 4"/>
          <p:cNvGraphicFramePr/>
          <p:nvPr>
            <p:extLst/>
          </p:nvPr>
        </p:nvGraphicFramePr>
        <p:xfrm>
          <a:off x="228600" y="838200"/>
          <a:ext cx="8686800"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8425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487758" y="245327"/>
            <a:ext cx="8229600" cy="609600"/>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457200" eaLnBrk="1" hangingPunct="1"/>
            <a:r>
              <a:rPr lang="tr-TR" sz="2800" kern="1200" dirty="0" smtClean="0">
                <a:solidFill>
                  <a:srgbClr val="D5384B"/>
                </a:solidFill>
                <a:latin typeface="Arial"/>
                <a:cs typeface="Arial"/>
              </a:rPr>
              <a:t>Erasmus+: Hedefler</a:t>
            </a:r>
            <a:endParaRPr lang="en-US" sz="2800" kern="1200" dirty="0">
              <a:solidFill>
                <a:srgbClr val="D5384B"/>
              </a:solidFill>
              <a:latin typeface="Arial"/>
              <a:cs typeface="Arial"/>
            </a:endParaRPr>
          </a:p>
        </p:txBody>
      </p:sp>
      <p:graphicFrame>
        <p:nvGraphicFramePr>
          <p:cNvPr id="4" name="Diagram 3"/>
          <p:cNvGraphicFramePr/>
          <p:nvPr>
            <p:extLst>
              <p:ext uri="{D42A27DB-BD31-4B8C-83A1-F6EECF244321}">
                <p14:modId xmlns:p14="http://schemas.microsoft.com/office/powerpoint/2010/main" val="1310425896"/>
              </p:ext>
            </p:extLst>
          </p:nvPr>
        </p:nvGraphicFramePr>
        <p:xfrm>
          <a:off x="447085" y="1113263"/>
          <a:ext cx="8229600"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0706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311" y="511629"/>
            <a:ext cx="8229600" cy="609600"/>
          </a:xfrm>
        </p:spPr>
        <p:txBody>
          <a:bodyPr>
            <a:normAutofit fontScale="90000"/>
          </a:bodyPr>
          <a:lstStyle/>
          <a:p>
            <a:pPr algn="l" fontAlgn="base">
              <a:spcAft>
                <a:spcPct val="0"/>
              </a:spcAft>
            </a:pPr>
            <a:r>
              <a:rPr lang="en-US" sz="2400" b="1" dirty="0" smtClean="0"/>
              <a:t/>
            </a:r>
            <a:br>
              <a:rPr lang="en-US" sz="2400" b="1" dirty="0" smtClean="0"/>
            </a:br>
            <a:r>
              <a:rPr lang="en-US" sz="2400" b="1" dirty="0" smtClean="0"/>
              <a:t/>
            </a:r>
            <a:br>
              <a:rPr lang="en-US" sz="2400" b="1" dirty="0" smtClean="0"/>
            </a:br>
            <a:r>
              <a:rPr lang="tr-TR" sz="2400" b="1" dirty="0" smtClean="0"/>
              <a:t>					</a:t>
            </a:r>
            <a:r>
              <a:rPr lang="tr-TR" sz="3100" dirty="0" smtClean="0">
                <a:solidFill>
                  <a:srgbClr val="D5384B"/>
                </a:solidFill>
                <a:latin typeface="Arial"/>
                <a:cs typeface="Arial"/>
              </a:rPr>
              <a:t>Erasmus</a:t>
            </a:r>
            <a:r>
              <a:rPr lang="tr-TR" sz="3100" dirty="0">
                <a:solidFill>
                  <a:srgbClr val="D5384B"/>
                </a:solidFill>
                <a:latin typeface="Arial"/>
                <a:cs typeface="Arial"/>
              </a:rPr>
              <a:t>+ v</a:t>
            </a:r>
            <a:r>
              <a:rPr lang="en-US" sz="3100" dirty="0">
                <a:solidFill>
                  <a:srgbClr val="D5384B"/>
                </a:solidFill>
                <a:latin typeface="Arial"/>
                <a:cs typeface="Arial"/>
              </a:rPr>
              <a:t>e</a:t>
            </a:r>
            <a:r>
              <a:rPr lang="tr-TR" sz="3100" dirty="0">
                <a:solidFill>
                  <a:srgbClr val="D5384B"/>
                </a:solidFill>
                <a:latin typeface="Arial"/>
                <a:cs typeface="Arial"/>
              </a:rPr>
              <a:t> Türkiye</a:t>
            </a:r>
            <a:br>
              <a:rPr lang="tr-TR" sz="3100" dirty="0">
                <a:solidFill>
                  <a:srgbClr val="D5384B"/>
                </a:solidFill>
                <a:latin typeface="Arial"/>
                <a:cs typeface="Arial"/>
              </a:rPr>
            </a:br>
            <a:endParaRPr lang="tr-TR" sz="3100" dirty="0">
              <a:solidFill>
                <a:srgbClr val="D5384B"/>
              </a:solidFill>
              <a:latin typeface="Arial"/>
              <a:cs typeface="Arial"/>
            </a:endParaRPr>
          </a:p>
        </p:txBody>
      </p:sp>
      <p:sp>
        <p:nvSpPr>
          <p:cNvPr id="3" name="Content Placeholder 2"/>
          <p:cNvSpPr>
            <a:spLocks noGrp="1"/>
          </p:cNvSpPr>
          <p:nvPr>
            <p:ph idx="1"/>
          </p:nvPr>
        </p:nvSpPr>
        <p:spPr>
          <a:xfrm>
            <a:off x="457200" y="1524000"/>
            <a:ext cx="8458200" cy="4724400"/>
          </a:xfrm>
        </p:spPr>
        <p:txBody>
          <a:bodyPr>
            <a:noAutofit/>
          </a:bodyPr>
          <a:lstStyle/>
          <a:p>
            <a:pPr marL="117475" lvl="0" indent="-117475"/>
            <a:r>
              <a:rPr lang="tr-TR" sz="1600" dirty="0" smtClean="0"/>
              <a:t>2004 </a:t>
            </a:r>
            <a:r>
              <a:rPr lang="tr-TR" sz="1600" dirty="0"/>
              <a:t>-2016 yılları arasında eğitim ve gençlik </a:t>
            </a:r>
            <a:r>
              <a:rPr lang="tr-TR" sz="1600" dirty="0" smtClean="0"/>
              <a:t>alanında</a:t>
            </a:r>
            <a:r>
              <a:rPr lang="en-US" sz="1600" dirty="0" smtClean="0"/>
              <a:t>:</a:t>
            </a:r>
            <a:r>
              <a:rPr lang="tr-TR" sz="1600" dirty="0" smtClean="0"/>
              <a:t> </a:t>
            </a:r>
            <a:endParaRPr lang="en-US" sz="1600" dirty="0" smtClean="0"/>
          </a:p>
          <a:p>
            <a:pPr marL="0" lvl="0" indent="0">
              <a:buNone/>
            </a:pPr>
            <a:endParaRPr lang="en-US" sz="800" dirty="0" smtClean="0"/>
          </a:p>
          <a:p>
            <a:pPr lvl="1">
              <a:lnSpc>
                <a:spcPct val="110000"/>
              </a:lnSpc>
            </a:pPr>
            <a:r>
              <a:rPr lang="tr-TR" sz="2000" b="1" dirty="0" smtClean="0"/>
              <a:t>110 </a:t>
            </a:r>
            <a:r>
              <a:rPr lang="tr-TR" sz="2000" b="1" dirty="0"/>
              <a:t>binden </a:t>
            </a:r>
            <a:r>
              <a:rPr lang="tr-TR" sz="2000" dirty="0"/>
              <a:t>fazla proje </a:t>
            </a:r>
            <a:r>
              <a:rPr lang="tr-TR" sz="2000" dirty="0" smtClean="0"/>
              <a:t>başvurusu</a:t>
            </a:r>
            <a:r>
              <a:rPr lang="en-US" sz="2000" dirty="0" smtClean="0"/>
              <a:t>,</a:t>
            </a:r>
            <a:r>
              <a:rPr lang="tr-TR" sz="2000" dirty="0" smtClean="0"/>
              <a:t> </a:t>
            </a:r>
            <a:endParaRPr lang="en-US" sz="2000" dirty="0" smtClean="0"/>
          </a:p>
          <a:p>
            <a:pPr lvl="1">
              <a:lnSpc>
                <a:spcPct val="110000"/>
              </a:lnSpc>
            </a:pPr>
            <a:r>
              <a:rPr lang="tr-TR" sz="2000" b="1" dirty="0" smtClean="0"/>
              <a:t>28 </a:t>
            </a:r>
            <a:r>
              <a:rPr lang="tr-TR" sz="2000" b="1" dirty="0"/>
              <a:t>binden </a:t>
            </a:r>
            <a:r>
              <a:rPr lang="tr-TR" sz="2000" dirty="0" smtClean="0"/>
              <a:t>fazla</a:t>
            </a:r>
            <a:r>
              <a:rPr lang="en-US" sz="2000" dirty="0" smtClean="0"/>
              <a:t> </a:t>
            </a:r>
            <a:r>
              <a:rPr lang="en-US" sz="2000" dirty="0" err="1" smtClean="0"/>
              <a:t>projeye</a:t>
            </a:r>
            <a:r>
              <a:rPr lang="en-US" sz="2000" dirty="0"/>
              <a:t> </a:t>
            </a:r>
            <a:r>
              <a:rPr lang="en-US" sz="2000" dirty="0" err="1" smtClean="0"/>
              <a:t>destek</a:t>
            </a:r>
            <a:r>
              <a:rPr lang="en-US" sz="2000" dirty="0" smtClean="0"/>
              <a:t>,</a:t>
            </a:r>
            <a:r>
              <a:rPr lang="tr-TR" sz="2000" dirty="0" smtClean="0"/>
              <a:t> </a:t>
            </a:r>
            <a:endParaRPr lang="en-US" sz="2000" dirty="0" smtClean="0"/>
          </a:p>
          <a:p>
            <a:pPr lvl="1">
              <a:lnSpc>
                <a:spcPct val="110000"/>
              </a:lnSpc>
            </a:pPr>
            <a:r>
              <a:rPr lang="en-US" sz="2000" dirty="0" err="1" smtClean="0"/>
              <a:t>Kişiler</a:t>
            </a:r>
            <a:r>
              <a:rPr lang="en-US" sz="2000" dirty="0" smtClean="0"/>
              <a:t> </a:t>
            </a:r>
            <a:r>
              <a:rPr lang="en-US" sz="2000" dirty="0" err="1" smtClean="0"/>
              <a:t>ve</a:t>
            </a:r>
            <a:r>
              <a:rPr lang="en-US" sz="2000" dirty="0" smtClean="0"/>
              <a:t> </a:t>
            </a:r>
            <a:r>
              <a:rPr lang="en-US" sz="2000" dirty="0" err="1" smtClean="0"/>
              <a:t>kurumlar</a:t>
            </a:r>
            <a:r>
              <a:rPr lang="en-US" sz="2000" dirty="0" smtClean="0"/>
              <a:t> </a:t>
            </a:r>
            <a:r>
              <a:rPr lang="en-US" sz="2000" dirty="0" err="1" smtClean="0"/>
              <a:t>için</a:t>
            </a:r>
            <a:r>
              <a:rPr lang="en-US" sz="2000" dirty="0" smtClean="0"/>
              <a:t> y</a:t>
            </a:r>
            <a:r>
              <a:rPr lang="tr-TR" sz="2000" dirty="0" smtClean="0"/>
              <a:t>aklaşık </a:t>
            </a:r>
            <a:r>
              <a:rPr lang="tr-TR" sz="2000" b="1" dirty="0" smtClean="0"/>
              <a:t>900 milyon </a:t>
            </a:r>
            <a:r>
              <a:rPr lang="tr-TR" sz="2000" dirty="0" smtClean="0"/>
              <a:t>Avrodan fazla hibe</a:t>
            </a:r>
            <a:endParaRPr lang="en-US" sz="2000" dirty="0"/>
          </a:p>
          <a:p>
            <a:pPr marL="457200" lvl="1" indent="0">
              <a:lnSpc>
                <a:spcPct val="110000"/>
              </a:lnSpc>
              <a:buNone/>
            </a:pPr>
            <a:endParaRPr lang="en-US" dirty="0"/>
          </a:p>
          <a:p>
            <a:pPr marL="117475" indent="-117475"/>
            <a:r>
              <a:rPr lang="tr-TR" sz="1600" dirty="0"/>
              <a:t>Türkiye Ulusal Ajansı</a:t>
            </a:r>
            <a:r>
              <a:rPr lang="en-US" sz="1600" dirty="0"/>
              <a:t>:</a:t>
            </a:r>
          </a:p>
          <a:p>
            <a:pPr lvl="1">
              <a:lnSpc>
                <a:spcPct val="110000"/>
              </a:lnSpc>
            </a:pPr>
            <a:r>
              <a:rPr lang="en-US" sz="2000" dirty="0" err="1" smtClean="0"/>
              <a:t>Alınan</a:t>
            </a:r>
            <a:r>
              <a:rPr lang="tr-TR" sz="2000" dirty="0" smtClean="0"/>
              <a:t> </a:t>
            </a:r>
            <a:r>
              <a:rPr lang="tr-TR" sz="2000" dirty="0"/>
              <a:t>proje başvurusu açısından Avrupa’da </a:t>
            </a:r>
            <a:r>
              <a:rPr lang="tr-TR" sz="2000" b="1" dirty="0"/>
              <a:t>1. </a:t>
            </a:r>
            <a:r>
              <a:rPr lang="tr-TR" sz="2000" dirty="0"/>
              <a:t>sırada, </a:t>
            </a:r>
            <a:endParaRPr lang="en-US" sz="2000" dirty="0" smtClean="0"/>
          </a:p>
          <a:p>
            <a:pPr marL="457200" lvl="1" indent="0">
              <a:buNone/>
            </a:pPr>
            <a:endParaRPr lang="en-US" dirty="0"/>
          </a:p>
          <a:p>
            <a:pPr marL="117475" lvl="0" indent="-117475"/>
            <a:r>
              <a:rPr lang="tr-TR" sz="1600" dirty="0"/>
              <a:t>2014-20</a:t>
            </a:r>
            <a:r>
              <a:rPr lang="en-US" sz="1600" dirty="0"/>
              <a:t>20</a:t>
            </a:r>
            <a:r>
              <a:rPr lang="tr-TR" sz="1600" dirty="0"/>
              <a:t> yılları arasında</a:t>
            </a:r>
            <a:r>
              <a:rPr lang="en-US" sz="1600" dirty="0"/>
              <a:t>:</a:t>
            </a:r>
          </a:p>
          <a:p>
            <a:pPr marL="517525" lvl="1" indent="-117475"/>
            <a:r>
              <a:rPr lang="tr-TR" sz="2000" dirty="0" smtClean="0"/>
              <a:t> </a:t>
            </a:r>
            <a:r>
              <a:rPr lang="en-US" sz="2000" dirty="0" err="1" smtClean="0"/>
              <a:t>Tüm</a:t>
            </a:r>
            <a:r>
              <a:rPr lang="en-US" sz="2000" dirty="0" smtClean="0"/>
              <a:t> </a:t>
            </a:r>
            <a:r>
              <a:rPr lang="en-US" sz="2000" dirty="0" err="1" smtClean="0"/>
              <a:t>Avrupa’da</a:t>
            </a:r>
            <a:r>
              <a:rPr lang="en-US" sz="2000" dirty="0" smtClean="0"/>
              <a:t> Program </a:t>
            </a:r>
            <a:r>
              <a:rPr lang="en-US" sz="2000" dirty="0" err="1" smtClean="0"/>
              <a:t>bütçesi</a:t>
            </a:r>
            <a:r>
              <a:rPr lang="en-US" sz="2000" dirty="0" smtClean="0"/>
              <a:t> </a:t>
            </a:r>
            <a:r>
              <a:rPr lang="en-US" sz="2000" b="1" dirty="0"/>
              <a:t>14,7 </a:t>
            </a:r>
            <a:r>
              <a:rPr lang="en-US" sz="2000" b="1" dirty="0" err="1"/>
              <a:t>Milyar</a:t>
            </a:r>
            <a:r>
              <a:rPr lang="en-US" sz="2000" b="1" dirty="0"/>
              <a:t> </a:t>
            </a:r>
            <a:r>
              <a:rPr lang="en-US" sz="2000" b="1" dirty="0" smtClean="0"/>
              <a:t>Avro</a:t>
            </a:r>
            <a:endParaRPr lang="en-US" sz="2000" b="1" dirty="0"/>
          </a:p>
        </p:txBody>
      </p:sp>
    </p:spTree>
    <p:extLst>
      <p:ext uri="{BB962C8B-B14F-4D97-AF65-F5344CB8AC3E}">
        <p14:creationId xmlns:p14="http://schemas.microsoft.com/office/powerpoint/2010/main" val="1132383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228600" y="740229"/>
          <a:ext cx="8610600" cy="556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val 2"/>
          <p:cNvSpPr/>
          <p:nvPr/>
        </p:nvSpPr>
        <p:spPr bwMode="auto">
          <a:xfrm>
            <a:off x="2286000" y="2971800"/>
            <a:ext cx="2057400" cy="12192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87325" marR="0" indent="-187325" algn="l" defTabSz="914400" rtl="0" eaLnBrk="1" fontAlgn="base" latinLnBrk="0" hangingPunct="1">
              <a:lnSpc>
                <a:spcPct val="90000"/>
              </a:lnSpc>
              <a:spcBef>
                <a:spcPct val="0"/>
              </a:spcBef>
              <a:spcAft>
                <a:spcPct val="0"/>
              </a:spcAft>
              <a:buClrTx/>
              <a:buSzTx/>
              <a:buFontTx/>
              <a:buNone/>
              <a:tabLst/>
            </a:pPr>
            <a:endParaRPr kumimoji="0" lang="tr-TR" sz="2400" b="1" i="1"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endParaRPr>
          </a:p>
        </p:txBody>
      </p:sp>
      <p:sp>
        <p:nvSpPr>
          <p:cNvPr id="4" name="Oval 3"/>
          <p:cNvSpPr/>
          <p:nvPr/>
        </p:nvSpPr>
        <p:spPr bwMode="auto">
          <a:xfrm>
            <a:off x="3048000" y="3124200"/>
            <a:ext cx="914400" cy="9144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87325" marR="0" indent="-187325" algn="l" defTabSz="914400" rtl="0" eaLnBrk="1" fontAlgn="base" latinLnBrk="0" hangingPunct="1">
              <a:lnSpc>
                <a:spcPct val="90000"/>
              </a:lnSpc>
              <a:spcBef>
                <a:spcPct val="0"/>
              </a:spcBef>
              <a:spcAft>
                <a:spcPct val="0"/>
              </a:spcAft>
              <a:buClrTx/>
              <a:buSzTx/>
              <a:buFontTx/>
              <a:buNone/>
              <a:tabLst/>
            </a:pPr>
            <a:endParaRPr kumimoji="0" lang="tr-TR" sz="2400" b="1" i="1"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5" name="Oval 4"/>
          <p:cNvSpPr/>
          <p:nvPr/>
        </p:nvSpPr>
        <p:spPr bwMode="auto">
          <a:xfrm>
            <a:off x="3733800" y="3124200"/>
            <a:ext cx="45719" cy="762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87325" marR="0" indent="-187325" algn="l" defTabSz="914400" rtl="0" eaLnBrk="1" fontAlgn="base" latinLnBrk="0" hangingPunct="1">
              <a:lnSpc>
                <a:spcPct val="90000"/>
              </a:lnSpc>
              <a:spcBef>
                <a:spcPct val="0"/>
              </a:spcBef>
              <a:spcAft>
                <a:spcPct val="0"/>
              </a:spcAft>
              <a:buClrTx/>
              <a:buSzTx/>
              <a:buFontTx/>
              <a:buNone/>
              <a:tabLst/>
            </a:pPr>
            <a:endParaRPr kumimoji="0" lang="tr-TR" sz="2400" b="1" i="1"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3454413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228600" y="990600"/>
          <a:ext cx="8610600" cy="556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5"/>
          <p:cNvSpPr txBox="1">
            <a:spLocks/>
          </p:cNvSpPr>
          <p:nvPr/>
        </p:nvSpPr>
        <p:spPr>
          <a:xfrm>
            <a:off x="1575162" y="298799"/>
            <a:ext cx="5917476" cy="48736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914400"/>
            <a:r>
              <a:rPr lang="tr-TR" sz="2800" kern="1200" dirty="0" smtClean="0">
                <a:solidFill>
                  <a:srgbClr val="D5384B"/>
                </a:solidFill>
                <a:cs typeface="Arial"/>
              </a:rPr>
              <a:t>Erasmus+ Faaliyet Türleri</a:t>
            </a:r>
            <a:endParaRPr lang="tr-TR" kern="0" dirty="0"/>
          </a:p>
        </p:txBody>
      </p:sp>
    </p:spTree>
    <p:extLst>
      <p:ext uri="{BB962C8B-B14F-4D97-AF65-F5344CB8AC3E}">
        <p14:creationId xmlns:p14="http://schemas.microsoft.com/office/powerpoint/2010/main" val="2836087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457</TotalTime>
  <Words>1743</Words>
  <Application>Microsoft Office PowerPoint</Application>
  <PresentationFormat>On-screen Show (4:3)</PresentationFormat>
  <Paragraphs>543</Paragraphs>
  <Slides>43</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ＭＳ Ｐゴシック</vt:lpstr>
      <vt:lpstr>Arial</vt:lpstr>
      <vt:lpstr>Calibri</vt:lpstr>
      <vt:lpstr>Tahoma</vt:lpstr>
      <vt:lpstr>Times New Roman</vt:lpstr>
      <vt:lpstr>Wingdings</vt:lpstr>
      <vt:lpstr>Office Theme</vt:lpstr>
      <vt:lpstr>In</vt:lpstr>
      <vt:lpstr>Türkiye Ulusal Ajansı Kimdir? </vt:lpstr>
      <vt:lpstr>PowerPoint Presentation</vt:lpstr>
      <vt:lpstr> Niçin Erasmus+ ?</vt:lpstr>
      <vt:lpstr>PowerPoint Presentation</vt:lpstr>
      <vt:lpstr>PowerPoint Presentation</vt:lpstr>
      <vt:lpstr>       Erasmus+ ve Türkiye </vt:lpstr>
      <vt:lpstr>PowerPoint Presentation</vt:lpstr>
      <vt:lpstr>PowerPoint Presentation</vt:lpstr>
      <vt:lpstr>Erasmus+ Hangi Ülkelerde Uygulanacak?</vt:lpstr>
      <vt:lpstr>PowerPoint Presentation</vt:lpstr>
      <vt:lpstr>PowerPoint Presentation</vt:lpstr>
      <vt:lpstr>PowerPoint Presentation</vt:lpstr>
      <vt:lpstr>Okul Eğitimi Proje Örneği</vt:lpstr>
      <vt:lpstr>PowerPoint Presentation</vt:lpstr>
      <vt:lpstr>Mesleki Eğitim Proje Örneği</vt:lpstr>
      <vt:lpstr>PowerPoint Presentation</vt:lpstr>
      <vt:lpstr>Yetişkin Eğitimi Proje Örneği</vt:lpstr>
      <vt:lpstr>PowerPoint Presentation</vt:lpstr>
      <vt:lpstr>  GENÇLER VE GENÇLİK ÇALIŞANLARI   </vt:lpstr>
      <vt:lpstr>PowerPoint Presentation</vt:lpstr>
      <vt:lpstr>Gençlik Programı Proje Örneği </vt:lpstr>
      <vt:lpstr>Hibe Kalemleri</vt:lpstr>
      <vt:lpstr>Değerlendirme Kriterleri</vt:lpstr>
      <vt:lpstr>PowerPoint Presentation</vt:lpstr>
      <vt:lpstr>Stratejik Ortaklıklar (KA2)</vt:lpstr>
      <vt:lpstr>PowerPoint Presentation</vt:lpstr>
      <vt:lpstr>Proje Sonuçları</vt:lpstr>
      <vt:lpstr>PowerPoint Presentation</vt:lpstr>
      <vt:lpstr>Stratejik Ortaklıklar Hibe Başlıkları</vt:lpstr>
      <vt:lpstr>Değerlendirme Kriterleri</vt:lpstr>
      <vt:lpstr>Stratejik Ortaklık Proje Örneği</vt:lpstr>
      <vt:lpstr>Stratejik Ortaklık Proje Örneği</vt:lpstr>
      <vt:lpstr>PowerPoint Presentation</vt:lpstr>
      <vt:lpstr>Yapılandırılmış Diyalog Proje Örneği </vt:lpstr>
      <vt:lpstr>Başvuru ve Değerlendirme Nasıl Yapılır?</vt:lpstr>
      <vt:lpstr>KA1-KA2 Proje Karşılaştırması </vt:lpstr>
      <vt:lpstr>ÖZET</vt:lpstr>
      <vt:lpstr>FAYDALI KAYNAKLAR Erasmus+ Proje Sonuçları Platformu</vt:lpstr>
      <vt:lpstr>Faydalı Kaynaklar Ortak Arama</vt:lpstr>
      <vt:lpstr>Sorularınız İçin</vt:lpstr>
      <vt:lpstr>PowerPoint Presentation</vt:lpstr>
      <vt:lpstr>PowerPoint Presentation</vt:lpstr>
    </vt:vector>
  </TitlesOfParts>
  <Company>reset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Tree</dc:creator>
  <cp:lastModifiedBy>Derya Barlak</cp:lastModifiedBy>
  <cp:revision>78</cp:revision>
  <dcterms:created xsi:type="dcterms:W3CDTF">2016-04-19T04:21:41Z</dcterms:created>
  <dcterms:modified xsi:type="dcterms:W3CDTF">2017-12-04T08:42:39Z</dcterms:modified>
</cp:coreProperties>
</file>