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7"/>
  </p:notesMasterIdLst>
  <p:handoutMasterIdLst>
    <p:handoutMasterId r:id="rId48"/>
  </p:handoutMasterIdLst>
  <p:sldIdLst>
    <p:sldId id="1257" r:id="rId2"/>
    <p:sldId id="1246" r:id="rId3"/>
    <p:sldId id="1248" r:id="rId4"/>
    <p:sldId id="1271" r:id="rId5"/>
    <p:sldId id="1229" r:id="rId6"/>
    <p:sldId id="928" r:id="rId7"/>
    <p:sldId id="1147" r:id="rId8"/>
    <p:sldId id="1258" r:id="rId9"/>
    <p:sldId id="1086" r:id="rId10"/>
    <p:sldId id="1083" r:id="rId11"/>
    <p:sldId id="1256" r:id="rId12"/>
    <p:sldId id="1082" r:id="rId13"/>
    <p:sldId id="1030" r:id="rId14"/>
    <p:sldId id="1032" r:id="rId15"/>
    <p:sldId id="1234" r:id="rId16"/>
    <p:sldId id="1084" r:id="rId17"/>
    <p:sldId id="1035" r:id="rId18"/>
    <p:sldId id="1036" r:id="rId19"/>
    <p:sldId id="1037" r:id="rId20"/>
    <p:sldId id="1085" r:id="rId21"/>
    <p:sldId id="1039" r:id="rId22"/>
    <p:sldId id="1040" r:id="rId23"/>
    <p:sldId id="1041" r:id="rId24"/>
    <p:sldId id="1042" r:id="rId25"/>
    <p:sldId id="1059" r:id="rId26"/>
    <p:sldId id="1259" r:id="rId27"/>
    <p:sldId id="1260" r:id="rId28"/>
    <p:sldId id="1261" r:id="rId29"/>
    <p:sldId id="1262" r:id="rId30"/>
    <p:sldId id="1263" r:id="rId31"/>
    <p:sldId id="1264" r:id="rId32"/>
    <p:sldId id="1265" r:id="rId33"/>
    <p:sldId id="1266" r:id="rId34"/>
    <p:sldId id="1148" r:id="rId35"/>
    <p:sldId id="1269" r:id="rId36"/>
    <p:sldId id="1252" r:id="rId37"/>
    <p:sldId id="1231" r:id="rId38"/>
    <p:sldId id="1253" r:id="rId39"/>
    <p:sldId id="1268" r:id="rId40"/>
    <p:sldId id="1267" r:id="rId41"/>
    <p:sldId id="1242" r:id="rId42"/>
    <p:sldId id="1254" r:id="rId43"/>
    <p:sldId id="1255" r:id="rId44"/>
    <p:sldId id="1235" r:id="rId45"/>
    <p:sldId id="1202" r:id="rId46"/>
  </p:sldIdLst>
  <p:sldSz cx="9144000" cy="6858000" type="screen4x3"/>
  <p:notesSz cx="6797675" cy="9928225"/>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charset="0"/>
      </a:defRPr>
    </a:lvl5pPr>
    <a:lvl6pPr marL="2286000" algn="l" defTabSz="914400" rtl="0" eaLnBrk="1" latinLnBrk="0" hangingPunct="1">
      <a:defRPr sz="2400" i="1" kern="1200">
        <a:solidFill>
          <a:schemeClr val="tx1"/>
        </a:solidFill>
        <a:latin typeface="Times New Roman" pitchFamily="18" charset="0"/>
        <a:ea typeface="+mn-ea"/>
        <a:cs typeface="Arial" charset="0"/>
      </a:defRPr>
    </a:lvl6pPr>
    <a:lvl7pPr marL="2743200" algn="l" defTabSz="914400" rtl="0" eaLnBrk="1" latinLnBrk="0" hangingPunct="1">
      <a:defRPr sz="2400" i="1" kern="1200">
        <a:solidFill>
          <a:schemeClr val="tx1"/>
        </a:solidFill>
        <a:latin typeface="Times New Roman" pitchFamily="18" charset="0"/>
        <a:ea typeface="+mn-ea"/>
        <a:cs typeface="Arial" charset="0"/>
      </a:defRPr>
    </a:lvl7pPr>
    <a:lvl8pPr marL="3200400" algn="l" defTabSz="914400" rtl="0" eaLnBrk="1" latinLnBrk="0" hangingPunct="1">
      <a:defRPr sz="2400" i="1" kern="1200">
        <a:solidFill>
          <a:schemeClr val="tx1"/>
        </a:solidFill>
        <a:latin typeface="Times New Roman" pitchFamily="18" charset="0"/>
        <a:ea typeface="+mn-ea"/>
        <a:cs typeface="Arial" charset="0"/>
      </a:defRPr>
    </a:lvl8pPr>
    <a:lvl9pPr marL="3657600" algn="l" defTabSz="914400" rtl="0" eaLnBrk="1" latinLnBrk="0" hangingPunct="1">
      <a:defRPr sz="2400" i="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F872"/>
    <a:srgbClr val="0000CC"/>
    <a:srgbClr val="990000"/>
    <a:srgbClr val="000099"/>
    <a:srgbClr val="006666"/>
    <a:srgbClr val="D9D9D9"/>
    <a:srgbClr val="C0C0C0"/>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383" autoAdjust="0"/>
  </p:normalViewPr>
  <p:slideViewPr>
    <p:cSldViewPr>
      <p:cViewPr varScale="1">
        <p:scale>
          <a:sx n="99" d="100"/>
          <a:sy n="99" d="100"/>
        </p:scale>
        <p:origin x="-1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964" y="-11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3" loCatId="officeonline" qsTypeId="urn:microsoft.com/office/officeart/2005/8/quickstyle/simple5" qsCatId="simple" csTypeId="urn:microsoft.com/office/officeart/2005/8/colors/accent0_3" csCatId="mainScheme" phldr="1"/>
      <dgm:spPr/>
      <dgm:t>
        <a:bodyPr/>
        <a:lstStyle/>
        <a:p>
          <a:endParaRPr lang="en-US"/>
        </a:p>
      </dgm:t>
    </dgm:pt>
    <dgm:pt modelId="{007470A2-B5D7-4887-B4FD-B6021A4D4CF7}">
      <dgm:prSet phldrT="[Text]" custT="1"/>
      <dgm:spPr>
        <a:xfrm>
          <a:off x="2838648" y="1919894"/>
          <a:ext cx="1998436" cy="1998257"/>
        </a:xfrm>
      </dgm:spPr>
      <dgm:t>
        <a:bodyPr/>
        <a:lstStyle/>
        <a:p>
          <a:pPr algn="ctr" defTabSz="914400" rtl="1">
            <a:buNone/>
          </a:pPr>
          <a:r>
            <a:rPr lang="tr-TR" sz="2800" b="1" i="0" noProof="0" dirty="0">
              <a:latin typeface="+mj-lt"/>
              <a:ea typeface="+mn-ea"/>
              <a:cs typeface="+mn-cs"/>
            </a:rPr>
            <a:t>AB Mali Yardımları</a:t>
          </a:r>
        </a:p>
      </dgm:t>
    </dgm:pt>
    <dgm:pt modelId="{C7FB72E2-A81D-4936-94C5-846F95D01B10}" type="parTrans" cxnId="{A971AD42-BB12-4E5C-BD90-DB7621320F5D}">
      <dgm:prSet/>
      <dgm:spPr/>
      <dgm:t>
        <a:bodyPr/>
        <a:lstStyle/>
        <a:p>
          <a:endParaRPr lang="tr-TR" noProof="0" dirty="0"/>
        </a:p>
      </dgm:t>
    </dgm:pt>
    <dgm:pt modelId="{36A13DC7-7A59-4D72-A36F-54543C02182F}" type="sibTrans" cxnId="{A971AD42-BB12-4E5C-BD90-DB7621320F5D}">
      <dgm:prSet/>
      <dgm:spPr/>
      <dgm:t>
        <a:bodyPr/>
        <a:lstStyle/>
        <a:p>
          <a:endParaRPr lang="tr-TR" noProof="0" dirty="0"/>
        </a:p>
      </dgm:t>
    </dgm:pt>
    <dgm:pt modelId="{960DD3F4-08B5-4717-B21F-9D7ADE4F9398}">
      <dgm:prSet phldrT="[Text]" custT="1"/>
      <dgm:spPr>
        <a:xfrm>
          <a:off x="0" y="1659669"/>
          <a:ext cx="1433405" cy="1036336"/>
        </a:xfrm>
      </dgm:spPr>
      <dgm:t>
        <a:bodyPr/>
        <a:lstStyle/>
        <a:p>
          <a:pPr algn="ctr" defTabSz="914400" rtl="1">
            <a:buNone/>
          </a:pPr>
          <a:r>
            <a:rPr lang="tr-TR" sz="1600" b="1" i="0" kern="1200" noProof="0" dirty="0">
              <a:solidFill>
                <a:schemeClr val="tx2"/>
              </a:solidFill>
              <a:latin typeface="+mj-lt"/>
              <a:ea typeface="+mn-ea"/>
              <a:cs typeface="+mn-cs"/>
            </a:rPr>
            <a:t>Katılım Öncesi Mali Yardım Aracı-IPA II </a:t>
          </a:r>
        </a:p>
        <a:p>
          <a:pPr algn="ctr" defTabSz="914400" rtl="1">
            <a:buNone/>
          </a:pPr>
          <a:r>
            <a:rPr lang="tr-TR" sz="1600" b="1" i="0" kern="1200" noProof="0" dirty="0">
              <a:solidFill>
                <a:srgbClr val="FF0000"/>
              </a:solidFill>
              <a:latin typeface="+mj-lt"/>
              <a:ea typeface="+mn-ea"/>
              <a:cs typeface="+mn-cs"/>
            </a:rPr>
            <a:t>(2014-2020)</a:t>
          </a:r>
        </a:p>
      </dgm:t>
    </dgm:pt>
    <dgm:pt modelId="{839A0E79-83CF-4D81-910F-C4D38D5DC2A9}" type="parTrans" cxnId="{F0B079DC-9100-43CB-83F4-47AC9676D6D6}">
      <dgm:prSet/>
      <dgm:spPr/>
      <dgm:t>
        <a:bodyPr/>
        <a:lstStyle/>
        <a:p>
          <a:endParaRPr lang="tr-TR" noProof="0" dirty="0"/>
        </a:p>
      </dgm:t>
    </dgm:pt>
    <dgm:pt modelId="{D3D2787D-6A77-4635-9E00-A1E2766D7996}" type="sibTrans" cxnId="{F0B079DC-9100-43CB-83F4-47AC9676D6D6}">
      <dgm:prSet/>
      <dgm:spPr/>
      <dgm:t>
        <a:bodyPr/>
        <a:lstStyle/>
        <a:p>
          <a:endParaRPr lang="tr-TR" noProof="0" dirty="0"/>
        </a:p>
      </dgm:t>
    </dgm:pt>
    <dgm:pt modelId="{C67A1E75-827C-4535-A8D0-7271AF3035B4}">
      <dgm:prSet phldrT="[Text]" custLinFactNeighborX="-20577" custLinFactNeighborY="-241"/>
      <dgm:spPr>
        <a:xfrm>
          <a:off x="0" y="3124236"/>
          <a:ext cx="1433405" cy="1036336"/>
        </a:xfrm>
      </dgm:spPr>
      <dgm:t>
        <a:bodyPr/>
        <a:lstStyle/>
        <a:p>
          <a:endParaRPr lang="tr-TR"/>
        </a:p>
      </dgm:t>
    </dgm:pt>
    <dgm:pt modelId="{D5EB9B73-7847-493F-A655-8E8E116035B6}" type="parTrans" cxnId="{6105B707-71AE-4926-99F8-A74EDAFF195F}">
      <dgm:prSet/>
      <dgm:spPr/>
      <dgm:t>
        <a:bodyPr/>
        <a:lstStyle/>
        <a:p>
          <a:endParaRPr lang="tr-TR"/>
        </a:p>
      </dgm:t>
    </dgm:pt>
    <dgm:pt modelId="{B2D6497D-49D8-450D-BCD4-81F6D1EB2E40}" type="sibTrans" cxnId="{6105B707-71AE-4926-99F8-A74EDAFF195F}">
      <dgm:prSet/>
      <dgm:spPr/>
      <dgm:t>
        <a:bodyPr/>
        <a:lstStyle/>
        <a:p>
          <a:endParaRPr lang="tr-TR"/>
        </a:p>
      </dgm:t>
    </dgm:pt>
    <dgm:pt modelId="{FCEFBF63-7D13-47C6-959D-71FFCE5C264C}">
      <dgm:prSet phldrT="[Text]"/>
      <dgm:spPr>
        <a:xfrm>
          <a:off x="0" y="3124236"/>
          <a:ext cx="1433405" cy="1036336"/>
        </a:xfrm>
      </dgm:spPr>
      <dgm:t>
        <a:bodyPr/>
        <a:lstStyle/>
        <a:p>
          <a:endParaRPr lang="tr-TR" b="1" i="0" noProof="0" dirty="0">
            <a:solidFill>
              <a:schemeClr val="tx2"/>
            </a:solidFill>
            <a:latin typeface="+mj-lt"/>
            <a:ea typeface="+mn-ea"/>
            <a:cs typeface="+mn-cs"/>
          </a:endParaRPr>
        </a:p>
      </dgm:t>
    </dgm:pt>
    <dgm:pt modelId="{9F9D0820-DD62-4356-83F6-6466031FF0C2}" type="parTrans" cxnId="{5FA10B5E-A5CF-46ED-8D61-9217AEB05AAF}">
      <dgm:prSet/>
      <dgm:spPr/>
      <dgm:t>
        <a:bodyPr/>
        <a:lstStyle/>
        <a:p>
          <a:endParaRPr lang="tr-TR"/>
        </a:p>
      </dgm:t>
    </dgm:pt>
    <dgm:pt modelId="{01664BF7-B0A4-472F-8AF5-251475A159AC}" type="sibTrans" cxnId="{5FA10B5E-A5CF-46ED-8D61-9217AEB05AAF}">
      <dgm:prSet/>
      <dgm:spPr/>
      <dgm:t>
        <a:bodyPr/>
        <a:lstStyle/>
        <a:p>
          <a:endParaRPr lang="tr-TR"/>
        </a:p>
      </dgm:t>
    </dgm:pt>
    <dgm:pt modelId="{A9688E6B-80BE-4D55-85E5-23EDE87A6E4A}">
      <dgm:prSet phldrT="[Text]"/>
      <dgm:spPr>
        <a:xfrm>
          <a:off x="0" y="3124236"/>
          <a:ext cx="1433405" cy="1036336"/>
        </a:xfrm>
      </dgm:spPr>
      <dgm:t>
        <a:bodyPr/>
        <a:lstStyle/>
        <a:p>
          <a:endParaRPr lang="tr-TR"/>
        </a:p>
      </dgm:t>
    </dgm:pt>
    <dgm:pt modelId="{A52CB70F-5F13-42CF-AD9B-FC6F5D27AAC2}" type="parTrans" cxnId="{169CB06B-751A-4820-A320-B71808EDAE6D}">
      <dgm:prSet/>
      <dgm:spPr/>
      <dgm:t>
        <a:bodyPr/>
        <a:lstStyle/>
        <a:p>
          <a:endParaRPr lang="tr-TR"/>
        </a:p>
      </dgm:t>
    </dgm:pt>
    <dgm:pt modelId="{EC0138F7-804C-478B-8F6D-0C1AB4C80999}" type="sibTrans" cxnId="{169CB06B-751A-4820-A320-B71808EDAE6D}">
      <dgm:prSet/>
      <dgm:spPr/>
      <dgm:t>
        <a:bodyPr/>
        <a:lstStyle/>
        <a:p>
          <a:endParaRPr lang="tr-TR"/>
        </a:p>
      </dgm:t>
    </dgm:pt>
    <dgm:pt modelId="{45702B0C-6D0D-4586-9C1E-D24B80D8EF16}">
      <dgm:prSet phldrT="[Text]" custLinFactNeighborX="-20577" custLinFactNeighborY="-241"/>
      <dgm:spPr>
        <a:xfrm>
          <a:off x="0" y="3124236"/>
          <a:ext cx="1433405" cy="1036336"/>
        </a:xfrm>
      </dgm:spPr>
      <dgm:t>
        <a:bodyPr/>
        <a:lstStyle/>
        <a:p>
          <a:endParaRPr lang="tr-TR"/>
        </a:p>
      </dgm:t>
    </dgm:pt>
    <dgm:pt modelId="{D8429BFF-876F-48E5-950E-DA2AF8DCCE7F}" type="parTrans" cxnId="{92E9B91D-C71B-4E9C-867E-A5E2A7457B94}">
      <dgm:prSet/>
      <dgm:spPr/>
      <dgm:t>
        <a:bodyPr/>
        <a:lstStyle/>
        <a:p>
          <a:endParaRPr lang="tr-TR"/>
        </a:p>
      </dgm:t>
    </dgm:pt>
    <dgm:pt modelId="{91FAF7ED-BFB9-4267-AE4F-22A155CBA8F3}" type="sibTrans" cxnId="{92E9B91D-C71B-4E9C-867E-A5E2A7457B94}">
      <dgm:prSet/>
      <dgm:spPr/>
      <dgm:t>
        <a:bodyPr/>
        <a:lstStyle/>
        <a:p>
          <a:endParaRPr lang="tr-TR"/>
        </a:p>
      </dgm:t>
    </dgm:pt>
    <dgm:pt modelId="{FEB8DA97-7C57-4246-B300-55FC59616F01}">
      <dgm:prSet phldrT="[Text]"/>
      <dgm:spPr>
        <a:xfrm>
          <a:off x="0" y="1659669"/>
          <a:ext cx="1433405" cy="1036336"/>
        </a:xfrm>
      </dgm:spPr>
      <dgm:t>
        <a:bodyPr/>
        <a:lstStyle/>
        <a:p>
          <a:endParaRPr lang="tr-TR"/>
        </a:p>
      </dgm:t>
    </dgm:pt>
    <dgm:pt modelId="{7A12B0AC-DC8D-4990-AE54-C193F2F4058C}" type="parTrans" cxnId="{5DEB32A1-BF88-45F8-AC98-CCAF8B5F2455}">
      <dgm:prSet/>
      <dgm:spPr/>
      <dgm:t>
        <a:bodyPr/>
        <a:lstStyle/>
        <a:p>
          <a:endParaRPr lang="tr-TR"/>
        </a:p>
      </dgm:t>
    </dgm:pt>
    <dgm:pt modelId="{733D3C6B-9F9D-4F25-B438-46B3AB370161}" type="sibTrans" cxnId="{5DEB32A1-BF88-45F8-AC98-CCAF8B5F2455}">
      <dgm:prSet/>
      <dgm:spPr/>
      <dgm:t>
        <a:bodyPr/>
        <a:lstStyle/>
        <a:p>
          <a:endParaRPr lang="tr-TR"/>
        </a:p>
      </dgm:t>
    </dgm:pt>
    <dgm:pt modelId="{EE69B36B-2198-4C8A-B4CB-186D6766675C}">
      <dgm:prSet/>
      <dgm:spPr/>
      <dgm:t>
        <a:bodyPr/>
        <a:lstStyle/>
        <a:p>
          <a:endParaRPr lang="tr-TR"/>
        </a:p>
      </dgm:t>
    </dgm:pt>
    <dgm:pt modelId="{9884E98B-608D-4537-9254-F658BD89088A}" type="parTrans" cxnId="{0F46E05B-19CD-4DCE-AA8C-D6114D4F7EF5}">
      <dgm:prSet/>
      <dgm:spPr/>
      <dgm:t>
        <a:bodyPr/>
        <a:lstStyle/>
        <a:p>
          <a:endParaRPr lang="tr-TR"/>
        </a:p>
      </dgm:t>
    </dgm:pt>
    <dgm:pt modelId="{FC8BD143-1B92-4429-8794-E163D36870F2}" type="sibTrans" cxnId="{0F46E05B-19CD-4DCE-AA8C-D6114D4F7EF5}">
      <dgm:prSet/>
      <dgm:spPr/>
      <dgm:t>
        <a:bodyPr/>
        <a:lstStyle/>
        <a:p>
          <a:endParaRPr lang="tr-TR"/>
        </a:p>
      </dgm:t>
    </dgm:pt>
    <dgm:pt modelId="{0E345AF8-DDBF-4914-9746-4E729F7C8532}">
      <dgm:prSet/>
      <dgm:spPr/>
      <dgm:t>
        <a:bodyPr/>
        <a:lstStyle/>
        <a:p>
          <a:endParaRPr lang="tr-TR"/>
        </a:p>
      </dgm:t>
    </dgm:pt>
    <dgm:pt modelId="{E2017222-CC12-4EF2-AA63-4C98ACCCF48B}" type="parTrans" cxnId="{D12D829C-7DD5-4015-BBCB-FEA49DA214DE}">
      <dgm:prSet/>
      <dgm:spPr/>
      <dgm:t>
        <a:bodyPr/>
        <a:lstStyle/>
        <a:p>
          <a:endParaRPr lang="tr-TR"/>
        </a:p>
      </dgm:t>
    </dgm:pt>
    <dgm:pt modelId="{1F8EF441-33F5-4763-83CF-142F077C62A3}" type="sibTrans" cxnId="{D12D829C-7DD5-4015-BBCB-FEA49DA214DE}">
      <dgm:prSet/>
      <dgm:spPr/>
      <dgm:t>
        <a:bodyPr/>
        <a:lstStyle/>
        <a:p>
          <a:endParaRPr lang="tr-TR"/>
        </a:p>
      </dgm:t>
    </dgm:pt>
    <dgm:pt modelId="{024C65E5-4D06-41BB-88BD-523B98CDFE56}">
      <dgm:prSet phldrT="[Text]"/>
      <dgm:spPr>
        <a:xfrm>
          <a:off x="0" y="1659669"/>
          <a:ext cx="1433405" cy="1036336"/>
        </a:xfrm>
      </dgm:spPr>
      <dgm:t>
        <a:bodyPr/>
        <a:lstStyle/>
        <a:p>
          <a:endParaRPr lang="tr-TR"/>
        </a:p>
      </dgm:t>
    </dgm:pt>
    <dgm:pt modelId="{C4EB8491-0377-4CB5-AA8A-01BAEB32B80C}" type="parTrans" cxnId="{9C078076-E701-4C3F-AC19-D2B393DA2368}">
      <dgm:prSet/>
      <dgm:spPr/>
      <dgm:t>
        <a:bodyPr/>
        <a:lstStyle/>
        <a:p>
          <a:endParaRPr lang="tr-TR"/>
        </a:p>
      </dgm:t>
    </dgm:pt>
    <dgm:pt modelId="{89F5A72C-3736-4AEC-848A-3F98E7DCDE6C}" type="sibTrans" cxnId="{9C078076-E701-4C3F-AC19-D2B393DA2368}">
      <dgm:prSet/>
      <dgm:spPr/>
      <dgm:t>
        <a:bodyPr/>
        <a:lstStyle/>
        <a:p>
          <a:endParaRPr lang="tr-TR"/>
        </a:p>
      </dgm:t>
    </dgm:pt>
    <dgm:pt modelId="{B3248564-7F04-431D-80CC-6F93B049BA40}">
      <dgm:prSet phldrT="[Text]"/>
      <dgm:spPr>
        <a:xfrm>
          <a:off x="0" y="1659669"/>
          <a:ext cx="1433405" cy="1036336"/>
        </a:xfrm>
      </dgm:spPr>
      <dgm:t>
        <a:bodyPr/>
        <a:lstStyle/>
        <a:p>
          <a:endParaRPr lang="tr-TR"/>
        </a:p>
      </dgm:t>
    </dgm:pt>
    <dgm:pt modelId="{2363E332-4434-44CC-89B7-F8AE4D5C32F0}" type="parTrans" cxnId="{10C17707-175B-45DE-B198-772D5E5C08FC}">
      <dgm:prSet/>
      <dgm:spPr/>
      <dgm:t>
        <a:bodyPr/>
        <a:lstStyle/>
        <a:p>
          <a:endParaRPr lang="tr-TR"/>
        </a:p>
      </dgm:t>
    </dgm:pt>
    <dgm:pt modelId="{B9B03328-36A5-4791-A900-2877F7878DD4}" type="sibTrans" cxnId="{10C17707-175B-45DE-B198-772D5E5C08FC}">
      <dgm:prSet/>
      <dgm:spPr/>
      <dgm:t>
        <a:bodyPr/>
        <a:lstStyle/>
        <a:p>
          <a:endParaRPr lang="tr-TR"/>
        </a:p>
      </dgm:t>
    </dgm:pt>
    <dgm:pt modelId="{C0C01B88-9CE1-468B-9CBF-591339763F40}">
      <dgm:prSet phldrT="[Text]" custT="1"/>
      <dgm:spPr>
        <a:xfrm>
          <a:off x="0" y="3124236"/>
          <a:ext cx="1433405" cy="1036336"/>
        </a:xfrm>
      </dgm:spPr>
      <dgm:t>
        <a:bodyPr/>
        <a:lstStyle/>
        <a:p>
          <a:pPr algn="ctr" defTabSz="914400" rtl="1">
            <a:buNone/>
          </a:pPr>
          <a:r>
            <a:rPr lang="tr-TR" sz="1600" b="1" i="0" kern="1200" noProof="0" dirty="0">
              <a:solidFill>
                <a:schemeClr val="tx2"/>
              </a:solidFill>
              <a:latin typeface="+mj-lt"/>
              <a:ea typeface="+mn-ea"/>
              <a:cs typeface="+mn-cs"/>
            </a:rPr>
            <a:t>Katılım Öncesi Mali Yardım Aracı-IPA I </a:t>
          </a:r>
        </a:p>
        <a:p>
          <a:pPr algn="ctr" defTabSz="914400" rtl="1">
            <a:buNone/>
          </a:pPr>
          <a:r>
            <a:rPr lang="tr-TR" sz="1600" b="1" i="0" kern="1200" noProof="0" dirty="0">
              <a:solidFill>
                <a:srgbClr val="FF0000"/>
              </a:solidFill>
              <a:latin typeface="+mj-lt"/>
              <a:ea typeface="+mn-ea"/>
              <a:cs typeface="+mn-cs"/>
            </a:rPr>
            <a:t>(2007-2013)</a:t>
          </a:r>
        </a:p>
      </dgm:t>
    </dgm:pt>
    <dgm:pt modelId="{E322421D-E49C-4213-8E54-92B0A3C2AA0D}" type="sibTrans" cxnId="{8D5FD78A-BE31-4FDE-A461-DA8AB34B38C6}">
      <dgm:prSet/>
      <dgm:spPr/>
      <dgm:t>
        <a:bodyPr/>
        <a:lstStyle/>
        <a:p>
          <a:endParaRPr lang="tr-TR" noProof="0" dirty="0"/>
        </a:p>
      </dgm:t>
    </dgm:pt>
    <dgm:pt modelId="{DFE94F7E-D535-430A-8BB1-49AC9838F4B9}" type="parTrans" cxnId="{8D5FD78A-BE31-4FDE-A461-DA8AB34B38C6}">
      <dgm:prSet/>
      <dgm:spPr/>
      <dgm:t>
        <a:bodyPr/>
        <a:lstStyle/>
        <a:p>
          <a:endParaRPr lang="tr-TR" noProof="0" dirty="0"/>
        </a:p>
      </dgm:t>
    </dgm:pt>
    <dgm:pt modelId="{BCBA671E-8B0E-47E3-B726-8B2B073B000E}" type="pres">
      <dgm:prSet presAssocID="{E16905CA-DEF8-4D11-8E8E-35415FE5B980}" presName="Name0" presStyleCnt="0">
        <dgm:presLayoutVars>
          <dgm:chMax val="1"/>
          <dgm:chPref val="1"/>
          <dgm:dir val="rev"/>
          <dgm:resizeHandles/>
        </dgm:presLayoutVars>
      </dgm:prSet>
      <dgm:spPr/>
      <dgm:t>
        <a:bodyPr/>
        <a:lstStyle/>
        <a:p>
          <a:endParaRPr lang="tr-TR"/>
        </a:p>
      </dgm:t>
    </dgm:pt>
    <dgm:pt modelId="{05E59EE6-24A2-4651-996A-9AFB7B9FFC8F}" type="pres">
      <dgm:prSet presAssocID="{007470A2-B5D7-4887-B4FD-B6021A4D4CF7}" presName="Parent" presStyleLbl="node1" presStyleIdx="0" presStyleCnt="2">
        <dgm:presLayoutVars>
          <dgm:chMax val="4"/>
          <dgm:chPref val="3"/>
        </dgm:presLayoutVars>
      </dgm:prSet>
      <dgm:spPr>
        <a:prstGeom prst="ellipse">
          <a:avLst/>
        </a:prstGeom>
      </dgm:spPr>
      <dgm:t>
        <a:bodyPr/>
        <a:lstStyle/>
        <a:p>
          <a:endParaRPr lang="tr-TR"/>
        </a:p>
      </dgm:t>
    </dgm:pt>
    <dgm:pt modelId="{67CE884D-5253-4FB3-93EB-F69E663CDB83}" type="pres">
      <dgm:prSet presAssocID="{960DD3F4-08B5-4717-B21F-9D7ADE4F9398}" presName="Accent" presStyleLbl="node1" presStyleIdx="1" presStyleCnt="2"/>
      <dgm:spPr/>
    </dgm:pt>
    <dgm:pt modelId="{6F11860F-E2DE-4089-8A7D-EAF0A11B0DC1}" type="pres">
      <dgm:prSet presAssocID="{960DD3F4-08B5-4717-B21F-9D7ADE4F9398}" presName="Image1" presStyleLbl="fgImgPlace1" presStyleIdx="0" presStyleCnt="2" custLinFactNeighborX="50879" custLinFactNeighborY="-67839"/>
      <dgm:spPr>
        <a:blipFill rotWithShape="0">
          <a:blip xmlns:r="http://schemas.openxmlformats.org/officeDocument/2006/relationships" r:embed="rId1"/>
          <a:stretch>
            <a:fillRect/>
          </a:stretch>
        </a:blipFill>
      </dgm:spPr>
    </dgm:pt>
    <dgm:pt modelId="{02FEF753-B743-46F7-96C2-6DBD1FAA6D5C}" type="pres">
      <dgm:prSet presAssocID="{960DD3F4-08B5-4717-B21F-9D7ADE4F9398}" presName="Child1" presStyleLbl="revTx" presStyleIdx="0" presStyleCnt="2" custScaleX="100680" custScaleY="52649" custLinFactNeighborX="39973" custLinFactNeighborY="-71621">
        <dgm:presLayoutVars>
          <dgm:chMax val="0"/>
          <dgm:chPref val="0"/>
          <dgm:bulletEnabled val="1"/>
        </dgm:presLayoutVars>
      </dgm:prSet>
      <dgm:spPr/>
      <dgm:t>
        <a:bodyPr/>
        <a:lstStyle/>
        <a:p>
          <a:endParaRPr lang="tr-TR"/>
        </a:p>
      </dgm:t>
    </dgm:pt>
    <dgm:pt modelId="{9E8ED549-869B-43CE-BBF3-4E6714F433A6}" type="pres">
      <dgm:prSet presAssocID="{C0C01B88-9CE1-468B-9CBF-591339763F40}" presName="Image2" presStyleCnt="0"/>
      <dgm:spPr/>
    </dgm:pt>
    <dgm:pt modelId="{07F3DE25-1642-45C2-B4F6-1F381AF4B3C9}" type="pres">
      <dgm:prSet presAssocID="{C0C01B88-9CE1-468B-9CBF-591339763F40}" presName="Image" presStyleLbl="fgImgPlace1" presStyleIdx="1" presStyleCnt="2" custLinFactY="-23950" custLinFactNeighborX="-1114" custLinFactNeighborY="-100000"/>
      <dgm:spPr>
        <a:xfrm>
          <a:off x="1516136" y="3106888"/>
          <a:ext cx="1070800" cy="1070576"/>
        </a:xfrm>
        <a:prstGeom prst="ellipse">
          <a:avLst/>
        </a:prstGeom>
        <a:blipFill dpi="0" rotWithShape="1">
          <a:blip xmlns:r="http://schemas.openxmlformats.org/officeDocument/2006/relationships" r:embed="rId2" cstate="print">
            <a:duotone>
              <a:schemeClr val="dk2">
                <a:hueOff val="0"/>
                <a:satOff val="0"/>
                <a:lumOff val="0"/>
                <a:alphaOff val="0"/>
                <a:shade val="20000"/>
                <a:satMod val="200000"/>
              </a:schemeClr>
              <a:schemeClr val="dk2">
                <a:hueOff val="0"/>
                <a:satOff val="0"/>
                <a:lumOff val="0"/>
                <a:alphaOff val="0"/>
                <a:tint val="12000"/>
                <a:satMod val="190000"/>
              </a:schemeClr>
            </a:duotone>
            <a:extLst/>
          </a:blip>
          <a:srcRect/>
          <a:stretch>
            <a:fillRect/>
          </a:stretch>
        </a:blipFill>
      </dgm:spPr>
    </dgm:pt>
    <dgm:pt modelId="{994BC817-5809-4FC5-8218-E0685A7B3A53}" type="pres">
      <dgm:prSet presAssocID="{C0C01B88-9CE1-468B-9CBF-591339763F40}" presName="Child2" presStyleLbl="revTx" presStyleIdx="1" presStyleCnt="2" custScaleY="67559" custLinFactY="-25456" custLinFactNeighborX="-2189" custLinFactNeighborY="-100000">
        <dgm:presLayoutVars>
          <dgm:chMax val="0"/>
          <dgm:chPref val="0"/>
          <dgm:bulletEnabled val="1"/>
        </dgm:presLayoutVars>
      </dgm:prSet>
      <dgm:spPr/>
      <dgm:t>
        <a:bodyPr/>
        <a:lstStyle/>
        <a:p>
          <a:endParaRPr lang="tr-TR"/>
        </a:p>
      </dgm:t>
    </dgm:pt>
  </dgm:ptLst>
  <dgm:cxnLst>
    <dgm:cxn modelId="{24E73C02-6C1F-4C26-97B1-A9F7B1E0858E}" type="presOf" srcId="{007470A2-B5D7-4887-B4FD-B6021A4D4CF7}" destId="{05E59EE6-24A2-4651-996A-9AFB7B9FFC8F}" srcOrd="0" destOrd="0" presId="urn:microsoft.com/office/officeart/2011/layout/RadialPictureList#3"/>
    <dgm:cxn modelId="{6105B707-71AE-4926-99F8-A74EDAFF195F}" srcId="{E16905CA-DEF8-4D11-8E8E-35415FE5B980}" destId="{C67A1E75-827C-4535-A8D0-7271AF3035B4}" srcOrd="1" destOrd="0" parTransId="{D5EB9B73-7847-493F-A655-8E8E116035B6}" sibTransId="{B2D6497D-49D8-450D-BCD4-81F6D1EB2E40}"/>
    <dgm:cxn modelId="{E1C5E815-89E0-4322-BB38-ECE19FA36C97}" type="presOf" srcId="{E16905CA-DEF8-4D11-8E8E-35415FE5B980}" destId="{BCBA671E-8B0E-47E3-B726-8B2B073B000E}" srcOrd="0" destOrd="0" presId="urn:microsoft.com/office/officeart/2011/layout/RadialPictureList#3"/>
    <dgm:cxn modelId="{F0B079DC-9100-43CB-83F4-47AC9676D6D6}" srcId="{007470A2-B5D7-4887-B4FD-B6021A4D4CF7}" destId="{960DD3F4-08B5-4717-B21F-9D7ADE4F9398}" srcOrd="0" destOrd="0" parTransId="{839A0E79-83CF-4D81-910F-C4D38D5DC2A9}" sibTransId="{D3D2787D-6A77-4635-9E00-A1E2766D7996}"/>
    <dgm:cxn modelId="{534A3362-52B5-4821-A97C-7B6A2CBA6045}" type="presOf" srcId="{960DD3F4-08B5-4717-B21F-9D7ADE4F9398}" destId="{02FEF753-B743-46F7-96C2-6DBD1FAA6D5C}" srcOrd="0" destOrd="0" presId="urn:microsoft.com/office/officeart/2011/layout/RadialPictureList#3"/>
    <dgm:cxn modelId="{0F46E05B-19CD-4DCE-AA8C-D6114D4F7EF5}" srcId="{E16905CA-DEF8-4D11-8E8E-35415FE5B980}" destId="{EE69B36B-2198-4C8A-B4CB-186D6766675C}" srcOrd="6" destOrd="0" parTransId="{9884E98B-608D-4537-9254-F658BD89088A}" sibTransId="{FC8BD143-1B92-4429-8794-E163D36870F2}"/>
    <dgm:cxn modelId="{9C078076-E701-4C3F-AC19-D2B393DA2368}" srcId="{E16905CA-DEF8-4D11-8E8E-35415FE5B980}" destId="{024C65E5-4D06-41BB-88BD-523B98CDFE56}" srcOrd="8" destOrd="0" parTransId="{C4EB8491-0377-4CB5-AA8A-01BAEB32B80C}" sibTransId="{89F5A72C-3736-4AEC-848A-3F98E7DCDE6C}"/>
    <dgm:cxn modelId="{A971AD42-BB12-4E5C-BD90-DB7621320F5D}" srcId="{E16905CA-DEF8-4D11-8E8E-35415FE5B980}" destId="{007470A2-B5D7-4887-B4FD-B6021A4D4CF7}" srcOrd="0" destOrd="0" parTransId="{C7FB72E2-A81D-4936-94C5-846F95D01B10}" sibTransId="{36A13DC7-7A59-4D72-A36F-54543C02182F}"/>
    <dgm:cxn modelId="{92E9B91D-C71B-4E9C-867E-A5E2A7457B94}" srcId="{E16905CA-DEF8-4D11-8E8E-35415FE5B980}" destId="{45702B0C-6D0D-4586-9C1E-D24B80D8EF16}" srcOrd="4" destOrd="0" parTransId="{D8429BFF-876F-48E5-950E-DA2AF8DCCE7F}" sibTransId="{91FAF7ED-BFB9-4267-AE4F-22A155CBA8F3}"/>
    <dgm:cxn modelId="{10C17707-175B-45DE-B198-772D5E5C08FC}" srcId="{E16905CA-DEF8-4D11-8E8E-35415FE5B980}" destId="{B3248564-7F04-431D-80CC-6F93B049BA40}" srcOrd="9" destOrd="0" parTransId="{2363E332-4434-44CC-89B7-F8AE4D5C32F0}" sibTransId="{B9B03328-36A5-4791-A900-2877F7878DD4}"/>
    <dgm:cxn modelId="{169CB06B-751A-4820-A320-B71808EDAE6D}" srcId="{E16905CA-DEF8-4D11-8E8E-35415FE5B980}" destId="{A9688E6B-80BE-4D55-85E5-23EDE87A6E4A}" srcOrd="3" destOrd="0" parTransId="{A52CB70F-5F13-42CF-AD9B-FC6F5D27AAC2}" sibTransId="{EC0138F7-804C-478B-8F6D-0C1AB4C80999}"/>
    <dgm:cxn modelId="{8D5FD78A-BE31-4FDE-A461-DA8AB34B38C6}" srcId="{007470A2-B5D7-4887-B4FD-B6021A4D4CF7}" destId="{C0C01B88-9CE1-468B-9CBF-591339763F40}" srcOrd="1" destOrd="0" parTransId="{DFE94F7E-D535-430A-8BB1-49AC9838F4B9}" sibTransId="{E322421D-E49C-4213-8E54-92B0A3C2AA0D}"/>
    <dgm:cxn modelId="{7C28F340-4695-450B-8F72-6D3532C8B8D2}" type="presOf" srcId="{C0C01B88-9CE1-468B-9CBF-591339763F40}" destId="{994BC817-5809-4FC5-8218-E0685A7B3A53}" srcOrd="0" destOrd="0" presId="urn:microsoft.com/office/officeart/2011/layout/RadialPictureList#3"/>
    <dgm:cxn modelId="{D12D829C-7DD5-4015-BBCB-FEA49DA214DE}" srcId="{E16905CA-DEF8-4D11-8E8E-35415FE5B980}" destId="{0E345AF8-DDBF-4914-9746-4E729F7C8532}" srcOrd="7" destOrd="0" parTransId="{E2017222-CC12-4EF2-AA63-4C98ACCCF48B}" sibTransId="{1F8EF441-33F5-4763-83CF-142F077C62A3}"/>
    <dgm:cxn modelId="{5FA10B5E-A5CF-46ED-8D61-9217AEB05AAF}" srcId="{E16905CA-DEF8-4D11-8E8E-35415FE5B980}" destId="{FCEFBF63-7D13-47C6-959D-71FFCE5C264C}" srcOrd="2" destOrd="0" parTransId="{9F9D0820-DD62-4356-83F6-6466031FF0C2}" sibTransId="{01664BF7-B0A4-472F-8AF5-251475A159AC}"/>
    <dgm:cxn modelId="{5DEB32A1-BF88-45F8-AC98-CCAF8B5F2455}" srcId="{E16905CA-DEF8-4D11-8E8E-35415FE5B980}" destId="{FEB8DA97-7C57-4246-B300-55FC59616F01}" srcOrd="5" destOrd="0" parTransId="{7A12B0AC-DC8D-4990-AE54-C193F2F4058C}" sibTransId="{733D3C6B-9F9D-4F25-B438-46B3AB370161}"/>
    <dgm:cxn modelId="{8C7D8AFA-8C3F-43BE-B641-F56E3EEAA40C}" type="presParOf" srcId="{BCBA671E-8B0E-47E3-B726-8B2B073B000E}" destId="{05E59EE6-24A2-4651-996A-9AFB7B9FFC8F}" srcOrd="0" destOrd="0" presId="urn:microsoft.com/office/officeart/2011/layout/RadialPictureList#3"/>
    <dgm:cxn modelId="{76F6C39A-99C6-48B5-95CF-1AECE045A036}" type="presParOf" srcId="{BCBA671E-8B0E-47E3-B726-8B2B073B000E}" destId="{67CE884D-5253-4FB3-93EB-F69E663CDB83}" srcOrd="1" destOrd="0" presId="urn:microsoft.com/office/officeart/2011/layout/RadialPictureList#3"/>
    <dgm:cxn modelId="{B6455E8F-D75F-4680-BC20-3639715CA8E0}" type="presParOf" srcId="{BCBA671E-8B0E-47E3-B726-8B2B073B000E}" destId="{6F11860F-E2DE-4089-8A7D-EAF0A11B0DC1}" srcOrd="2" destOrd="0" presId="urn:microsoft.com/office/officeart/2011/layout/RadialPictureList#3"/>
    <dgm:cxn modelId="{72A3A3B4-6B77-4DAF-85BF-C0BA4C13B06D}" type="presParOf" srcId="{BCBA671E-8B0E-47E3-B726-8B2B073B000E}" destId="{02FEF753-B743-46F7-96C2-6DBD1FAA6D5C}" srcOrd="3" destOrd="0" presId="urn:microsoft.com/office/officeart/2011/layout/RadialPictureList#3"/>
    <dgm:cxn modelId="{3039FED7-164B-4656-BB01-363CF19AC432}" type="presParOf" srcId="{BCBA671E-8B0E-47E3-B726-8B2B073B000E}" destId="{9E8ED549-869B-43CE-BBF3-4E6714F433A6}" srcOrd="4" destOrd="0" presId="urn:microsoft.com/office/officeart/2011/layout/RadialPictureList#3"/>
    <dgm:cxn modelId="{C5D3F86E-D511-4DCB-9EAD-D47574ACF42E}" type="presParOf" srcId="{9E8ED549-869B-43CE-BBF3-4E6714F433A6}" destId="{07F3DE25-1642-45C2-B4F6-1F381AF4B3C9}" srcOrd="0" destOrd="0" presId="urn:microsoft.com/office/officeart/2011/layout/RadialPictureList#3"/>
    <dgm:cxn modelId="{085397AF-2B05-4FD3-A58B-58CD69942CA6}" type="presParOf" srcId="{BCBA671E-8B0E-47E3-B726-8B2B073B000E}" destId="{994BC817-5809-4FC5-8218-E0685A7B3A53}" srcOrd="5" destOrd="0" presId="urn:microsoft.com/office/officeart/2011/layout/RadialPictureList#3"/>
  </dgm:cxnLst>
  <dgm:bg>
    <a:no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CBDB2BAA-719F-4D0C-8B00-A2C6A9EE6641}">
      <dgm:prSet phldrT="[Metin]" custT="1"/>
      <dgm:spPr>
        <a:xfrm>
          <a:off x="1936763" y="76770"/>
          <a:ext cx="5218588" cy="764690"/>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sz="1000" b="1" dirty="0" smtClean="0">
              <a:solidFill>
                <a:srgbClr val="000000"/>
              </a:solidFill>
              <a:latin typeface="Arial Black" panose="020B0A04020102020204" pitchFamily="34" charset="0"/>
              <a:ea typeface="+mn-ea"/>
              <a:cs typeface="+mn-cs"/>
            </a:rPr>
            <a:t>AVRUPA BİRLİĞİ BAKANLIĞI </a:t>
          </a:r>
        </a:p>
        <a:p>
          <a:r>
            <a:rPr lang="tr-TR" sz="1000" b="1" dirty="0" smtClean="0">
              <a:solidFill>
                <a:srgbClr val="000000"/>
              </a:solidFill>
              <a:latin typeface="Arial"/>
              <a:ea typeface="+mn-ea"/>
              <a:cs typeface="+mn-cs"/>
            </a:rPr>
            <a:t>Ulusal IPA Koordinatörü (NIPAC)</a:t>
          </a:r>
          <a:endParaRPr lang="tr-TR" sz="1000" b="1" dirty="0">
            <a:solidFill>
              <a:srgbClr val="000000"/>
            </a:solidFill>
            <a:latin typeface="Arial"/>
            <a:ea typeface="+mn-ea"/>
            <a:cs typeface="+mn-cs"/>
          </a:endParaRPr>
        </a:p>
      </dgm:t>
    </dgm:pt>
    <dgm:pt modelId="{5938D658-8C34-42E7-800E-A0FA717E90AC}" type="parTrans" cxnId="{C4035487-8CBF-44DC-B9C7-59E6A1D37F43}">
      <dgm:prSet/>
      <dgm:spPr/>
      <dgm:t>
        <a:bodyPr/>
        <a:lstStyle/>
        <a:p>
          <a:endParaRPr lang="tr-TR" sz="1000">
            <a:latin typeface="Comic Sans MS" panose="030F0702030302020204" pitchFamily="66" charset="0"/>
          </a:endParaRPr>
        </a:p>
      </dgm:t>
    </dgm:pt>
    <dgm:pt modelId="{E965FC44-E4A2-42C9-B864-4625B8068893}" type="sibTrans" cxnId="{C4035487-8CBF-44DC-B9C7-59E6A1D37F43}">
      <dgm:prSet/>
      <dgm:spPr/>
      <dgm:t>
        <a:bodyPr/>
        <a:lstStyle/>
        <a:p>
          <a:endParaRPr lang="tr-TR" sz="1000">
            <a:latin typeface="Comic Sans MS" panose="030F0702030302020204" pitchFamily="66" charset="0"/>
          </a:endParaRPr>
        </a:p>
      </dgm:t>
    </dgm:pt>
    <dgm:pt modelId="{26F54C6C-22D2-4AC8-854B-1E5AA108D852}">
      <dgm:prSet phldrT="[Metin]" custT="1"/>
      <dgm:spPr>
        <a:xfrm>
          <a:off x="2799807" y="1059202"/>
          <a:ext cx="1233606" cy="775904"/>
        </a:xfrm>
        <a:prstGeom prst="rect">
          <a:avLst/>
        </a:prstGeom>
        <a:solidFill>
          <a:srgbClr val="333399">
            <a:lumMod val="20000"/>
            <a:lumOff val="80000"/>
          </a:srgb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1000" b="1" dirty="0" err="1" smtClean="0">
              <a:solidFill>
                <a:srgbClr val="000000"/>
              </a:solidFill>
              <a:effectLst/>
              <a:latin typeface="Comic Sans MS" panose="030F0702030302020204" pitchFamily="66" charset="0"/>
              <a:ea typeface="+mn-ea"/>
              <a:cs typeface="Arial" panose="020B0604020202020204" pitchFamily="34" charset="0"/>
            </a:rPr>
            <a:t>Sosyo</a:t>
          </a:r>
          <a:r>
            <a:rPr lang="tr-TR" sz="1000" b="1" dirty="0" smtClean="0">
              <a:solidFill>
                <a:srgbClr val="000000"/>
              </a:solidFill>
              <a:effectLst/>
              <a:latin typeface="Comic Sans MS" panose="030F0702030302020204" pitchFamily="66" charset="0"/>
              <a:ea typeface="+mn-ea"/>
              <a:cs typeface="Arial" panose="020B0604020202020204" pitchFamily="34" charset="0"/>
            </a:rPr>
            <a:t>-Ekonomik ve Bölgesel Kalkınma </a:t>
          </a:r>
          <a:r>
            <a:rPr lang="tr-TR" sz="1000" b="1" dirty="0" smtClean="0">
              <a:solidFill>
                <a:srgbClr val="FF0000"/>
              </a:solidFill>
              <a:effectLst/>
              <a:latin typeface="Comic Sans MS" panose="030F0702030302020204" pitchFamily="66" charset="0"/>
              <a:ea typeface="+mn-ea"/>
              <a:cs typeface="Arial" panose="020B0604020202020204" pitchFamily="34" charset="0"/>
            </a:rPr>
            <a:t>(PA-2)</a:t>
          </a:r>
          <a:endParaRPr lang="tr-TR" sz="1000" b="1" dirty="0">
            <a:solidFill>
              <a:srgbClr val="FF0000"/>
            </a:solidFill>
            <a:latin typeface="Comic Sans MS" panose="030F0702030302020204" pitchFamily="66" charset="0"/>
            <a:ea typeface="+mn-ea"/>
            <a:cs typeface="+mn-cs"/>
          </a:endParaRPr>
        </a:p>
      </dgm:t>
    </dgm:pt>
    <dgm:pt modelId="{81A55F1B-FA87-4C77-9771-833E3113F600}" type="parTrans" cxnId="{29CB699A-B719-4423-9157-26ED332677C3}">
      <dgm:prSet/>
      <dgm:spPr>
        <a:xfrm>
          <a:off x="3416610" y="841461"/>
          <a:ext cx="1129447" cy="217741"/>
        </a:xfrm>
        <a:custGeom>
          <a:avLst/>
          <a:gdLst/>
          <a:ahLst/>
          <a:cxnLst/>
          <a:rect l="0" t="0" r="0" b="0"/>
          <a:pathLst>
            <a:path>
              <a:moveTo>
                <a:pt x="1129447" y="0"/>
              </a:moveTo>
              <a:lnTo>
                <a:pt x="1129447" y="108870"/>
              </a:lnTo>
              <a:lnTo>
                <a:pt x="0" y="108870"/>
              </a:lnTo>
              <a:lnTo>
                <a:pt x="0" y="217741"/>
              </a:lnTo>
            </a:path>
          </a:pathLst>
        </a:custGeom>
        <a:noFill/>
        <a:ln w="25400" cap="flat" cmpd="sng" algn="ctr">
          <a:solidFill>
            <a:srgbClr val="BBE0E3">
              <a:shade val="6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C0E20A0B-9CA6-4419-BE95-F8F81DD44C91}" type="sibTrans" cxnId="{29CB699A-B719-4423-9157-26ED332677C3}">
      <dgm:prSet/>
      <dgm:spPr/>
      <dgm:t>
        <a:bodyPr/>
        <a:lstStyle/>
        <a:p>
          <a:endParaRPr lang="tr-TR" sz="1000">
            <a:latin typeface="Comic Sans MS" panose="030F0702030302020204" pitchFamily="66" charset="0"/>
          </a:endParaRPr>
        </a:p>
      </dgm:t>
    </dgm:pt>
    <dgm:pt modelId="{2412C277-A501-48AC-89DB-AEFD05A118F4}">
      <dgm:prSet phldrT="[Metin]" custT="1"/>
      <dgm:spPr>
        <a:xfrm>
          <a:off x="4449815" y="1059202"/>
          <a:ext cx="1837423" cy="1008063"/>
        </a:xfrm>
        <a:prstGeom prst="rect">
          <a:avLst/>
        </a:prstGeom>
        <a:solidFill>
          <a:srgbClr val="333399">
            <a:lumMod val="20000"/>
            <a:lumOff val="80000"/>
          </a:srgb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1000" b="1" dirty="0">
              <a:solidFill>
                <a:srgbClr val="000000"/>
              </a:solidFill>
              <a:latin typeface="Comic Sans MS" panose="030F0702030302020204" pitchFamily="66" charset="0"/>
              <a:ea typeface="+mn-ea"/>
              <a:cs typeface="+mn-cs"/>
            </a:rPr>
            <a:t>İstihdam, </a:t>
          </a:r>
          <a:r>
            <a:rPr lang="tr-TR" sz="1000" b="1" dirty="0" smtClean="0">
              <a:solidFill>
                <a:srgbClr val="000000"/>
              </a:solidFill>
              <a:latin typeface="Comic Sans MS" panose="030F0702030302020204" pitchFamily="66" charset="0"/>
              <a:ea typeface="+mn-ea"/>
              <a:cs typeface="+mn-cs"/>
            </a:rPr>
            <a:t>Sosyal Politikalar, Cinsiyet Eşitliğinin Teşviki, Eğitim ve İnsan </a:t>
          </a:r>
          <a:r>
            <a:rPr lang="tr-TR" sz="1000" b="1" dirty="0">
              <a:solidFill>
                <a:srgbClr val="000000"/>
              </a:solidFill>
              <a:latin typeface="Comic Sans MS" panose="030F0702030302020204" pitchFamily="66" charset="0"/>
              <a:ea typeface="+mn-ea"/>
              <a:cs typeface="+mn-cs"/>
            </a:rPr>
            <a:t>Kaynaklarının Gelişimi </a:t>
          </a:r>
          <a:r>
            <a:rPr lang="tr-TR" sz="1000" b="1" dirty="0" smtClean="0">
              <a:solidFill>
                <a:srgbClr val="FF0000"/>
              </a:solidFill>
              <a:latin typeface="Comic Sans MS" panose="030F0702030302020204" pitchFamily="66" charset="0"/>
              <a:ea typeface="+mn-ea"/>
              <a:cs typeface="+mn-cs"/>
            </a:rPr>
            <a:t>(PA-3)</a:t>
          </a:r>
          <a:endParaRPr lang="tr-TR" sz="1000" b="1" dirty="0">
            <a:solidFill>
              <a:srgbClr val="FF0000"/>
            </a:solidFill>
            <a:latin typeface="Comic Sans MS" panose="030F0702030302020204" pitchFamily="66" charset="0"/>
            <a:ea typeface="+mn-ea"/>
            <a:cs typeface="+mn-cs"/>
          </a:endParaRPr>
        </a:p>
      </dgm:t>
    </dgm:pt>
    <dgm:pt modelId="{FBE1A10C-8A63-4DF7-B72C-EC3CC950916D}" type="parTrans" cxnId="{6CC91F07-EE27-4A1C-B3A9-2050486410CB}">
      <dgm:prSet/>
      <dgm:spPr>
        <a:xfrm>
          <a:off x="4546058" y="841461"/>
          <a:ext cx="822468" cy="217741"/>
        </a:xfrm>
        <a:custGeom>
          <a:avLst/>
          <a:gdLst/>
          <a:ahLst/>
          <a:cxnLst/>
          <a:rect l="0" t="0" r="0" b="0"/>
          <a:pathLst>
            <a:path>
              <a:moveTo>
                <a:pt x="0" y="0"/>
              </a:moveTo>
              <a:lnTo>
                <a:pt x="0" y="108870"/>
              </a:lnTo>
              <a:lnTo>
                <a:pt x="822468" y="108870"/>
              </a:lnTo>
              <a:lnTo>
                <a:pt x="822468" y="217741"/>
              </a:lnTo>
            </a:path>
          </a:pathLst>
        </a:custGeom>
        <a:noFill/>
        <a:ln w="25400" cap="flat" cmpd="sng" algn="ctr">
          <a:solidFill>
            <a:srgbClr val="BBE0E3">
              <a:shade val="6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AD37FBE9-2F60-4717-BCE6-D09B61AA7B94}" type="sibTrans" cxnId="{6CC91F07-EE27-4A1C-B3A9-2050486410CB}">
      <dgm:prSet/>
      <dgm:spPr/>
      <dgm:t>
        <a:bodyPr/>
        <a:lstStyle/>
        <a:p>
          <a:endParaRPr lang="tr-TR" sz="1000">
            <a:latin typeface="Comic Sans MS" panose="030F0702030302020204" pitchFamily="66" charset="0"/>
          </a:endParaRPr>
        </a:p>
      </dgm:t>
    </dgm:pt>
    <dgm:pt modelId="{E889037C-A3D3-4D8D-AB53-0DD043C5A0FF}">
      <dgm:prSet phldrT="[Metin]" custT="1"/>
      <dgm:spPr>
        <a:xfrm>
          <a:off x="6504979" y="1059202"/>
          <a:ext cx="1070010" cy="744892"/>
        </a:xfrm>
        <a:prstGeom prst="rect">
          <a:avLst/>
        </a:prstGeom>
        <a:solidFill>
          <a:srgbClr val="BBE0E3">
            <a:lumMod val="90000"/>
          </a:srgb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1000" b="1" dirty="0" smtClean="0">
              <a:solidFill>
                <a:srgbClr val="000000"/>
              </a:solidFill>
              <a:effectLst/>
              <a:latin typeface="Comic Sans MS" panose="030F0702030302020204" pitchFamily="66" charset="0"/>
              <a:ea typeface="+mn-ea"/>
              <a:cs typeface="Arial" panose="020B0604020202020204" pitchFamily="34" charset="0"/>
            </a:rPr>
            <a:t>TARIM ve KIRSAL KALKINMA  </a:t>
          </a:r>
          <a:r>
            <a:rPr lang="tr-TR" sz="1000" b="1" dirty="0" smtClean="0">
              <a:solidFill>
                <a:srgbClr val="FF0000"/>
              </a:solidFill>
              <a:effectLst/>
              <a:latin typeface="Comic Sans MS" panose="030F0702030302020204" pitchFamily="66" charset="0"/>
              <a:ea typeface="+mn-ea"/>
              <a:cs typeface="Arial" panose="020B0604020202020204" pitchFamily="34" charset="0"/>
            </a:rPr>
            <a:t>(PA-4) </a:t>
          </a:r>
          <a:r>
            <a:rPr lang="tr-TR" sz="1000" b="1" dirty="0" smtClean="0">
              <a:solidFill>
                <a:srgbClr val="0070C0"/>
              </a:solidFill>
              <a:effectLst/>
              <a:latin typeface="Comic Sans MS" panose="030F0702030302020204" pitchFamily="66" charset="0"/>
              <a:ea typeface="+mn-ea"/>
              <a:cs typeface="Arial" panose="020B0604020202020204" pitchFamily="34" charset="0"/>
            </a:rPr>
            <a:t>(ÖS-8)</a:t>
          </a:r>
          <a:endParaRPr lang="tr-TR" sz="1000" b="1" dirty="0">
            <a:solidFill>
              <a:srgbClr val="0070C0"/>
            </a:solidFill>
            <a:latin typeface="Comic Sans MS" panose="030F0702030302020204" pitchFamily="66" charset="0"/>
            <a:ea typeface="+mn-ea"/>
            <a:cs typeface="+mn-cs"/>
          </a:endParaRPr>
        </a:p>
      </dgm:t>
    </dgm:pt>
    <dgm:pt modelId="{A7E6F5B0-492D-42EB-BB54-1844FB3DFA8A}" type="parTrans" cxnId="{DF631D11-8FCB-4521-9C3E-BC46345A6E61}">
      <dgm:prSet/>
      <dgm:spPr>
        <a:xfrm>
          <a:off x="4546058" y="841461"/>
          <a:ext cx="2493926" cy="217741"/>
        </a:xfrm>
        <a:custGeom>
          <a:avLst/>
          <a:gdLst/>
          <a:ahLst/>
          <a:cxnLst/>
          <a:rect l="0" t="0" r="0" b="0"/>
          <a:pathLst>
            <a:path>
              <a:moveTo>
                <a:pt x="0" y="0"/>
              </a:moveTo>
              <a:lnTo>
                <a:pt x="0" y="108870"/>
              </a:lnTo>
              <a:lnTo>
                <a:pt x="2493926" y="108870"/>
              </a:lnTo>
              <a:lnTo>
                <a:pt x="2493926" y="217741"/>
              </a:lnTo>
            </a:path>
          </a:pathLst>
        </a:custGeom>
        <a:noFill/>
        <a:ln w="25400" cap="flat" cmpd="sng" algn="ctr">
          <a:solidFill>
            <a:srgbClr val="BBE0E3">
              <a:shade val="6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79770E3D-DCDE-497E-A49D-0F1E8D7D3102}" type="sibTrans" cxnId="{DF631D11-8FCB-4521-9C3E-BC46345A6E61}">
      <dgm:prSet/>
      <dgm:spPr/>
      <dgm:t>
        <a:bodyPr/>
        <a:lstStyle/>
        <a:p>
          <a:endParaRPr lang="tr-TR" sz="1000">
            <a:latin typeface="Comic Sans MS" panose="030F0702030302020204" pitchFamily="66" charset="0"/>
          </a:endParaRPr>
        </a:p>
      </dgm:t>
    </dgm:pt>
    <dgm:pt modelId="{BC97F7D8-5F1E-4E2F-A9E5-21B2189C6FBF}">
      <dgm:prSet custT="1"/>
      <dgm:spPr>
        <a:xfrm>
          <a:off x="525271" y="1059202"/>
          <a:ext cx="1814829" cy="670984"/>
        </a:xfrm>
        <a:prstGeom prst="rect">
          <a:avLst/>
        </a:prstGeom>
        <a:solidFill>
          <a:srgbClr val="333399">
            <a:lumMod val="20000"/>
            <a:lumOff val="80000"/>
          </a:srgb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1000" b="1" dirty="0" smtClean="0">
              <a:solidFill>
                <a:srgbClr val="000000"/>
              </a:solidFill>
              <a:effectLst/>
              <a:latin typeface="Comic Sans MS" panose="030F0702030302020204" pitchFamily="66" charset="0"/>
              <a:ea typeface="+mn-ea"/>
              <a:cs typeface="Arial" panose="020B0604020202020204" pitchFamily="34" charset="0"/>
            </a:rPr>
            <a:t>Birlik</a:t>
          </a:r>
          <a:r>
            <a:rPr lang="tr-TR" sz="1000" b="1" baseline="0" dirty="0" smtClean="0">
              <a:solidFill>
                <a:srgbClr val="000000"/>
              </a:solidFill>
              <a:effectLst/>
              <a:latin typeface="Comic Sans MS" panose="030F0702030302020204" pitchFamily="66" charset="0"/>
              <a:ea typeface="+mn-ea"/>
              <a:cs typeface="Arial" panose="020B0604020202020204" pitchFamily="34" charset="0"/>
            </a:rPr>
            <a:t> Üyeliğine Hazırlık için Reformlar-Kapasite Geliştirme </a:t>
          </a:r>
          <a:r>
            <a:rPr lang="tr-TR" sz="1000" b="1" baseline="0" dirty="0" smtClean="0">
              <a:solidFill>
                <a:srgbClr val="FF0000"/>
              </a:solidFill>
              <a:effectLst/>
              <a:latin typeface="Comic Sans MS" panose="030F0702030302020204" pitchFamily="66" charset="0"/>
              <a:ea typeface="+mn-ea"/>
              <a:cs typeface="Arial" panose="020B0604020202020204" pitchFamily="34" charset="0"/>
            </a:rPr>
            <a:t>(PA-1)</a:t>
          </a:r>
          <a:endParaRPr lang="tr-TR" sz="1000" b="1" dirty="0">
            <a:solidFill>
              <a:srgbClr val="FF0000"/>
            </a:solidFill>
            <a:latin typeface="Comic Sans MS" panose="030F0702030302020204" pitchFamily="66" charset="0"/>
            <a:ea typeface="+mn-ea"/>
            <a:cs typeface="+mn-cs"/>
          </a:endParaRPr>
        </a:p>
      </dgm:t>
    </dgm:pt>
    <dgm:pt modelId="{03523964-EA0D-4F86-97F9-4267106E1032}" type="parTrans" cxnId="{7B50101F-2FD3-4B6C-93B6-626EBB69BC02}">
      <dgm:prSet/>
      <dgm:spPr>
        <a:xfrm>
          <a:off x="1432686" y="841461"/>
          <a:ext cx="3113371" cy="217741"/>
        </a:xfrm>
        <a:custGeom>
          <a:avLst/>
          <a:gdLst/>
          <a:ahLst/>
          <a:cxnLst/>
          <a:rect l="0" t="0" r="0" b="0"/>
          <a:pathLst>
            <a:path>
              <a:moveTo>
                <a:pt x="3113371" y="0"/>
              </a:moveTo>
              <a:lnTo>
                <a:pt x="3113371" y="108870"/>
              </a:lnTo>
              <a:lnTo>
                <a:pt x="0" y="108870"/>
              </a:lnTo>
              <a:lnTo>
                <a:pt x="0" y="217741"/>
              </a:lnTo>
            </a:path>
          </a:pathLst>
        </a:custGeom>
        <a:noFill/>
        <a:ln w="25400" cap="flat" cmpd="sng" algn="ctr">
          <a:solidFill>
            <a:srgbClr val="BBE0E3">
              <a:shade val="6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E1AE0831-768F-48C4-9390-A1F3877B4CD3}" type="sibTrans" cxnId="{7B50101F-2FD3-4B6C-93B6-626EBB69BC02}">
      <dgm:prSet/>
      <dgm:spPr/>
      <dgm:t>
        <a:bodyPr/>
        <a:lstStyle/>
        <a:p>
          <a:endParaRPr lang="tr-TR" sz="1000">
            <a:latin typeface="Comic Sans MS" panose="030F0702030302020204" pitchFamily="66" charset="0"/>
          </a:endParaRPr>
        </a:p>
      </dgm:t>
    </dgm:pt>
    <dgm:pt modelId="{0B3578B2-2401-44F3-B6A6-9A5842130A69}">
      <dgm:prSet custT="1"/>
      <dgm:spPr>
        <a:xfrm>
          <a:off x="7768315" y="1017588"/>
          <a:ext cx="748552" cy="1109214"/>
        </a:xfrm>
        <a:prstGeom prst="rect">
          <a:avLst/>
        </a:prstGeom>
        <a:solidFill>
          <a:srgbClr val="BBE0E3">
            <a:lumMod val="90000"/>
          </a:srgb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tr-TR" sz="1000" b="1" dirty="0" smtClean="0">
              <a:solidFill>
                <a:srgbClr val="000000"/>
              </a:solidFill>
              <a:effectLst/>
              <a:latin typeface="Comic Sans MS" panose="030F0702030302020204" pitchFamily="66" charset="0"/>
              <a:ea typeface="+mn-ea"/>
              <a:cs typeface="Arial" panose="020B0604020202020204" pitchFamily="34" charset="0"/>
            </a:rPr>
            <a:t>SINIR ÖTESİ ve BÖLGESEL </a:t>
          </a:r>
          <a:r>
            <a:rPr lang="tr-TR" sz="1000" b="1" baseline="0" dirty="0" smtClean="0">
              <a:solidFill>
                <a:srgbClr val="000000"/>
              </a:solidFill>
              <a:effectLst/>
              <a:latin typeface="Comic Sans MS" panose="030F0702030302020204" pitchFamily="66" charset="0"/>
              <a:ea typeface="+mn-ea"/>
              <a:cs typeface="Arial" panose="020B0604020202020204" pitchFamily="34" charset="0"/>
            </a:rPr>
            <a:t>İŞBİRLİĞİ </a:t>
          </a:r>
          <a:r>
            <a:rPr lang="tr-TR" sz="1000" b="1" baseline="0" dirty="0" smtClean="0">
              <a:solidFill>
                <a:srgbClr val="FF0000"/>
              </a:solidFill>
              <a:effectLst/>
              <a:latin typeface="Comic Sans MS" panose="030F0702030302020204" pitchFamily="66" charset="0"/>
              <a:ea typeface="+mn-ea"/>
              <a:cs typeface="Arial" panose="020B0604020202020204" pitchFamily="34" charset="0"/>
            </a:rPr>
            <a:t>(PA-5) </a:t>
          </a:r>
          <a:r>
            <a:rPr lang="tr-TR" sz="1000" b="1" baseline="0" dirty="0" smtClean="0">
              <a:solidFill>
                <a:srgbClr val="0070C0"/>
              </a:solidFill>
              <a:effectLst/>
              <a:latin typeface="Comic Sans MS" panose="030F0702030302020204" pitchFamily="66" charset="0"/>
              <a:ea typeface="+mn-ea"/>
              <a:cs typeface="Arial" panose="020B0604020202020204" pitchFamily="34" charset="0"/>
            </a:rPr>
            <a:t>(ÖS-9)</a:t>
          </a:r>
          <a:endParaRPr lang="tr-TR" sz="1000" b="1" dirty="0">
            <a:solidFill>
              <a:srgbClr val="0070C0"/>
            </a:solidFill>
            <a:latin typeface="Comic Sans MS" panose="030F0702030302020204" pitchFamily="66" charset="0"/>
            <a:ea typeface="+mn-ea"/>
            <a:cs typeface="+mn-cs"/>
          </a:endParaRPr>
        </a:p>
      </dgm:t>
    </dgm:pt>
    <dgm:pt modelId="{36B4D704-4B2A-4364-8AB9-B940815D5AED}" type="parTrans" cxnId="{66D38268-7332-415E-8569-3ADC04E1EF29}">
      <dgm:prSet/>
      <dgm:spPr>
        <a:xfrm>
          <a:off x="4546058" y="841461"/>
          <a:ext cx="3596533" cy="176126"/>
        </a:xfrm>
        <a:custGeom>
          <a:avLst/>
          <a:gdLst/>
          <a:ahLst/>
          <a:cxnLst/>
          <a:rect l="0" t="0" r="0" b="0"/>
          <a:pathLst>
            <a:path>
              <a:moveTo>
                <a:pt x="0" y="0"/>
              </a:moveTo>
              <a:lnTo>
                <a:pt x="0" y="67256"/>
              </a:lnTo>
              <a:lnTo>
                <a:pt x="3596533" y="67256"/>
              </a:lnTo>
              <a:lnTo>
                <a:pt x="3596533" y="176126"/>
              </a:lnTo>
            </a:path>
          </a:pathLst>
        </a:custGeom>
        <a:noFill/>
        <a:ln w="25400" cap="flat" cmpd="sng" algn="ctr">
          <a:solidFill>
            <a:srgbClr val="BBE0E3">
              <a:shade val="6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68ED6350-03EB-4680-BB59-0FA731DC205B}" type="sibTrans" cxnId="{66D38268-7332-415E-8569-3ADC04E1EF29}">
      <dgm:prSet/>
      <dgm:spPr/>
      <dgm:t>
        <a:bodyPr/>
        <a:lstStyle/>
        <a:p>
          <a:endParaRPr lang="tr-TR" sz="1000">
            <a:latin typeface="Comic Sans MS" panose="030F0702030302020204" pitchFamily="66" charset="0"/>
          </a:endParaRPr>
        </a:p>
      </dgm:t>
    </dgm:pt>
    <dgm:pt modelId="{6855E587-E01B-48FD-9453-C613788264ED}">
      <dgm:prSet custT="1"/>
      <dgm:spPr>
        <a:xfrm>
          <a:off x="37827" y="1928797"/>
          <a:ext cx="1347070" cy="807767"/>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sz="1000" b="1" dirty="0" smtClean="0">
              <a:solidFill>
                <a:srgbClr val="000000"/>
              </a:solidFill>
              <a:effectLst/>
              <a:latin typeface="Comic Sans MS" panose="030F0702030302020204" pitchFamily="66" charset="0"/>
              <a:ea typeface="+mn-ea"/>
              <a:cs typeface="Arial" panose="020B0604020202020204" pitchFamily="34" charset="0"/>
            </a:rPr>
            <a:t>DEMOKRASİ </a:t>
          </a:r>
        </a:p>
        <a:p>
          <a:r>
            <a:rPr lang="tr-TR" sz="1000" b="1" dirty="0" smtClean="0">
              <a:solidFill>
                <a:srgbClr val="000000"/>
              </a:solidFill>
              <a:effectLst/>
              <a:latin typeface="Comic Sans MS" panose="030F0702030302020204" pitchFamily="66" charset="0"/>
              <a:ea typeface="+mn-ea"/>
              <a:cs typeface="Arial" panose="020B0604020202020204" pitchFamily="34" charset="0"/>
            </a:rPr>
            <a:t>ve YÖNETİŞİM </a:t>
          </a:r>
          <a:r>
            <a:rPr lang="tr-TR" sz="1000" b="1" dirty="0" smtClean="0">
              <a:solidFill>
                <a:srgbClr val="0070C0"/>
              </a:solidFill>
              <a:effectLst/>
              <a:latin typeface="Comic Sans MS" panose="030F0702030302020204" pitchFamily="66" charset="0"/>
              <a:ea typeface="+mn-ea"/>
              <a:cs typeface="Arial" panose="020B0604020202020204" pitchFamily="34" charset="0"/>
            </a:rPr>
            <a:t>(ÖS-1)</a:t>
          </a:r>
          <a:endParaRPr lang="tr-TR" sz="1000" b="1" dirty="0">
            <a:solidFill>
              <a:srgbClr val="0070C0"/>
            </a:solidFill>
            <a:latin typeface="Comic Sans MS" panose="030F0702030302020204" pitchFamily="66" charset="0"/>
            <a:ea typeface="+mn-ea"/>
            <a:cs typeface="+mn-cs"/>
          </a:endParaRPr>
        </a:p>
      </dgm:t>
    </dgm:pt>
    <dgm:pt modelId="{253AB6A5-02F1-4887-AC1D-D13769F75EE5}" type="parTrans" cxnId="{AB172B3D-15F4-4C4A-925D-074A057FC556}">
      <dgm:prSet/>
      <dgm:spPr>
        <a:xfrm>
          <a:off x="711362" y="1730186"/>
          <a:ext cx="721324" cy="198610"/>
        </a:xfrm>
        <a:custGeom>
          <a:avLst/>
          <a:gdLst/>
          <a:ahLst/>
          <a:cxnLst/>
          <a:rect l="0" t="0" r="0" b="0"/>
          <a:pathLst>
            <a:path>
              <a:moveTo>
                <a:pt x="721324" y="0"/>
              </a:moveTo>
              <a:lnTo>
                <a:pt x="721324" y="89740"/>
              </a:lnTo>
              <a:lnTo>
                <a:pt x="0" y="89740"/>
              </a:lnTo>
              <a:lnTo>
                <a:pt x="0" y="198610"/>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AF413B5F-2666-4A97-9581-D8E81E20D4A0}" type="sibTrans" cxnId="{AB172B3D-15F4-4C4A-925D-074A057FC556}">
      <dgm:prSet/>
      <dgm:spPr/>
      <dgm:t>
        <a:bodyPr/>
        <a:lstStyle/>
        <a:p>
          <a:endParaRPr lang="tr-TR" sz="1000">
            <a:latin typeface="Comic Sans MS" panose="030F0702030302020204" pitchFamily="66" charset="0"/>
          </a:endParaRPr>
        </a:p>
      </dgm:t>
    </dgm:pt>
    <dgm:pt modelId="{2A516738-9763-408F-8CA2-A1CC96B3E1F1}">
      <dgm:prSet custT="1"/>
      <dgm:spPr>
        <a:xfrm>
          <a:off x="1566918" y="1947928"/>
          <a:ext cx="1296347" cy="760450"/>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sz="1000" b="1" dirty="0" smtClean="0">
              <a:solidFill>
                <a:srgbClr val="000000"/>
              </a:solidFill>
              <a:effectLst/>
              <a:latin typeface="Comic Sans MS" panose="030F0702030302020204" pitchFamily="66" charset="0"/>
              <a:ea typeface="+mn-ea"/>
              <a:cs typeface="Arial" panose="020B0604020202020204" pitchFamily="34" charset="0"/>
            </a:rPr>
            <a:t>HUKUKUN ÜSTÜNLÜĞÜ ve TEMEL HAKLAR </a:t>
          </a:r>
          <a:r>
            <a:rPr lang="tr-TR" sz="1000" b="1" dirty="0" smtClean="0">
              <a:solidFill>
                <a:srgbClr val="0070C0"/>
              </a:solidFill>
              <a:effectLst/>
              <a:latin typeface="Comic Sans MS" panose="030F0702030302020204" pitchFamily="66" charset="0"/>
              <a:ea typeface="+mn-ea"/>
              <a:cs typeface="Arial" panose="020B0604020202020204" pitchFamily="34" charset="0"/>
            </a:rPr>
            <a:t>(ÖS-2)</a:t>
          </a:r>
          <a:endParaRPr lang="tr-TR" sz="1000" b="1" dirty="0">
            <a:solidFill>
              <a:srgbClr val="0070C0"/>
            </a:solidFill>
            <a:latin typeface="Comic Sans MS" panose="030F0702030302020204" pitchFamily="66" charset="0"/>
            <a:ea typeface="+mn-ea"/>
            <a:cs typeface="+mn-cs"/>
          </a:endParaRPr>
        </a:p>
      </dgm:t>
    </dgm:pt>
    <dgm:pt modelId="{9A6E8742-4AA5-4363-847A-365FCB3858C1}" type="parTrans" cxnId="{CD155ADB-6FCF-413C-B6B8-DB499ECD5E8E}">
      <dgm:prSet/>
      <dgm:spPr>
        <a:xfrm>
          <a:off x="1432686" y="1730186"/>
          <a:ext cx="782405" cy="217741"/>
        </a:xfrm>
        <a:custGeom>
          <a:avLst/>
          <a:gdLst/>
          <a:ahLst/>
          <a:cxnLst/>
          <a:rect l="0" t="0" r="0" b="0"/>
          <a:pathLst>
            <a:path>
              <a:moveTo>
                <a:pt x="0" y="0"/>
              </a:moveTo>
              <a:lnTo>
                <a:pt x="0" y="108870"/>
              </a:lnTo>
              <a:lnTo>
                <a:pt x="782405" y="108870"/>
              </a:lnTo>
              <a:lnTo>
                <a:pt x="782405" y="217741"/>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2F349340-B8D5-440D-9029-03DBE69E7E59}" type="sibTrans" cxnId="{CD155ADB-6FCF-413C-B6B8-DB499ECD5E8E}">
      <dgm:prSet/>
      <dgm:spPr/>
      <dgm:t>
        <a:bodyPr/>
        <a:lstStyle/>
        <a:p>
          <a:endParaRPr lang="tr-TR" sz="1000">
            <a:latin typeface="Comic Sans MS" panose="030F0702030302020204" pitchFamily="66" charset="0"/>
          </a:endParaRPr>
        </a:p>
      </dgm:t>
    </dgm:pt>
    <dgm:pt modelId="{8D8DA97E-A2E0-4479-91D6-59FA842AE956}">
      <dgm:prSet custT="1"/>
      <dgm:spPr>
        <a:xfrm>
          <a:off x="338875" y="2973436"/>
          <a:ext cx="1036862" cy="518431"/>
        </a:xfrm>
        <a:prstGeom prst="rect">
          <a:avLst/>
        </a:prstGeom>
        <a:solidFill>
          <a:srgbClr val="72F87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sz="1000" b="1" i="1" dirty="0" smtClean="0">
              <a:solidFill>
                <a:srgbClr val="A6311A"/>
              </a:solidFill>
              <a:effectLst/>
              <a:latin typeface="Comic Sans MS" panose="030F0702030302020204" pitchFamily="66" charset="0"/>
              <a:ea typeface="+mn-ea"/>
              <a:cs typeface="Arial" panose="020B0604020202020204" pitchFamily="34" charset="0"/>
            </a:rPr>
            <a:t>SİVİLTOPLUM </a:t>
          </a:r>
          <a:endParaRPr lang="tr-TR" sz="1000" b="1" dirty="0">
            <a:solidFill>
              <a:srgbClr val="000000"/>
            </a:solidFill>
            <a:latin typeface="Comic Sans MS" panose="030F0702030302020204" pitchFamily="66" charset="0"/>
            <a:ea typeface="+mn-ea"/>
            <a:cs typeface="+mn-cs"/>
          </a:endParaRPr>
        </a:p>
      </dgm:t>
    </dgm:pt>
    <dgm:pt modelId="{312D6E9E-7862-41A5-A480-44B39C45B89E}" type="parTrans" cxnId="{58F69C2F-06AA-43F3-B929-B3BDED2CC398}">
      <dgm:prSet/>
      <dgm:spPr>
        <a:xfrm>
          <a:off x="172534" y="2736565"/>
          <a:ext cx="166340" cy="496086"/>
        </a:xfrm>
        <a:custGeom>
          <a:avLst/>
          <a:gdLst/>
          <a:ahLst/>
          <a:cxnLst/>
          <a:rect l="0" t="0" r="0" b="0"/>
          <a:pathLst>
            <a:path>
              <a:moveTo>
                <a:pt x="0" y="0"/>
              </a:moveTo>
              <a:lnTo>
                <a:pt x="0" y="496086"/>
              </a:lnTo>
              <a:lnTo>
                <a:pt x="166340" y="496086"/>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70210AB9-E213-400D-807A-03578E771FCF}" type="sibTrans" cxnId="{58F69C2F-06AA-43F3-B929-B3BDED2CC398}">
      <dgm:prSet/>
      <dgm:spPr/>
      <dgm:t>
        <a:bodyPr/>
        <a:lstStyle/>
        <a:p>
          <a:endParaRPr lang="tr-TR" sz="1000">
            <a:latin typeface="Comic Sans MS" panose="030F0702030302020204" pitchFamily="66" charset="0"/>
          </a:endParaRPr>
        </a:p>
      </dgm:t>
    </dgm:pt>
    <dgm:pt modelId="{7B14765E-FF6B-4D3C-A8A2-30D0689CCA40}">
      <dgm:prSet custT="1"/>
      <dgm:spPr>
        <a:xfrm>
          <a:off x="1776619" y="3775034"/>
          <a:ext cx="999462" cy="471554"/>
        </a:xfrm>
        <a:prstGeom prst="rect">
          <a:avLst/>
        </a:prstGeom>
        <a:solidFill>
          <a:srgbClr val="DAEDE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sz="1000" b="1" i="1" dirty="0" smtClean="0">
              <a:solidFill>
                <a:srgbClr val="A6311A"/>
              </a:solidFill>
              <a:latin typeface="Comic Sans MS" panose="030F0702030302020204" pitchFamily="66" charset="0"/>
              <a:ea typeface="+mn-ea"/>
              <a:cs typeface="+mn-cs"/>
            </a:rPr>
            <a:t>İçişleri</a:t>
          </a:r>
          <a:endParaRPr lang="tr-TR" sz="1000" b="1" i="1" dirty="0">
            <a:solidFill>
              <a:srgbClr val="A6311A"/>
            </a:solidFill>
            <a:latin typeface="Comic Sans MS" panose="030F0702030302020204" pitchFamily="66" charset="0"/>
            <a:ea typeface="+mn-ea"/>
            <a:cs typeface="+mn-cs"/>
          </a:endParaRPr>
        </a:p>
      </dgm:t>
    </dgm:pt>
    <dgm:pt modelId="{96EC67AD-5E16-4599-9EDF-793EEA06D081}" type="parTrans" cxnId="{90DFC377-1196-430C-A44D-A9336224AF46}">
      <dgm:prSet/>
      <dgm:spPr>
        <a:xfrm>
          <a:off x="1650833" y="2708378"/>
          <a:ext cx="91440" cy="1302433"/>
        </a:xfrm>
        <a:custGeom>
          <a:avLst/>
          <a:gdLst/>
          <a:ahLst/>
          <a:cxnLst/>
          <a:rect l="0" t="0" r="0" b="0"/>
          <a:pathLst>
            <a:path>
              <a:moveTo>
                <a:pt x="45720" y="0"/>
              </a:moveTo>
              <a:lnTo>
                <a:pt x="45720" y="1302433"/>
              </a:lnTo>
              <a:lnTo>
                <a:pt x="125785" y="1302433"/>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7A916ED5-3700-494E-A29A-4B77F68CB98D}" type="sibTrans" cxnId="{90DFC377-1196-430C-A44D-A9336224AF46}">
      <dgm:prSet/>
      <dgm:spPr/>
      <dgm:t>
        <a:bodyPr/>
        <a:lstStyle/>
        <a:p>
          <a:endParaRPr lang="tr-TR" sz="1000">
            <a:latin typeface="Comic Sans MS" panose="030F0702030302020204" pitchFamily="66" charset="0"/>
          </a:endParaRPr>
        </a:p>
      </dgm:t>
    </dgm:pt>
    <dgm:pt modelId="{EDEC7877-0A38-44D9-9DA9-1B0236211F85}">
      <dgm:prSet custT="1"/>
      <dgm:spPr>
        <a:xfrm>
          <a:off x="1755892" y="2954907"/>
          <a:ext cx="974888" cy="589005"/>
        </a:xfrm>
        <a:prstGeom prst="rect">
          <a:avLst/>
        </a:prstGeom>
        <a:solidFill>
          <a:srgbClr val="DAEDE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000" b="1" i="1" dirty="0" smtClean="0">
              <a:solidFill>
                <a:srgbClr val="A6311A"/>
              </a:solidFill>
              <a:effectLst/>
              <a:latin typeface="Comic Sans MS" panose="030F0702030302020204" pitchFamily="66" charset="0"/>
              <a:ea typeface="+mn-ea"/>
              <a:cs typeface="Arial" panose="020B0604020202020204" pitchFamily="34" charset="0"/>
            </a:rPr>
            <a:t>Yargı ve Temel Haklar</a:t>
          </a:r>
          <a:endParaRPr lang="tr-TR" sz="1000" b="1" i="1" dirty="0">
            <a:solidFill>
              <a:srgbClr val="A6311A"/>
            </a:solidFill>
            <a:effectLst/>
            <a:latin typeface="Comic Sans MS" panose="030F0702030302020204" pitchFamily="66" charset="0"/>
            <a:ea typeface="+mn-ea"/>
            <a:cs typeface="Arial" panose="020B0604020202020204" pitchFamily="34" charset="0"/>
          </a:endParaRPr>
        </a:p>
      </dgm:t>
    </dgm:pt>
    <dgm:pt modelId="{F44A82A2-8636-4CF6-AFB5-59F2A55CE0D0}" type="parTrans" cxnId="{64B2C0B0-D95E-46D6-A92C-355943CB272F}">
      <dgm:prSet/>
      <dgm:spPr>
        <a:xfrm>
          <a:off x="1650833" y="2708378"/>
          <a:ext cx="91440" cy="541032"/>
        </a:xfrm>
        <a:custGeom>
          <a:avLst/>
          <a:gdLst/>
          <a:ahLst/>
          <a:cxnLst/>
          <a:rect l="0" t="0" r="0" b="0"/>
          <a:pathLst>
            <a:path>
              <a:moveTo>
                <a:pt x="45720" y="0"/>
              </a:moveTo>
              <a:lnTo>
                <a:pt x="45720" y="541032"/>
              </a:lnTo>
              <a:lnTo>
                <a:pt x="105058" y="541032"/>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AE5DB67E-3077-466A-B995-66819F625162}" type="sibTrans" cxnId="{64B2C0B0-D95E-46D6-A92C-355943CB272F}">
      <dgm:prSet/>
      <dgm:spPr/>
      <dgm:t>
        <a:bodyPr/>
        <a:lstStyle/>
        <a:p>
          <a:endParaRPr lang="tr-TR" sz="1000">
            <a:latin typeface="Comic Sans MS" panose="030F0702030302020204" pitchFamily="66" charset="0"/>
          </a:endParaRPr>
        </a:p>
      </dgm:t>
    </dgm:pt>
    <dgm:pt modelId="{92D0D8A2-06A3-4260-9BFE-7383A78A3B48}">
      <dgm:prSet custT="1"/>
      <dgm:spPr>
        <a:xfrm>
          <a:off x="3108209" y="4444525"/>
          <a:ext cx="1036862" cy="518431"/>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sz="1000" b="1" dirty="0" smtClean="0">
              <a:solidFill>
                <a:srgbClr val="000000"/>
              </a:solidFill>
              <a:effectLst/>
              <a:latin typeface="Comic Sans MS" panose="030F0702030302020204" pitchFamily="66" charset="0"/>
              <a:ea typeface="+mn-ea"/>
              <a:cs typeface="Arial" panose="020B0604020202020204" pitchFamily="34" charset="0"/>
            </a:rPr>
            <a:t>REKABETÇİLİK ve YENİLİK </a:t>
          </a:r>
          <a:r>
            <a:rPr lang="tr-TR" sz="1000" b="1" dirty="0" smtClean="0">
              <a:solidFill>
                <a:srgbClr val="0070C0"/>
              </a:solidFill>
              <a:effectLst/>
              <a:latin typeface="Comic Sans MS" panose="030F0702030302020204" pitchFamily="66" charset="0"/>
              <a:ea typeface="+mn-ea"/>
              <a:cs typeface="Arial" panose="020B0604020202020204" pitchFamily="34" charset="0"/>
            </a:rPr>
            <a:t>(ÖS-6)</a:t>
          </a:r>
          <a:endParaRPr lang="tr-TR" sz="1000" b="1" dirty="0">
            <a:solidFill>
              <a:srgbClr val="0070C0"/>
            </a:solidFill>
            <a:latin typeface="Comic Sans MS" panose="030F0702030302020204" pitchFamily="66" charset="0"/>
            <a:ea typeface="+mn-ea"/>
            <a:cs typeface="+mn-cs"/>
          </a:endParaRPr>
        </a:p>
      </dgm:t>
    </dgm:pt>
    <dgm:pt modelId="{E061FFB1-B366-4884-8B99-333E7EAAD421}" type="parTrans" cxnId="{41C2C702-5331-4BFD-836C-D60C9E5509CA}">
      <dgm:prSet/>
      <dgm:spPr>
        <a:xfrm>
          <a:off x="2923168" y="1835107"/>
          <a:ext cx="185040" cy="2868634"/>
        </a:xfrm>
        <a:custGeom>
          <a:avLst/>
          <a:gdLst/>
          <a:ahLst/>
          <a:cxnLst/>
          <a:rect l="0" t="0" r="0" b="0"/>
          <a:pathLst>
            <a:path>
              <a:moveTo>
                <a:pt x="0" y="0"/>
              </a:moveTo>
              <a:lnTo>
                <a:pt x="0" y="2868634"/>
              </a:lnTo>
              <a:lnTo>
                <a:pt x="185040" y="2868634"/>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3B855BC0-71A1-4B9F-81AC-1BDEAEF37950}" type="sibTrans" cxnId="{41C2C702-5331-4BFD-836C-D60C9E5509CA}">
      <dgm:prSet/>
      <dgm:spPr/>
      <dgm:t>
        <a:bodyPr/>
        <a:lstStyle/>
        <a:p>
          <a:endParaRPr lang="tr-TR" sz="1000">
            <a:latin typeface="Comic Sans MS" panose="030F0702030302020204" pitchFamily="66" charset="0"/>
          </a:endParaRPr>
        </a:p>
      </dgm:t>
    </dgm:pt>
    <dgm:pt modelId="{C0FAD887-DBB6-4974-8A53-2C3724305B3E}">
      <dgm:prSet custT="1"/>
      <dgm:spPr>
        <a:xfrm>
          <a:off x="3108209" y="3708353"/>
          <a:ext cx="1036862" cy="518431"/>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sz="1000" b="1" dirty="0" smtClean="0">
              <a:solidFill>
                <a:srgbClr val="000000"/>
              </a:solidFill>
              <a:effectLst/>
              <a:latin typeface="Comic Sans MS" panose="030F0702030302020204" pitchFamily="66" charset="0"/>
              <a:ea typeface="+mn-ea"/>
              <a:cs typeface="Arial" panose="020B0604020202020204" pitchFamily="34" charset="0"/>
            </a:rPr>
            <a:t>ENERJİ    </a:t>
          </a:r>
          <a:r>
            <a:rPr lang="tr-TR" sz="1000" b="1" dirty="0" smtClean="0">
              <a:solidFill>
                <a:srgbClr val="0070C0"/>
              </a:solidFill>
              <a:effectLst/>
              <a:latin typeface="Comic Sans MS" panose="030F0702030302020204" pitchFamily="66" charset="0"/>
              <a:ea typeface="+mn-ea"/>
              <a:cs typeface="Arial" panose="020B0604020202020204" pitchFamily="34" charset="0"/>
            </a:rPr>
            <a:t>(ÖS-5)</a:t>
          </a:r>
          <a:endParaRPr lang="tr-TR" sz="1000" b="1" dirty="0">
            <a:solidFill>
              <a:srgbClr val="0070C0"/>
            </a:solidFill>
            <a:latin typeface="Comic Sans MS" panose="030F0702030302020204" pitchFamily="66" charset="0"/>
            <a:ea typeface="+mn-ea"/>
            <a:cs typeface="+mn-cs"/>
          </a:endParaRPr>
        </a:p>
      </dgm:t>
    </dgm:pt>
    <dgm:pt modelId="{A7724503-BF25-4223-B8ED-CBB4AADD7D11}" type="parTrans" cxnId="{C4DA0C32-24D0-4762-BC10-92C966798513}">
      <dgm:prSet/>
      <dgm:spPr>
        <a:xfrm>
          <a:off x="2923168" y="1835107"/>
          <a:ext cx="185040" cy="2132462"/>
        </a:xfrm>
        <a:custGeom>
          <a:avLst/>
          <a:gdLst/>
          <a:ahLst/>
          <a:cxnLst/>
          <a:rect l="0" t="0" r="0" b="0"/>
          <a:pathLst>
            <a:path>
              <a:moveTo>
                <a:pt x="0" y="0"/>
              </a:moveTo>
              <a:lnTo>
                <a:pt x="0" y="2132462"/>
              </a:lnTo>
              <a:lnTo>
                <a:pt x="185040" y="2132462"/>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EBD87391-C039-485F-97D2-E8A484258820}" type="sibTrans" cxnId="{C4DA0C32-24D0-4762-BC10-92C966798513}">
      <dgm:prSet/>
      <dgm:spPr/>
      <dgm:t>
        <a:bodyPr/>
        <a:lstStyle/>
        <a:p>
          <a:endParaRPr lang="tr-TR" sz="1000">
            <a:latin typeface="Comic Sans MS" panose="030F0702030302020204" pitchFamily="66" charset="0"/>
          </a:endParaRPr>
        </a:p>
      </dgm:t>
    </dgm:pt>
    <dgm:pt modelId="{BF3189F0-B6B4-4C89-B823-9C6337066EB6}">
      <dgm:prSet custT="1"/>
      <dgm:spPr>
        <a:xfrm>
          <a:off x="3108209" y="2972181"/>
          <a:ext cx="1036862" cy="518431"/>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sz="1000" b="1" dirty="0" smtClean="0">
              <a:solidFill>
                <a:srgbClr val="000000"/>
              </a:solidFill>
              <a:effectLst/>
              <a:latin typeface="Comic Sans MS" panose="030F0702030302020204" pitchFamily="66" charset="0"/>
              <a:ea typeface="+mn-ea"/>
              <a:cs typeface="Arial" panose="020B0604020202020204" pitchFamily="34" charset="0"/>
            </a:rPr>
            <a:t>ULAŞTIRMA </a:t>
          </a:r>
          <a:r>
            <a:rPr lang="tr-TR" sz="1000" b="1" dirty="0" smtClean="0">
              <a:solidFill>
                <a:srgbClr val="0070C0"/>
              </a:solidFill>
              <a:effectLst/>
              <a:latin typeface="Comic Sans MS" panose="030F0702030302020204" pitchFamily="66" charset="0"/>
              <a:ea typeface="+mn-ea"/>
              <a:cs typeface="Arial" panose="020B0604020202020204" pitchFamily="34" charset="0"/>
            </a:rPr>
            <a:t>(ÖS-4)</a:t>
          </a:r>
          <a:endParaRPr lang="tr-TR" sz="1000" b="1" dirty="0">
            <a:solidFill>
              <a:srgbClr val="0070C0"/>
            </a:solidFill>
            <a:latin typeface="Comic Sans MS" panose="030F0702030302020204" pitchFamily="66" charset="0"/>
            <a:ea typeface="+mn-ea"/>
            <a:cs typeface="+mn-cs"/>
          </a:endParaRPr>
        </a:p>
      </dgm:t>
    </dgm:pt>
    <dgm:pt modelId="{01D9E724-84C2-4A21-BDD5-3C4EBB334E9C}" type="parTrans" cxnId="{2A94E5ED-0A2F-48B6-831B-02CC21BA78FE}">
      <dgm:prSet/>
      <dgm:spPr>
        <a:xfrm>
          <a:off x="2923168" y="1835107"/>
          <a:ext cx="185040" cy="1396290"/>
        </a:xfrm>
        <a:custGeom>
          <a:avLst/>
          <a:gdLst/>
          <a:ahLst/>
          <a:cxnLst/>
          <a:rect l="0" t="0" r="0" b="0"/>
          <a:pathLst>
            <a:path>
              <a:moveTo>
                <a:pt x="0" y="0"/>
              </a:moveTo>
              <a:lnTo>
                <a:pt x="0" y="1396290"/>
              </a:lnTo>
              <a:lnTo>
                <a:pt x="185040" y="1396290"/>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B0523113-C948-4511-92EC-B85D0B193BF8}" type="sibTrans" cxnId="{2A94E5ED-0A2F-48B6-831B-02CC21BA78FE}">
      <dgm:prSet/>
      <dgm:spPr/>
      <dgm:t>
        <a:bodyPr/>
        <a:lstStyle/>
        <a:p>
          <a:endParaRPr lang="tr-TR" sz="1000">
            <a:latin typeface="Comic Sans MS" panose="030F0702030302020204" pitchFamily="66" charset="0"/>
          </a:endParaRPr>
        </a:p>
      </dgm:t>
    </dgm:pt>
    <dgm:pt modelId="{860B9FC7-3A1C-4826-A3AD-9D3EF37538A0}">
      <dgm:prSet custT="1"/>
      <dgm:spPr>
        <a:xfrm>
          <a:off x="3108209" y="2052848"/>
          <a:ext cx="1123865" cy="701592"/>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sz="1000" b="1" dirty="0" smtClean="0">
              <a:solidFill>
                <a:srgbClr val="000000"/>
              </a:solidFill>
              <a:effectLst/>
              <a:latin typeface="Comic Sans MS" panose="030F0702030302020204" pitchFamily="66" charset="0"/>
              <a:ea typeface="+mn-ea"/>
              <a:cs typeface="Arial" panose="020B0604020202020204" pitchFamily="34" charset="0"/>
            </a:rPr>
            <a:t>ÇEVRE ve İKLİM DEĞİŞİKLİĞİ </a:t>
          </a:r>
          <a:r>
            <a:rPr lang="tr-TR" sz="1000" b="1" dirty="0" smtClean="0">
              <a:solidFill>
                <a:srgbClr val="0070C0"/>
              </a:solidFill>
              <a:effectLst/>
              <a:latin typeface="Comic Sans MS" panose="030F0702030302020204" pitchFamily="66" charset="0"/>
              <a:ea typeface="+mn-ea"/>
              <a:cs typeface="Arial" panose="020B0604020202020204" pitchFamily="34" charset="0"/>
            </a:rPr>
            <a:t>(ÖS-3)</a:t>
          </a:r>
          <a:endParaRPr lang="tr-TR" sz="1000" b="1" dirty="0">
            <a:solidFill>
              <a:srgbClr val="0070C0"/>
            </a:solidFill>
            <a:latin typeface="Comic Sans MS" panose="030F0702030302020204" pitchFamily="66" charset="0"/>
            <a:ea typeface="+mn-ea"/>
            <a:cs typeface="+mn-cs"/>
          </a:endParaRPr>
        </a:p>
      </dgm:t>
    </dgm:pt>
    <dgm:pt modelId="{7C47D0E1-54B5-437C-B873-F4DE6E899D85}" type="parTrans" cxnId="{2F06A5BB-4AD5-4ED2-9CA9-9FC00B9FC8C6}">
      <dgm:prSet/>
      <dgm:spPr>
        <a:xfrm>
          <a:off x="2923168" y="1835107"/>
          <a:ext cx="185040" cy="568537"/>
        </a:xfrm>
        <a:custGeom>
          <a:avLst/>
          <a:gdLst/>
          <a:ahLst/>
          <a:cxnLst/>
          <a:rect l="0" t="0" r="0" b="0"/>
          <a:pathLst>
            <a:path>
              <a:moveTo>
                <a:pt x="0" y="0"/>
              </a:moveTo>
              <a:lnTo>
                <a:pt x="0" y="568537"/>
              </a:lnTo>
              <a:lnTo>
                <a:pt x="185040" y="56853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sz="1000">
            <a:latin typeface="Comic Sans MS" panose="030F0702030302020204" pitchFamily="66" charset="0"/>
          </a:endParaRPr>
        </a:p>
      </dgm:t>
    </dgm:pt>
    <dgm:pt modelId="{54260EAC-1475-40AF-B94A-965FD6478CE0}" type="sibTrans" cxnId="{2F06A5BB-4AD5-4ED2-9CA9-9FC00B9FC8C6}">
      <dgm:prSet/>
      <dgm:spPr/>
      <dgm:t>
        <a:bodyPr/>
        <a:lstStyle/>
        <a:p>
          <a:endParaRPr lang="tr-TR" sz="1000">
            <a:latin typeface="Comic Sans MS" panose="030F0702030302020204" pitchFamily="66" charset="0"/>
          </a:endParaRPr>
        </a:p>
      </dgm:t>
    </dgm:pt>
    <dgm:pt modelId="{F34C51FF-F1A2-4645-8A7E-C5B3F8A5FAA5}">
      <dgm:prSet/>
      <dgm:spPr>
        <a:xfrm>
          <a:off x="6772482" y="2021835"/>
          <a:ext cx="828069" cy="518431"/>
        </a:xfrm>
        <a:prstGeom prst="rect">
          <a:avLst/>
        </a:prstGeom>
        <a:solidFill>
          <a:srgbClr val="DAEDE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b="1" i="1" dirty="0" smtClean="0">
              <a:solidFill>
                <a:srgbClr val="A6311A"/>
              </a:solidFill>
              <a:latin typeface="Comic Sans MS" panose="030F0702030302020204" pitchFamily="66" charset="0"/>
              <a:ea typeface="+mn-ea"/>
              <a:cs typeface="+mn-cs"/>
            </a:rPr>
            <a:t>Kırsal Kalkınma Programı</a:t>
          </a:r>
          <a:endParaRPr lang="tr-TR" b="1" i="1" dirty="0">
            <a:solidFill>
              <a:srgbClr val="A6311A"/>
            </a:solidFill>
            <a:latin typeface="Comic Sans MS" panose="030F0702030302020204" pitchFamily="66" charset="0"/>
            <a:ea typeface="+mn-ea"/>
            <a:cs typeface="+mn-cs"/>
          </a:endParaRPr>
        </a:p>
      </dgm:t>
    </dgm:pt>
    <dgm:pt modelId="{97385021-6256-499F-8162-291095C9E252}" type="parTrans" cxnId="{0A8A83C9-844E-47BA-9005-0AC98DF4EB2E}">
      <dgm:prSet/>
      <dgm:spPr>
        <a:xfrm>
          <a:off x="6611980" y="1804094"/>
          <a:ext cx="160501" cy="476956"/>
        </a:xfrm>
        <a:custGeom>
          <a:avLst/>
          <a:gdLst/>
          <a:ahLst/>
          <a:cxnLst/>
          <a:rect l="0" t="0" r="0" b="0"/>
          <a:pathLst>
            <a:path>
              <a:moveTo>
                <a:pt x="0" y="0"/>
              </a:moveTo>
              <a:lnTo>
                <a:pt x="0" y="476956"/>
              </a:lnTo>
              <a:lnTo>
                <a:pt x="160501" y="476956"/>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a:p>
      </dgm:t>
    </dgm:pt>
    <dgm:pt modelId="{18427AF0-8AB7-46D6-B277-272E3687D902}" type="sibTrans" cxnId="{0A8A83C9-844E-47BA-9005-0AC98DF4EB2E}">
      <dgm:prSet/>
      <dgm:spPr/>
      <dgm:t>
        <a:bodyPr/>
        <a:lstStyle/>
        <a:p>
          <a:endParaRPr lang="tr-TR"/>
        </a:p>
      </dgm:t>
    </dgm:pt>
    <dgm:pt modelId="{9C2101B2-5AC1-4CBD-9282-489DCEC5285D}">
      <dgm:prSet/>
      <dgm:spPr>
        <a:xfrm>
          <a:off x="6772482" y="2758007"/>
          <a:ext cx="828069" cy="518431"/>
        </a:xfrm>
        <a:prstGeom prst="rect">
          <a:avLst/>
        </a:prstGeom>
        <a:solidFill>
          <a:srgbClr val="DAEDE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b="1" i="1" dirty="0" smtClean="0">
              <a:solidFill>
                <a:srgbClr val="A6311A"/>
              </a:solidFill>
              <a:latin typeface="Comic Sans MS" panose="030F0702030302020204" pitchFamily="66" charset="0"/>
              <a:ea typeface="+mn-ea"/>
              <a:cs typeface="+mn-cs"/>
            </a:rPr>
            <a:t>Kurumsal  Kapasite Geliştirme</a:t>
          </a:r>
          <a:endParaRPr lang="tr-TR" b="1" i="1" dirty="0">
            <a:solidFill>
              <a:srgbClr val="A6311A"/>
            </a:solidFill>
            <a:latin typeface="Comic Sans MS" panose="030F0702030302020204" pitchFamily="66" charset="0"/>
            <a:ea typeface="+mn-ea"/>
            <a:cs typeface="+mn-cs"/>
          </a:endParaRPr>
        </a:p>
      </dgm:t>
    </dgm:pt>
    <dgm:pt modelId="{02F7F0B0-C81A-4DC1-8C7D-8246A3B80FFF}" type="parTrans" cxnId="{2762021F-DA8A-4FDD-BB5E-ECBCA1303D29}">
      <dgm:prSet/>
      <dgm:spPr>
        <a:xfrm>
          <a:off x="6611980" y="1804094"/>
          <a:ext cx="160501" cy="1213128"/>
        </a:xfrm>
        <a:custGeom>
          <a:avLst/>
          <a:gdLst/>
          <a:ahLst/>
          <a:cxnLst/>
          <a:rect l="0" t="0" r="0" b="0"/>
          <a:pathLst>
            <a:path>
              <a:moveTo>
                <a:pt x="0" y="0"/>
              </a:moveTo>
              <a:lnTo>
                <a:pt x="0" y="1213128"/>
              </a:lnTo>
              <a:lnTo>
                <a:pt x="160501" y="1213128"/>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a:p>
      </dgm:t>
    </dgm:pt>
    <dgm:pt modelId="{CE1AA51B-2F30-4912-839A-46282782E94E}" type="sibTrans" cxnId="{2762021F-DA8A-4FDD-BB5E-ECBCA1303D29}">
      <dgm:prSet/>
      <dgm:spPr/>
      <dgm:t>
        <a:bodyPr/>
        <a:lstStyle/>
        <a:p>
          <a:endParaRPr lang="tr-TR"/>
        </a:p>
      </dgm:t>
    </dgm:pt>
    <dgm:pt modelId="{4740C7CF-8D78-4EE0-9FB8-2F3210126286}">
      <dgm:prSet custT="1"/>
      <dgm:spPr>
        <a:xfrm>
          <a:off x="4909171" y="2285006"/>
          <a:ext cx="1450673" cy="746281"/>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sz="1000" b="1" dirty="0" smtClean="0">
              <a:solidFill>
                <a:srgbClr val="000000"/>
              </a:solidFill>
              <a:latin typeface="Comic Sans MS" panose="030F0702030302020204" pitchFamily="66" charset="0"/>
              <a:ea typeface="+mn-ea"/>
              <a:cs typeface="+mn-cs"/>
            </a:rPr>
            <a:t>EĞİTİM, İSTİHDAM ve SOSYAL POLİTİKALAR      </a:t>
          </a:r>
          <a:r>
            <a:rPr lang="tr-TR" sz="1000" b="1" dirty="0" smtClean="0">
              <a:solidFill>
                <a:srgbClr val="0070C0"/>
              </a:solidFill>
              <a:latin typeface="Comic Sans MS" panose="030F0702030302020204" pitchFamily="66" charset="0"/>
              <a:ea typeface="+mn-ea"/>
              <a:cs typeface="+mn-cs"/>
            </a:rPr>
            <a:t>(ÖS-7)</a:t>
          </a:r>
          <a:endParaRPr lang="tr-TR" sz="800" b="1" dirty="0">
            <a:solidFill>
              <a:srgbClr val="0070C0"/>
            </a:solidFill>
            <a:latin typeface="Comic Sans MS" panose="030F0702030302020204" pitchFamily="66" charset="0"/>
            <a:ea typeface="+mn-ea"/>
            <a:cs typeface="+mn-cs"/>
          </a:endParaRPr>
        </a:p>
      </dgm:t>
    </dgm:pt>
    <dgm:pt modelId="{F4FDCC1C-AEE3-4DF7-B4D2-0A81DE8F7025}" type="parTrans" cxnId="{277F49EB-C422-4147-B821-7C97208A2FD3}">
      <dgm:prSet/>
      <dgm:spPr>
        <a:xfrm>
          <a:off x="4633557" y="2067265"/>
          <a:ext cx="275613" cy="590881"/>
        </a:xfrm>
        <a:custGeom>
          <a:avLst/>
          <a:gdLst/>
          <a:ahLst/>
          <a:cxnLst/>
          <a:rect l="0" t="0" r="0" b="0"/>
          <a:pathLst>
            <a:path>
              <a:moveTo>
                <a:pt x="0" y="0"/>
              </a:moveTo>
              <a:lnTo>
                <a:pt x="0" y="590881"/>
              </a:lnTo>
              <a:lnTo>
                <a:pt x="275613" y="590881"/>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a:p>
      </dgm:t>
    </dgm:pt>
    <dgm:pt modelId="{11BF6A89-43B0-4AE6-98BB-78FFD7E0E66D}" type="sibTrans" cxnId="{277F49EB-C422-4147-B821-7C97208A2FD3}">
      <dgm:prSet/>
      <dgm:spPr/>
      <dgm:t>
        <a:bodyPr/>
        <a:lstStyle/>
        <a:p>
          <a:endParaRPr lang="tr-TR"/>
        </a:p>
      </dgm:t>
    </dgm:pt>
    <dgm:pt modelId="{D49300F0-102C-46A2-964B-EF8EF0101829}">
      <dgm:prSet/>
      <dgm:spPr>
        <a:xfrm>
          <a:off x="352696" y="3615440"/>
          <a:ext cx="1036862" cy="518431"/>
        </a:xfrm>
        <a:prstGeom prst="rect">
          <a:avLst/>
        </a:prstGeom>
        <a:solidFill>
          <a:schemeClr val="accent5">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b="1" i="1" dirty="0">
              <a:solidFill>
                <a:srgbClr val="C00000"/>
              </a:solidFill>
              <a:latin typeface="Comic Sans MS" panose="030F0702030302020204" pitchFamily="66" charset="0"/>
              <a:ea typeface="+mn-ea"/>
              <a:cs typeface="+mn-cs"/>
            </a:rPr>
            <a:t>Düzenleyici </a:t>
          </a:r>
          <a:r>
            <a:rPr lang="tr-TR" b="1" i="1" dirty="0" smtClean="0">
              <a:solidFill>
                <a:srgbClr val="C00000"/>
              </a:solidFill>
              <a:latin typeface="Comic Sans MS" panose="030F0702030302020204" pitchFamily="66" charset="0"/>
              <a:ea typeface="+mn-ea"/>
              <a:cs typeface="+mn-cs"/>
            </a:rPr>
            <a:t>Reform (RRAA)</a:t>
          </a:r>
          <a:endParaRPr lang="tr-TR" b="1" i="1" dirty="0">
            <a:solidFill>
              <a:srgbClr val="C00000"/>
            </a:solidFill>
            <a:latin typeface="Comic Sans MS" panose="030F0702030302020204" pitchFamily="66" charset="0"/>
            <a:ea typeface="+mn-ea"/>
            <a:cs typeface="+mn-cs"/>
          </a:endParaRPr>
        </a:p>
      </dgm:t>
    </dgm:pt>
    <dgm:pt modelId="{CE72E499-D2A2-4F38-B2B8-106958116E7E}" type="parTrans" cxnId="{C352FFDE-6E16-420E-965D-7A0C6F85C353}">
      <dgm:prSet/>
      <dgm:spPr>
        <a:xfrm>
          <a:off x="172534" y="2736565"/>
          <a:ext cx="180162" cy="1138090"/>
        </a:xfrm>
        <a:custGeom>
          <a:avLst/>
          <a:gdLst/>
          <a:ahLst/>
          <a:cxnLst/>
          <a:rect l="0" t="0" r="0" b="0"/>
          <a:pathLst>
            <a:path>
              <a:moveTo>
                <a:pt x="0" y="0"/>
              </a:moveTo>
              <a:lnTo>
                <a:pt x="0" y="1138090"/>
              </a:lnTo>
              <a:lnTo>
                <a:pt x="180162" y="1138090"/>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a:p>
      </dgm:t>
    </dgm:pt>
    <dgm:pt modelId="{9B33BCE2-7064-4122-89D4-48930F91CCEC}" type="sibTrans" cxnId="{C352FFDE-6E16-420E-965D-7A0C6F85C353}">
      <dgm:prSet/>
      <dgm:spPr/>
      <dgm:t>
        <a:bodyPr/>
        <a:lstStyle/>
        <a:p>
          <a:endParaRPr lang="tr-TR"/>
        </a:p>
      </dgm:t>
    </dgm:pt>
    <dgm:pt modelId="{27B6A201-5DF0-4954-B585-95B777B41772}">
      <dgm:prSet/>
      <dgm:spPr>
        <a:xfrm>
          <a:off x="352696" y="4326556"/>
          <a:ext cx="1036862" cy="518431"/>
        </a:xfrm>
        <a:prstGeom prst="rect">
          <a:avLst/>
        </a:prstGeom>
        <a:solidFill>
          <a:srgbClr val="DAEDE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tr-TR" b="1" i="1" dirty="0">
              <a:solidFill>
                <a:srgbClr val="C00000"/>
              </a:solidFill>
              <a:latin typeface="Comic Sans MS" panose="030F0702030302020204" pitchFamily="66" charset="0"/>
              <a:ea typeface="+mn-ea"/>
              <a:cs typeface="+mn-cs"/>
            </a:rPr>
            <a:t>Birlik Programları</a:t>
          </a:r>
        </a:p>
      </dgm:t>
    </dgm:pt>
    <dgm:pt modelId="{8820B89C-61BB-481E-A9FD-AA9E018F97A6}" type="parTrans" cxnId="{D58E6AEC-C290-4F61-AB8D-768FB6B0B0A0}">
      <dgm:prSet/>
      <dgm:spPr>
        <a:xfrm>
          <a:off x="172534" y="2736565"/>
          <a:ext cx="180162" cy="1849207"/>
        </a:xfrm>
        <a:custGeom>
          <a:avLst/>
          <a:gdLst/>
          <a:ahLst/>
          <a:cxnLst/>
          <a:rect l="0" t="0" r="0" b="0"/>
          <a:pathLst>
            <a:path>
              <a:moveTo>
                <a:pt x="0" y="0"/>
              </a:moveTo>
              <a:lnTo>
                <a:pt x="0" y="1849207"/>
              </a:lnTo>
              <a:lnTo>
                <a:pt x="180162" y="184920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tr-TR"/>
        </a:p>
      </dgm:t>
    </dgm:pt>
    <dgm:pt modelId="{DD43265B-E09B-4994-9856-B5A04E0DE4AC}" type="sibTrans" cxnId="{D58E6AEC-C290-4F61-AB8D-768FB6B0B0A0}">
      <dgm:prSet/>
      <dgm:spPr/>
      <dgm:t>
        <a:bodyPr/>
        <a:lstStyle/>
        <a:p>
          <a:endParaRPr lang="tr-T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t>
        <a:bodyPr/>
        <a:lstStyle/>
        <a:p>
          <a:endParaRPr lang="tr-TR"/>
        </a:p>
      </dgm:t>
    </dgm:pt>
    <dgm:pt modelId="{1EE7396A-6748-4020-8311-B3903EF2EF44}" type="pres">
      <dgm:prSet presAssocID="{CBDB2BAA-719F-4D0C-8B00-A2C6A9EE6641}" presName="rootComposite1" presStyleCnt="0"/>
      <dgm:spPr/>
      <dgm:t>
        <a:bodyPr/>
        <a:lstStyle/>
        <a:p>
          <a:endParaRPr lang="tr-TR"/>
        </a:p>
      </dgm:t>
    </dgm:pt>
    <dgm:pt modelId="{B1C67B47-2B79-465D-BE13-D8967E594A0F}" type="pres">
      <dgm:prSet presAssocID="{CBDB2BAA-719F-4D0C-8B00-A2C6A9EE6641}" presName="rootText1" presStyleLbl="node0" presStyleIdx="0" presStyleCnt="1" custScaleX="503306" custScaleY="147501">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t>
        <a:bodyPr/>
        <a:lstStyle/>
        <a:p>
          <a:endParaRPr lang="tr-TR"/>
        </a:p>
      </dgm:t>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t>
        <a:bodyPr/>
        <a:lstStyle/>
        <a:p>
          <a:endParaRPr lang="tr-TR"/>
        </a:p>
      </dgm:t>
    </dgm:pt>
    <dgm:pt modelId="{4AA4BC3F-661D-414E-AF9E-C3161B20159A}" type="pres">
      <dgm:prSet presAssocID="{BC97F7D8-5F1E-4E2F-A9E5-21B2189C6FBF}" presName="rootComposite" presStyleCnt="0"/>
      <dgm:spPr/>
      <dgm:t>
        <a:bodyPr/>
        <a:lstStyle/>
        <a:p>
          <a:endParaRPr lang="tr-TR"/>
        </a:p>
      </dgm:t>
    </dgm:pt>
    <dgm:pt modelId="{8C7FA9D2-639D-4B2D-B38E-469CF6802654}" type="pres">
      <dgm:prSet presAssocID="{BC97F7D8-5F1E-4E2F-A9E5-21B2189C6FBF}" presName="rootText" presStyleLbl="node2" presStyleIdx="0" presStyleCnt="5" custScaleX="175031" custScaleY="129426">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t>
        <a:bodyPr/>
        <a:lstStyle/>
        <a:p>
          <a:endParaRPr lang="tr-TR"/>
        </a:p>
      </dgm:t>
    </dgm:pt>
    <dgm:pt modelId="{F01386A2-1E3E-4A92-9667-33A210E3D948}" type="pres">
      <dgm:prSet presAssocID="{253AB6A5-02F1-4887-AC1D-D13769F75EE5}" presName="Name37" presStyleLbl="parChTrans1D3" presStyleIdx="0" presStyleCnt="9"/>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t>
        <a:bodyPr/>
        <a:lstStyle/>
        <a:p>
          <a:endParaRPr lang="tr-TR"/>
        </a:p>
      </dgm:t>
    </dgm:pt>
    <dgm:pt modelId="{FE190624-AFC9-4ECE-9B38-BD501A1A05FB}" type="pres">
      <dgm:prSet presAssocID="{6855E587-E01B-48FD-9453-C613788264ED}" presName="rootComposite" presStyleCnt="0"/>
      <dgm:spPr/>
      <dgm:t>
        <a:bodyPr/>
        <a:lstStyle/>
        <a:p>
          <a:endParaRPr lang="tr-TR"/>
        </a:p>
      </dgm:t>
    </dgm:pt>
    <dgm:pt modelId="{87FE0ACB-78F2-49F9-8257-F4247155DB9F}" type="pres">
      <dgm:prSet presAssocID="{6855E587-E01B-48FD-9453-C613788264ED}" presName="rootText" presStyleLbl="node3" presStyleIdx="0" presStyleCnt="9" custScaleX="129918" custScaleY="155810" custLinFactNeighborX="3445" custLinFactNeighborY="-3690">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9"/>
      <dgm:spPr/>
      <dgm:t>
        <a:bodyPr/>
        <a:lstStyle/>
        <a:p>
          <a:endParaRPr lang="tr-TR"/>
        </a:p>
      </dgm:t>
    </dgm:pt>
    <dgm:pt modelId="{C8BBC662-1F2B-4D7F-B9B9-83494EF4FBC6}" type="pres">
      <dgm:prSet presAssocID="{6855E587-E01B-48FD-9453-C613788264ED}" presName="hierChild4" presStyleCnt="0"/>
      <dgm:spPr/>
      <dgm:t>
        <a:bodyPr/>
        <a:lstStyle/>
        <a:p>
          <a:endParaRPr lang="tr-TR"/>
        </a:p>
      </dgm:t>
    </dgm:pt>
    <dgm:pt modelId="{6C997318-D06E-4260-A2AA-5B56DEC1EC01}" type="pres">
      <dgm:prSet presAssocID="{312D6E9E-7862-41A5-A480-44B39C45B89E}" presName="Name37" presStyleLbl="parChTrans1D4" presStyleIdx="0" presStyleCnt="5"/>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t>
        <a:bodyPr/>
        <a:lstStyle/>
        <a:p>
          <a:endParaRPr lang="tr-TR"/>
        </a:p>
      </dgm:t>
    </dgm:pt>
    <dgm:pt modelId="{6D2A1DEB-944C-4A99-BE1C-34C3521BBE79}" type="pres">
      <dgm:prSet presAssocID="{8D8DA97E-A2E0-4479-91D6-59FA842AE956}" presName="rootComposite" presStyleCnt="0"/>
      <dgm:spPr/>
      <dgm:t>
        <a:bodyPr/>
        <a:lstStyle/>
        <a:p>
          <a:endParaRPr lang="tr-TR"/>
        </a:p>
      </dgm:t>
    </dgm:pt>
    <dgm:pt modelId="{3998C496-CED5-4A4D-BEB9-469B460721CD}" type="pres">
      <dgm:prSet presAssocID="{8D8DA97E-A2E0-4479-91D6-59FA842AE956}" presName="rootText" presStyleLbl="node4" presStyleIdx="0" presStyleCnt="5">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5"/>
      <dgm:spPr/>
      <dgm:t>
        <a:bodyPr/>
        <a:lstStyle/>
        <a:p>
          <a:endParaRPr lang="tr-TR"/>
        </a:p>
      </dgm:t>
    </dgm:pt>
    <dgm:pt modelId="{0E6B36E4-753C-47EF-A000-1420A265B248}" type="pres">
      <dgm:prSet presAssocID="{8D8DA97E-A2E0-4479-91D6-59FA842AE956}" presName="hierChild4" presStyleCnt="0"/>
      <dgm:spPr/>
      <dgm:t>
        <a:bodyPr/>
        <a:lstStyle/>
        <a:p>
          <a:endParaRPr lang="tr-TR"/>
        </a:p>
      </dgm:t>
    </dgm:pt>
    <dgm:pt modelId="{E4E078B1-1E68-4C4C-9080-C2BFFAD511A5}" type="pres">
      <dgm:prSet presAssocID="{8D8DA97E-A2E0-4479-91D6-59FA842AE956}" presName="hierChild5" presStyleCnt="0"/>
      <dgm:spPr/>
      <dgm:t>
        <a:bodyPr/>
        <a:lstStyle/>
        <a:p>
          <a:endParaRPr lang="tr-TR"/>
        </a:p>
      </dgm:t>
    </dgm:pt>
    <dgm:pt modelId="{BCD6C03C-7C90-44C7-9553-8C8932BC7194}" type="pres">
      <dgm:prSet presAssocID="{CE72E499-D2A2-4F38-B2B8-106958116E7E}" presName="Name37" presStyleLbl="parChTrans1D4" presStyleIdx="1" presStyleCnt="5"/>
      <dgm:spPr/>
      <dgm:t>
        <a:bodyPr/>
        <a:lstStyle/>
        <a:p>
          <a:endParaRPr lang="tr-TR"/>
        </a:p>
      </dgm:t>
    </dgm:pt>
    <dgm:pt modelId="{C4F7F612-E992-4B52-980A-AF5077820210}" type="pres">
      <dgm:prSet presAssocID="{D49300F0-102C-46A2-964B-EF8EF0101829}" presName="hierRoot2" presStyleCnt="0">
        <dgm:presLayoutVars>
          <dgm:hierBranch val="init"/>
        </dgm:presLayoutVars>
      </dgm:prSet>
      <dgm:spPr/>
      <dgm:t>
        <a:bodyPr/>
        <a:lstStyle/>
        <a:p>
          <a:endParaRPr lang="tr-TR"/>
        </a:p>
      </dgm:t>
    </dgm:pt>
    <dgm:pt modelId="{035E64EF-6B2B-4506-8591-8EC95B7EEB4C}" type="pres">
      <dgm:prSet presAssocID="{D49300F0-102C-46A2-964B-EF8EF0101829}" presName="rootComposite" presStyleCnt="0"/>
      <dgm:spPr/>
      <dgm:t>
        <a:bodyPr/>
        <a:lstStyle/>
        <a:p>
          <a:endParaRPr lang="tr-TR"/>
        </a:p>
      </dgm:t>
    </dgm:pt>
    <dgm:pt modelId="{C83C1888-D0E6-43F6-84BD-10D8EF353FCD}" type="pres">
      <dgm:prSet presAssocID="{D49300F0-102C-46A2-964B-EF8EF0101829}" presName="rootText" presStyleLbl="node4" presStyleIdx="1" presStyleCnt="5" custLinFactNeighborX="1333" custLinFactNeighborY="-18164">
        <dgm:presLayoutVars>
          <dgm:chPref val="3"/>
        </dgm:presLayoutVars>
      </dgm:prSet>
      <dgm:spPr/>
      <dgm:t>
        <a:bodyPr/>
        <a:lstStyle/>
        <a:p>
          <a:endParaRPr lang="tr-TR"/>
        </a:p>
      </dgm:t>
    </dgm:pt>
    <dgm:pt modelId="{74CF911E-BBA4-49AE-A8F3-5B64341A3EE6}" type="pres">
      <dgm:prSet presAssocID="{D49300F0-102C-46A2-964B-EF8EF0101829}" presName="rootConnector" presStyleLbl="node4" presStyleIdx="1" presStyleCnt="5"/>
      <dgm:spPr/>
      <dgm:t>
        <a:bodyPr/>
        <a:lstStyle/>
        <a:p>
          <a:endParaRPr lang="tr-TR"/>
        </a:p>
      </dgm:t>
    </dgm:pt>
    <dgm:pt modelId="{E13FDE5F-938C-4B2C-9F5A-8F6162C99DA7}" type="pres">
      <dgm:prSet presAssocID="{D49300F0-102C-46A2-964B-EF8EF0101829}" presName="hierChild4" presStyleCnt="0"/>
      <dgm:spPr/>
      <dgm:t>
        <a:bodyPr/>
        <a:lstStyle/>
        <a:p>
          <a:endParaRPr lang="tr-TR"/>
        </a:p>
      </dgm:t>
    </dgm:pt>
    <dgm:pt modelId="{117F8C16-E3AA-405A-AD8A-E37EF2F2E060}" type="pres">
      <dgm:prSet presAssocID="{D49300F0-102C-46A2-964B-EF8EF0101829}" presName="hierChild5" presStyleCnt="0"/>
      <dgm:spPr/>
      <dgm:t>
        <a:bodyPr/>
        <a:lstStyle/>
        <a:p>
          <a:endParaRPr lang="tr-TR"/>
        </a:p>
      </dgm:t>
    </dgm:pt>
    <dgm:pt modelId="{A9B08FCD-BB56-4E6E-B56F-6B17E03F2633}" type="pres">
      <dgm:prSet presAssocID="{8820B89C-61BB-481E-A9FD-AA9E018F97A6}" presName="Name37" presStyleLbl="parChTrans1D4" presStyleIdx="2" presStyleCnt="5"/>
      <dgm:spPr/>
      <dgm:t>
        <a:bodyPr/>
        <a:lstStyle/>
        <a:p>
          <a:endParaRPr lang="tr-TR"/>
        </a:p>
      </dgm:t>
    </dgm:pt>
    <dgm:pt modelId="{73535D5D-FCC4-4A1E-8BFC-14E463C453CD}" type="pres">
      <dgm:prSet presAssocID="{27B6A201-5DF0-4954-B585-95B777B41772}" presName="hierRoot2" presStyleCnt="0">
        <dgm:presLayoutVars>
          <dgm:hierBranch val="init"/>
        </dgm:presLayoutVars>
      </dgm:prSet>
      <dgm:spPr/>
      <dgm:t>
        <a:bodyPr/>
        <a:lstStyle/>
        <a:p>
          <a:endParaRPr lang="tr-TR"/>
        </a:p>
      </dgm:t>
    </dgm:pt>
    <dgm:pt modelId="{8B64B028-E5C8-4148-830C-0AC52FF96FB0}" type="pres">
      <dgm:prSet presAssocID="{27B6A201-5DF0-4954-B585-95B777B41772}" presName="rootComposite" presStyleCnt="0"/>
      <dgm:spPr/>
      <dgm:t>
        <a:bodyPr/>
        <a:lstStyle/>
        <a:p>
          <a:endParaRPr lang="tr-TR"/>
        </a:p>
      </dgm:t>
    </dgm:pt>
    <dgm:pt modelId="{0E48A877-6433-4834-925D-CFAB033C48EC}" type="pres">
      <dgm:prSet presAssocID="{27B6A201-5DF0-4954-B585-95B777B41772}" presName="rootText" presStyleLbl="node4" presStyleIdx="2" presStyleCnt="5" custLinFactNeighborX="1333" custLinFactNeighborY="-22997">
        <dgm:presLayoutVars>
          <dgm:chPref val="3"/>
        </dgm:presLayoutVars>
      </dgm:prSet>
      <dgm:spPr/>
      <dgm:t>
        <a:bodyPr/>
        <a:lstStyle/>
        <a:p>
          <a:endParaRPr lang="tr-TR"/>
        </a:p>
      </dgm:t>
    </dgm:pt>
    <dgm:pt modelId="{042618E5-E3D7-4EEE-BA11-724094958781}" type="pres">
      <dgm:prSet presAssocID="{27B6A201-5DF0-4954-B585-95B777B41772}" presName="rootConnector" presStyleLbl="node4" presStyleIdx="2" presStyleCnt="5"/>
      <dgm:spPr/>
      <dgm:t>
        <a:bodyPr/>
        <a:lstStyle/>
        <a:p>
          <a:endParaRPr lang="tr-TR"/>
        </a:p>
      </dgm:t>
    </dgm:pt>
    <dgm:pt modelId="{12FCEFBF-9B79-4BE4-A9F7-659E9A08BB45}" type="pres">
      <dgm:prSet presAssocID="{27B6A201-5DF0-4954-B585-95B777B41772}" presName="hierChild4" presStyleCnt="0"/>
      <dgm:spPr/>
      <dgm:t>
        <a:bodyPr/>
        <a:lstStyle/>
        <a:p>
          <a:endParaRPr lang="tr-TR"/>
        </a:p>
      </dgm:t>
    </dgm:pt>
    <dgm:pt modelId="{D2D6D03A-3AEE-4CC6-A25A-19BF1D23BD6F}" type="pres">
      <dgm:prSet presAssocID="{27B6A201-5DF0-4954-B585-95B777B41772}" presName="hierChild5" presStyleCnt="0"/>
      <dgm:spPr/>
      <dgm:t>
        <a:bodyPr/>
        <a:lstStyle/>
        <a:p>
          <a:endParaRPr lang="tr-TR"/>
        </a:p>
      </dgm:t>
    </dgm:pt>
    <dgm:pt modelId="{C404EFD2-237B-4EB8-9C14-879E5B5B3AA0}" type="pres">
      <dgm:prSet presAssocID="{6855E587-E01B-48FD-9453-C613788264ED}" presName="hierChild5" presStyleCnt="0"/>
      <dgm:spPr/>
      <dgm:t>
        <a:bodyPr/>
        <a:lstStyle/>
        <a:p>
          <a:endParaRPr lang="tr-TR"/>
        </a:p>
      </dgm:t>
    </dgm:pt>
    <dgm:pt modelId="{4AB627A7-9910-4B0C-AC4B-08A53F57C0BC}" type="pres">
      <dgm:prSet presAssocID="{9A6E8742-4AA5-4363-847A-365FCB3858C1}" presName="Name37" presStyleLbl="parChTrans1D3" presStyleIdx="1" presStyleCnt="9"/>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t>
        <a:bodyPr/>
        <a:lstStyle/>
        <a:p>
          <a:endParaRPr lang="tr-TR"/>
        </a:p>
      </dgm:t>
    </dgm:pt>
    <dgm:pt modelId="{08BED996-BCC3-4B1F-B53A-77B78B644046}" type="pres">
      <dgm:prSet presAssocID="{2A516738-9763-408F-8CA2-A1CC96B3E1F1}" presName="rootComposite" presStyleCnt="0"/>
      <dgm:spPr/>
      <dgm:t>
        <a:bodyPr/>
        <a:lstStyle/>
        <a:p>
          <a:endParaRPr lang="tr-TR"/>
        </a:p>
      </dgm:t>
    </dgm:pt>
    <dgm:pt modelId="{F477F4B4-A5F9-4609-8768-1707D104CEDE}" type="pres">
      <dgm:prSet presAssocID="{2A516738-9763-408F-8CA2-A1CC96B3E1F1}" presName="rootText" presStyleLbl="node3" presStyleIdx="1" presStyleCnt="9" custScaleX="125026" custScaleY="146683">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9"/>
      <dgm:spPr/>
      <dgm:t>
        <a:bodyPr/>
        <a:lstStyle/>
        <a:p>
          <a:endParaRPr lang="tr-TR"/>
        </a:p>
      </dgm:t>
    </dgm:pt>
    <dgm:pt modelId="{082AE7E2-5996-4AB4-AF94-3C3F47CD8614}" type="pres">
      <dgm:prSet presAssocID="{2A516738-9763-408F-8CA2-A1CC96B3E1F1}" presName="hierChild4" presStyleCnt="0"/>
      <dgm:spPr/>
      <dgm:t>
        <a:bodyPr/>
        <a:lstStyle/>
        <a:p>
          <a:endParaRPr lang="tr-TR"/>
        </a:p>
      </dgm:t>
    </dgm:pt>
    <dgm:pt modelId="{01220EAA-80DC-47E4-8C9F-6657BAEEEE07}" type="pres">
      <dgm:prSet presAssocID="{F44A82A2-8636-4CF6-AFB5-59F2A55CE0D0}" presName="Name37" presStyleLbl="parChTrans1D4" presStyleIdx="3" presStyleCnt="5"/>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t>
        <a:bodyPr/>
        <a:lstStyle/>
        <a:p>
          <a:endParaRPr lang="tr-TR"/>
        </a:p>
      </dgm:t>
    </dgm:pt>
    <dgm:pt modelId="{08176987-8ACF-4F92-9DC4-76A232AEB135}" type="pres">
      <dgm:prSet presAssocID="{EDEC7877-0A38-44D9-9DA9-1B0236211F85}" presName="rootComposite" presStyleCnt="0"/>
      <dgm:spPr/>
      <dgm:t>
        <a:bodyPr/>
        <a:lstStyle/>
        <a:p>
          <a:endParaRPr lang="tr-TR"/>
        </a:p>
      </dgm:t>
    </dgm:pt>
    <dgm:pt modelId="{529BA727-1CA4-4416-9D64-B10D43935794}" type="pres">
      <dgm:prSet presAssocID="{EDEC7877-0A38-44D9-9DA9-1B0236211F85}" presName="rootText" presStyleLbl="node4" presStyleIdx="3" presStyleCnt="5" custScaleX="94023" custScaleY="113613" custLinFactNeighborX="-13031" custLinFactNeighborY="5553">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3" presStyleCnt="5"/>
      <dgm:spPr/>
      <dgm:t>
        <a:bodyPr/>
        <a:lstStyle/>
        <a:p>
          <a:endParaRPr lang="tr-TR"/>
        </a:p>
      </dgm:t>
    </dgm:pt>
    <dgm:pt modelId="{308476CF-4478-41ED-B6C1-BC7971E201AC}" type="pres">
      <dgm:prSet presAssocID="{EDEC7877-0A38-44D9-9DA9-1B0236211F85}" presName="hierChild4" presStyleCnt="0"/>
      <dgm:spPr/>
      <dgm:t>
        <a:bodyPr/>
        <a:lstStyle/>
        <a:p>
          <a:endParaRPr lang="tr-TR"/>
        </a:p>
      </dgm:t>
    </dgm:pt>
    <dgm:pt modelId="{857BD75C-72AD-4846-91DE-D530D89FEB25}" type="pres">
      <dgm:prSet presAssocID="{EDEC7877-0A38-44D9-9DA9-1B0236211F85}" presName="hierChild5" presStyleCnt="0"/>
      <dgm:spPr/>
      <dgm:t>
        <a:bodyPr/>
        <a:lstStyle/>
        <a:p>
          <a:endParaRPr lang="tr-TR"/>
        </a:p>
      </dgm:t>
    </dgm:pt>
    <dgm:pt modelId="{B61D5F0A-1ED1-4C71-82EF-38A20149DF4B}" type="pres">
      <dgm:prSet presAssocID="{96EC67AD-5E16-4599-9EDF-793EEA06D081}" presName="Name37" presStyleLbl="parChTrans1D4" presStyleIdx="4" presStyleCnt="5"/>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t>
        <a:bodyPr/>
        <a:lstStyle/>
        <a:p>
          <a:endParaRPr lang="tr-TR"/>
        </a:p>
      </dgm:t>
    </dgm:pt>
    <dgm:pt modelId="{52537ACD-4E24-43F4-A43A-ED88C7DBF01E}" type="pres">
      <dgm:prSet presAssocID="{7B14765E-FF6B-4D3C-A8A2-30D0689CCA40}" presName="rootComposite" presStyleCnt="0"/>
      <dgm:spPr/>
      <dgm:t>
        <a:bodyPr/>
        <a:lstStyle/>
        <a:p>
          <a:endParaRPr lang="tr-TR"/>
        </a:p>
      </dgm:t>
    </dgm:pt>
    <dgm:pt modelId="{FFE583AC-4819-4792-9EAB-950A78BC27C8}" type="pres">
      <dgm:prSet presAssocID="{7B14765E-FF6B-4D3C-A8A2-30D0689CCA40}" presName="rootText" presStyleLbl="node4" presStyleIdx="4" presStyleCnt="5" custScaleX="96393" custScaleY="90958" custLinFactNeighborX="-11032" custLinFactNeighborY="8134">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4" presStyleCnt="5"/>
      <dgm:spPr/>
      <dgm:t>
        <a:bodyPr/>
        <a:lstStyle/>
        <a:p>
          <a:endParaRPr lang="tr-TR"/>
        </a:p>
      </dgm:t>
    </dgm:pt>
    <dgm:pt modelId="{C9796240-7D44-467F-9230-69C8769462F8}" type="pres">
      <dgm:prSet presAssocID="{7B14765E-FF6B-4D3C-A8A2-30D0689CCA40}" presName="hierChild4" presStyleCnt="0"/>
      <dgm:spPr/>
      <dgm:t>
        <a:bodyPr/>
        <a:lstStyle/>
        <a:p>
          <a:endParaRPr lang="tr-TR"/>
        </a:p>
      </dgm:t>
    </dgm:pt>
    <dgm:pt modelId="{9BC94476-B66E-4AB5-B5BB-8685B4348E56}" type="pres">
      <dgm:prSet presAssocID="{7B14765E-FF6B-4D3C-A8A2-30D0689CCA40}" presName="hierChild5" presStyleCnt="0"/>
      <dgm:spPr/>
      <dgm:t>
        <a:bodyPr/>
        <a:lstStyle/>
        <a:p>
          <a:endParaRPr lang="tr-TR"/>
        </a:p>
      </dgm:t>
    </dgm:pt>
    <dgm:pt modelId="{21A0016B-CEF1-468A-938D-A46BC4E81164}" type="pres">
      <dgm:prSet presAssocID="{2A516738-9763-408F-8CA2-A1CC96B3E1F1}" presName="hierChild5" presStyleCnt="0"/>
      <dgm:spPr/>
      <dgm:t>
        <a:bodyPr/>
        <a:lstStyle/>
        <a:p>
          <a:endParaRPr lang="tr-TR"/>
        </a:p>
      </dgm:t>
    </dgm:pt>
    <dgm:pt modelId="{F13D2081-90F0-4D3B-BC6D-DB379B0889A6}" type="pres">
      <dgm:prSet presAssocID="{BC97F7D8-5F1E-4E2F-A9E5-21B2189C6FBF}" presName="hierChild5" presStyleCnt="0"/>
      <dgm:spPr/>
      <dgm:t>
        <a:bodyPr/>
        <a:lstStyle/>
        <a:p>
          <a:endParaRPr lang="tr-TR"/>
        </a:p>
      </dgm:t>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t>
        <a:bodyPr/>
        <a:lstStyle/>
        <a:p>
          <a:endParaRPr lang="tr-TR"/>
        </a:p>
      </dgm:t>
    </dgm:pt>
    <dgm:pt modelId="{EDB028DB-6322-438E-9AE6-23DAE1D92B41}" type="pres">
      <dgm:prSet presAssocID="{26F54C6C-22D2-4AC8-854B-1E5AA108D852}" presName="rootComposite" presStyleCnt="0"/>
      <dgm:spPr/>
      <dgm:t>
        <a:bodyPr/>
        <a:lstStyle/>
        <a:p>
          <a:endParaRPr lang="tr-TR"/>
        </a:p>
      </dgm:t>
    </dgm:pt>
    <dgm:pt modelId="{E3F62503-3C1C-4868-BA0B-CA7895AB5EAF}" type="pres">
      <dgm:prSet presAssocID="{26F54C6C-22D2-4AC8-854B-1E5AA108D852}" presName="rootText" presStyleLbl="node2" presStyleIdx="1" presStyleCnt="5" custScaleX="118975" custScaleY="149664">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t>
        <a:bodyPr/>
        <a:lstStyle/>
        <a:p>
          <a:endParaRPr lang="tr-TR"/>
        </a:p>
      </dgm:t>
    </dgm:pt>
    <dgm:pt modelId="{44F78121-67A9-4736-BE52-8C3FFB93F80B}" type="pres">
      <dgm:prSet presAssocID="{7C47D0E1-54B5-437C-B873-F4DE6E899D85}" presName="Name37" presStyleLbl="parChTrans1D3" presStyleIdx="2" presStyleCnt="9"/>
      <dgm:spPr/>
      <dgm:t>
        <a:bodyPr/>
        <a:lstStyle/>
        <a:p>
          <a:endParaRPr lang="tr-TR"/>
        </a:p>
      </dgm:t>
    </dgm:pt>
    <dgm:pt modelId="{22FEFE29-2392-4230-A910-15514E829C8D}" type="pres">
      <dgm:prSet presAssocID="{860B9FC7-3A1C-4826-A3AD-9D3EF37538A0}" presName="hierRoot2" presStyleCnt="0">
        <dgm:presLayoutVars>
          <dgm:hierBranch val="init"/>
        </dgm:presLayoutVars>
      </dgm:prSet>
      <dgm:spPr/>
      <dgm:t>
        <a:bodyPr/>
        <a:lstStyle/>
        <a:p>
          <a:endParaRPr lang="tr-TR"/>
        </a:p>
      </dgm:t>
    </dgm:pt>
    <dgm:pt modelId="{F075753D-D68B-4F42-8BD8-7CAE819B7AE6}" type="pres">
      <dgm:prSet presAssocID="{860B9FC7-3A1C-4826-A3AD-9D3EF37538A0}" presName="rootComposite" presStyleCnt="0"/>
      <dgm:spPr/>
      <dgm:t>
        <a:bodyPr/>
        <a:lstStyle/>
        <a:p>
          <a:endParaRPr lang="tr-TR"/>
        </a:p>
      </dgm:t>
    </dgm:pt>
    <dgm:pt modelId="{842237A6-422D-4E0A-965E-C03B0CBA2415}" type="pres">
      <dgm:prSet presAssocID="{860B9FC7-3A1C-4826-A3AD-9D3EF37538A0}" presName="rootText" presStyleLbl="node3" presStyleIdx="2" presStyleCnt="9" custScaleX="108391" custScaleY="135330">
        <dgm:presLayoutVars>
          <dgm:chPref val="3"/>
        </dgm:presLayoutVars>
      </dgm:prSet>
      <dgm:spPr/>
      <dgm:t>
        <a:bodyPr/>
        <a:lstStyle/>
        <a:p>
          <a:endParaRPr lang="tr-TR"/>
        </a:p>
      </dgm:t>
    </dgm:pt>
    <dgm:pt modelId="{DF69A084-2D95-43C4-8E6A-E874136CA319}" type="pres">
      <dgm:prSet presAssocID="{860B9FC7-3A1C-4826-A3AD-9D3EF37538A0}" presName="rootConnector" presStyleLbl="node3" presStyleIdx="2" presStyleCnt="9"/>
      <dgm:spPr/>
      <dgm:t>
        <a:bodyPr/>
        <a:lstStyle/>
        <a:p>
          <a:endParaRPr lang="tr-TR"/>
        </a:p>
      </dgm:t>
    </dgm:pt>
    <dgm:pt modelId="{F21FF688-9D94-4BA5-9797-A1930087F42D}" type="pres">
      <dgm:prSet presAssocID="{860B9FC7-3A1C-4826-A3AD-9D3EF37538A0}" presName="hierChild4" presStyleCnt="0"/>
      <dgm:spPr/>
      <dgm:t>
        <a:bodyPr/>
        <a:lstStyle/>
        <a:p>
          <a:endParaRPr lang="tr-TR"/>
        </a:p>
      </dgm:t>
    </dgm:pt>
    <dgm:pt modelId="{42BA5530-B774-4FD3-91A9-DE94BCCD8DB1}" type="pres">
      <dgm:prSet presAssocID="{860B9FC7-3A1C-4826-A3AD-9D3EF37538A0}" presName="hierChild5" presStyleCnt="0"/>
      <dgm:spPr/>
      <dgm:t>
        <a:bodyPr/>
        <a:lstStyle/>
        <a:p>
          <a:endParaRPr lang="tr-TR"/>
        </a:p>
      </dgm:t>
    </dgm:pt>
    <dgm:pt modelId="{9EEFEEF8-6090-474B-8663-B5542EF799E7}" type="pres">
      <dgm:prSet presAssocID="{01D9E724-84C2-4A21-BDD5-3C4EBB334E9C}" presName="Name37" presStyleLbl="parChTrans1D3" presStyleIdx="3" presStyleCnt="9"/>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t>
        <a:bodyPr/>
        <a:lstStyle/>
        <a:p>
          <a:endParaRPr lang="tr-TR"/>
        </a:p>
      </dgm:t>
    </dgm:pt>
    <dgm:pt modelId="{C8CE32BE-4D21-4391-9C3B-58A1EF123D19}" type="pres">
      <dgm:prSet presAssocID="{BF3189F0-B6B4-4C89-B823-9C6337066EB6}" presName="rootComposite" presStyleCnt="0"/>
      <dgm:spPr/>
      <dgm:t>
        <a:bodyPr/>
        <a:lstStyle/>
        <a:p>
          <a:endParaRPr lang="tr-TR"/>
        </a:p>
      </dgm:t>
    </dgm:pt>
    <dgm:pt modelId="{34B357D4-CB17-44D0-BC5E-A1F404BED0E9}" type="pres">
      <dgm:prSet presAssocID="{BF3189F0-B6B4-4C89-B823-9C6337066EB6}" presName="rootText" presStyleLbl="node3" presStyleIdx="3" presStyleCnt="9">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3" presStyleCnt="9"/>
      <dgm:spPr/>
      <dgm:t>
        <a:bodyPr/>
        <a:lstStyle/>
        <a:p>
          <a:endParaRPr lang="tr-TR"/>
        </a:p>
      </dgm:t>
    </dgm:pt>
    <dgm:pt modelId="{610C78A9-F4D1-4F62-B0EA-6AED1BFAAF75}" type="pres">
      <dgm:prSet presAssocID="{BF3189F0-B6B4-4C89-B823-9C6337066EB6}" presName="hierChild4" presStyleCnt="0"/>
      <dgm:spPr/>
      <dgm:t>
        <a:bodyPr/>
        <a:lstStyle/>
        <a:p>
          <a:endParaRPr lang="tr-TR"/>
        </a:p>
      </dgm:t>
    </dgm:pt>
    <dgm:pt modelId="{2B06C957-FD32-448F-9500-2D25772E0B92}" type="pres">
      <dgm:prSet presAssocID="{BF3189F0-B6B4-4C89-B823-9C6337066EB6}" presName="hierChild5" presStyleCnt="0"/>
      <dgm:spPr/>
      <dgm:t>
        <a:bodyPr/>
        <a:lstStyle/>
        <a:p>
          <a:endParaRPr lang="tr-TR"/>
        </a:p>
      </dgm:t>
    </dgm:pt>
    <dgm:pt modelId="{F35C0F39-EE8D-46C3-9264-1F741373A945}" type="pres">
      <dgm:prSet presAssocID="{A7724503-BF25-4223-B8ED-CBB4AADD7D11}" presName="Name37" presStyleLbl="parChTrans1D3" presStyleIdx="4" presStyleCnt="9"/>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t>
        <a:bodyPr/>
        <a:lstStyle/>
        <a:p>
          <a:endParaRPr lang="tr-TR"/>
        </a:p>
      </dgm:t>
    </dgm:pt>
    <dgm:pt modelId="{3E102DB0-92A8-4DAF-8F08-D1B329C5D88D}" type="pres">
      <dgm:prSet presAssocID="{C0FAD887-DBB6-4974-8A53-2C3724305B3E}" presName="rootComposite" presStyleCnt="0"/>
      <dgm:spPr/>
      <dgm:t>
        <a:bodyPr/>
        <a:lstStyle/>
        <a:p>
          <a:endParaRPr lang="tr-TR"/>
        </a:p>
      </dgm:t>
    </dgm:pt>
    <dgm:pt modelId="{D8363144-0115-429E-8DEA-FC31AE00503E}" type="pres">
      <dgm:prSet presAssocID="{C0FAD887-DBB6-4974-8A53-2C3724305B3E}" presName="rootText" presStyleLbl="node3" presStyleIdx="4" presStyleCnt="9">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9"/>
      <dgm:spPr/>
      <dgm:t>
        <a:bodyPr/>
        <a:lstStyle/>
        <a:p>
          <a:endParaRPr lang="tr-TR"/>
        </a:p>
      </dgm:t>
    </dgm:pt>
    <dgm:pt modelId="{C0BA356E-B1FD-46AD-BD0F-5778D3AD8121}" type="pres">
      <dgm:prSet presAssocID="{C0FAD887-DBB6-4974-8A53-2C3724305B3E}" presName="hierChild4" presStyleCnt="0"/>
      <dgm:spPr/>
      <dgm:t>
        <a:bodyPr/>
        <a:lstStyle/>
        <a:p>
          <a:endParaRPr lang="tr-TR"/>
        </a:p>
      </dgm:t>
    </dgm:pt>
    <dgm:pt modelId="{85059990-18F8-4EBE-9A1B-6BF1E848D11D}" type="pres">
      <dgm:prSet presAssocID="{C0FAD887-DBB6-4974-8A53-2C3724305B3E}" presName="hierChild5" presStyleCnt="0"/>
      <dgm:spPr/>
      <dgm:t>
        <a:bodyPr/>
        <a:lstStyle/>
        <a:p>
          <a:endParaRPr lang="tr-TR"/>
        </a:p>
      </dgm:t>
    </dgm:pt>
    <dgm:pt modelId="{8020D335-5F6A-4D98-950A-40D8390CA929}" type="pres">
      <dgm:prSet presAssocID="{E061FFB1-B366-4884-8B99-333E7EAAD421}" presName="Name37" presStyleLbl="parChTrans1D3" presStyleIdx="5" presStyleCnt="9"/>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t>
        <a:bodyPr/>
        <a:lstStyle/>
        <a:p>
          <a:endParaRPr lang="tr-TR"/>
        </a:p>
      </dgm:t>
    </dgm:pt>
    <dgm:pt modelId="{7E5F2D4C-7BA0-43E3-B4F0-ED5EFB5B24A2}" type="pres">
      <dgm:prSet presAssocID="{92D0D8A2-06A3-4260-9BFE-7383A78A3B48}" presName="rootComposite" presStyleCnt="0"/>
      <dgm:spPr/>
      <dgm:t>
        <a:bodyPr/>
        <a:lstStyle/>
        <a:p>
          <a:endParaRPr lang="tr-TR"/>
        </a:p>
      </dgm:t>
    </dgm:pt>
    <dgm:pt modelId="{FAB9C136-28D8-469E-B782-C9BA2A21CE49}" type="pres">
      <dgm:prSet presAssocID="{92D0D8A2-06A3-4260-9BFE-7383A78A3B48}" presName="rootText" presStyleLbl="node3" presStyleIdx="5" presStyleCnt="9">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9"/>
      <dgm:spPr/>
      <dgm:t>
        <a:bodyPr/>
        <a:lstStyle/>
        <a:p>
          <a:endParaRPr lang="tr-TR"/>
        </a:p>
      </dgm:t>
    </dgm:pt>
    <dgm:pt modelId="{F9FD9AB0-A5B5-48F8-9FB3-B9A885AA4721}" type="pres">
      <dgm:prSet presAssocID="{92D0D8A2-06A3-4260-9BFE-7383A78A3B48}" presName="hierChild4" presStyleCnt="0"/>
      <dgm:spPr/>
      <dgm:t>
        <a:bodyPr/>
        <a:lstStyle/>
        <a:p>
          <a:endParaRPr lang="tr-TR"/>
        </a:p>
      </dgm:t>
    </dgm:pt>
    <dgm:pt modelId="{7747BC19-B204-47B8-9097-8C1F2DF50170}" type="pres">
      <dgm:prSet presAssocID="{92D0D8A2-06A3-4260-9BFE-7383A78A3B48}" presName="hierChild5" presStyleCnt="0"/>
      <dgm:spPr/>
      <dgm:t>
        <a:bodyPr/>
        <a:lstStyle/>
        <a:p>
          <a:endParaRPr lang="tr-TR"/>
        </a:p>
      </dgm:t>
    </dgm:pt>
    <dgm:pt modelId="{D55A1F41-94A3-44EF-8D81-C77D42CEF1A4}" type="pres">
      <dgm:prSet presAssocID="{26F54C6C-22D2-4AC8-854B-1E5AA108D852}" presName="hierChild5" presStyleCnt="0"/>
      <dgm:spPr/>
      <dgm:t>
        <a:bodyPr/>
        <a:lstStyle/>
        <a:p>
          <a:endParaRPr lang="tr-TR"/>
        </a:p>
      </dgm:t>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t>
        <a:bodyPr/>
        <a:lstStyle/>
        <a:p>
          <a:endParaRPr lang="tr-TR"/>
        </a:p>
      </dgm:t>
    </dgm:pt>
    <dgm:pt modelId="{B90A2C51-B11B-41EE-AD2E-0458565C72C9}" type="pres">
      <dgm:prSet presAssocID="{2412C277-A501-48AC-89DB-AEFD05A118F4}" presName="rootComposite" presStyleCnt="0"/>
      <dgm:spPr/>
      <dgm:t>
        <a:bodyPr/>
        <a:lstStyle/>
        <a:p>
          <a:endParaRPr lang="tr-TR"/>
        </a:p>
      </dgm:t>
    </dgm:pt>
    <dgm:pt modelId="{32FA4A5A-2731-4168-B962-7561F099DF58}" type="pres">
      <dgm:prSet presAssocID="{2412C277-A501-48AC-89DB-AEFD05A118F4}" presName="rootText" presStyleLbl="node2" presStyleIdx="2" presStyleCnt="5" custScaleX="177210" custScaleY="194445">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t>
        <a:bodyPr/>
        <a:lstStyle/>
        <a:p>
          <a:endParaRPr lang="tr-TR"/>
        </a:p>
      </dgm:t>
    </dgm:pt>
    <dgm:pt modelId="{350139CB-B206-4786-87F7-406754AB80BE}" type="pres">
      <dgm:prSet presAssocID="{F4FDCC1C-AEE3-4DF7-B4D2-0A81DE8F7025}" presName="Name37" presStyleLbl="parChTrans1D3" presStyleIdx="6" presStyleCnt="9"/>
      <dgm:spPr/>
      <dgm:t>
        <a:bodyPr/>
        <a:lstStyle/>
        <a:p>
          <a:endParaRPr lang="tr-TR"/>
        </a:p>
      </dgm:t>
    </dgm:pt>
    <dgm:pt modelId="{8DD16EAB-00ED-4CCE-BF05-4163082D30E6}" type="pres">
      <dgm:prSet presAssocID="{4740C7CF-8D78-4EE0-9FB8-2F3210126286}" presName="hierRoot2" presStyleCnt="0">
        <dgm:presLayoutVars>
          <dgm:hierBranch val="init"/>
        </dgm:presLayoutVars>
      </dgm:prSet>
      <dgm:spPr/>
      <dgm:t>
        <a:bodyPr/>
        <a:lstStyle/>
        <a:p>
          <a:endParaRPr lang="tr-TR"/>
        </a:p>
      </dgm:t>
    </dgm:pt>
    <dgm:pt modelId="{70D0DD59-6928-433D-B348-ED43FBEA14AC}" type="pres">
      <dgm:prSet presAssocID="{4740C7CF-8D78-4EE0-9FB8-2F3210126286}" presName="rootComposite" presStyleCnt="0"/>
      <dgm:spPr/>
      <dgm:t>
        <a:bodyPr/>
        <a:lstStyle/>
        <a:p>
          <a:endParaRPr lang="tr-TR"/>
        </a:p>
      </dgm:t>
    </dgm:pt>
    <dgm:pt modelId="{89529F53-0F7F-4803-92D7-A1F068302E15}" type="pres">
      <dgm:prSet presAssocID="{4740C7CF-8D78-4EE0-9FB8-2F3210126286}" presName="rootText" presStyleLbl="node3" presStyleIdx="6" presStyleCnt="9" custScaleX="139910" custScaleY="143950">
        <dgm:presLayoutVars>
          <dgm:chPref val="3"/>
        </dgm:presLayoutVars>
      </dgm:prSet>
      <dgm:spPr/>
      <dgm:t>
        <a:bodyPr/>
        <a:lstStyle/>
        <a:p>
          <a:endParaRPr lang="tr-TR"/>
        </a:p>
      </dgm:t>
    </dgm:pt>
    <dgm:pt modelId="{5F486623-AC61-4442-BD1B-A5A4B2C7041A}" type="pres">
      <dgm:prSet presAssocID="{4740C7CF-8D78-4EE0-9FB8-2F3210126286}" presName="rootConnector" presStyleLbl="node3" presStyleIdx="6" presStyleCnt="9"/>
      <dgm:spPr/>
      <dgm:t>
        <a:bodyPr/>
        <a:lstStyle/>
        <a:p>
          <a:endParaRPr lang="tr-TR"/>
        </a:p>
      </dgm:t>
    </dgm:pt>
    <dgm:pt modelId="{76E48A75-7A8F-496B-86AE-EC548877D239}" type="pres">
      <dgm:prSet presAssocID="{4740C7CF-8D78-4EE0-9FB8-2F3210126286}" presName="hierChild4" presStyleCnt="0"/>
      <dgm:spPr/>
      <dgm:t>
        <a:bodyPr/>
        <a:lstStyle/>
        <a:p>
          <a:endParaRPr lang="tr-TR"/>
        </a:p>
      </dgm:t>
    </dgm:pt>
    <dgm:pt modelId="{FAF5C59D-287C-419F-953F-733ECD3E66F7}" type="pres">
      <dgm:prSet presAssocID="{4740C7CF-8D78-4EE0-9FB8-2F3210126286}" presName="hierChild5" presStyleCnt="0"/>
      <dgm:spPr/>
      <dgm:t>
        <a:bodyPr/>
        <a:lstStyle/>
        <a:p>
          <a:endParaRPr lang="tr-TR"/>
        </a:p>
      </dgm:t>
    </dgm:pt>
    <dgm:pt modelId="{00E0B568-7C35-4DDC-9273-C57BCFCF3ADF}" type="pres">
      <dgm:prSet presAssocID="{2412C277-A501-48AC-89DB-AEFD05A118F4}" presName="hierChild5" presStyleCnt="0"/>
      <dgm:spPr/>
      <dgm:t>
        <a:bodyPr/>
        <a:lstStyle/>
        <a:p>
          <a:endParaRPr lang="tr-TR"/>
        </a:p>
      </dgm:t>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t>
        <a:bodyPr/>
        <a:lstStyle/>
        <a:p>
          <a:endParaRPr lang="tr-TR"/>
        </a:p>
      </dgm:t>
    </dgm:pt>
    <dgm:pt modelId="{F2C309BF-1B75-4461-89A1-23BCCBE5BA4F}" type="pres">
      <dgm:prSet presAssocID="{E889037C-A3D3-4D8D-AB53-0DD043C5A0FF}" presName="rootComposite" presStyleCnt="0"/>
      <dgm:spPr/>
      <dgm:t>
        <a:bodyPr/>
        <a:lstStyle/>
        <a:p>
          <a:endParaRPr lang="tr-TR"/>
        </a:p>
      </dgm:t>
    </dgm:pt>
    <dgm:pt modelId="{A2323E5C-B085-4496-A9FB-D508FA0E0D4D}" type="pres">
      <dgm:prSet presAssocID="{E889037C-A3D3-4D8D-AB53-0DD043C5A0FF}" presName="rootText" presStyleLbl="node2" presStyleIdx="3" presStyleCnt="5" custScaleX="103197" custScaleY="143682">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t>
        <a:bodyPr/>
        <a:lstStyle/>
        <a:p>
          <a:endParaRPr lang="tr-TR"/>
        </a:p>
      </dgm:t>
    </dgm:pt>
    <dgm:pt modelId="{6458ABFD-3314-4B42-A606-D87266B17778}" type="pres">
      <dgm:prSet presAssocID="{97385021-6256-499F-8162-291095C9E252}" presName="Name37" presStyleLbl="parChTrans1D3" presStyleIdx="7" presStyleCnt="9"/>
      <dgm:spPr/>
      <dgm:t>
        <a:bodyPr/>
        <a:lstStyle/>
        <a:p>
          <a:endParaRPr lang="tr-TR"/>
        </a:p>
      </dgm:t>
    </dgm:pt>
    <dgm:pt modelId="{CC330706-4187-48CB-85F2-A55490B4EA8C}" type="pres">
      <dgm:prSet presAssocID="{F34C51FF-F1A2-4645-8A7E-C5B3F8A5FAA5}" presName="hierRoot2" presStyleCnt="0">
        <dgm:presLayoutVars>
          <dgm:hierBranch val="init"/>
        </dgm:presLayoutVars>
      </dgm:prSet>
      <dgm:spPr/>
      <dgm:t>
        <a:bodyPr/>
        <a:lstStyle/>
        <a:p>
          <a:endParaRPr lang="tr-TR"/>
        </a:p>
      </dgm:t>
    </dgm:pt>
    <dgm:pt modelId="{1C1E7D44-E239-4E85-AA08-218982ABB1EA}" type="pres">
      <dgm:prSet presAssocID="{F34C51FF-F1A2-4645-8A7E-C5B3F8A5FAA5}" presName="rootComposite" presStyleCnt="0"/>
      <dgm:spPr/>
      <dgm:t>
        <a:bodyPr/>
        <a:lstStyle/>
        <a:p>
          <a:endParaRPr lang="tr-TR"/>
        </a:p>
      </dgm:t>
    </dgm:pt>
    <dgm:pt modelId="{83818AE2-C964-4F3F-899D-11A09937BBC7}" type="pres">
      <dgm:prSet presAssocID="{F34C51FF-F1A2-4645-8A7E-C5B3F8A5FAA5}" presName="rootText" presStyleLbl="node3" presStyleIdx="7" presStyleCnt="9" custScaleX="79863">
        <dgm:presLayoutVars>
          <dgm:chPref val="3"/>
        </dgm:presLayoutVars>
      </dgm:prSet>
      <dgm:spPr/>
      <dgm:t>
        <a:bodyPr/>
        <a:lstStyle/>
        <a:p>
          <a:endParaRPr lang="tr-TR"/>
        </a:p>
      </dgm:t>
    </dgm:pt>
    <dgm:pt modelId="{043CAB4E-A720-4A01-8D4C-516D2A57ED74}" type="pres">
      <dgm:prSet presAssocID="{F34C51FF-F1A2-4645-8A7E-C5B3F8A5FAA5}" presName="rootConnector" presStyleLbl="node3" presStyleIdx="7" presStyleCnt="9"/>
      <dgm:spPr/>
      <dgm:t>
        <a:bodyPr/>
        <a:lstStyle/>
        <a:p>
          <a:endParaRPr lang="tr-TR"/>
        </a:p>
      </dgm:t>
    </dgm:pt>
    <dgm:pt modelId="{AAB454EA-B6C0-45A0-A19C-8A51FC814A57}" type="pres">
      <dgm:prSet presAssocID="{F34C51FF-F1A2-4645-8A7E-C5B3F8A5FAA5}" presName="hierChild4" presStyleCnt="0"/>
      <dgm:spPr/>
      <dgm:t>
        <a:bodyPr/>
        <a:lstStyle/>
        <a:p>
          <a:endParaRPr lang="tr-TR"/>
        </a:p>
      </dgm:t>
    </dgm:pt>
    <dgm:pt modelId="{A3F1EC5D-2E9D-46B1-BEFD-578A5A993760}" type="pres">
      <dgm:prSet presAssocID="{F34C51FF-F1A2-4645-8A7E-C5B3F8A5FAA5}" presName="hierChild5" presStyleCnt="0"/>
      <dgm:spPr/>
      <dgm:t>
        <a:bodyPr/>
        <a:lstStyle/>
        <a:p>
          <a:endParaRPr lang="tr-TR"/>
        </a:p>
      </dgm:t>
    </dgm:pt>
    <dgm:pt modelId="{992ADA9C-CF7C-48F3-A47E-15C8B860890D}" type="pres">
      <dgm:prSet presAssocID="{02F7F0B0-C81A-4DC1-8C7D-8246A3B80FFF}" presName="Name37" presStyleLbl="parChTrans1D3" presStyleIdx="8" presStyleCnt="9"/>
      <dgm:spPr/>
      <dgm:t>
        <a:bodyPr/>
        <a:lstStyle/>
        <a:p>
          <a:endParaRPr lang="tr-TR"/>
        </a:p>
      </dgm:t>
    </dgm:pt>
    <dgm:pt modelId="{A2D6C669-D381-4CB8-AEF4-CDA98CF10ACF}" type="pres">
      <dgm:prSet presAssocID="{9C2101B2-5AC1-4CBD-9282-489DCEC5285D}" presName="hierRoot2" presStyleCnt="0">
        <dgm:presLayoutVars>
          <dgm:hierBranch val="init"/>
        </dgm:presLayoutVars>
      </dgm:prSet>
      <dgm:spPr/>
      <dgm:t>
        <a:bodyPr/>
        <a:lstStyle/>
        <a:p>
          <a:endParaRPr lang="tr-TR"/>
        </a:p>
      </dgm:t>
    </dgm:pt>
    <dgm:pt modelId="{9E052FA3-4E08-49B1-94AD-9D642CEB528A}" type="pres">
      <dgm:prSet presAssocID="{9C2101B2-5AC1-4CBD-9282-489DCEC5285D}" presName="rootComposite" presStyleCnt="0"/>
      <dgm:spPr/>
      <dgm:t>
        <a:bodyPr/>
        <a:lstStyle/>
        <a:p>
          <a:endParaRPr lang="tr-TR"/>
        </a:p>
      </dgm:t>
    </dgm:pt>
    <dgm:pt modelId="{404907B4-C0EA-4251-A166-EB7156A7E633}" type="pres">
      <dgm:prSet presAssocID="{9C2101B2-5AC1-4CBD-9282-489DCEC5285D}" presName="rootText" presStyleLbl="node3" presStyleIdx="8" presStyleCnt="9" custScaleX="79863">
        <dgm:presLayoutVars>
          <dgm:chPref val="3"/>
        </dgm:presLayoutVars>
      </dgm:prSet>
      <dgm:spPr/>
      <dgm:t>
        <a:bodyPr/>
        <a:lstStyle/>
        <a:p>
          <a:endParaRPr lang="tr-TR"/>
        </a:p>
      </dgm:t>
    </dgm:pt>
    <dgm:pt modelId="{C686C607-80F6-4C07-B7A7-F73D2DA5F586}" type="pres">
      <dgm:prSet presAssocID="{9C2101B2-5AC1-4CBD-9282-489DCEC5285D}" presName="rootConnector" presStyleLbl="node3" presStyleIdx="8" presStyleCnt="9"/>
      <dgm:spPr/>
      <dgm:t>
        <a:bodyPr/>
        <a:lstStyle/>
        <a:p>
          <a:endParaRPr lang="tr-TR"/>
        </a:p>
      </dgm:t>
    </dgm:pt>
    <dgm:pt modelId="{C7761979-CB44-489A-85FC-F0BBE04C698E}" type="pres">
      <dgm:prSet presAssocID="{9C2101B2-5AC1-4CBD-9282-489DCEC5285D}" presName="hierChild4" presStyleCnt="0"/>
      <dgm:spPr/>
      <dgm:t>
        <a:bodyPr/>
        <a:lstStyle/>
        <a:p>
          <a:endParaRPr lang="tr-TR"/>
        </a:p>
      </dgm:t>
    </dgm:pt>
    <dgm:pt modelId="{9D1F9812-7C42-4A2D-BA58-8E27C3FCAD08}" type="pres">
      <dgm:prSet presAssocID="{9C2101B2-5AC1-4CBD-9282-489DCEC5285D}" presName="hierChild5" presStyleCnt="0"/>
      <dgm:spPr/>
      <dgm:t>
        <a:bodyPr/>
        <a:lstStyle/>
        <a:p>
          <a:endParaRPr lang="tr-TR"/>
        </a:p>
      </dgm:t>
    </dgm:pt>
    <dgm:pt modelId="{71E77878-B380-4D21-845F-D63B96BCF8B2}" type="pres">
      <dgm:prSet presAssocID="{E889037C-A3D3-4D8D-AB53-0DD043C5A0FF}" presName="hierChild5" presStyleCnt="0"/>
      <dgm:spPr/>
      <dgm:t>
        <a:bodyPr/>
        <a:lstStyle/>
        <a:p>
          <a:endParaRPr lang="tr-TR"/>
        </a:p>
      </dgm:t>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t>
        <a:bodyPr/>
        <a:lstStyle/>
        <a:p>
          <a:endParaRPr lang="tr-TR"/>
        </a:p>
      </dgm:t>
    </dgm:pt>
    <dgm:pt modelId="{9DF7DF06-AF1D-42F2-BB6E-6B3A0B852E8A}" type="pres">
      <dgm:prSet presAssocID="{0B3578B2-2401-44F3-B6A6-9A5842130A69}" presName="rootComposite" presStyleCnt="0"/>
      <dgm:spPr/>
      <dgm:t>
        <a:bodyPr/>
        <a:lstStyle/>
        <a:p>
          <a:endParaRPr lang="tr-TR"/>
        </a:p>
      </dgm:t>
    </dgm:pt>
    <dgm:pt modelId="{895B8723-5F5C-4397-B195-CD0E638B613F}" type="pres">
      <dgm:prSet presAssocID="{0B3578B2-2401-44F3-B6A6-9A5842130A69}" presName="rootText" presStyleLbl="node2" presStyleIdx="4" presStyleCnt="5" custScaleX="72194" custScaleY="213956" custLinFactNeighborX="-4820" custLinFactNeighborY="-8027">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t>
        <a:bodyPr/>
        <a:lstStyle/>
        <a:p>
          <a:endParaRPr lang="tr-TR"/>
        </a:p>
      </dgm:t>
    </dgm:pt>
    <dgm:pt modelId="{F9932099-6414-4650-A4BF-6A8B38CDBD19}" type="pres">
      <dgm:prSet presAssocID="{0B3578B2-2401-44F3-B6A6-9A5842130A69}" presName="hierChild5" presStyleCnt="0"/>
      <dgm:spPr/>
      <dgm:t>
        <a:bodyPr/>
        <a:lstStyle/>
        <a:p>
          <a:endParaRPr lang="tr-TR"/>
        </a:p>
      </dgm:t>
    </dgm:pt>
    <dgm:pt modelId="{67A613A0-E096-4179-AEFD-2DB3DBB80620}" type="pres">
      <dgm:prSet presAssocID="{CBDB2BAA-719F-4D0C-8B00-A2C6A9EE6641}" presName="hierChild3" presStyleCnt="0"/>
      <dgm:spPr/>
      <dgm:t>
        <a:bodyPr/>
        <a:lstStyle/>
        <a:p>
          <a:endParaRPr lang="tr-TR"/>
        </a:p>
      </dgm:t>
    </dgm:pt>
  </dgm:ptLst>
  <dgm:cxnLst>
    <dgm:cxn modelId="{3E99E07C-13B8-4172-BD17-0C1277D109E9}" type="presOf" srcId="{BC97F7D8-5F1E-4E2F-A9E5-21B2189C6FBF}" destId="{8C7FA9D2-639D-4B2D-B38E-469CF6802654}" srcOrd="0" destOrd="0" presId="urn:microsoft.com/office/officeart/2005/8/layout/orgChart1"/>
    <dgm:cxn modelId="{47594E36-6F74-4891-AB7E-7D0E55D43636}" type="presOf" srcId="{F44A82A2-8636-4CF6-AFB5-59F2A55CE0D0}" destId="{01220EAA-80DC-47E4-8C9F-6657BAEEEE07}" srcOrd="0" destOrd="0" presId="urn:microsoft.com/office/officeart/2005/8/layout/orgChart1"/>
    <dgm:cxn modelId="{C5391AE1-571A-4C54-A11D-C0774B096867}" type="presOf" srcId="{FBE1A10C-8A63-4DF7-B72C-EC3CC950916D}" destId="{BAF5D6AC-5824-458C-9C60-7C804E4FA151}" srcOrd="0" destOrd="0" presId="urn:microsoft.com/office/officeart/2005/8/layout/orgChart1"/>
    <dgm:cxn modelId="{AAA96C32-296D-4B2B-A10C-E96AEABBC04C}" type="presOf" srcId="{8D8DA97E-A2E0-4479-91D6-59FA842AE956}" destId="{3998C496-CED5-4A4D-BEB9-469B460721CD}" srcOrd="0" destOrd="0" presId="urn:microsoft.com/office/officeart/2005/8/layout/orgChart1"/>
    <dgm:cxn modelId="{1B5E0E7E-DB19-45B1-92C3-ED5DBBF086DF}" type="presOf" srcId="{312D6E9E-7862-41A5-A480-44B39C45B89E}" destId="{6C997318-D06E-4260-A2AA-5B56DEC1EC01}" srcOrd="0" destOrd="0" presId="urn:microsoft.com/office/officeart/2005/8/layout/orgChart1"/>
    <dgm:cxn modelId="{53073AE3-DEB3-4C1E-9034-9FF2C7054338}" type="presOf" srcId="{E889037C-A3D3-4D8D-AB53-0DD043C5A0FF}" destId="{96E02A3D-C2E6-4291-AABA-7559B22EE74C}" srcOrd="1" destOrd="0" presId="urn:microsoft.com/office/officeart/2005/8/layout/orgChart1"/>
    <dgm:cxn modelId="{1BBD03DD-DB95-4321-90C7-D6B74BE3B7E9}" type="presOf" srcId="{27B6A201-5DF0-4954-B585-95B777B41772}" destId="{042618E5-E3D7-4EEE-BA11-724094958781}" srcOrd="1" destOrd="0" presId="urn:microsoft.com/office/officeart/2005/8/layout/orgChart1"/>
    <dgm:cxn modelId="{50B646FC-3FF9-48B4-8A86-690636342C8E}" type="presOf" srcId="{8820B89C-61BB-481E-A9FD-AA9E018F97A6}" destId="{A9B08FCD-BB56-4E6E-B56F-6B17E03F2633}" srcOrd="0" destOrd="0" presId="urn:microsoft.com/office/officeart/2005/8/layout/orgChart1"/>
    <dgm:cxn modelId="{BBAE580D-942E-46CD-8DF7-CE9BCEEC8437}" type="presOf" srcId="{27B6A201-5DF0-4954-B585-95B777B41772}" destId="{0E48A877-6433-4834-925D-CFAB033C48EC}" srcOrd="0" destOrd="0" presId="urn:microsoft.com/office/officeart/2005/8/layout/orgChart1"/>
    <dgm:cxn modelId="{0E2FB550-26B2-41B2-9B35-91826426C4E7}" type="presOf" srcId="{D49300F0-102C-46A2-964B-EF8EF0101829}" destId="{C83C1888-D0E6-43F6-84BD-10D8EF353FCD}" srcOrd="0" destOrd="0" presId="urn:microsoft.com/office/officeart/2005/8/layout/orgChart1"/>
    <dgm:cxn modelId="{5E9FAF81-0D22-4B57-A20B-9AF0A37D0E30}" type="presOf" srcId="{CBDB2BAA-719F-4D0C-8B00-A2C6A9EE6641}" destId="{0BE6572F-1C3B-40FC-BB37-65E42F6B1361}" srcOrd="1" destOrd="0" presId="urn:microsoft.com/office/officeart/2005/8/layout/orgChart1"/>
    <dgm:cxn modelId="{C286A571-4498-4C4A-A60A-5866D68048A6}" type="presOf" srcId="{7B14765E-FF6B-4D3C-A8A2-30D0689CCA40}" destId="{FFE583AC-4819-4792-9EAB-950A78BC27C8}" srcOrd="0" destOrd="0" presId="urn:microsoft.com/office/officeart/2005/8/layout/orgChart1"/>
    <dgm:cxn modelId="{0A8A83C9-844E-47BA-9005-0AC98DF4EB2E}" srcId="{E889037C-A3D3-4D8D-AB53-0DD043C5A0FF}" destId="{F34C51FF-F1A2-4645-8A7E-C5B3F8A5FAA5}" srcOrd="0" destOrd="0" parTransId="{97385021-6256-499F-8162-291095C9E252}" sibTransId="{18427AF0-8AB7-46D6-B277-272E3687D902}"/>
    <dgm:cxn modelId="{277F49EB-C422-4147-B821-7C97208A2FD3}" srcId="{2412C277-A501-48AC-89DB-AEFD05A118F4}" destId="{4740C7CF-8D78-4EE0-9FB8-2F3210126286}" srcOrd="0" destOrd="0" parTransId="{F4FDCC1C-AEE3-4DF7-B4D2-0A81DE8F7025}" sibTransId="{11BF6A89-43B0-4AE6-98BB-78FFD7E0E66D}"/>
    <dgm:cxn modelId="{5F1B6217-CDA5-45C7-B953-D69C1E61840E}" type="presOf" srcId="{C0FAD887-DBB6-4974-8A53-2C3724305B3E}" destId="{D8363144-0115-429E-8DEA-FC31AE00503E}" srcOrd="0" destOrd="0" presId="urn:microsoft.com/office/officeart/2005/8/layout/orgChart1"/>
    <dgm:cxn modelId="{05203DCB-0CB0-454C-98FA-53CB7BF354D6}" type="presOf" srcId="{CBDB2BAA-719F-4D0C-8B00-A2C6A9EE6641}" destId="{B1C67B47-2B79-465D-BE13-D8967E594A0F}" srcOrd="0" destOrd="0" presId="urn:microsoft.com/office/officeart/2005/8/layout/orgChart1"/>
    <dgm:cxn modelId="{EEBD6831-F13D-4B28-A729-A954838C0A53}" type="presOf" srcId="{81A55F1B-FA87-4C77-9771-833E3113F600}" destId="{6EDF1684-3F7F-4070-86FA-2ADD8F058707}" srcOrd="0" destOrd="0" presId="urn:microsoft.com/office/officeart/2005/8/layout/orgChart1"/>
    <dgm:cxn modelId="{85AEC7F8-EE0A-4E9C-BD54-D47C96B04196}" type="presOf" srcId="{7B14765E-FF6B-4D3C-A8A2-30D0689CCA40}" destId="{35D3427F-C84D-4B0F-8EF8-6444EFD54D27}" srcOrd="1" destOrd="0" presId="urn:microsoft.com/office/officeart/2005/8/layout/orgChart1"/>
    <dgm:cxn modelId="{6098EAF2-F3A4-43AD-9BBE-A96A9BF734EA}" type="presOf" srcId="{B3247C0D-04CD-4366-8A95-38062C3FA1F6}" destId="{823D1F9E-25E9-403B-9DA1-565650FDE5BD}" srcOrd="0" destOrd="0" presId="urn:microsoft.com/office/officeart/2005/8/layout/orgChart1"/>
    <dgm:cxn modelId="{249322CA-03DB-4B24-9322-AED7E4212937}" type="presOf" srcId="{2412C277-A501-48AC-89DB-AEFD05A118F4}" destId="{DD9CD260-2D57-48CF-82CA-31196DFEF9DF}" srcOrd="1" destOrd="0" presId="urn:microsoft.com/office/officeart/2005/8/layout/orgChart1"/>
    <dgm:cxn modelId="{F351D991-BF66-46E1-A110-FBF983AFA6AC}" type="presOf" srcId="{36B4D704-4B2A-4364-8AB9-B940815D5AED}" destId="{4C2503C2-7887-4239-9D19-397453C3F813}"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29CB699A-B719-4423-9157-26ED332677C3}" srcId="{CBDB2BAA-719F-4D0C-8B00-A2C6A9EE6641}" destId="{26F54C6C-22D2-4AC8-854B-1E5AA108D852}" srcOrd="1" destOrd="0" parTransId="{81A55F1B-FA87-4C77-9771-833E3113F600}" sibTransId="{C0E20A0B-9CA6-4419-BE95-F8F81DD44C91}"/>
    <dgm:cxn modelId="{EB6F9A32-3D47-42F1-A4FF-AB44D4447E73}" type="presOf" srcId="{6855E587-E01B-48FD-9453-C613788264ED}" destId="{87FE0ACB-78F2-49F9-8257-F4247155DB9F}" srcOrd="0" destOrd="0" presId="urn:microsoft.com/office/officeart/2005/8/layout/orgChart1"/>
    <dgm:cxn modelId="{06C4E1D3-758C-47B5-860B-1B9726BFC813}" type="presOf" srcId="{E061FFB1-B366-4884-8B99-333E7EAAD421}" destId="{8020D335-5F6A-4D98-950A-40D8390CA929}" srcOrd="0" destOrd="0" presId="urn:microsoft.com/office/officeart/2005/8/layout/orgChart1"/>
    <dgm:cxn modelId="{14BDD080-303A-4E43-B8D5-8FA14FFDD300}" type="presOf" srcId="{BC97F7D8-5F1E-4E2F-A9E5-21B2189C6FBF}" destId="{45EE3544-96F2-447D-B32C-89E851E494BD}" srcOrd="1" destOrd="0" presId="urn:microsoft.com/office/officeart/2005/8/layout/orgChart1"/>
    <dgm:cxn modelId="{A70511A3-7BE7-4E84-B291-BB71DF337D71}" type="presOf" srcId="{EDEC7877-0A38-44D9-9DA9-1B0236211F85}" destId="{529BA727-1CA4-4416-9D64-B10D43935794}" srcOrd="0" destOrd="0" presId="urn:microsoft.com/office/officeart/2005/8/layout/orgChart1"/>
    <dgm:cxn modelId="{DF631D11-8FCB-4521-9C3E-BC46345A6E61}" srcId="{CBDB2BAA-719F-4D0C-8B00-A2C6A9EE6641}" destId="{E889037C-A3D3-4D8D-AB53-0DD043C5A0FF}" srcOrd="3" destOrd="0" parTransId="{A7E6F5B0-492D-42EB-BB54-1844FB3DFA8A}" sibTransId="{79770E3D-DCDE-497E-A49D-0F1E8D7D3102}"/>
    <dgm:cxn modelId="{7B50101F-2FD3-4B6C-93B6-626EBB69BC02}" srcId="{CBDB2BAA-719F-4D0C-8B00-A2C6A9EE6641}" destId="{BC97F7D8-5F1E-4E2F-A9E5-21B2189C6FBF}" srcOrd="0" destOrd="0" parTransId="{03523964-EA0D-4F86-97F9-4267106E1032}" sibTransId="{E1AE0831-768F-48C4-9390-A1F3877B4CD3}"/>
    <dgm:cxn modelId="{66D38268-7332-415E-8569-3ADC04E1EF29}" srcId="{CBDB2BAA-719F-4D0C-8B00-A2C6A9EE6641}" destId="{0B3578B2-2401-44F3-B6A6-9A5842130A69}" srcOrd="4" destOrd="0" parTransId="{36B4D704-4B2A-4364-8AB9-B940815D5AED}" sibTransId="{68ED6350-03EB-4680-BB59-0FA731DC205B}"/>
    <dgm:cxn modelId="{2DCF4D82-468F-4C8A-854E-B2AB422F7541}" type="presOf" srcId="{6855E587-E01B-48FD-9453-C613788264ED}" destId="{705F98E8-4EA2-46B9-9041-38252CC5E1FF}" srcOrd="1" destOrd="0" presId="urn:microsoft.com/office/officeart/2005/8/layout/orgChart1"/>
    <dgm:cxn modelId="{FFBBEF4E-B9BA-4DC7-A4A1-377A4A832B94}" type="presOf" srcId="{2412C277-A501-48AC-89DB-AEFD05A118F4}" destId="{32FA4A5A-2731-4168-B962-7561F099DF58}" srcOrd="0" destOrd="0" presId="urn:microsoft.com/office/officeart/2005/8/layout/orgChart1"/>
    <dgm:cxn modelId="{C3C8781B-4EE7-407B-BE3C-D2280C74B0DF}" type="presOf" srcId="{9A6E8742-4AA5-4363-847A-365FCB3858C1}" destId="{4AB627A7-9910-4B0C-AC4B-08A53F57C0BC}" srcOrd="0" destOrd="0" presId="urn:microsoft.com/office/officeart/2005/8/layout/orgChart1"/>
    <dgm:cxn modelId="{A18A92DA-2ABC-47CF-B215-5B81F4A98B2F}" type="presOf" srcId="{A7724503-BF25-4223-B8ED-CBB4AADD7D11}" destId="{F35C0F39-EE8D-46C3-9264-1F741373A945}" srcOrd="0" destOrd="0" presId="urn:microsoft.com/office/officeart/2005/8/layout/orgChart1"/>
    <dgm:cxn modelId="{D58E6AEC-C290-4F61-AB8D-768FB6B0B0A0}" srcId="{6855E587-E01B-48FD-9453-C613788264ED}" destId="{27B6A201-5DF0-4954-B585-95B777B41772}" srcOrd="2" destOrd="0" parTransId="{8820B89C-61BB-481E-A9FD-AA9E018F97A6}" sibTransId="{DD43265B-E09B-4994-9856-B5A04E0DE4AC}"/>
    <dgm:cxn modelId="{A619591A-44B0-4CBE-9268-710BE9B13BA8}" type="presOf" srcId="{BF3189F0-B6B4-4C89-B823-9C6337066EB6}" destId="{34B357D4-CB17-44D0-BC5E-A1F404BED0E9}" srcOrd="0" destOrd="0" presId="urn:microsoft.com/office/officeart/2005/8/layout/orgChart1"/>
    <dgm:cxn modelId="{3F3E2751-9D7F-4685-992C-73399F613ACB}" type="presOf" srcId="{03523964-EA0D-4F86-97F9-4267106E1032}" destId="{69200C85-888E-4204-A20F-469F6D89F117}" srcOrd="0" destOrd="0" presId="urn:microsoft.com/office/officeart/2005/8/layout/orgChart1"/>
    <dgm:cxn modelId="{2981AE26-5DE5-49E9-AEAF-83763A358F4B}" type="presOf" srcId="{92D0D8A2-06A3-4260-9BFE-7383A78A3B48}" destId="{FAB9C136-28D8-469E-B782-C9BA2A21CE49}" srcOrd="0" destOrd="0" presId="urn:microsoft.com/office/officeart/2005/8/layout/orgChart1"/>
    <dgm:cxn modelId="{B0669820-EA3F-4886-B38C-478AAF04B1BC}" type="presOf" srcId="{0B3578B2-2401-44F3-B6A6-9A5842130A69}" destId="{A29E2C14-AD09-44D7-8BFC-BE88A0876AAD}" srcOrd="1" destOrd="0" presId="urn:microsoft.com/office/officeart/2005/8/layout/orgChart1"/>
    <dgm:cxn modelId="{7F962EA0-058E-4D99-B47A-1B36B7F34118}" type="presOf" srcId="{4740C7CF-8D78-4EE0-9FB8-2F3210126286}" destId="{5F486623-AC61-4442-BD1B-A5A4B2C7041A}" srcOrd="1" destOrd="0" presId="urn:microsoft.com/office/officeart/2005/8/layout/orgChart1"/>
    <dgm:cxn modelId="{F1CF0003-DBEE-4325-B646-522EF6C2D81A}" type="presOf" srcId="{F34C51FF-F1A2-4645-8A7E-C5B3F8A5FAA5}" destId="{83818AE2-C964-4F3F-899D-11A09937BBC7}" srcOrd="0" destOrd="0" presId="urn:microsoft.com/office/officeart/2005/8/layout/orgChart1"/>
    <dgm:cxn modelId="{E0368FAF-D272-4077-B80B-5F73A872350D}" type="presOf" srcId="{8D8DA97E-A2E0-4479-91D6-59FA842AE956}" destId="{D174F96E-F5E0-41C4-AF79-7C066FDEA877}" srcOrd="1" destOrd="0" presId="urn:microsoft.com/office/officeart/2005/8/layout/orgChart1"/>
    <dgm:cxn modelId="{2762021F-DA8A-4FDD-BB5E-ECBCA1303D29}" srcId="{E889037C-A3D3-4D8D-AB53-0DD043C5A0FF}" destId="{9C2101B2-5AC1-4CBD-9282-489DCEC5285D}" srcOrd="1" destOrd="0" parTransId="{02F7F0B0-C81A-4DC1-8C7D-8246A3B80FFF}" sibTransId="{CE1AA51B-2F30-4912-839A-46282782E94E}"/>
    <dgm:cxn modelId="{CD155ADB-6FCF-413C-B6B8-DB499ECD5E8E}" srcId="{BC97F7D8-5F1E-4E2F-A9E5-21B2189C6FBF}" destId="{2A516738-9763-408F-8CA2-A1CC96B3E1F1}" srcOrd="1" destOrd="0" parTransId="{9A6E8742-4AA5-4363-847A-365FCB3858C1}" sibTransId="{2F349340-B8D5-440D-9029-03DBE69E7E59}"/>
    <dgm:cxn modelId="{39302060-8DCB-4A28-A89F-E17CC170E70E}" type="presOf" srcId="{E889037C-A3D3-4D8D-AB53-0DD043C5A0FF}" destId="{A2323E5C-B085-4496-A9FB-D508FA0E0D4D}" srcOrd="0" destOrd="0" presId="urn:microsoft.com/office/officeart/2005/8/layout/orgChart1"/>
    <dgm:cxn modelId="{90DFC377-1196-430C-A44D-A9336224AF46}" srcId="{2A516738-9763-408F-8CA2-A1CC96B3E1F1}" destId="{7B14765E-FF6B-4D3C-A8A2-30D0689CCA40}" srcOrd="1" destOrd="0" parTransId="{96EC67AD-5E16-4599-9EDF-793EEA06D081}" sibTransId="{7A916ED5-3700-494E-A29A-4B77F68CB98D}"/>
    <dgm:cxn modelId="{632F242D-B3C4-4A29-8573-DCD152D43B08}" type="presOf" srcId="{7C47D0E1-54B5-437C-B873-F4DE6E899D85}" destId="{44F78121-67A9-4736-BE52-8C3FFB93F80B}" srcOrd="0" destOrd="0" presId="urn:microsoft.com/office/officeart/2005/8/layout/orgChart1"/>
    <dgm:cxn modelId="{C4035487-8CBF-44DC-B9C7-59E6A1D37F43}" srcId="{B3247C0D-04CD-4366-8A95-38062C3FA1F6}" destId="{CBDB2BAA-719F-4D0C-8B00-A2C6A9EE6641}" srcOrd="0" destOrd="0" parTransId="{5938D658-8C34-42E7-800E-A0FA717E90AC}" sibTransId="{E965FC44-E4A2-42C9-B864-4625B8068893}"/>
    <dgm:cxn modelId="{2A27F6FB-F834-45CF-931C-05A9A4A377E5}" type="presOf" srcId="{26F54C6C-22D2-4AC8-854B-1E5AA108D852}" destId="{EA2F2394-D6F1-4233-886E-C253FFD40D7E}" srcOrd="1" destOrd="0" presId="urn:microsoft.com/office/officeart/2005/8/layout/orgChart1"/>
    <dgm:cxn modelId="{58F69C2F-06AA-43F3-B929-B3BDED2CC398}" srcId="{6855E587-E01B-48FD-9453-C613788264ED}" destId="{8D8DA97E-A2E0-4479-91D6-59FA842AE956}" srcOrd="0" destOrd="0" parTransId="{312D6E9E-7862-41A5-A480-44B39C45B89E}" sibTransId="{70210AB9-E213-400D-807A-03578E771FCF}"/>
    <dgm:cxn modelId="{6957DDAC-0039-4657-8EE2-C54F7F8A27C4}" type="presOf" srcId="{9C2101B2-5AC1-4CBD-9282-489DCEC5285D}" destId="{C686C607-80F6-4C07-B7A7-F73D2DA5F586}" srcOrd="1" destOrd="0" presId="urn:microsoft.com/office/officeart/2005/8/layout/orgChart1"/>
    <dgm:cxn modelId="{B834C8AB-54ED-4D73-8986-CD217F769986}" type="presOf" srcId="{F4FDCC1C-AEE3-4DF7-B4D2-0A81DE8F7025}" destId="{350139CB-B206-4786-87F7-406754AB80BE}" srcOrd="0" destOrd="0" presId="urn:microsoft.com/office/officeart/2005/8/layout/orgChart1"/>
    <dgm:cxn modelId="{F8C40859-5B88-4729-9D6E-0B06401F05A6}" type="presOf" srcId="{D49300F0-102C-46A2-964B-EF8EF0101829}" destId="{74CF911E-BBA4-49AE-A8F3-5B64341A3EE6}" srcOrd="1" destOrd="0" presId="urn:microsoft.com/office/officeart/2005/8/layout/orgChart1"/>
    <dgm:cxn modelId="{BF982C10-F9C7-463B-914F-F7108819C2AA}" type="presOf" srcId="{BF3189F0-B6B4-4C89-B823-9C6337066EB6}" destId="{C1AA03E1-E294-4ADE-90E6-C7D7073294A4}" srcOrd="1" destOrd="0" presId="urn:microsoft.com/office/officeart/2005/8/layout/orgChart1"/>
    <dgm:cxn modelId="{C4E644C5-49A7-422A-A0B4-F53B6EDC0B76}" type="presOf" srcId="{C0FAD887-DBB6-4974-8A53-2C3724305B3E}" destId="{8E098698-EFD3-4396-98D6-10BBF2A1FDAB}" srcOrd="1" destOrd="0" presId="urn:microsoft.com/office/officeart/2005/8/layout/orgChart1"/>
    <dgm:cxn modelId="{5C33AC6B-D559-4528-A048-D461B39AB5FD}" type="presOf" srcId="{01D9E724-84C2-4A21-BDD5-3C4EBB334E9C}" destId="{9EEFEEF8-6090-474B-8663-B5542EF799E7}" srcOrd="0" destOrd="0" presId="urn:microsoft.com/office/officeart/2005/8/layout/orgChart1"/>
    <dgm:cxn modelId="{979E2221-9501-4519-8568-F04EC402B643}" type="presOf" srcId="{92D0D8A2-06A3-4260-9BFE-7383A78A3B48}" destId="{7338DCEF-EC7A-4DC1-B92B-62936F979CE4}" srcOrd="1" destOrd="0" presId="urn:microsoft.com/office/officeart/2005/8/layout/orgChart1"/>
    <dgm:cxn modelId="{E1E393F7-49F0-4293-BFFE-FFB99747924D}" type="presOf" srcId="{F34C51FF-F1A2-4645-8A7E-C5B3F8A5FAA5}" destId="{043CAB4E-A720-4A01-8D4C-516D2A57ED74}" srcOrd="1" destOrd="0" presId="urn:microsoft.com/office/officeart/2005/8/layout/orgChart1"/>
    <dgm:cxn modelId="{6F03FFAA-A0FA-49CD-8D68-A78C36D4F871}" type="presOf" srcId="{CE72E499-D2A2-4F38-B2B8-106958116E7E}" destId="{BCD6C03C-7C90-44C7-9553-8C8932BC7194}" srcOrd="0" destOrd="0" presId="urn:microsoft.com/office/officeart/2005/8/layout/orgChart1"/>
    <dgm:cxn modelId="{CD5178AB-6981-41AD-A063-434F395FD671}" type="presOf" srcId="{0B3578B2-2401-44F3-B6A6-9A5842130A69}" destId="{895B8723-5F5C-4397-B195-CD0E638B613F}" srcOrd="0" destOrd="0" presId="urn:microsoft.com/office/officeart/2005/8/layout/orgChart1"/>
    <dgm:cxn modelId="{2832167E-62CA-4A56-AB1B-3A987CFF9379}" type="presOf" srcId="{97385021-6256-499F-8162-291095C9E252}" destId="{6458ABFD-3314-4B42-A606-D87266B17778}" srcOrd="0"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FA3C07CF-807C-4D1C-BB80-5C1E1432D0BB}" type="presOf" srcId="{860B9FC7-3A1C-4826-A3AD-9D3EF37538A0}" destId="{DF69A084-2D95-43C4-8E6A-E874136CA319}" srcOrd="1" destOrd="0" presId="urn:microsoft.com/office/officeart/2005/8/layout/orgChart1"/>
    <dgm:cxn modelId="{7F69DE63-91D6-42D4-915C-53BA6F011BB9}" type="presOf" srcId="{26F54C6C-22D2-4AC8-854B-1E5AA108D852}" destId="{E3F62503-3C1C-4868-BA0B-CA7895AB5EAF}"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E8182B1F-F441-4DCF-BA9D-624E0640F29E}" type="presOf" srcId="{860B9FC7-3A1C-4826-A3AD-9D3EF37538A0}" destId="{842237A6-422D-4E0A-965E-C03B0CBA2415}" srcOrd="0" destOrd="0" presId="urn:microsoft.com/office/officeart/2005/8/layout/orgChart1"/>
    <dgm:cxn modelId="{79CD9F26-BCA5-455A-B6BD-447799F81869}" type="presOf" srcId="{253AB6A5-02F1-4887-AC1D-D13769F75EE5}" destId="{F01386A2-1E3E-4A92-9667-33A210E3D948}" srcOrd="0" destOrd="0" presId="urn:microsoft.com/office/officeart/2005/8/layout/orgChart1"/>
    <dgm:cxn modelId="{F3D38D0A-F7CA-4429-9AAE-6181A474D230}" type="presOf" srcId="{02F7F0B0-C81A-4DC1-8C7D-8246A3B80FFF}" destId="{992ADA9C-CF7C-48F3-A47E-15C8B860890D}"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2F06A5BB-4AD5-4ED2-9CA9-9FC00B9FC8C6}" srcId="{26F54C6C-22D2-4AC8-854B-1E5AA108D852}" destId="{860B9FC7-3A1C-4826-A3AD-9D3EF37538A0}" srcOrd="0" destOrd="0" parTransId="{7C47D0E1-54B5-437C-B873-F4DE6E899D85}" sibTransId="{54260EAC-1475-40AF-B94A-965FD6478CE0}"/>
    <dgm:cxn modelId="{FBAA0E05-2615-4DF2-A177-D94E4B587594}" type="presOf" srcId="{2A516738-9763-408F-8CA2-A1CC96B3E1F1}" destId="{FC47DFD5-1D7F-48DF-8FA0-82EBFB6835F0}" srcOrd="1" destOrd="0" presId="urn:microsoft.com/office/officeart/2005/8/layout/orgChart1"/>
    <dgm:cxn modelId="{A9215694-61D5-4C22-9EE2-2D621F6A12F5}" type="presOf" srcId="{96EC67AD-5E16-4599-9EDF-793EEA06D081}" destId="{B61D5F0A-1ED1-4C71-82EF-38A20149DF4B}" srcOrd="0" destOrd="0" presId="urn:microsoft.com/office/officeart/2005/8/layout/orgChart1"/>
    <dgm:cxn modelId="{1AE76278-E2C4-4B7B-8715-E455F3F51654}" type="presOf" srcId="{A7E6F5B0-492D-42EB-BB54-1844FB3DFA8A}" destId="{C5C3613B-ACEA-481F-99D8-292A04381F4B}" srcOrd="0" destOrd="0" presId="urn:microsoft.com/office/officeart/2005/8/layout/orgChart1"/>
    <dgm:cxn modelId="{C60AC904-3E47-4287-BD50-0F5CC0BADD51}" type="presOf" srcId="{4740C7CF-8D78-4EE0-9FB8-2F3210126286}" destId="{89529F53-0F7F-4803-92D7-A1F068302E15}" srcOrd="0" destOrd="0" presId="urn:microsoft.com/office/officeart/2005/8/layout/orgChart1"/>
    <dgm:cxn modelId="{2A94E5ED-0A2F-48B6-831B-02CC21BA78FE}" srcId="{26F54C6C-22D2-4AC8-854B-1E5AA108D852}" destId="{BF3189F0-B6B4-4C89-B823-9C6337066EB6}" srcOrd="1" destOrd="0" parTransId="{01D9E724-84C2-4A21-BDD5-3C4EBB334E9C}" sibTransId="{B0523113-C948-4511-92EC-B85D0B193BF8}"/>
    <dgm:cxn modelId="{C352FFDE-6E16-420E-965D-7A0C6F85C353}" srcId="{6855E587-E01B-48FD-9453-C613788264ED}" destId="{D49300F0-102C-46A2-964B-EF8EF0101829}" srcOrd="1" destOrd="0" parTransId="{CE72E499-D2A2-4F38-B2B8-106958116E7E}" sibTransId="{9B33BCE2-7064-4122-89D4-48930F91CCEC}"/>
    <dgm:cxn modelId="{4C494A89-5404-433B-AA12-8EAB00B2012B}" type="presOf" srcId="{EDEC7877-0A38-44D9-9DA9-1B0236211F85}" destId="{649CD2F1-F54C-45B6-BD08-01BD209612A7}" srcOrd="1" destOrd="0" presId="urn:microsoft.com/office/officeart/2005/8/layout/orgChart1"/>
    <dgm:cxn modelId="{64B2C0B0-D95E-46D6-A92C-355943CB272F}" srcId="{2A516738-9763-408F-8CA2-A1CC96B3E1F1}" destId="{EDEC7877-0A38-44D9-9DA9-1B0236211F85}" srcOrd="0" destOrd="0" parTransId="{F44A82A2-8636-4CF6-AFB5-59F2A55CE0D0}" sibTransId="{AE5DB67E-3077-466A-B995-66819F625162}"/>
    <dgm:cxn modelId="{790FB819-61A4-4DEA-A14B-94EB9EE03DBC}" type="presOf" srcId="{9C2101B2-5AC1-4CBD-9282-489DCEC5285D}" destId="{404907B4-C0EA-4251-A166-EB7156A7E633}" srcOrd="0" destOrd="0" presId="urn:microsoft.com/office/officeart/2005/8/layout/orgChart1"/>
    <dgm:cxn modelId="{F96FB938-B5CB-4659-8F06-B9F4155D4E5F}" type="presOf" srcId="{2A516738-9763-408F-8CA2-A1CC96B3E1F1}" destId="{F477F4B4-A5F9-4609-8768-1707D104CEDE}" srcOrd="0" destOrd="0" presId="urn:microsoft.com/office/officeart/2005/8/layout/orgChart1"/>
    <dgm:cxn modelId="{1E720812-3C31-48BB-A97C-AB0330589EF3}" type="presParOf" srcId="{823D1F9E-25E9-403B-9DA1-565650FDE5BD}" destId="{325E35BC-FAE5-4956-BEC4-51E9CF7FE7C1}" srcOrd="0" destOrd="0" presId="urn:microsoft.com/office/officeart/2005/8/layout/orgChart1"/>
    <dgm:cxn modelId="{CBA9DAF9-4AE0-4361-AD25-096F85DDCF9D}" type="presParOf" srcId="{325E35BC-FAE5-4956-BEC4-51E9CF7FE7C1}" destId="{1EE7396A-6748-4020-8311-B3903EF2EF44}" srcOrd="0" destOrd="0" presId="urn:microsoft.com/office/officeart/2005/8/layout/orgChart1"/>
    <dgm:cxn modelId="{54B00F8B-462E-4A66-B75B-7E2063B6CFC2}" type="presParOf" srcId="{1EE7396A-6748-4020-8311-B3903EF2EF44}" destId="{B1C67B47-2B79-465D-BE13-D8967E594A0F}" srcOrd="0" destOrd="0" presId="urn:microsoft.com/office/officeart/2005/8/layout/orgChart1"/>
    <dgm:cxn modelId="{5DFF6512-E22F-472B-ACE1-471AA1F026D8}" type="presParOf" srcId="{1EE7396A-6748-4020-8311-B3903EF2EF44}" destId="{0BE6572F-1C3B-40FC-BB37-65E42F6B1361}" srcOrd="1" destOrd="0" presId="urn:microsoft.com/office/officeart/2005/8/layout/orgChart1"/>
    <dgm:cxn modelId="{4E2E33BE-A2C7-4E3A-B425-CE604ADF826D}" type="presParOf" srcId="{325E35BC-FAE5-4956-BEC4-51E9CF7FE7C1}" destId="{2C6C7AA4-8428-4066-9468-370ED013983C}" srcOrd="1" destOrd="0" presId="urn:microsoft.com/office/officeart/2005/8/layout/orgChart1"/>
    <dgm:cxn modelId="{54B535AA-B5D3-44F1-B0D6-6A07ADAAD3F3}" type="presParOf" srcId="{2C6C7AA4-8428-4066-9468-370ED013983C}" destId="{69200C85-888E-4204-A20F-469F6D89F117}" srcOrd="0" destOrd="0" presId="urn:microsoft.com/office/officeart/2005/8/layout/orgChart1"/>
    <dgm:cxn modelId="{C7185F4D-CD84-48FD-AF29-F67465454B47}" type="presParOf" srcId="{2C6C7AA4-8428-4066-9468-370ED013983C}" destId="{B863BBD6-37DA-4598-980F-676F42C7E150}" srcOrd="1" destOrd="0" presId="urn:microsoft.com/office/officeart/2005/8/layout/orgChart1"/>
    <dgm:cxn modelId="{3169A27E-246C-43FD-957A-0B428972613B}" type="presParOf" srcId="{B863BBD6-37DA-4598-980F-676F42C7E150}" destId="{4AA4BC3F-661D-414E-AF9E-C3161B20159A}" srcOrd="0" destOrd="0" presId="urn:microsoft.com/office/officeart/2005/8/layout/orgChart1"/>
    <dgm:cxn modelId="{0281B6FE-ABD0-4C1E-AA63-EF3A8D886D77}" type="presParOf" srcId="{4AA4BC3F-661D-414E-AF9E-C3161B20159A}" destId="{8C7FA9D2-639D-4B2D-B38E-469CF6802654}" srcOrd="0" destOrd="0" presId="urn:microsoft.com/office/officeart/2005/8/layout/orgChart1"/>
    <dgm:cxn modelId="{E762DFCE-C8AE-4227-91CA-D38E02D935F0}" type="presParOf" srcId="{4AA4BC3F-661D-414E-AF9E-C3161B20159A}" destId="{45EE3544-96F2-447D-B32C-89E851E494BD}" srcOrd="1" destOrd="0" presId="urn:microsoft.com/office/officeart/2005/8/layout/orgChart1"/>
    <dgm:cxn modelId="{B87C8F17-778B-475A-AD25-92F35AD4B2C1}" type="presParOf" srcId="{B863BBD6-37DA-4598-980F-676F42C7E150}" destId="{70A7C5EE-270E-4352-8C81-4DC9E893C0A7}" srcOrd="1" destOrd="0" presId="urn:microsoft.com/office/officeart/2005/8/layout/orgChart1"/>
    <dgm:cxn modelId="{5B72298C-AFF1-4502-8875-FB0018E6FB87}" type="presParOf" srcId="{70A7C5EE-270E-4352-8C81-4DC9E893C0A7}" destId="{F01386A2-1E3E-4A92-9667-33A210E3D948}" srcOrd="0" destOrd="0" presId="urn:microsoft.com/office/officeart/2005/8/layout/orgChart1"/>
    <dgm:cxn modelId="{A97D7593-B731-4CFC-9F6A-C14118194F5F}" type="presParOf" srcId="{70A7C5EE-270E-4352-8C81-4DC9E893C0A7}" destId="{E0879F03-C16D-4F48-8DC4-422863C1A587}" srcOrd="1" destOrd="0" presId="urn:microsoft.com/office/officeart/2005/8/layout/orgChart1"/>
    <dgm:cxn modelId="{6E9FCAE4-7813-4B21-AA2C-633F5148A04E}" type="presParOf" srcId="{E0879F03-C16D-4F48-8DC4-422863C1A587}" destId="{FE190624-AFC9-4ECE-9B38-BD501A1A05FB}" srcOrd="0" destOrd="0" presId="urn:microsoft.com/office/officeart/2005/8/layout/orgChart1"/>
    <dgm:cxn modelId="{15DB5ADA-B12C-4885-A615-A952015902EC}" type="presParOf" srcId="{FE190624-AFC9-4ECE-9B38-BD501A1A05FB}" destId="{87FE0ACB-78F2-49F9-8257-F4247155DB9F}" srcOrd="0" destOrd="0" presId="urn:microsoft.com/office/officeart/2005/8/layout/orgChart1"/>
    <dgm:cxn modelId="{AD5B0857-9516-4A8B-8CA3-95CDABE915F8}" type="presParOf" srcId="{FE190624-AFC9-4ECE-9B38-BD501A1A05FB}" destId="{705F98E8-4EA2-46B9-9041-38252CC5E1FF}" srcOrd="1" destOrd="0" presId="urn:microsoft.com/office/officeart/2005/8/layout/orgChart1"/>
    <dgm:cxn modelId="{750F71AF-5A5C-4BE8-BD6E-3ED56FD4087B}" type="presParOf" srcId="{E0879F03-C16D-4F48-8DC4-422863C1A587}" destId="{C8BBC662-1F2B-4D7F-B9B9-83494EF4FBC6}" srcOrd="1" destOrd="0" presId="urn:microsoft.com/office/officeart/2005/8/layout/orgChart1"/>
    <dgm:cxn modelId="{F3786C8D-2611-4895-B342-CD793D524053}" type="presParOf" srcId="{C8BBC662-1F2B-4D7F-B9B9-83494EF4FBC6}" destId="{6C997318-D06E-4260-A2AA-5B56DEC1EC01}" srcOrd="0" destOrd="0" presId="urn:microsoft.com/office/officeart/2005/8/layout/orgChart1"/>
    <dgm:cxn modelId="{739ADD6E-0A83-47AC-9484-0048CEC48FA5}" type="presParOf" srcId="{C8BBC662-1F2B-4D7F-B9B9-83494EF4FBC6}" destId="{864ACB28-9B6B-4ACD-932E-A800EE5A58A5}" srcOrd="1" destOrd="0" presId="urn:microsoft.com/office/officeart/2005/8/layout/orgChart1"/>
    <dgm:cxn modelId="{5457476D-3B44-47ED-B418-C7D3B330FF2F}" type="presParOf" srcId="{864ACB28-9B6B-4ACD-932E-A800EE5A58A5}" destId="{6D2A1DEB-944C-4A99-BE1C-34C3521BBE79}" srcOrd="0" destOrd="0" presId="urn:microsoft.com/office/officeart/2005/8/layout/orgChart1"/>
    <dgm:cxn modelId="{18A2D8E0-BE34-4365-99A9-D9CBD7AA8881}" type="presParOf" srcId="{6D2A1DEB-944C-4A99-BE1C-34C3521BBE79}" destId="{3998C496-CED5-4A4D-BEB9-469B460721CD}" srcOrd="0" destOrd="0" presId="urn:microsoft.com/office/officeart/2005/8/layout/orgChart1"/>
    <dgm:cxn modelId="{7352328E-D27F-4181-84AB-39986EDEDB97}" type="presParOf" srcId="{6D2A1DEB-944C-4A99-BE1C-34C3521BBE79}" destId="{D174F96E-F5E0-41C4-AF79-7C066FDEA877}" srcOrd="1" destOrd="0" presId="urn:microsoft.com/office/officeart/2005/8/layout/orgChart1"/>
    <dgm:cxn modelId="{665D67AA-3970-4193-A891-63C33EFAD767}" type="presParOf" srcId="{864ACB28-9B6B-4ACD-932E-A800EE5A58A5}" destId="{0E6B36E4-753C-47EF-A000-1420A265B248}" srcOrd="1" destOrd="0" presId="urn:microsoft.com/office/officeart/2005/8/layout/orgChart1"/>
    <dgm:cxn modelId="{16236F31-5B4D-483C-99BD-2BF8C0C5E470}" type="presParOf" srcId="{864ACB28-9B6B-4ACD-932E-A800EE5A58A5}" destId="{E4E078B1-1E68-4C4C-9080-C2BFFAD511A5}" srcOrd="2" destOrd="0" presId="urn:microsoft.com/office/officeart/2005/8/layout/orgChart1"/>
    <dgm:cxn modelId="{D6A73AAC-DF29-45D2-8128-6958519D5369}" type="presParOf" srcId="{C8BBC662-1F2B-4D7F-B9B9-83494EF4FBC6}" destId="{BCD6C03C-7C90-44C7-9553-8C8932BC7194}" srcOrd="2" destOrd="0" presId="urn:microsoft.com/office/officeart/2005/8/layout/orgChart1"/>
    <dgm:cxn modelId="{C83AE287-E054-4A64-91D6-E5B8369E4237}" type="presParOf" srcId="{C8BBC662-1F2B-4D7F-B9B9-83494EF4FBC6}" destId="{C4F7F612-E992-4B52-980A-AF5077820210}" srcOrd="3" destOrd="0" presId="urn:microsoft.com/office/officeart/2005/8/layout/orgChart1"/>
    <dgm:cxn modelId="{18E26D80-64FF-4B71-AF2D-074753D4B8C4}" type="presParOf" srcId="{C4F7F612-E992-4B52-980A-AF5077820210}" destId="{035E64EF-6B2B-4506-8591-8EC95B7EEB4C}" srcOrd="0" destOrd="0" presId="urn:microsoft.com/office/officeart/2005/8/layout/orgChart1"/>
    <dgm:cxn modelId="{C93E6F11-337D-44D2-BBB6-55FB07AB8057}" type="presParOf" srcId="{035E64EF-6B2B-4506-8591-8EC95B7EEB4C}" destId="{C83C1888-D0E6-43F6-84BD-10D8EF353FCD}" srcOrd="0" destOrd="0" presId="urn:microsoft.com/office/officeart/2005/8/layout/orgChart1"/>
    <dgm:cxn modelId="{9FC7B41E-B56A-4F2A-9BCE-70FA52C977C5}" type="presParOf" srcId="{035E64EF-6B2B-4506-8591-8EC95B7EEB4C}" destId="{74CF911E-BBA4-49AE-A8F3-5B64341A3EE6}" srcOrd="1" destOrd="0" presId="urn:microsoft.com/office/officeart/2005/8/layout/orgChart1"/>
    <dgm:cxn modelId="{37AEA2B9-F34A-4DFA-B42A-94BFFD19F212}" type="presParOf" srcId="{C4F7F612-E992-4B52-980A-AF5077820210}" destId="{E13FDE5F-938C-4B2C-9F5A-8F6162C99DA7}" srcOrd="1" destOrd="0" presId="urn:microsoft.com/office/officeart/2005/8/layout/orgChart1"/>
    <dgm:cxn modelId="{0FF15A5A-FDE4-4E71-B3C2-440BF9349BF2}" type="presParOf" srcId="{C4F7F612-E992-4B52-980A-AF5077820210}" destId="{117F8C16-E3AA-405A-AD8A-E37EF2F2E060}" srcOrd="2" destOrd="0" presId="urn:microsoft.com/office/officeart/2005/8/layout/orgChart1"/>
    <dgm:cxn modelId="{8D74A117-C2F9-4BFB-BD22-4EA18067CB9B}" type="presParOf" srcId="{C8BBC662-1F2B-4D7F-B9B9-83494EF4FBC6}" destId="{A9B08FCD-BB56-4E6E-B56F-6B17E03F2633}" srcOrd="4" destOrd="0" presId="urn:microsoft.com/office/officeart/2005/8/layout/orgChart1"/>
    <dgm:cxn modelId="{700B29A5-41B2-4ADF-B60B-BCB4065CC42B}" type="presParOf" srcId="{C8BBC662-1F2B-4D7F-B9B9-83494EF4FBC6}" destId="{73535D5D-FCC4-4A1E-8BFC-14E463C453CD}" srcOrd="5" destOrd="0" presId="urn:microsoft.com/office/officeart/2005/8/layout/orgChart1"/>
    <dgm:cxn modelId="{02E942F6-14BF-4A0A-A888-221D85FEB0C7}" type="presParOf" srcId="{73535D5D-FCC4-4A1E-8BFC-14E463C453CD}" destId="{8B64B028-E5C8-4148-830C-0AC52FF96FB0}" srcOrd="0" destOrd="0" presId="urn:microsoft.com/office/officeart/2005/8/layout/orgChart1"/>
    <dgm:cxn modelId="{5BBDD4A6-DBD0-41BD-A1F8-44B1A403219B}" type="presParOf" srcId="{8B64B028-E5C8-4148-830C-0AC52FF96FB0}" destId="{0E48A877-6433-4834-925D-CFAB033C48EC}" srcOrd="0" destOrd="0" presId="urn:microsoft.com/office/officeart/2005/8/layout/orgChart1"/>
    <dgm:cxn modelId="{2B9987C3-437D-4BED-9C2E-4F2DBDBBE28C}" type="presParOf" srcId="{8B64B028-E5C8-4148-830C-0AC52FF96FB0}" destId="{042618E5-E3D7-4EEE-BA11-724094958781}" srcOrd="1" destOrd="0" presId="urn:microsoft.com/office/officeart/2005/8/layout/orgChart1"/>
    <dgm:cxn modelId="{E118B23C-3717-4361-909E-CED2382E11B0}" type="presParOf" srcId="{73535D5D-FCC4-4A1E-8BFC-14E463C453CD}" destId="{12FCEFBF-9B79-4BE4-A9F7-659E9A08BB45}" srcOrd="1" destOrd="0" presId="urn:microsoft.com/office/officeart/2005/8/layout/orgChart1"/>
    <dgm:cxn modelId="{50B0029C-A78A-43FB-B8D8-606D8CFB303E}" type="presParOf" srcId="{73535D5D-FCC4-4A1E-8BFC-14E463C453CD}" destId="{D2D6D03A-3AEE-4CC6-A25A-19BF1D23BD6F}" srcOrd="2" destOrd="0" presId="urn:microsoft.com/office/officeart/2005/8/layout/orgChart1"/>
    <dgm:cxn modelId="{9C733080-477A-4522-B569-C758B0D01F45}" type="presParOf" srcId="{E0879F03-C16D-4F48-8DC4-422863C1A587}" destId="{C404EFD2-237B-4EB8-9C14-879E5B5B3AA0}" srcOrd="2" destOrd="0" presId="urn:microsoft.com/office/officeart/2005/8/layout/orgChart1"/>
    <dgm:cxn modelId="{3727BA08-2D33-4D47-AA38-737251F1F101}" type="presParOf" srcId="{70A7C5EE-270E-4352-8C81-4DC9E893C0A7}" destId="{4AB627A7-9910-4B0C-AC4B-08A53F57C0BC}" srcOrd="2" destOrd="0" presId="urn:microsoft.com/office/officeart/2005/8/layout/orgChart1"/>
    <dgm:cxn modelId="{7E8BB4C1-90DC-4CE8-936F-14AF38311CEC}" type="presParOf" srcId="{70A7C5EE-270E-4352-8C81-4DC9E893C0A7}" destId="{9D7EF4CF-8787-4D09-8FBD-3CB767E5AB45}" srcOrd="3" destOrd="0" presId="urn:microsoft.com/office/officeart/2005/8/layout/orgChart1"/>
    <dgm:cxn modelId="{C016E285-0F37-4F00-A56A-B39F943A8911}" type="presParOf" srcId="{9D7EF4CF-8787-4D09-8FBD-3CB767E5AB45}" destId="{08BED996-BCC3-4B1F-B53A-77B78B644046}" srcOrd="0" destOrd="0" presId="urn:microsoft.com/office/officeart/2005/8/layout/orgChart1"/>
    <dgm:cxn modelId="{2DF85B23-8B1D-400A-802E-DE81A80539EB}" type="presParOf" srcId="{08BED996-BCC3-4B1F-B53A-77B78B644046}" destId="{F477F4B4-A5F9-4609-8768-1707D104CEDE}" srcOrd="0" destOrd="0" presId="urn:microsoft.com/office/officeart/2005/8/layout/orgChart1"/>
    <dgm:cxn modelId="{748F8C85-4715-4A1D-803C-9F376CCDDC00}" type="presParOf" srcId="{08BED996-BCC3-4B1F-B53A-77B78B644046}" destId="{FC47DFD5-1D7F-48DF-8FA0-82EBFB6835F0}" srcOrd="1" destOrd="0" presId="urn:microsoft.com/office/officeart/2005/8/layout/orgChart1"/>
    <dgm:cxn modelId="{07A73B32-5631-4A98-AC6B-88C562673879}" type="presParOf" srcId="{9D7EF4CF-8787-4D09-8FBD-3CB767E5AB45}" destId="{082AE7E2-5996-4AB4-AF94-3C3F47CD8614}" srcOrd="1" destOrd="0" presId="urn:microsoft.com/office/officeart/2005/8/layout/orgChart1"/>
    <dgm:cxn modelId="{E884193C-79D4-4857-B91A-A900CB34D3B1}" type="presParOf" srcId="{082AE7E2-5996-4AB4-AF94-3C3F47CD8614}" destId="{01220EAA-80DC-47E4-8C9F-6657BAEEEE07}" srcOrd="0" destOrd="0" presId="urn:microsoft.com/office/officeart/2005/8/layout/orgChart1"/>
    <dgm:cxn modelId="{AD61030D-0D72-42AD-85E8-C7FD3E4C924D}" type="presParOf" srcId="{082AE7E2-5996-4AB4-AF94-3C3F47CD8614}" destId="{1F027A28-2BA0-4BA7-97E3-E41D89FE47A3}" srcOrd="1" destOrd="0" presId="urn:microsoft.com/office/officeart/2005/8/layout/orgChart1"/>
    <dgm:cxn modelId="{C8D21BBE-B66D-492E-A04F-5277EAC59E37}" type="presParOf" srcId="{1F027A28-2BA0-4BA7-97E3-E41D89FE47A3}" destId="{08176987-8ACF-4F92-9DC4-76A232AEB135}" srcOrd="0" destOrd="0" presId="urn:microsoft.com/office/officeart/2005/8/layout/orgChart1"/>
    <dgm:cxn modelId="{EEA2DA54-CB59-40A2-9477-05BC40F31FC5}" type="presParOf" srcId="{08176987-8ACF-4F92-9DC4-76A232AEB135}" destId="{529BA727-1CA4-4416-9D64-B10D43935794}" srcOrd="0" destOrd="0" presId="urn:microsoft.com/office/officeart/2005/8/layout/orgChart1"/>
    <dgm:cxn modelId="{D0D01582-DDF4-492E-8ADE-96AF8D7EA5A5}" type="presParOf" srcId="{08176987-8ACF-4F92-9DC4-76A232AEB135}" destId="{649CD2F1-F54C-45B6-BD08-01BD209612A7}" srcOrd="1" destOrd="0" presId="urn:microsoft.com/office/officeart/2005/8/layout/orgChart1"/>
    <dgm:cxn modelId="{0DD0A6DE-27B8-44FC-8FA5-FCF8EB5834D1}" type="presParOf" srcId="{1F027A28-2BA0-4BA7-97E3-E41D89FE47A3}" destId="{308476CF-4478-41ED-B6C1-BC7971E201AC}" srcOrd="1" destOrd="0" presId="urn:microsoft.com/office/officeart/2005/8/layout/orgChart1"/>
    <dgm:cxn modelId="{A69D339B-8B84-49DF-9826-BA12B69FDF68}" type="presParOf" srcId="{1F027A28-2BA0-4BA7-97E3-E41D89FE47A3}" destId="{857BD75C-72AD-4846-91DE-D530D89FEB25}" srcOrd="2" destOrd="0" presId="urn:microsoft.com/office/officeart/2005/8/layout/orgChart1"/>
    <dgm:cxn modelId="{DABE1739-99AF-4326-8AEE-25C6DFD289D2}" type="presParOf" srcId="{082AE7E2-5996-4AB4-AF94-3C3F47CD8614}" destId="{B61D5F0A-1ED1-4C71-82EF-38A20149DF4B}" srcOrd="2" destOrd="0" presId="urn:microsoft.com/office/officeart/2005/8/layout/orgChart1"/>
    <dgm:cxn modelId="{56D8C303-E48F-4D7E-8C9D-76E54F907A89}" type="presParOf" srcId="{082AE7E2-5996-4AB4-AF94-3C3F47CD8614}" destId="{EAA57F87-3809-4F92-953E-622749163375}" srcOrd="3" destOrd="0" presId="urn:microsoft.com/office/officeart/2005/8/layout/orgChart1"/>
    <dgm:cxn modelId="{A4E40088-E5F1-4DAF-B756-CED9BE860ADE}" type="presParOf" srcId="{EAA57F87-3809-4F92-953E-622749163375}" destId="{52537ACD-4E24-43F4-A43A-ED88C7DBF01E}" srcOrd="0" destOrd="0" presId="urn:microsoft.com/office/officeart/2005/8/layout/orgChart1"/>
    <dgm:cxn modelId="{CB64BF57-BED1-42A8-8224-7AD20DFF553F}" type="presParOf" srcId="{52537ACD-4E24-43F4-A43A-ED88C7DBF01E}" destId="{FFE583AC-4819-4792-9EAB-950A78BC27C8}" srcOrd="0" destOrd="0" presId="urn:microsoft.com/office/officeart/2005/8/layout/orgChart1"/>
    <dgm:cxn modelId="{6D2CD925-116A-4F72-A9A5-6A0C78457FC8}" type="presParOf" srcId="{52537ACD-4E24-43F4-A43A-ED88C7DBF01E}" destId="{35D3427F-C84D-4B0F-8EF8-6444EFD54D27}" srcOrd="1" destOrd="0" presId="urn:microsoft.com/office/officeart/2005/8/layout/orgChart1"/>
    <dgm:cxn modelId="{5762AA0E-FE2F-4F06-A332-B0EA2E4EA107}" type="presParOf" srcId="{EAA57F87-3809-4F92-953E-622749163375}" destId="{C9796240-7D44-467F-9230-69C8769462F8}" srcOrd="1" destOrd="0" presId="urn:microsoft.com/office/officeart/2005/8/layout/orgChart1"/>
    <dgm:cxn modelId="{F007BA6C-76B6-43E9-8E8D-48620BB0A883}" type="presParOf" srcId="{EAA57F87-3809-4F92-953E-622749163375}" destId="{9BC94476-B66E-4AB5-B5BB-8685B4348E56}" srcOrd="2" destOrd="0" presId="urn:microsoft.com/office/officeart/2005/8/layout/orgChart1"/>
    <dgm:cxn modelId="{E7DA2170-303A-4748-9D6B-7614D4FC1A69}" type="presParOf" srcId="{9D7EF4CF-8787-4D09-8FBD-3CB767E5AB45}" destId="{21A0016B-CEF1-468A-938D-A46BC4E81164}" srcOrd="2" destOrd="0" presId="urn:microsoft.com/office/officeart/2005/8/layout/orgChart1"/>
    <dgm:cxn modelId="{D74C235D-7820-4BE7-A209-DF47A0F64577}" type="presParOf" srcId="{B863BBD6-37DA-4598-980F-676F42C7E150}" destId="{F13D2081-90F0-4D3B-BC6D-DB379B0889A6}" srcOrd="2" destOrd="0" presId="urn:microsoft.com/office/officeart/2005/8/layout/orgChart1"/>
    <dgm:cxn modelId="{4E42CD63-EE99-4EB3-A47C-D46CCCA6AD97}" type="presParOf" srcId="{2C6C7AA4-8428-4066-9468-370ED013983C}" destId="{6EDF1684-3F7F-4070-86FA-2ADD8F058707}" srcOrd="2" destOrd="0" presId="urn:microsoft.com/office/officeart/2005/8/layout/orgChart1"/>
    <dgm:cxn modelId="{44A7D01E-D529-4F9B-A921-9FFD3FCD4106}" type="presParOf" srcId="{2C6C7AA4-8428-4066-9468-370ED013983C}" destId="{1BF547F7-22C6-4C89-AD1F-12E70CA0F704}" srcOrd="3" destOrd="0" presId="urn:microsoft.com/office/officeart/2005/8/layout/orgChart1"/>
    <dgm:cxn modelId="{FFD5A53F-D285-4231-8864-EBC7D8157BC5}" type="presParOf" srcId="{1BF547F7-22C6-4C89-AD1F-12E70CA0F704}" destId="{EDB028DB-6322-438E-9AE6-23DAE1D92B41}" srcOrd="0" destOrd="0" presId="urn:microsoft.com/office/officeart/2005/8/layout/orgChart1"/>
    <dgm:cxn modelId="{36F6C6D6-BAAC-48C9-8917-3BF0ABD96A2F}" type="presParOf" srcId="{EDB028DB-6322-438E-9AE6-23DAE1D92B41}" destId="{E3F62503-3C1C-4868-BA0B-CA7895AB5EAF}" srcOrd="0" destOrd="0" presId="urn:microsoft.com/office/officeart/2005/8/layout/orgChart1"/>
    <dgm:cxn modelId="{F8C8EEAE-7640-4E72-B78F-19C62B01B565}" type="presParOf" srcId="{EDB028DB-6322-438E-9AE6-23DAE1D92B41}" destId="{EA2F2394-D6F1-4233-886E-C253FFD40D7E}" srcOrd="1" destOrd="0" presId="urn:microsoft.com/office/officeart/2005/8/layout/orgChart1"/>
    <dgm:cxn modelId="{56E73E33-1A15-4F58-8847-073287FCB6C3}" type="presParOf" srcId="{1BF547F7-22C6-4C89-AD1F-12E70CA0F704}" destId="{11D78422-BA30-4FEF-817B-FA5FADF19232}" srcOrd="1" destOrd="0" presId="urn:microsoft.com/office/officeart/2005/8/layout/orgChart1"/>
    <dgm:cxn modelId="{563DD50D-153F-4891-904A-DD669D6FC8D9}" type="presParOf" srcId="{11D78422-BA30-4FEF-817B-FA5FADF19232}" destId="{44F78121-67A9-4736-BE52-8C3FFB93F80B}" srcOrd="0" destOrd="0" presId="urn:microsoft.com/office/officeart/2005/8/layout/orgChart1"/>
    <dgm:cxn modelId="{A98F7585-0793-4427-98B2-FF5725873440}" type="presParOf" srcId="{11D78422-BA30-4FEF-817B-FA5FADF19232}" destId="{22FEFE29-2392-4230-A910-15514E829C8D}" srcOrd="1" destOrd="0" presId="urn:microsoft.com/office/officeart/2005/8/layout/orgChart1"/>
    <dgm:cxn modelId="{D0E66E7C-FC3B-451A-8512-FB0DD7CCDA15}" type="presParOf" srcId="{22FEFE29-2392-4230-A910-15514E829C8D}" destId="{F075753D-D68B-4F42-8BD8-7CAE819B7AE6}" srcOrd="0" destOrd="0" presId="urn:microsoft.com/office/officeart/2005/8/layout/orgChart1"/>
    <dgm:cxn modelId="{20205157-FC67-4372-819E-07F766BC4B78}" type="presParOf" srcId="{F075753D-D68B-4F42-8BD8-7CAE819B7AE6}" destId="{842237A6-422D-4E0A-965E-C03B0CBA2415}" srcOrd="0" destOrd="0" presId="urn:microsoft.com/office/officeart/2005/8/layout/orgChart1"/>
    <dgm:cxn modelId="{F0DBA820-C3B5-4B24-AE21-FA033BD0B6F0}" type="presParOf" srcId="{F075753D-D68B-4F42-8BD8-7CAE819B7AE6}" destId="{DF69A084-2D95-43C4-8E6A-E874136CA319}" srcOrd="1" destOrd="0" presId="urn:microsoft.com/office/officeart/2005/8/layout/orgChart1"/>
    <dgm:cxn modelId="{D72CEEB8-CA0D-4EBB-B8CA-282FE63921C5}" type="presParOf" srcId="{22FEFE29-2392-4230-A910-15514E829C8D}" destId="{F21FF688-9D94-4BA5-9797-A1930087F42D}" srcOrd="1" destOrd="0" presId="urn:microsoft.com/office/officeart/2005/8/layout/orgChart1"/>
    <dgm:cxn modelId="{BDB5EFC6-64A1-4657-A5CE-08A333A4CD6A}" type="presParOf" srcId="{22FEFE29-2392-4230-A910-15514E829C8D}" destId="{42BA5530-B774-4FD3-91A9-DE94BCCD8DB1}" srcOrd="2" destOrd="0" presId="urn:microsoft.com/office/officeart/2005/8/layout/orgChart1"/>
    <dgm:cxn modelId="{1DAAC70E-D564-4371-88B0-7F0A5028C3E7}" type="presParOf" srcId="{11D78422-BA30-4FEF-817B-FA5FADF19232}" destId="{9EEFEEF8-6090-474B-8663-B5542EF799E7}" srcOrd="2" destOrd="0" presId="urn:microsoft.com/office/officeart/2005/8/layout/orgChart1"/>
    <dgm:cxn modelId="{223FC5CE-1EE3-4758-B4CA-EFEF0A5A3E25}" type="presParOf" srcId="{11D78422-BA30-4FEF-817B-FA5FADF19232}" destId="{892AEDCE-074E-40A5-B149-A1A1EDF691B4}" srcOrd="3" destOrd="0" presId="urn:microsoft.com/office/officeart/2005/8/layout/orgChart1"/>
    <dgm:cxn modelId="{0C21BF9B-1E9F-483A-BE55-91E7BAC61B8F}" type="presParOf" srcId="{892AEDCE-074E-40A5-B149-A1A1EDF691B4}" destId="{C8CE32BE-4D21-4391-9C3B-58A1EF123D19}" srcOrd="0" destOrd="0" presId="urn:microsoft.com/office/officeart/2005/8/layout/orgChart1"/>
    <dgm:cxn modelId="{49B1EB74-7295-41E7-9CC5-329CA8E30314}" type="presParOf" srcId="{C8CE32BE-4D21-4391-9C3B-58A1EF123D19}" destId="{34B357D4-CB17-44D0-BC5E-A1F404BED0E9}" srcOrd="0" destOrd="0" presId="urn:microsoft.com/office/officeart/2005/8/layout/orgChart1"/>
    <dgm:cxn modelId="{E273E13D-18C9-48D0-BFCD-C30E52E0CBAC}" type="presParOf" srcId="{C8CE32BE-4D21-4391-9C3B-58A1EF123D19}" destId="{C1AA03E1-E294-4ADE-90E6-C7D7073294A4}" srcOrd="1" destOrd="0" presId="urn:microsoft.com/office/officeart/2005/8/layout/orgChart1"/>
    <dgm:cxn modelId="{9705537C-FCC9-4118-BECF-C6A09507BAF2}" type="presParOf" srcId="{892AEDCE-074E-40A5-B149-A1A1EDF691B4}" destId="{610C78A9-F4D1-4F62-B0EA-6AED1BFAAF75}" srcOrd="1" destOrd="0" presId="urn:microsoft.com/office/officeart/2005/8/layout/orgChart1"/>
    <dgm:cxn modelId="{B766111E-8AD1-4C86-87D6-8796249C8C2C}" type="presParOf" srcId="{892AEDCE-074E-40A5-B149-A1A1EDF691B4}" destId="{2B06C957-FD32-448F-9500-2D25772E0B92}" srcOrd="2" destOrd="0" presId="urn:microsoft.com/office/officeart/2005/8/layout/orgChart1"/>
    <dgm:cxn modelId="{67D72C24-215F-4F2C-82D7-6E68560D4AEA}" type="presParOf" srcId="{11D78422-BA30-4FEF-817B-FA5FADF19232}" destId="{F35C0F39-EE8D-46C3-9264-1F741373A945}" srcOrd="4" destOrd="0" presId="urn:microsoft.com/office/officeart/2005/8/layout/orgChart1"/>
    <dgm:cxn modelId="{CA23D457-935E-4D47-9B4A-E71192671E10}" type="presParOf" srcId="{11D78422-BA30-4FEF-817B-FA5FADF19232}" destId="{3B30699A-0155-437A-A825-F74646B527DC}" srcOrd="5" destOrd="0" presId="urn:microsoft.com/office/officeart/2005/8/layout/orgChart1"/>
    <dgm:cxn modelId="{276A1DCB-5E6E-4D88-90BF-28D760DF7975}" type="presParOf" srcId="{3B30699A-0155-437A-A825-F74646B527DC}" destId="{3E102DB0-92A8-4DAF-8F08-D1B329C5D88D}" srcOrd="0" destOrd="0" presId="urn:microsoft.com/office/officeart/2005/8/layout/orgChart1"/>
    <dgm:cxn modelId="{582BB668-43F9-4F73-84EE-7A2495E37D03}" type="presParOf" srcId="{3E102DB0-92A8-4DAF-8F08-D1B329C5D88D}" destId="{D8363144-0115-429E-8DEA-FC31AE00503E}" srcOrd="0" destOrd="0" presId="urn:microsoft.com/office/officeart/2005/8/layout/orgChart1"/>
    <dgm:cxn modelId="{4AAE4DC6-C3E3-45E9-8ADA-60EFB3A3D411}" type="presParOf" srcId="{3E102DB0-92A8-4DAF-8F08-D1B329C5D88D}" destId="{8E098698-EFD3-4396-98D6-10BBF2A1FDAB}" srcOrd="1" destOrd="0" presId="urn:microsoft.com/office/officeart/2005/8/layout/orgChart1"/>
    <dgm:cxn modelId="{DD553D80-0EA9-4BA7-8DA1-0093660862B0}" type="presParOf" srcId="{3B30699A-0155-437A-A825-F74646B527DC}" destId="{C0BA356E-B1FD-46AD-BD0F-5778D3AD8121}" srcOrd="1" destOrd="0" presId="urn:microsoft.com/office/officeart/2005/8/layout/orgChart1"/>
    <dgm:cxn modelId="{8F9FCD3C-4DFC-4008-9EC2-0BDD0D1B656E}" type="presParOf" srcId="{3B30699A-0155-437A-A825-F74646B527DC}" destId="{85059990-18F8-4EBE-9A1B-6BF1E848D11D}" srcOrd="2" destOrd="0" presId="urn:microsoft.com/office/officeart/2005/8/layout/orgChart1"/>
    <dgm:cxn modelId="{D61A1456-20CC-4FE2-820C-2A0F67C72E22}" type="presParOf" srcId="{11D78422-BA30-4FEF-817B-FA5FADF19232}" destId="{8020D335-5F6A-4D98-950A-40D8390CA929}" srcOrd="6" destOrd="0" presId="urn:microsoft.com/office/officeart/2005/8/layout/orgChart1"/>
    <dgm:cxn modelId="{6D6D8274-4A83-4F65-836E-50190118ABFF}" type="presParOf" srcId="{11D78422-BA30-4FEF-817B-FA5FADF19232}" destId="{8262442A-7CD7-41F0-8C43-7FE6D5AE1DD6}" srcOrd="7" destOrd="0" presId="urn:microsoft.com/office/officeart/2005/8/layout/orgChart1"/>
    <dgm:cxn modelId="{0C30617C-B47D-4F30-A012-D47D33F035C3}" type="presParOf" srcId="{8262442A-7CD7-41F0-8C43-7FE6D5AE1DD6}" destId="{7E5F2D4C-7BA0-43E3-B4F0-ED5EFB5B24A2}" srcOrd="0" destOrd="0" presId="urn:microsoft.com/office/officeart/2005/8/layout/orgChart1"/>
    <dgm:cxn modelId="{E9E0C623-0CDF-4F06-B8DE-5C8769C80931}" type="presParOf" srcId="{7E5F2D4C-7BA0-43E3-B4F0-ED5EFB5B24A2}" destId="{FAB9C136-28D8-469E-B782-C9BA2A21CE49}" srcOrd="0" destOrd="0" presId="urn:microsoft.com/office/officeart/2005/8/layout/orgChart1"/>
    <dgm:cxn modelId="{45AAC288-5F0E-4FC2-AEFD-4D2B015E33BB}" type="presParOf" srcId="{7E5F2D4C-7BA0-43E3-B4F0-ED5EFB5B24A2}" destId="{7338DCEF-EC7A-4DC1-B92B-62936F979CE4}" srcOrd="1" destOrd="0" presId="urn:microsoft.com/office/officeart/2005/8/layout/orgChart1"/>
    <dgm:cxn modelId="{DBAADFD6-4D55-45D1-99CD-07B7970DF3EE}" type="presParOf" srcId="{8262442A-7CD7-41F0-8C43-7FE6D5AE1DD6}" destId="{F9FD9AB0-A5B5-48F8-9FB3-B9A885AA4721}" srcOrd="1" destOrd="0" presId="urn:microsoft.com/office/officeart/2005/8/layout/orgChart1"/>
    <dgm:cxn modelId="{1D9FF13A-6389-4475-9372-0A0557F89D2E}" type="presParOf" srcId="{8262442A-7CD7-41F0-8C43-7FE6D5AE1DD6}" destId="{7747BC19-B204-47B8-9097-8C1F2DF50170}" srcOrd="2" destOrd="0" presId="urn:microsoft.com/office/officeart/2005/8/layout/orgChart1"/>
    <dgm:cxn modelId="{3E4DB2DE-7604-4BDD-AD22-C78B8E4CCE94}" type="presParOf" srcId="{1BF547F7-22C6-4C89-AD1F-12E70CA0F704}" destId="{D55A1F41-94A3-44EF-8D81-C77D42CEF1A4}" srcOrd="2" destOrd="0" presId="urn:microsoft.com/office/officeart/2005/8/layout/orgChart1"/>
    <dgm:cxn modelId="{1E29D251-C9C0-4F36-9274-E65151A662DB}" type="presParOf" srcId="{2C6C7AA4-8428-4066-9468-370ED013983C}" destId="{BAF5D6AC-5824-458C-9C60-7C804E4FA151}" srcOrd="4" destOrd="0" presId="urn:microsoft.com/office/officeart/2005/8/layout/orgChart1"/>
    <dgm:cxn modelId="{15E68525-C7E6-4889-A480-557CC09E0F8D}" type="presParOf" srcId="{2C6C7AA4-8428-4066-9468-370ED013983C}" destId="{B8F65AA7-B2A1-4F5A-9AAF-878A83405DCB}" srcOrd="5" destOrd="0" presId="urn:microsoft.com/office/officeart/2005/8/layout/orgChart1"/>
    <dgm:cxn modelId="{A1E5DD99-30D7-4A02-A469-BBEA08401C5C}" type="presParOf" srcId="{B8F65AA7-B2A1-4F5A-9AAF-878A83405DCB}" destId="{B90A2C51-B11B-41EE-AD2E-0458565C72C9}" srcOrd="0" destOrd="0" presId="urn:microsoft.com/office/officeart/2005/8/layout/orgChart1"/>
    <dgm:cxn modelId="{769DC636-6A77-4EF5-85E5-D63B9C554227}" type="presParOf" srcId="{B90A2C51-B11B-41EE-AD2E-0458565C72C9}" destId="{32FA4A5A-2731-4168-B962-7561F099DF58}" srcOrd="0" destOrd="0" presId="urn:microsoft.com/office/officeart/2005/8/layout/orgChart1"/>
    <dgm:cxn modelId="{94A5E948-596F-4DD9-B832-F812C6D04EF5}" type="presParOf" srcId="{B90A2C51-B11B-41EE-AD2E-0458565C72C9}" destId="{DD9CD260-2D57-48CF-82CA-31196DFEF9DF}" srcOrd="1" destOrd="0" presId="urn:microsoft.com/office/officeart/2005/8/layout/orgChart1"/>
    <dgm:cxn modelId="{F8946B42-CEDF-472A-9336-E42CA52BFA97}" type="presParOf" srcId="{B8F65AA7-B2A1-4F5A-9AAF-878A83405DCB}" destId="{C510645C-619C-4067-A679-FBF33F10F1B3}" srcOrd="1" destOrd="0" presId="urn:microsoft.com/office/officeart/2005/8/layout/orgChart1"/>
    <dgm:cxn modelId="{BB726681-A0CF-47C7-BE2E-8072A95C43A0}" type="presParOf" srcId="{C510645C-619C-4067-A679-FBF33F10F1B3}" destId="{350139CB-B206-4786-87F7-406754AB80BE}" srcOrd="0" destOrd="0" presId="urn:microsoft.com/office/officeart/2005/8/layout/orgChart1"/>
    <dgm:cxn modelId="{82BB8CA9-86E9-406A-8C11-FDD253D5DDA4}" type="presParOf" srcId="{C510645C-619C-4067-A679-FBF33F10F1B3}" destId="{8DD16EAB-00ED-4CCE-BF05-4163082D30E6}" srcOrd="1" destOrd="0" presId="urn:microsoft.com/office/officeart/2005/8/layout/orgChart1"/>
    <dgm:cxn modelId="{2280E548-7493-40C9-B7FB-C0D19EC9ACC0}" type="presParOf" srcId="{8DD16EAB-00ED-4CCE-BF05-4163082D30E6}" destId="{70D0DD59-6928-433D-B348-ED43FBEA14AC}" srcOrd="0" destOrd="0" presId="urn:microsoft.com/office/officeart/2005/8/layout/orgChart1"/>
    <dgm:cxn modelId="{F565CB14-88C1-40A0-AB4F-A12A0D779577}" type="presParOf" srcId="{70D0DD59-6928-433D-B348-ED43FBEA14AC}" destId="{89529F53-0F7F-4803-92D7-A1F068302E15}" srcOrd="0" destOrd="0" presId="urn:microsoft.com/office/officeart/2005/8/layout/orgChart1"/>
    <dgm:cxn modelId="{642E96CD-F6DC-4D72-ACF1-EA47EB767971}" type="presParOf" srcId="{70D0DD59-6928-433D-B348-ED43FBEA14AC}" destId="{5F486623-AC61-4442-BD1B-A5A4B2C7041A}" srcOrd="1" destOrd="0" presId="urn:microsoft.com/office/officeart/2005/8/layout/orgChart1"/>
    <dgm:cxn modelId="{C559F7EF-C9D7-4E18-B16E-4797D9928C71}" type="presParOf" srcId="{8DD16EAB-00ED-4CCE-BF05-4163082D30E6}" destId="{76E48A75-7A8F-496B-86AE-EC548877D239}" srcOrd="1" destOrd="0" presId="urn:microsoft.com/office/officeart/2005/8/layout/orgChart1"/>
    <dgm:cxn modelId="{EA569E0C-D03D-4DD5-B572-8CF85E43F996}" type="presParOf" srcId="{8DD16EAB-00ED-4CCE-BF05-4163082D30E6}" destId="{FAF5C59D-287C-419F-953F-733ECD3E66F7}" srcOrd="2" destOrd="0" presId="urn:microsoft.com/office/officeart/2005/8/layout/orgChart1"/>
    <dgm:cxn modelId="{8EA68E2F-DC1D-41ED-91F0-3F9084C2C49B}" type="presParOf" srcId="{B8F65AA7-B2A1-4F5A-9AAF-878A83405DCB}" destId="{00E0B568-7C35-4DDC-9273-C57BCFCF3ADF}" srcOrd="2" destOrd="0" presId="urn:microsoft.com/office/officeart/2005/8/layout/orgChart1"/>
    <dgm:cxn modelId="{7742AF2A-7744-4316-8F39-310E7D2DD9CA}" type="presParOf" srcId="{2C6C7AA4-8428-4066-9468-370ED013983C}" destId="{C5C3613B-ACEA-481F-99D8-292A04381F4B}" srcOrd="6" destOrd="0" presId="urn:microsoft.com/office/officeart/2005/8/layout/orgChart1"/>
    <dgm:cxn modelId="{0BDDE942-1DFD-4008-83D6-66D910DF457A}" type="presParOf" srcId="{2C6C7AA4-8428-4066-9468-370ED013983C}" destId="{A2DA0327-4607-499E-88A2-4E79B62DAB2E}" srcOrd="7" destOrd="0" presId="urn:microsoft.com/office/officeart/2005/8/layout/orgChart1"/>
    <dgm:cxn modelId="{65422F04-D65E-43ED-8D3A-F5426F3C324F}" type="presParOf" srcId="{A2DA0327-4607-499E-88A2-4E79B62DAB2E}" destId="{F2C309BF-1B75-4461-89A1-23BCCBE5BA4F}" srcOrd="0" destOrd="0" presId="urn:microsoft.com/office/officeart/2005/8/layout/orgChart1"/>
    <dgm:cxn modelId="{0E43D023-24BB-48D6-808F-0D8851FA10A3}" type="presParOf" srcId="{F2C309BF-1B75-4461-89A1-23BCCBE5BA4F}" destId="{A2323E5C-B085-4496-A9FB-D508FA0E0D4D}" srcOrd="0" destOrd="0" presId="urn:microsoft.com/office/officeart/2005/8/layout/orgChart1"/>
    <dgm:cxn modelId="{9EC2995E-8194-4299-A463-8BBC9F2027B0}" type="presParOf" srcId="{F2C309BF-1B75-4461-89A1-23BCCBE5BA4F}" destId="{96E02A3D-C2E6-4291-AABA-7559B22EE74C}" srcOrd="1" destOrd="0" presId="urn:microsoft.com/office/officeart/2005/8/layout/orgChart1"/>
    <dgm:cxn modelId="{F9B16417-F194-471A-868B-EE635E3D0CFB}" type="presParOf" srcId="{A2DA0327-4607-499E-88A2-4E79B62DAB2E}" destId="{5CFF3290-BC10-4742-AA24-0D5646146B6F}" srcOrd="1" destOrd="0" presId="urn:microsoft.com/office/officeart/2005/8/layout/orgChart1"/>
    <dgm:cxn modelId="{09F2BDCF-EA30-4317-A2C6-61CBF87D0070}" type="presParOf" srcId="{5CFF3290-BC10-4742-AA24-0D5646146B6F}" destId="{6458ABFD-3314-4B42-A606-D87266B17778}" srcOrd="0" destOrd="0" presId="urn:microsoft.com/office/officeart/2005/8/layout/orgChart1"/>
    <dgm:cxn modelId="{2C400C86-3416-49D0-9C69-DF542777F615}" type="presParOf" srcId="{5CFF3290-BC10-4742-AA24-0D5646146B6F}" destId="{CC330706-4187-48CB-85F2-A55490B4EA8C}" srcOrd="1" destOrd="0" presId="urn:microsoft.com/office/officeart/2005/8/layout/orgChart1"/>
    <dgm:cxn modelId="{481DFC55-8A86-4EE0-A62D-316C8B9035BD}" type="presParOf" srcId="{CC330706-4187-48CB-85F2-A55490B4EA8C}" destId="{1C1E7D44-E239-4E85-AA08-218982ABB1EA}" srcOrd="0" destOrd="0" presId="urn:microsoft.com/office/officeart/2005/8/layout/orgChart1"/>
    <dgm:cxn modelId="{A024D946-60D1-4F0F-A29B-CF41B7CF789F}" type="presParOf" srcId="{1C1E7D44-E239-4E85-AA08-218982ABB1EA}" destId="{83818AE2-C964-4F3F-899D-11A09937BBC7}" srcOrd="0" destOrd="0" presId="urn:microsoft.com/office/officeart/2005/8/layout/orgChart1"/>
    <dgm:cxn modelId="{D3D2B8F3-18F6-4060-B44E-5655432FBA4A}" type="presParOf" srcId="{1C1E7D44-E239-4E85-AA08-218982ABB1EA}" destId="{043CAB4E-A720-4A01-8D4C-516D2A57ED74}" srcOrd="1" destOrd="0" presId="urn:microsoft.com/office/officeart/2005/8/layout/orgChart1"/>
    <dgm:cxn modelId="{46424A53-6592-44FF-9224-6E2404DDC06C}" type="presParOf" srcId="{CC330706-4187-48CB-85F2-A55490B4EA8C}" destId="{AAB454EA-B6C0-45A0-A19C-8A51FC814A57}" srcOrd="1" destOrd="0" presId="urn:microsoft.com/office/officeart/2005/8/layout/orgChart1"/>
    <dgm:cxn modelId="{EB4705BA-BD95-43FA-822A-07FC609AE301}" type="presParOf" srcId="{CC330706-4187-48CB-85F2-A55490B4EA8C}" destId="{A3F1EC5D-2E9D-46B1-BEFD-578A5A993760}" srcOrd="2" destOrd="0" presId="urn:microsoft.com/office/officeart/2005/8/layout/orgChart1"/>
    <dgm:cxn modelId="{AAC689E6-3A15-42DF-876C-79A07A7D7F12}" type="presParOf" srcId="{5CFF3290-BC10-4742-AA24-0D5646146B6F}" destId="{992ADA9C-CF7C-48F3-A47E-15C8B860890D}" srcOrd="2" destOrd="0" presId="urn:microsoft.com/office/officeart/2005/8/layout/orgChart1"/>
    <dgm:cxn modelId="{BBD73FCF-12D2-45CC-9562-5267C7D439CD}" type="presParOf" srcId="{5CFF3290-BC10-4742-AA24-0D5646146B6F}" destId="{A2D6C669-D381-4CB8-AEF4-CDA98CF10ACF}" srcOrd="3" destOrd="0" presId="urn:microsoft.com/office/officeart/2005/8/layout/orgChart1"/>
    <dgm:cxn modelId="{00E2E222-0DF2-43D4-9D06-88CC5F1D5090}" type="presParOf" srcId="{A2D6C669-D381-4CB8-AEF4-CDA98CF10ACF}" destId="{9E052FA3-4E08-49B1-94AD-9D642CEB528A}" srcOrd="0" destOrd="0" presId="urn:microsoft.com/office/officeart/2005/8/layout/orgChart1"/>
    <dgm:cxn modelId="{0CC0DD97-53CF-4189-8A23-AFC534886D58}" type="presParOf" srcId="{9E052FA3-4E08-49B1-94AD-9D642CEB528A}" destId="{404907B4-C0EA-4251-A166-EB7156A7E633}" srcOrd="0" destOrd="0" presId="urn:microsoft.com/office/officeart/2005/8/layout/orgChart1"/>
    <dgm:cxn modelId="{6998D296-A568-4E5B-BEA4-C754D07AB9BE}" type="presParOf" srcId="{9E052FA3-4E08-49B1-94AD-9D642CEB528A}" destId="{C686C607-80F6-4C07-B7A7-F73D2DA5F586}" srcOrd="1" destOrd="0" presId="urn:microsoft.com/office/officeart/2005/8/layout/orgChart1"/>
    <dgm:cxn modelId="{39475920-948B-4E3B-8262-E37EA3DDBA7B}" type="presParOf" srcId="{A2D6C669-D381-4CB8-AEF4-CDA98CF10ACF}" destId="{C7761979-CB44-489A-85FC-F0BBE04C698E}" srcOrd="1" destOrd="0" presId="urn:microsoft.com/office/officeart/2005/8/layout/orgChart1"/>
    <dgm:cxn modelId="{389A5D00-29E6-47DD-A21F-7D772685D80E}" type="presParOf" srcId="{A2D6C669-D381-4CB8-AEF4-CDA98CF10ACF}" destId="{9D1F9812-7C42-4A2D-BA58-8E27C3FCAD08}" srcOrd="2" destOrd="0" presId="urn:microsoft.com/office/officeart/2005/8/layout/orgChart1"/>
    <dgm:cxn modelId="{55127360-864B-4055-8202-CDE152BD5785}" type="presParOf" srcId="{A2DA0327-4607-499E-88A2-4E79B62DAB2E}" destId="{71E77878-B380-4D21-845F-D63B96BCF8B2}" srcOrd="2" destOrd="0" presId="urn:microsoft.com/office/officeart/2005/8/layout/orgChart1"/>
    <dgm:cxn modelId="{00C1763E-F444-44CF-B85C-A75334DFB397}" type="presParOf" srcId="{2C6C7AA4-8428-4066-9468-370ED013983C}" destId="{4C2503C2-7887-4239-9D19-397453C3F813}" srcOrd="8" destOrd="0" presId="urn:microsoft.com/office/officeart/2005/8/layout/orgChart1"/>
    <dgm:cxn modelId="{F8A5F6C3-F78E-4C99-853D-AA59768D153E}" type="presParOf" srcId="{2C6C7AA4-8428-4066-9468-370ED013983C}" destId="{F04031B7-E201-4543-ACE9-6B903000E08B}" srcOrd="9" destOrd="0" presId="urn:microsoft.com/office/officeart/2005/8/layout/orgChart1"/>
    <dgm:cxn modelId="{626B582C-D14D-4613-8B50-5D2A6DC43FBF}" type="presParOf" srcId="{F04031B7-E201-4543-ACE9-6B903000E08B}" destId="{9DF7DF06-AF1D-42F2-BB6E-6B3A0B852E8A}" srcOrd="0" destOrd="0" presId="urn:microsoft.com/office/officeart/2005/8/layout/orgChart1"/>
    <dgm:cxn modelId="{1B7EAE80-9C2B-421F-81E6-F8F0A3B38748}" type="presParOf" srcId="{9DF7DF06-AF1D-42F2-BB6E-6B3A0B852E8A}" destId="{895B8723-5F5C-4397-B195-CD0E638B613F}" srcOrd="0" destOrd="0" presId="urn:microsoft.com/office/officeart/2005/8/layout/orgChart1"/>
    <dgm:cxn modelId="{17113641-CA1B-46C8-AEE1-225CCFFF2CE7}" type="presParOf" srcId="{9DF7DF06-AF1D-42F2-BB6E-6B3A0B852E8A}" destId="{A29E2C14-AD09-44D7-8BFC-BE88A0876AAD}" srcOrd="1" destOrd="0" presId="urn:microsoft.com/office/officeart/2005/8/layout/orgChart1"/>
    <dgm:cxn modelId="{74463D47-A0E6-4EE7-B8EC-62B70788A181}" type="presParOf" srcId="{F04031B7-E201-4543-ACE9-6B903000E08B}" destId="{21667ACD-88C9-4F74-BA3A-8CC5D9A850CF}" srcOrd="1" destOrd="0" presId="urn:microsoft.com/office/officeart/2005/8/layout/orgChart1"/>
    <dgm:cxn modelId="{D465ADD8-E9ED-4C02-A118-CB80E2ADD5C1}" type="presParOf" srcId="{F04031B7-E201-4543-ACE9-6B903000E08B}" destId="{F9932099-6414-4650-A4BF-6A8B38CDBD19}" srcOrd="2" destOrd="0" presId="urn:microsoft.com/office/officeart/2005/8/layout/orgChart1"/>
    <dgm:cxn modelId="{1656B0B9-D3E1-4083-A4BF-E7811F60B524}"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773BB5-338F-4098-9CF0-265397E341C8}"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tr-TR"/>
        </a:p>
      </dgm:t>
    </dgm:pt>
    <dgm:pt modelId="{293E1C02-C2DC-4E53-9F6B-7132ED00B479}">
      <dgm:prSet phldrT="[Metin]"/>
      <dgm:spPr/>
      <dgm:t>
        <a:bodyPr/>
        <a:lstStyle/>
        <a:p>
          <a:pPr algn="ctr"/>
          <a:r>
            <a:rPr lang="tr-TR" b="1" dirty="0" smtClean="0">
              <a:solidFill>
                <a:srgbClr val="000099"/>
              </a:solidFill>
            </a:rPr>
            <a:t> </a:t>
          </a:r>
          <a:r>
            <a:rPr lang="tr-TR" b="1" dirty="0" smtClean="0">
              <a:solidFill>
                <a:srgbClr val="FF0000"/>
              </a:solidFill>
            </a:rPr>
            <a:t>Katılım </a:t>
          </a:r>
          <a:r>
            <a:rPr lang="tr-TR" b="1" dirty="0">
              <a:solidFill>
                <a:srgbClr val="FF0000"/>
              </a:solidFill>
            </a:rPr>
            <a:t>Öncesi Yardım Aracı 2014-2020</a:t>
          </a:r>
        </a:p>
      </dgm:t>
    </dgm:pt>
    <dgm:pt modelId="{8CEFC3A5-2530-46E1-9F06-46D76A86B28B}" type="parTrans" cxnId="{3097D2CE-622E-4131-8EBE-BB48BA2721F3}">
      <dgm:prSet/>
      <dgm:spPr/>
      <dgm:t>
        <a:bodyPr/>
        <a:lstStyle/>
        <a:p>
          <a:endParaRPr lang="tr-TR"/>
        </a:p>
      </dgm:t>
    </dgm:pt>
    <dgm:pt modelId="{786C5A61-6E50-4B6D-BD21-C5E492023EA8}" type="sibTrans" cxnId="{3097D2CE-622E-4131-8EBE-BB48BA2721F3}">
      <dgm:prSet/>
      <dgm:spPr/>
      <dgm:t>
        <a:bodyPr/>
        <a:lstStyle/>
        <a:p>
          <a:endParaRPr lang="tr-TR"/>
        </a:p>
      </dgm:t>
    </dgm:pt>
    <dgm:pt modelId="{91FD35B5-2AF9-4D42-855F-B806C734CBB6}">
      <dgm:prSet phldrT="[Metin]" custT="1"/>
      <dgm:spPr/>
      <dgm:t>
        <a:bodyPr/>
        <a:lstStyle/>
        <a:p>
          <a:pPr algn="l"/>
          <a:r>
            <a:rPr lang="tr-TR" sz="1400" b="1" dirty="0" smtClean="0">
              <a:solidFill>
                <a:srgbClr val="000099"/>
              </a:solidFill>
            </a:rPr>
            <a:t>  Sivil </a:t>
          </a:r>
          <a:r>
            <a:rPr lang="tr-TR" sz="1400" b="1" dirty="0">
              <a:solidFill>
                <a:srgbClr val="000099"/>
              </a:solidFill>
            </a:rPr>
            <a:t>Toplum Sektörü</a:t>
          </a:r>
        </a:p>
      </dgm:t>
    </dgm:pt>
    <dgm:pt modelId="{F70A0003-B4A8-42B8-96CA-ADF8CF6C28B7}" type="parTrans" cxnId="{564DF4C5-0BDA-4A50-8E40-50EE0AFBC07F}">
      <dgm:prSet/>
      <dgm:spPr/>
      <dgm:t>
        <a:bodyPr/>
        <a:lstStyle/>
        <a:p>
          <a:endParaRPr lang="tr-TR"/>
        </a:p>
      </dgm:t>
    </dgm:pt>
    <dgm:pt modelId="{4549480F-63F5-424C-A81F-93CE39F29A96}" type="sibTrans" cxnId="{564DF4C5-0BDA-4A50-8E40-50EE0AFBC07F}">
      <dgm:prSet/>
      <dgm:spPr/>
      <dgm:t>
        <a:bodyPr/>
        <a:lstStyle/>
        <a:p>
          <a:endParaRPr lang="tr-TR"/>
        </a:p>
      </dgm:t>
    </dgm:pt>
    <dgm:pt modelId="{14305ADB-078A-4820-AF51-0D79C90BE6B5}">
      <dgm:prSet phldrT="[Metin]" custT="1"/>
      <dgm:spPr/>
      <dgm:t>
        <a:bodyPr/>
        <a:lstStyle/>
        <a:p>
          <a:pPr algn="r"/>
          <a:r>
            <a:rPr lang="tr-TR" sz="1400" b="1" dirty="0">
              <a:solidFill>
                <a:srgbClr val="000099"/>
              </a:solidFill>
            </a:rPr>
            <a:t>İstihdam, Sosyal Politikalar, Eğitim, Cinsiyet Eşitliğinin Teşviki ve İnsan Kaynaklarının Geliştirilmesi</a:t>
          </a:r>
        </a:p>
      </dgm:t>
    </dgm:pt>
    <dgm:pt modelId="{9E2EB43E-4037-48A5-9F14-1438A482424F}" type="parTrans" cxnId="{543CCD41-F46F-42EB-8B74-EA198F2BCC10}">
      <dgm:prSet/>
      <dgm:spPr/>
      <dgm:t>
        <a:bodyPr/>
        <a:lstStyle/>
        <a:p>
          <a:endParaRPr lang="tr-TR"/>
        </a:p>
      </dgm:t>
    </dgm:pt>
    <dgm:pt modelId="{172F1B0A-AC20-4C74-936B-72166CDA3E88}" type="sibTrans" cxnId="{543CCD41-F46F-42EB-8B74-EA198F2BCC10}">
      <dgm:prSet/>
      <dgm:spPr/>
      <dgm:t>
        <a:bodyPr/>
        <a:lstStyle/>
        <a:p>
          <a:endParaRPr lang="tr-TR"/>
        </a:p>
      </dgm:t>
    </dgm:pt>
    <dgm:pt modelId="{4774EDC3-CF50-4E96-8046-B0ED450C9A64}" type="pres">
      <dgm:prSet presAssocID="{07773BB5-338F-4098-9CF0-265397E341C8}" presName="hierChild1" presStyleCnt="0">
        <dgm:presLayoutVars>
          <dgm:chPref val="1"/>
          <dgm:dir/>
          <dgm:animOne val="branch"/>
          <dgm:animLvl val="lvl"/>
          <dgm:resizeHandles/>
        </dgm:presLayoutVars>
      </dgm:prSet>
      <dgm:spPr/>
      <dgm:t>
        <a:bodyPr/>
        <a:lstStyle/>
        <a:p>
          <a:endParaRPr lang="tr-TR"/>
        </a:p>
      </dgm:t>
    </dgm:pt>
    <dgm:pt modelId="{007F2513-C9C7-4ACA-96F8-F78D0D38EA10}" type="pres">
      <dgm:prSet presAssocID="{293E1C02-C2DC-4E53-9F6B-7132ED00B479}" presName="hierRoot1" presStyleCnt="0"/>
      <dgm:spPr/>
    </dgm:pt>
    <dgm:pt modelId="{4D8D9D95-5DDE-4497-BF2A-294D29F00ACD}" type="pres">
      <dgm:prSet presAssocID="{293E1C02-C2DC-4E53-9F6B-7132ED00B479}" presName="composite" presStyleCnt="0"/>
      <dgm:spPr/>
    </dgm:pt>
    <dgm:pt modelId="{4012C131-E93B-4D97-8ED3-53880A3DBA64}" type="pres">
      <dgm:prSet presAssocID="{293E1C02-C2DC-4E53-9F6B-7132ED00B479}" presName="image" presStyleLbl="node0" presStyleIdx="0" presStyleCnt="1" custScaleX="130476" custScaleY="132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112AB86C-06AD-4482-A995-FBB7B3E72201}" type="pres">
      <dgm:prSet presAssocID="{293E1C02-C2DC-4E53-9F6B-7132ED00B479}" presName="text" presStyleLbl="revTx" presStyleIdx="0" presStyleCnt="3" custScaleX="114603">
        <dgm:presLayoutVars>
          <dgm:chPref val="3"/>
        </dgm:presLayoutVars>
      </dgm:prSet>
      <dgm:spPr/>
      <dgm:t>
        <a:bodyPr/>
        <a:lstStyle/>
        <a:p>
          <a:endParaRPr lang="tr-TR"/>
        </a:p>
      </dgm:t>
    </dgm:pt>
    <dgm:pt modelId="{DA40B568-D7AE-4977-82BE-CBC9D1E22366}" type="pres">
      <dgm:prSet presAssocID="{293E1C02-C2DC-4E53-9F6B-7132ED00B479}" presName="hierChild2" presStyleCnt="0"/>
      <dgm:spPr/>
    </dgm:pt>
    <dgm:pt modelId="{51D8E374-1DF3-4783-9FAA-342D8BB9E2B5}" type="pres">
      <dgm:prSet presAssocID="{F70A0003-B4A8-42B8-96CA-ADF8CF6C28B7}" presName="Name10" presStyleLbl="parChTrans1D2" presStyleIdx="0" presStyleCnt="2"/>
      <dgm:spPr/>
      <dgm:t>
        <a:bodyPr/>
        <a:lstStyle/>
        <a:p>
          <a:endParaRPr lang="tr-TR"/>
        </a:p>
      </dgm:t>
    </dgm:pt>
    <dgm:pt modelId="{DC2539C3-995B-4451-A75E-7B87F52F7BB6}" type="pres">
      <dgm:prSet presAssocID="{91FD35B5-2AF9-4D42-855F-B806C734CBB6}" presName="hierRoot2" presStyleCnt="0"/>
      <dgm:spPr/>
    </dgm:pt>
    <dgm:pt modelId="{2B9FE7E4-A1CF-4E69-A3B2-EAE927E659C2}" type="pres">
      <dgm:prSet presAssocID="{91FD35B5-2AF9-4D42-855F-B806C734CBB6}" presName="composite2" presStyleCnt="0"/>
      <dgm:spPr/>
    </dgm:pt>
    <dgm:pt modelId="{594432C0-C85A-4834-89F9-83DF6BA66BD2}" type="pres">
      <dgm:prSet presAssocID="{91FD35B5-2AF9-4D42-855F-B806C734CBB6}" presName="image2" presStyleLbl="node2" presStyleIdx="0" presStyleCnt="2" custLinFactX="-14011" custLinFactNeighborX="-100000" custLinFactNeighborY="-26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77764A88-0357-49A3-8789-79D9358C772C}" type="pres">
      <dgm:prSet presAssocID="{91FD35B5-2AF9-4D42-855F-B806C734CBB6}" presName="text2" presStyleLbl="revTx" presStyleIdx="1" presStyleCnt="3" custLinFactNeighborX="-82115" custLinFactNeighborY="-2988">
        <dgm:presLayoutVars>
          <dgm:chPref val="3"/>
        </dgm:presLayoutVars>
      </dgm:prSet>
      <dgm:spPr/>
      <dgm:t>
        <a:bodyPr/>
        <a:lstStyle/>
        <a:p>
          <a:endParaRPr lang="tr-TR"/>
        </a:p>
      </dgm:t>
    </dgm:pt>
    <dgm:pt modelId="{29958753-DE8C-4547-8906-A6899D92F558}" type="pres">
      <dgm:prSet presAssocID="{91FD35B5-2AF9-4D42-855F-B806C734CBB6}" presName="hierChild3" presStyleCnt="0"/>
      <dgm:spPr/>
    </dgm:pt>
    <dgm:pt modelId="{20589F90-573D-4682-84CC-F9F80C06A61E}" type="pres">
      <dgm:prSet presAssocID="{9E2EB43E-4037-48A5-9F14-1438A482424F}" presName="Name10" presStyleLbl="parChTrans1D2" presStyleIdx="1" presStyleCnt="2"/>
      <dgm:spPr/>
      <dgm:t>
        <a:bodyPr/>
        <a:lstStyle/>
        <a:p>
          <a:endParaRPr lang="tr-TR"/>
        </a:p>
      </dgm:t>
    </dgm:pt>
    <dgm:pt modelId="{C1704139-2861-4F0B-A4F8-C22AFA681ADB}" type="pres">
      <dgm:prSet presAssocID="{14305ADB-078A-4820-AF51-0D79C90BE6B5}" presName="hierRoot2" presStyleCnt="0"/>
      <dgm:spPr/>
    </dgm:pt>
    <dgm:pt modelId="{36D1AD82-77B7-4A80-BAED-EFE79FCD710C}" type="pres">
      <dgm:prSet presAssocID="{14305ADB-078A-4820-AF51-0D79C90BE6B5}" presName="composite2" presStyleCnt="0"/>
      <dgm:spPr/>
    </dgm:pt>
    <dgm:pt modelId="{2AD07C38-1553-4572-B741-DE1209D0C811}" type="pres">
      <dgm:prSet presAssocID="{14305ADB-078A-4820-AF51-0D79C90BE6B5}" presName="image2" presStyleLbl="node2" presStyleIdx="1" presStyleCnt="2" custLinFactX="100000" custLinFactNeighborX="181298" custLinFactNeighborY="35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dgm:spPr>
    </dgm:pt>
    <dgm:pt modelId="{E1489524-61A0-41CB-924C-F4A4ACB2D791}" type="pres">
      <dgm:prSet presAssocID="{14305ADB-078A-4820-AF51-0D79C90BE6B5}" presName="text2" presStyleLbl="revTx" presStyleIdx="2" presStyleCnt="3" custScaleX="139804" custLinFactNeighborX="-6870" custLinFactNeighborY="-1065">
        <dgm:presLayoutVars>
          <dgm:chPref val="3"/>
        </dgm:presLayoutVars>
      </dgm:prSet>
      <dgm:spPr/>
      <dgm:t>
        <a:bodyPr/>
        <a:lstStyle/>
        <a:p>
          <a:endParaRPr lang="tr-TR"/>
        </a:p>
      </dgm:t>
    </dgm:pt>
    <dgm:pt modelId="{5F6F834C-B6AC-4457-8CF7-EDDA35CEB032}" type="pres">
      <dgm:prSet presAssocID="{14305ADB-078A-4820-AF51-0D79C90BE6B5}" presName="hierChild3" presStyleCnt="0"/>
      <dgm:spPr/>
    </dgm:pt>
  </dgm:ptLst>
  <dgm:cxnLst>
    <dgm:cxn modelId="{7E430870-8965-434E-ABF4-E4A8E06E3CDB}" type="presOf" srcId="{F70A0003-B4A8-42B8-96CA-ADF8CF6C28B7}" destId="{51D8E374-1DF3-4783-9FAA-342D8BB9E2B5}" srcOrd="0" destOrd="0" presId="urn:microsoft.com/office/officeart/2009/layout/CirclePictureHierarchy"/>
    <dgm:cxn modelId="{3097D2CE-622E-4131-8EBE-BB48BA2721F3}" srcId="{07773BB5-338F-4098-9CF0-265397E341C8}" destId="{293E1C02-C2DC-4E53-9F6B-7132ED00B479}" srcOrd="0" destOrd="0" parTransId="{8CEFC3A5-2530-46E1-9F06-46D76A86B28B}" sibTransId="{786C5A61-6E50-4B6D-BD21-C5E492023EA8}"/>
    <dgm:cxn modelId="{C36FC162-0041-425D-AA08-B9AF94B87194}" type="presOf" srcId="{91FD35B5-2AF9-4D42-855F-B806C734CBB6}" destId="{77764A88-0357-49A3-8789-79D9358C772C}" srcOrd="0" destOrd="0" presId="urn:microsoft.com/office/officeart/2009/layout/CirclePictureHierarchy"/>
    <dgm:cxn modelId="{564DF4C5-0BDA-4A50-8E40-50EE0AFBC07F}" srcId="{293E1C02-C2DC-4E53-9F6B-7132ED00B479}" destId="{91FD35B5-2AF9-4D42-855F-B806C734CBB6}" srcOrd="0" destOrd="0" parTransId="{F70A0003-B4A8-42B8-96CA-ADF8CF6C28B7}" sibTransId="{4549480F-63F5-424C-A81F-93CE39F29A96}"/>
    <dgm:cxn modelId="{AAD8B491-533C-4F4B-99C9-881A4F42E04D}" type="presOf" srcId="{9E2EB43E-4037-48A5-9F14-1438A482424F}" destId="{20589F90-573D-4682-84CC-F9F80C06A61E}" srcOrd="0" destOrd="0" presId="urn:microsoft.com/office/officeart/2009/layout/CirclePictureHierarchy"/>
    <dgm:cxn modelId="{19F4CB2E-C70B-43B1-8EE7-5267881E3F52}" type="presOf" srcId="{07773BB5-338F-4098-9CF0-265397E341C8}" destId="{4774EDC3-CF50-4E96-8046-B0ED450C9A64}" srcOrd="0" destOrd="0" presId="urn:microsoft.com/office/officeart/2009/layout/CirclePictureHierarchy"/>
    <dgm:cxn modelId="{B46D56B7-7CD8-44F2-B8BA-8F1C1AC47018}" type="presOf" srcId="{293E1C02-C2DC-4E53-9F6B-7132ED00B479}" destId="{112AB86C-06AD-4482-A995-FBB7B3E72201}" srcOrd="0" destOrd="0" presId="urn:microsoft.com/office/officeart/2009/layout/CirclePictureHierarchy"/>
    <dgm:cxn modelId="{543CCD41-F46F-42EB-8B74-EA198F2BCC10}" srcId="{293E1C02-C2DC-4E53-9F6B-7132ED00B479}" destId="{14305ADB-078A-4820-AF51-0D79C90BE6B5}" srcOrd="1" destOrd="0" parTransId="{9E2EB43E-4037-48A5-9F14-1438A482424F}" sibTransId="{172F1B0A-AC20-4C74-936B-72166CDA3E88}"/>
    <dgm:cxn modelId="{E914543A-6EF3-4916-8843-FCC3EB1539C6}" type="presOf" srcId="{14305ADB-078A-4820-AF51-0D79C90BE6B5}" destId="{E1489524-61A0-41CB-924C-F4A4ACB2D791}" srcOrd="0" destOrd="0" presId="urn:microsoft.com/office/officeart/2009/layout/CirclePictureHierarchy"/>
    <dgm:cxn modelId="{4CE807C8-F872-428E-97DA-7C1A674C3A0C}" type="presParOf" srcId="{4774EDC3-CF50-4E96-8046-B0ED450C9A64}" destId="{007F2513-C9C7-4ACA-96F8-F78D0D38EA10}" srcOrd="0" destOrd="0" presId="urn:microsoft.com/office/officeart/2009/layout/CirclePictureHierarchy"/>
    <dgm:cxn modelId="{0740B354-D6E2-4695-A993-126C32470BCB}" type="presParOf" srcId="{007F2513-C9C7-4ACA-96F8-F78D0D38EA10}" destId="{4D8D9D95-5DDE-4497-BF2A-294D29F00ACD}" srcOrd="0" destOrd="0" presId="urn:microsoft.com/office/officeart/2009/layout/CirclePictureHierarchy"/>
    <dgm:cxn modelId="{0272E87E-EFF8-4C5C-A1D2-3947624FF048}" type="presParOf" srcId="{4D8D9D95-5DDE-4497-BF2A-294D29F00ACD}" destId="{4012C131-E93B-4D97-8ED3-53880A3DBA64}" srcOrd="0" destOrd="0" presId="urn:microsoft.com/office/officeart/2009/layout/CirclePictureHierarchy"/>
    <dgm:cxn modelId="{6F07B5FC-67BE-484E-BE99-2D8A6FF61A46}" type="presParOf" srcId="{4D8D9D95-5DDE-4497-BF2A-294D29F00ACD}" destId="{112AB86C-06AD-4482-A995-FBB7B3E72201}" srcOrd="1" destOrd="0" presId="urn:microsoft.com/office/officeart/2009/layout/CirclePictureHierarchy"/>
    <dgm:cxn modelId="{FB90B588-F387-4CBA-BADD-5640DC8B51E7}" type="presParOf" srcId="{007F2513-C9C7-4ACA-96F8-F78D0D38EA10}" destId="{DA40B568-D7AE-4977-82BE-CBC9D1E22366}" srcOrd="1" destOrd="0" presId="urn:microsoft.com/office/officeart/2009/layout/CirclePictureHierarchy"/>
    <dgm:cxn modelId="{E09E43B1-E541-4FC3-8C18-5646195B0146}" type="presParOf" srcId="{DA40B568-D7AE-4977-82BE-CBC9D1E22366}" destId="{51D8E374-1DF3-4783-9FAA-342D8BB9E2B5}" srcOrd="0" destOrd="0" presId="urn:microsoft.com/office/officeart/2009/layout/CirclePictureHierarchy"/>
    <dgm:cxn modelId="{19095FBF-281D-4CEC-9B0C-C455C1831FF6}" type="presParOf" srcId="{DA40B568-D7AE-4977-82BE-CBC9D1E22366}" destId="{DC2539C3-995B-4451-A75E-7B87F52F7BB6}" srcOrd="1" destOrd="0" presId="urn:microsoft.com/office/officeart/2009/layout/CirclePictureHierarchy"/>
    <dgm:cxn modelId="{0EE6797C-DF00-4DE0-87C5-28485940FEA1}" type="presParOf" srcId="{DC2539C3-995B-4451-A75E-7B87F52F7BB6}" destId="{2B9FE7E4-A1CF-4E69-A3B2-EAE927E659C2}" srcOrd="0" destOrd="0" presId="urn:microsoft.com/office/officeart/2009/layout/CirclePictureHierarchy"/>
    <dgm:cxn modelId="{E4FEC927-AB7E-4945-91AB-C0DC0F0191B6}" type="presParOf" srcId="{2B9FE7E4-A1CF-4E69-A3B2-EAE927E659C2}" destId="{594432C0-C85A-4834-89F9-83DF6BA66BD2}" srcOrd="0" destOrd="0" presId="urn:microsoft.com/office/officeart/2009/layout/CirclePictureHierarchy"/>
    <dgm:cxn modelId="{67C5D48C-6DE1-4BB1-B31A-EB6A08E618F0}" type="presParOf" srcId="{2B9FE7E4-A1CF-4E69-A3B2-EAE927E659C2}" destId="{77764A88-0357-49A3-8789-79D9358C772C}" srcOrd="1" destOrd="0" presId="urn:microsoft.com/office/officeart/2009/layout/CirclePictureHierarchy"/>
    <dgm:cxn modelId="{1FAAB409-A7A6-4368-87D9-F71B3E4C1DC1}" type="presParOf" srcId="{DC2539C3-995B-4451-A75E-7B87F52F7BB6}" destId="{29958753-DE8C-4547-8906-A6899D92F558}" srcOrd="1" destOrd="0" presId="urn:microsoft.com/office/officeart/2009/layout/CirclePictureHierarchy"/>
    <dgm:cxn modelId="{AD1E38B5-A0BE-4491-B635-16F799D3DCA5}" type="presParOf" srcId="{DA40B568-D7AE-4977-82BE-CBC9D1E22366}" destId="{20589F90-573D-4682-84CC-F9F80C06A61E}" srcOrd="2" destOrd="0" presId="urn:microsoft.com/office/officeart/2009/layout/CirclePictureHierarchy"/>
    <dgm:cxn modelId="{DF9F2737-D4A3-42BC-A16E-478169087B34}" type="presParOf" srcId="{DA40B568-D7AE-4977-82BE-CBC9D1E22366}" destId="{C1704139-2861-4F0B-A4F8-C22AFA681ADB}" srcOrd="3" destOrd="0" presId="urn:microsoft.com/office/officeart/2009/layout/CirclePictureHierarchy"/>
    <dgm:cxn modelId="{FEAA69CB-8CBF-4E83-9181-42FE664BF5FF}" type="presParOf" srcId="{C1704139-2861-4F0B-A4F8-C22AFA681ADB}" destId="{36D1AD82-77B7-4A80-BAED-EFE79FCD710C}" srcOrd="0" destOrd="0" presId="urn:microsoft.com/office/officeart/2009/layout/CirclePictureHierarchy"/>
    <dgm:cxn modelId="{1D81A573-E68D-4951-B74C-BA9E98A0381C}" type="presParOf" srcId="{36D1AD82-77B7-4A80-BAED-EFE79FCD710C}" destId="{2AD07C38-1553-4572-B741-DE1209D0C811}" srcOrd="0" destOrd="0" presId="urn:microsoft.com/office/officeart/2009/layout/CirclePictureHierarchy"/>
    <dgm:cxn modelId="{AB7D7EE9-851B-4BB1-B410-5FB2118328AC}" type="presParOf" srcId="{36D1AD82-77B7-4A80-BAED-EFE79FCD710C}" destId="{E1489524-61A0-41CB-924C-F4A4ACB2D791}" srcOrd="1" destOrd="0" presId="urn:microsoft.com/office/officeart/2009/layout/CirclePictureHierarchy"/>
    <dgm:cxn modelId="{AB0099A1-BD6A-49F2-84D1-83522FAACA35}" type="presParOf" srcId="{C1704139-2861-4F0B-A4F8-C22AFA681ADB}" destId="{5F6F834C-B6AC-4457-8CF7-EDDA35CEB032}"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EE6-24A2-4651-996A-9AFB7B9FFC8F}">
      <dsp:nvSpPr>
        <dsp:cNvPr id="0" name=""/>
        <dsp:cNvSpPr/>
      </dsp:nvSpPr>
      <dsp:spPr>
        <a:xfrm>
          <a:off x="4062307" y="1314941"/>
          <a:ext cx="2364969" cy="2365006"/>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914400" rtl="1">
            <a:lnSpc>
              <a:spcPct val="90000"/>
            </a:lnSpc>
            <a:spcBef>
              <a:spcPct val="0"/>
            </a:spcBef>
            <a:spcAft>
              <a:spcPct val="35000"/>
            </a:spcAft>
            <a:buNone/>
          </a:pPr>
          <a:r>
            <a:rPr lang="tr-TR" sz="2800" b="1" i="0" kern="1200" noProof="0" dirty="0">
              <a:latin typeface="+mj-lt"/>
              <a:ea typeface="+mn-ea"/>
              <a:cs typeface="+mn-cs"/>
            </a:rPr>
            <a:t>AB Mali Yardımları</a:t>
          </a:r>
        </a:p>
      </dsp:txBody>
      <dsp:txXfrm>
        <a:off x="4408649" y="1661288"/>
        <a:ext cx="1672285" cy="1672312"/>
      </dsp:txXfrm>
    </dsp:sp>
    <dsp:sp modelId="{67CE884D-5253-4FB3-93EB-F69E663CDB83}">
      <dsp:nvSpPr>
        <dsp:cNvPr id="0" name=""/>
        <dsp:cNvSpPr/>
      </dsp:nvSpPr>
      <dsp:spPr>
        <a:xfrm rot="10800000">
          <a:off x="2879822" y="0"/>
          <a:ext cx="4766999" cy="4969544"/>
        </a:xfrm>
        <a:prstGeom prst="blockArc">
          <a:avLst>
            <a:gd name="adj1" fmla="val 17747832"/>
            <a:gd name="adj2" fmla="val 3872736"/>
            <a:gd name="adj3" fmla="val 558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F11860F-E2DE-4089-8A7D-EAF0A11B0DC1}">
      <dsp:nvSpPr>
        <dsp:cNvPr id="0" name=""/>
        <dsp:cNvSpPr/>
      </dsp:nvSpPr>
      <dsp:spPr>
        <a:xfrm>
          <a:off x="3228615" y="0"/>
          <a:ext cx="1266899" cy="126723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2FEF753-B743-46F7-96C2-6DBD1FAA6D5C}">
      <dsp:nvSpPr>
        <dsp:cNvPr id="0" name=""/>
        <dsp:cNvSpPr/>
      </dsp:nvSpPr>
      <dsp:spPr>
        <a:xfrm>
          <a:off x="1455989" y="216028"/>
          <a:ext cx="1707364" cy="64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914400" rtl="1">
            <a:lnSpc>
              <a:spcPct val="90000"/>
            </a:lnSpc>
            <a:spcBef>
              <a:spcPct val="0"/>
            </a:spcBef>
            <a:spcAft>
              <a:spcPct val="10000"/>
            </a:spcAft>
            <a:buNone/>
          </a:pPr>
          <a:r>
            <a:rPr lang="tr-TR" sz="1600" b="1" i="0" kern="1200" noProof="0" dirty="0">
              <a:solidFill>
                <a:schemeClr val="tx2"/>
              </a:solidFill>
              <a:latin typeface="+mj-lt"/>
              <a:ea typeface="+mn-ea"/>
              <a:cs typeface="+mn-cs"/>
            </a:rPr>
            <a:t>Katılım Öncesi Mali Yardım Aracı-IPA II </a:t>
          </a:r>
        </a:p>
        <a:p>
          <a:pPr lvl="0" algn="ctr" defTabSz="914400" rtl="1">
            <a:lnSpc>
              <a:spcPct val="90000"/>
            </a:lnSpc>
            <a:spcBef>
              <a:spcPct val="0"/>
            </a:spcBef>
            <a:spcAft>
              <a:spcPct val="10000"/>
            </a:spcAft>
            <a:buNone/>
          </a:pPr>
          <a:r>
            <a:rPr lang="tr-TR" sz="1600" b="1" i="0" kern="1200" noProof="0" dirty="0">
              <a:solidFill>
                <a:srgbClr val="FF0000"/>
              </a:solidFill>
              <a:latin typeface="+mj-lt"/>
              <a:ea typeface="+mn-ea"/>
              <a:cs typeface="+mn-cs"/>
            </a:rPr>
            <a:t>(2014-2020)</a:t>
          </a:r>
        </a:p>
      </dsp:txBody>
      <dsp:txXfrm>
        <a:off x="1455989" y="216028"/>
        <a:ext cx="1707364" cy="645731"/>
      </dsp:txXfrm>
    </dsp:sp>
    <dsp:sp modelId="{07F3DE25-1642-45C2-B4F6-1F381AF4B3C9}">
      <dsp:nvSpPr>
        <dsp:cNvPr id="0" name=""/>
        <dsp:cNvSpPr/>
      </dsp:nvSpPr>
      <dsp:spPr>
        <a:xfrm>
          <a:off x="2569916" y="1224135"/>
          <a:ext cx="1266899" cy="1267233"/>
        </a:xfrm>
        <a:prstGeom prst="ellipse">
          <a:avLst/>
        </a:prstGeom>
        <a:blipFill dpi="0" rotWithShape="1">
          <a:blip xmlns:r="http://schemas.openxmlformats.org/officeDocument/2006/relationships" r:embed="rId2" cstate="print">
            <a:duotone>
              <a:schemeClr val="dk2">
                <a:hueOff val="0"/>
                <a:satOff val="0"/>
                <a:lumOff val="0"/>
                <a:alphaOff val="0"/>
                <a:shade val="20000"/>
                <a:satMod val="200000"/>
              </a:schemeClr>
              <a:schemeClr val="dk2">
                <a:hueOff val="0"/>
                <a:satOff val="0"/>
                <a:lumOff val="0"/>
                <a:alphaOff val="0"/>
                <a:tint val="12000"/>
                <a:satMod val="190000"/>
              </a:schemeClr>
            </a:duotone>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94BC817-5809-4FC5-8218-E0685A7B3A53}">
      <dsp:nvSpPr>
        <dsp:cNvPr id="0" name=""/>
        <dsp:cNvSpPr/>
      </dsp:nvSpPr>
      <dsp:spPr>
        <a:xfrm>
          <a:off x="746758" y="1471515"/>
          <a:ext cx="1695832" cy="8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914400" rtl="1">
            <a:lnSpc>
              <a:spcPct val="90000"/>
            </a:lnSpc>
            <a:spcBef>
              <a:spcPct val="0"/>
            </a:spcBef>
            <a:spcAft>
              <a:spcPct val="10000"/>
            </a:spcAft>
            <a:buNone/>
          </a:pPr>
          <a:r>
            <a:rPr lang="tr-TR" sz="1600" b="1" i="0" kern="1200" noProof="0" dirty="0">
              <a:solidFill>
                <a:schemeClr val="tx2"/>
              </a:solidFill>
              <a:latin typeface="+mj-lt"/>
              <a:ea typeface="+mn-ea"/>
              <a:cs typeface="+mn-cs"/>
            </a:rPr>
            <a:t>Katılım Öncesi Mali Yardım Aracı-IPA I </a:t>
          </a:r>
        </a:p>
        <a:p>
          <a:pPr lvl="0" algn="ctr" defTabSz="914400" rtl="1">
            <a:lnSpc>
              <a:spcPct val="90000"/>
            </a:lnSpc>
            <a:spcBef>
              <a:spcPct val="0"/>
            </a:spcBef>
            <a:spcAft>
              <a:spcPct val="10000"/>
            </a:spcAft>
            <a:buNone/>
          </a:pPr>
          <a:r>
            <a:rPr lang="tr-TR" sz="1600" b="1" i="0" kern="1200" noProof="0" dirty="0">
              <a:solidFill>
                <a:srgbClr val="FF0000"/>
              </a:solidFill>
              <a:latin typeface="+mj-lt"/>
              <a:ea typeface="+mn-ea"/>
              <a:cs typeface="+mn-cs"/>
            </a:rPr>
            <a:t>(2007-2013)</a:t>
          </a:r>
        </a:p>
      </dsp:txBody>
      <dsp:txXfrm>
        <a:off x="746758" y="1471515"/>
        <a:ext cx="1695832" cy="828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503C2-7887-4239-9D19-397453C3F813}">
      <dsp:nvSpPr>
        <dsp:cNvPr id="0" name=""/>
        <dsp:cNvSpPr/>
      </dsp:nvSpPr>
      <dsp:spPr>
        <a:xfrm>
          <a:off x="4546058" y="841461"/>
          <a:ext cx="3596533" cy="176126"/>
        </a:xfrm>
        <a:custGeom>
          <a:avLst/>
          <a:gdLst/>
          <a:ahLst/>
          <a:cxnLst/>
          <a:rect l="0" t="0" r="0" b="0"/>
          <a:pathLst>
            <a:path>
              <a:moveTo>
                <a:pt x="0" y="0"/>
              </a:moveTo>
              <a:lnTo>
                <a:pt x="0" y="67256"/>
              </a:lnTo>
              <a:lnTo>
                <a:pt x="3596533" y="67256"/>
              </a:lnTo>
              <a:lnTo>
                <a:pt x="3596533" y="176126"/>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92ADA9C-CF7C-48F3-A47E-15C8B860890D}">
      <dsp:nvSpPr>
        <dsp:cNvPr id="0" name=""/>
        <dsp:cNvSpPr/>
      </dsp:nvSpPr>
      <dsp:spPr>
        <a:xfrm>
          <a:off x="6611980" y="1804094"/>
          <a:ext cx="160501" cy="1213128"/>
        </a:xfrm>
        <a:custGeom>
          <a:avLst/>
          <a:gdLst/>
          <a:ahLst/>
          <a:cxnLst/>
          <a:rect l="0" t="0" r="0" b="0"/>
          <a:pathLst>
            <a:path>
              <a:moveTo>
                <a:pt x="0" y="0"/>
              </a:moveTo>
              <a:lnTo>
                <a:pt x="0" y="1213128"/>
              </a:lnTo>
              <a:lnTo>
                <a:pt x="160501" y="1213128"/>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458ABFD-3314-4B42-A606-D87266B17778}">
      <dsp:nvSpPr>
        <dsp:cNvPr id="0" name=""/>
        <dsp:cNvSpPr/>
      </dsp:nvSpPr>
      <dsp:spPr>
        <a:xfrm>
          <a:off x="6611980" y="1804094"/>
          <a:ext cx="160501" cy="476956"/>
        </a:xfrm>
        <a:custGeom>
          <a:avLst/>
          <a:gdLst/>
          <a:ahLst/>
          <a:cxnLst/>
          <a:rect l="0" t="0" r="0" b="0"/>
          <a:pathLst>
            <a:path>
              <a:moveTo>
                <a:pt x="0" y="0"/>
              </a:moveTo>
              <a:lnTo>
                <a:pt x="0" y="476956"/>
              </a:lnTo>
              <a:lnTo>
                <a:pt x="160501" y="476956"/>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5C3613B-ACEA-481F-99D8-292A04381F4B}">
      <dsp:nvSpPr>
        <dsp:cNvPr id="0" name=""/>
        <dsp:cNvSpPr/>
      </dsp:nvSpPr>
      <dsp:spPr>
        <a:xfrm>
          <a:off x="4546058" y="841461"/>
          <a:ext cx="2493926" cy="217741"/>
        </a:xfrm>
        <a:custGeom>
          <a:avLst/>
          <a:gdLst/>
          <a:ahLst/>
          <a:cxnLst/>
          <a:rect l="0" t="0" r="0" b="0"/>
          <a:pathLst>
            <a:path>
              <a:moveTo>
                <a:pt x="0" y="0"/>
              </a:moveTo>
              <a:lnTo>
                <a:pt x="0" y="108870"/>
              </a:lnTo>
              <a:lnTo>
                <a:pt x="2493926" y="108870"/>
              </a:lnTo>
              <a:lnTo>
                <a:pt x="2493926" y="217741"/>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50139CB-B206-4786-87F7-406754AB80BE}">
      <dsp:nvSpPr>
        <dsp:cNvPr id="0" name=""/>
        <dsp:cNvSpPr/>
      </dsp:nvSpPr>
      <dsp:spPr>
        <a:xfrm>
          <a:off x="4633557" y="2067265"/>
          <a:ext cx="275613" cy="590881"/>
        </a:xfrm>
        <a:custGeom>
          <a:avLst/>
          <a:gdLst/>
          <a:ahLst/>
          <a:cxnLst/>
          <a:rect l="0" t="0" r="0" b="0"/>
          <a:pathLst>
            <a:path>
              <a:moveTo>
                <a:pt x="0" y="0"/>
              </a:moveTo>
              <a:lnTo>
                <a:pt x="0" y="590881"/>
              </a:lnTo>
              <a:lnTo>
                <a:pt x="275613" y="590881"/>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AF5D6AC-5824-458C-9C60-7C804E4FA151}">
      <dsp:nvSpPr>
        <dsp:cNvPr id="0" name=""/>
        <dsp:cNvSpPr/>
      </dsp:nvSpPr>
      <dsp:spPr>
        <a:xfrm>
          <a:off x="4546058" y="841461"/>
          <a:ext cx="822468" cy="217741"/>
        </a:xfrm>
        <a:custGeom>
          <a:avLst/>
          <a:gdLst/>
          <a:ahLst/>
          <a:cxnLst/>
          <a:rect l="0" t="0" r="0" b="0"/>
          <a:pathLst>
            <a:path>
              <a:moveTo>
                <a:pt x="0" y="0"/>
              </a:moveTo>
              <a:lnTo>
                <a:pt x="0" y="108870"/>
              </a:lnTo>
              <a:lnTo>
                <a:pt x="822468" y="108870"/>
              </a:lnTo>
              <a:lnTo>
                <a:pt x="822468" y="217741"/>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020D335-5F6A-4D98-950A-40D8390CA929}">
      <dsp:nvSpPr>
        <dsp:cNvPr id="0" name=""/>
        <dsp:cNvSpPr/>
      </dsp:nvSpPr>
      <dsp:spPr>
        <a:xfrm>
          <a:off x="2923168" y="1835107"/>
          <a:ext cx="185040" cy="2868634"/>
        </a:xfrm>
        <a:custGeom>
          <a:avLst/>
          <a:gdLst/>
          <a:ahLst/>
          <a:cxnLst/>
          <a:rect l="0" t="0" r="0" b="0"/>
          <a:pathLst>
            <a:path>
              <a:moveTo>
                <a:pt x="0" y="0"/>
              </a:moveTo>
              <a:lnTo>
                <a:pt x="0" y="2868634"/>
              </a:lnTo>
              <a:lnTo>
                <a:pt x="185040" y="2868634"/>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35C0F39-EE8D-46C3-9264-1F741373A945}">
      <dsp:nvSpPr>
        <dsp:cNvPr id="0" name=""/>
        <dsp:cNvSpPr/>
      </dsp:nvSpPr>
      <dsp:spPr>
        <a:xfrm>
          <a:off x="2923168" y="1835107"/>
          <a:ext cx="185040" cy="2132462"/>
        </a:xfrm>
        <a:custGeom>
          <a:avLst/>
          <a:gdLst/>
          <a:ahLst/>
          <a:cxnLst/>
          <a:rect l="0" t="0" r="0" b="0"/>
          <a:pathLst>
            <a:path>
              <a:moveTo>
                <a:pt x="0" y="0"/>
              </a:moveTo>
              <a:lnTo>
                <a:pt x="0" y="2132462"/>
              </a:lnTo>
              <a:lnTo>
                <a:pt x="185040" y="2132462"/>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EEFEEF8-6090-474B-8663-B5542EF799E7}">
      <dsp:nvSpPr>
        <dsp:cNvPr id="0" name=""/>
        <dsp:cNvSpPr/>
      </dsp:nvSpPr>
      <dsp:spPr>
        <a:xfrm>
          <a:off x="2923168" y="1835107"/>
          <a:ext cx="185040" cy="1396290"/>
        </a:xfrm>
        <a:custGeom>
          <a:avLst/>
          <a:gdLst/>
          <a:ahLst/>
          <a:cxnLst/>
          <a:rect l="0" t="0" r="0" b="0"/>
          <a:pathLst>
            <a:path>
              <a:moveTo>
                <a:pt x="0" y="0"/>
              </a:moveTo>
              <a:lnTo>
                <a:pt x="0" y="1396290"/>
              </a:lnTo>
              <a:lnTo>
                <a:pt x="185040" y="1396290"/>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4F78121-67A9-4736-BE52-8C3FFB93F80B}">
      <dsp:nvSpPr>
        <dsp:cNvPr id="0" name=""/>
        <dsp:cNvSpPr/>
      </dsp:nvSpPr>
      <dsp:spPr>
        <a:xfrm>
          <a:off x="2923168" y="1835107"/>
          <a:ext cx="185040" cy="568537"/>
        </a:xfrm>
        <a:custGeom>
          <a:avLst/>
          <a:gdLst/>
          <a:ahLst/>
          <a:cxnLst/>
          <a:rect l="0" t="0" r="0" b="0"/>
          <a:pathLst>
            <a:path>
              <a:moveTo>
                <a:pt x="0" y="0"/>
              </a:moveTo>
              <a:lnTo>
                <a:pt x="0" y="568537"/>
              </a:lnTo>
              <a:lnTo>
                <a:pt x="185040" y="568537"/>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EDF1684-3F7F-4070-86FA-2ADD8F058707}">
      <dsp:nvSpPr>
        <dsp:cNvPr id="0" name=""/>
        <dsp:cNvSpPr/>
      </dsp:nvSpPr>
      <dsp:spPr>
        <a:xfrm>
          <a:off x="3416610" y="841461"/>
          <a:ext cx="1129447" cy="217741"/>
        </a:xfrm>
        <a:custGeom>
          <a:avLst/>
          <a:gdLst/>
          <a:ahLst/>
          <a:cxnLst/>
          <a:rect l="0" t="0" r="0" b="0"/>
          <a:pathLst>
            <a:path>
              <a:moveTo>
                <a:pt x="1129447" y="0"/>
              </a:moveTo>
              <a:lnTo>
                <a:pt x="1129447" y="108870"/>
              </a:lnTo>
              <a:lnTo>
                <a:pt x="0" y="108870"/>
              </a:lnTo>
              <a:lnTo>
                <a:pt x="0" y="217741"/>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61D5F0A-1ED1-4C71-82EF-38A20149DF4B}">
      <dsp:nvSpPr>
        <dsp:cNvPr id="0" name=""/>
        <dsp:cNvSpPr/>
      </dsp:nvSpPr>
      <dsp:spPr>
        <a:xfrm>
          <a:off x="1650833" y="2708378"/>
          <a:ext cx="91440" cy="1302433"/>
        </a:xfrm>
        <a:custGeom>
          <a:avLst/>
          <a:gdLst/>
          <a:ahLst/>
          <a:cxnLst/>
          <a:rect l="0" t="0" r="0" b="0"/>
          <a:pathLst>
            <a:path>
              <a:moveTo>
                <a:pt x="45720" y="0"/>
              </a:moveTo>
              <a:lnTo>
                <a:pt x="45720" y="1302433"/>
              </a:lnTo>
              <a:lnTo>
                <a:pt x="125785" y="1302433"/>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1220EAA-80DC-47E4-8C9F-6657BAEEEE07}">
      <dsp:nvSpPr>
        <dsp:cNvPr id="0" name=""/>
        <dsp:cNvSpPr/>
      </dsp:nvSpPr>
      <dsp:spPr>
        <a:xfrm>
          <a:off x="1650833" y="2708378"/>
          <a:ext cx="91440" cy="541032"/>
        </a:xfrm>
        <a:custGeom>
          <a:avLst/>
          <a:gdLst/>
          <a:ahLst/>
          <a:cxnLst/>
          <a:rect l="0" t="0" r="0" b="0"/>
          <a:pathLst>
            <a:path>
              <a:moveTo>
                <a:pt x="45720" y="0"/>
              </a:moveTo>
              <a:lnTo>
                <a:pt x="45720" y="541032"/>
              </a:lnTo>
              <a:lnTo>
                <a:pt x="105058" y="541032"/>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AB627A7-9910-4B0C-AC4B-08A53F57C0BC}">
      <dsp:nvSpPr>
        <dsp:cNvPr id="0" name=""/>
        <dsp:cNvSpPr/>
      </dsp:nvSpPr>
      <dsp:spPr>
        <a:xfrm>
          <a:off x="1432686" y="1730186"/>
          <a:ext cx="782405" cy="217741"/>
        </a:xfrm>
        <a:custGeom>
          <a:avLst/>
          <a:gdLst/>
          <a:ahLst/>
          <a:cxnLst/>
          <a:rect l="0" t="0" r="0" b="0"/>
          <a:pathLst>
            <a:path>
              <a:moveTo>
                <a:pt x="0" y="0"/>
              </a:moveTo>
              <a:lnTo>
                <a:pt x="0" y="108870"/>
              </a:lnTo>
              <a:lnTo>
                <a:pt x="782405" y="108870"/>
              </a:lnTo>
              <a:lnTo>
                <a:pt x="782405" y="217741"/>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9B08FCD-BB56-4E6E-B56F-6B17E03F2633}">
      <dsp:nvSpPr>
        <dsp:cNvPr id="0" name=""/>
        <dsp:cNvSpPr/>
      </dsp:nvSpPr>
      <dsp:spPr>
        <a:xfrm>
          <a:off x="172534" y="2736565"/>
          <a:ext cx="180162" cy="1849207"/>
        </a:xfrm>
        <a:custGeom>
          <a:avLst/>
          <a:gdLst/>
          <a:ahLst/>
          <a:cxnLst/>
          <a:rect l="0" t="0" r="0" b="0"/>
          <a:pathLst>
            <a:path>
              <a:moveTo>
                <a:pt x="0" y="0"/>
              </a:moveTo>
              <a:lnTo>
                <a:pt x="0" y="1849207"/>
              </a:lnTo>
              <a:lnTo>
                <a:pt x="180162" y="1849207"/>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CD6C03C-7C90-44C7-9553-8C8932BC7194}">
      <dsp:nvSpPr>
        <dsp:cNvPr id="0" name=""/>
        <dsp:cNvSpPr/>
      </dsp:nvSpPr>
      <dsp:spPr>
        <a:xfrm>
          <a:off x="172534" y="2736565"/>
          <a:ext cx="180162" cy="1138090"/>
        </a:xfrm>
        <a:custGeom>
          <a:avLst/>
          <a:gdLst/>
          <a:ahLst/>
          <a:cxnLst/>
          <a:rect l="0" t="0" r="0" b="0"/>
          <a:pathLst>
            <a:path>
              <a:moveTo>
                <a:pt x="0" y="0"/>
              </a:moveTo>
              <a:lnTo>
                <a:pt x="0" y="1138090"/>
              </a:lnTo>
              <a:lnTo>
                <a:pt x="180162" y="1138090"/>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C997318-D06E-4260-A2AA-5B56DEC1EC01}">
      <dsp:nvSpPr>
        <dsp:cNvPr id="0" name=""/>
        <dsp:cNvSpPr/>
      </dsp:nvSpPr>
      <dsp:spPr>
        <a:xfrm>
          <a:off x="172534" y="2736565"/>
          <a:ext cx="166340" cy="496086"/>
        </a:xfrm>
        <a:custGeom>
          <a:avLst/>
          <a:gdLst/>
          <a:ahLst/>
          <a:cxnLst/>
          <a:rect l="0" t="0" r="0" b="0"/>
          <a:pathLst>
            <a:path>
              <a:moveTo>
                <a:pt x="0" y="0"/>
              </a:moveTo>
              <a:lnTo>
                <a:pt x="0" y="496086"/>
              </a:lnTo>
              <a:lnTo>
                <a:pt x="166340" y="496086"/>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01386A2-1E3E-4A92-9667-33A210E3D948}">
      <dsp:nvSpPr>
        <dsp:cNvPr id="0" name=""/>
        <dsp:cNvSpPr/>
      </dsp:nvSpPr>
      <dsp:spPr>
        <a:xfrm>
          <a:off x="711362" y="1730186"/>
          <a:ext cx="721324" cy="198610"/>
        </a:xfrm>
        <a:custGeom>
          <a:avLst/>
          <a:gdLst/>
          <a:ahLst/>
          <a:cxnLst/>
          <a:rect l="0" t="0" r="0" b="0"/>
          <a:pathLst>
            <a:path>
              <a:moveTo>
                <a:pt x="721324" y="0"/>
              </a:moveTo>
              <a:lnTo>
                <a:pt x="721324" y="89740"/>
              </a:lnTo>
              <a:lnTo>
                <a:pt x="0" y="89740"/>
              </a:lnTo>
              <a:lnTo>
                <a:pt x="0" y="198610"/>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9200C85-888E-4204-A20F-469F6D89F117}">
      <dsp:nvSpPr>
        <dsp:cNvPr id="0" name=""/>
        <dsp:cNvSpPr/>
      </dsp:nvSpPr>
      <dsp:spPr>
        <a:xfrm>
          <a:off x="1432686" y="841461"/>
          <a:ext cx="3113371" cy="217741"/>
        </a:xfrm>
        <a:custGeom>
          <a:avLst/>
          <a:gdLst/>
          <a:ahLst/>
          <a:cxnLst/>
          <a:rect l="0" t="0" r="0" b="0"/>
          <a:pathLst>
            <a:path>
              <a:moveTo>
                <a:pt x="3113371" y="0"/>
              </a:moveTo>
              <a:lnTo>
                <a:pt x="3113371" y="108870"/>
              </a:lnTo>
              <a:lnTo>
                <a:pt x="0" y="108870"/>
              </a:lnTo>
              <a:lnTo>
                <a:pt x="0" y="217741"/>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1C67B47-2B79-465D-BE13-D8967E594A0F}">
      <dsp:nvSpPr>
        <dsp:cNvPr id="0" name=""/>
        <dsp:cNvSpPr/>
      </dsp:nvSpPr>
      <dsp:spPr>
        <a:xfrm>
          <a:off x="1936763" y="76770"/>
          <a:ext cx="5218588" cy="764690"/>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000000"/>
              </a:solidFill>
              <a:latin typeface="Arial Black" panose="020B0A04020102020204" pitchFamily="34" charset="0"/>
              <a:ea typeface="+mn-ea"/>
              <a:cs typeface="+mn-cs"/>
            </a:rPr>
            <a:t>AVRUPA BİRLİĞİ BAKANLIĞI </a:t>
          </a:r>
        </a:p>
        <a:p>
          <a:pPr lvl="0" algn="ctr" defTabSz="444500">
            <a:lnSpc>
              <a:spcPct val="90000"/>
            </a:lnSpc>
            <a:spcBef>
              <a:spcPct val="0"/>
            </a:spcBef>
            <a:spcAft>
              <a:spcPct val="35000"/>
            </a:spcAft>
          </a:pPr>
          <a:r>
            <a:rPr lang="tr-TR" sz="1000" b="1" kern="1200" dirty="0" smtClean="0">
              <a:solidFill>
                <a:srgbClr val="000000"/>
              </a:solidFill>
              <a:latin typeface="Arial"/>
              <a:ea typeface="+mn-ea"/>
              <a:cs typeface="+mn-cs"/>
            </a:rPr>
            <a:t>Ulusal IPA Koordinatörü (NIPAC)</a:t>
          </a:r>
          <a:endParaRPr lang="tr-TR" sz="1000" b="1" kern="1200" dirty="0">
            <a:solidFill>
              <a:srgbClr val="000000"/>
            </a:solidFill>
            <a:latin typeface="Arial"/>
            <a:ea typeface="+mn-ea"/>
            <a:cs typeface="+mn-cs"/>
          </a:endParaRPr>
        </a:p>
      </dsp:txBody>
      <dsp:txXfrm>
        <a:off x="1936763" y="76770"/>
        <a:ext cx="5218588" cy="764690"/>
      </dsp:txXfrm>
    </dsp:sp>
    <dsp:sp modelId="{8C7FA9D2-639D-4B2D-B38E-469CF6802654}">
      <dsp:nvSpPr>
        <dsp:cNvPr id="0" name=""/>
        <dsp:cNvSpPr/>
      </dsp:nvSpPr>
      <dsp:spPr>
        <a:xfrm>
          <a:off x="525271" y="1059202"/>
          <a:ext cx="1814829" cy="670984"/>
        </a:xfrm>
        <a:prstGeom prst="rect">
          <a:avLst/>
        </a:prstGeom>
        <a:solidFill>
          <a:srgbClr val="333399">
            <a:lumMod val="20000"/>
            <a:lumOff val="80000"/>
          </a:srgb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000000"/>
              </a:solidFill>
              <a:effectLst/>
              <a:latin typeface="Comic Sans MS" panose="030F0702030302020204" pitchFamily="66" charset="0"/>
              <a:ea typeface="+mn-ea"/>
              <a:cs typeface="Arial" panose="020B0604020202020204" pitchFamily="34" charset="0"/>
            </a:rPr>
            <a:t>Birlik</a:t>
          </a:r>
          <a:r>
            <a:rPr lang="tr-TR" sz="1000" b="1" kern="1200" baseline="0" dirty="0" smtClean="0">
              <a:solidFill>
                <a:srgbClr val="000000"/>
              </a:solidFill>
              <a:effectLst/>
              <a:latin typeface="Comic Sans MS" panose="030F0702030302020204" pitchFamily="66" charset="0"/>
              <a:ea typeface="+mn-ea"/>
              <a:cs typeface="Arial" panose="020B0604020202020204" pitchFamily="34" charset="0"/>
            </a:rPr>
            <a:t> Üyeliğine Hazırlık için Reformlar-Kapasite Geliştirme </a:t>
          </a:r>
          <a:r>
            <a:rPr lang="tr-TR" sz="1000" b="1" kern="1200" baseline="0" dirty="0" smtClean="0">
              <a:solidFill>
                <a:srgbClr val="FF0000"/>
              </a:solidFill>
              <a:effectLst/>
              <a:latin typeface="Comic Sans MS" panose="030F0702030302020204" pitchFamily="66" charset="0"/>
              <a:ea typeface="+mn-ea"/>
              <a:cs typeface="Arial" panose="020B0604020202020204" pitchFamily="34" charset="0"/>
            </a:rPr>
            <a:t>(PA-1)</a:t>
          </a:r>
          <a:endParaRPr lang="tr-TR" sz="1000" b="1" kern="1200" dirty="0">
            <a:solidFill>
              <a:srgbClr val="FF0000"/>
            </a:solidFill>
            <a:latin typeface="Comic Sans MS" panose="030F0702030302020204" pitchFamily="66" charset="0"/>
            <a:ea typeface="+mn-ea"/>
            <a:cs typeface="+mn-cs"/>
          </a:endParaRPr>
        </a:p>
      </dsp:txBody>
      <dsp:txXfrm>
        <a:off x="525271" y="1059202"/>
        <a:ext cx="1814829" cy="670984"/>
      </dsp:txXfrm>
    </dsp:sp>
    <dsp:sp modelId="{87FE0ACB-78F2-49F9-8257-F4247155DB9F}">
      <dsp:nvSpPr>
        <dsp:cNvPr id="0" name=""/>
        <dsp:cNvSpPr/>
      </dsp:nvSpPr>
      <dsp:spPr>
        <a:xfrm>
          <a:off x="37827" y="1928797"/>
          <a:ext cx="1347070" cy="807767"/>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000000"/>
              </a:solidFill>
              <a:effectLst/>
              <a:latin typeface="Comic Sans MS" panose="030F0702030302020204" pitchFamily="66" charset="0"/>
              <a:ea typeface="+mn-ea"/>
              <a:cs typeface="Arial" panose="020B0604020202020204" pitchFamily="34" charset="0"/>
            </a:rPr>
            <a:t>DEMOKRASİ </a:t>
          </a:r>
        </a:p>
        <a:p>
          <a:pPr lvl="0" algn="ctr" defTabSz="444500">
            <a:lnSpc>
              <a:spcPct val="90000"/>
            </a:lnSpc>
            <a:spcBef>
              <a:spcPct val="0"/>
            </a:spcBef>
            <a:spcAft>
              <a:spcPct val="35000"/>
            </a:spcAft>
          </a:pPr>
          <a:r>
            <a:rPr lang="tr-TR" sz="1000" b="1" kern="1200" dirty="0" smtClean="0">
              <a:solidFill>
                <a:srgbClr val="000000"/>
              </a:solidFill>
              <a:effectLst/>
              <a:latin typeface="Comic Sans MS" panose="030F0702030302020204" pitchFamily="66" charset="0"/>
              <a:ea typeface="+mn-ea"/>
              <a:cs typeface="Arial" panose="020B0604020202020204" pitchFamily="34" charset="0"/>
            </a:rPr>
            <a:t>ve YÖNETİŞİM </a:t>
          </a:r>
          <a:r>
            <a:rPr lang="tr-TR" sz="1000" b="1" kern="1200" dirty="0" smtClean="0">
              <a:solidFill>
                <a:srgbClr val="0070C0"/>
              </a:solidFill>
              <a:effectLst/>
              <a:latin typeface="Comic Sans MS" panose="030F0702030302020204" pitchFamily="66" charset="0"/>
              <a:ea typeface="+mn-ea"/>
              <a:cs typeface="Arial" panose="020B0604020202020204" pitchFamily="34" charset="0"/>
            </a:rPr>
            <a:t>(ÖS-1)</a:t>
          </a:r>
          <a:endParaRPr lang="tr-TR" sz="1000" b="1" kern="1200" dirty="0">
            <a:solidFill>
              <a:srgbClr val="0070C0"/>
            </a:solidFill>
            <a:latin typeface="Comic Sans MS" panose="030F0702030302020204" pitchFamily="66" charset="0"/>
            <a:ea typeface="+mn-ea"/>
            <a:cs typeface="+mn-cs"/>
          </a:endParaRPr>
        </a:p>
      </dsp:txBody>
      <dsp:txXfrm>
        <a:off x="37827" y="1928797"/>
        <a:ext cx="1347070" cy="807767"/>
      </dsp:txXfrm>
    </dsp:sp>
    <dsp:sp modelId="{3998C496-CED5-4A4D-BEB9-469B460721CD}">
      <dsp:nvSpPr>
        <dsp:cNvPr id="0" name=""/>
        <dsp:cNvSpPr/>
      </dsp:nvSpPr>
      <dsp:spPr>
        <a:xfrm>
          <a:off x="338875" y="2973436"/>
          <a:ext cx="1036862" cy="518431"/>
        </a:xfrm>
        <a:prstGeom prst="rect">
          <a:avLst/>
        </a:prstGeom>
        <a:solidFill>
          <a:srgbClr val="72F87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i="1" kern="1200" dirty="0" smtClean="0">
              <a:solidFill>
                <a:srgbClr val="A6311A"/>
              </a:solidFill>
              <a:effectLst/>
              <a:latin typeface="Comic Sans MS" panose="030F0702030302020204" pitchFamily="66" charset="0"/>
              <a:ea typeface="+mn-ea"/>
              <a:cs typeface="Arial" panose="020B0604020202020204" pitchFamily="34" charset="0"/>
            </a:rPr>
            <a:t>SİVİLTOPLUM </a:t>
          </a:r>
          <a:endParaRPr lang="tr-TR" sz="1000" b="1" kern="1200" dirty="0">
            <a:solidFill>
              <a:srgbClr val="000000"/>
            </a:solidFill>
            <a:latin typeface="Comic Sans MS" panose="030F0702030302020204" pitchFamily="66" charset="0"/>
            <a:ea typeface="+mn-ea"/>
            <a:cs typeface="+mn-cs"/>
          </a:endParaRPr>
        </a:p>
      </dsp:txBody>
      <dsp:txXfrm>
        <a:off x="338875" y="2973436"/>
        <a:ext cx="1036862" cy="518431"/>
      </dsp:txXfrm>
    </dsp:sp>
    <dsp:sp modelId="{C83C1888-D0E6-43F6-84BD-10D8EF353FCD}">
      <dsp:nvSpPr>
        <dsp:cNvPr id="0" name=""/>
        <dsp:cNvSpPr/>
      </dsp:nvSpPr>
      <dsp:spPr>
        <a:xfrm>
          <a:off x="352696" y="3615440"/>
          <a:ext cx="1036862" cy="518431"/>
        </a:xfrm>
        <a:prstGeom prst="rect">
          <a:avLst/>
        </a:prstGeom>
        <a:solidFill>
          <a:schemeClr val="accent5">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i="1" kern="1200" dirty="0">
              <a:solidFill>
                <a:srgbClr val="C00000"/>
              </a:solidFill>
              <a:latin typeface="Comic Sans MS" panose="030F0702030302020204" pitchFamily="66" charset="0"/>
              <a:ea typeface="+mn-ea"/>
              <a:cs typeface="+mn-cs"/>
            </a:rPr>
            <a:t>Düzenleyici </a:t>
          </a:r>
          <a:r>
            <a:rPr lang="tr-TR" sz="1000" b="1" i="1" kern="1200" dirty="0" smtClean="0">
              <a:solidFill>
                <a:srgbClr val="C00000"/>
              </a:solidFill>
              <a:latin typeface="Comic Sans MS" panose="030F0702030302020204" pitchFamily="66" charset="0"/>
              <a:ea typeface="+mn-ea"/>
              <a:cs typeface="+mn-cs"/>
            </a:rPr>
            <a:t>Reform (RRAA)</a:t>
          </a:r>
          <a:endParaRPr lang="tr-TR" sz="1000" b="1" i="1" kern="1200" dirty="0">
            <a:solidFill>
              <a:srgbClr val="C00000"/>
            </a:solidFill>
            <a:latin typeface="Comic Sans MS" panose="030F0702030302020204" pitchFamily="66" charset="0"/>
            <a:ea typeface="+mn-ea"/>
            <a:cs typeface="+mn-cs"/>
          </a:endParaRPr>
        </a:p>
      </dsp:txBody>
      <dsp:txXfrm>
        <a:off x="352696" y="3615440"/>
        <a:ext cx="1036862" cy="518431"/>
      </dsp:txXfrm>
    </dsp:sp>
    <dsp:sp modelId="{0E48A877-6433-4834-925D-CFAB033C48EC}">
      <dsp:nvSpPr>
        <dsp:cNvPr id="0" name=""/>
        <dsp:cNvSpPr/>
      </dsp:nvSpPr>
      <dsp:spPr>
        <a:xfrm>
          <a:off x="352696" y="4326556"/>
          <a:ext cx="1036862" cy="518431"/>
        </a:xfrm>
        <a:prstGeom prst="rect">
          <a:avLst/>
        </a:prstGeom>
        <a:solidFill>
          <a:srgbClr val="DAEDE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i="1" kern="1200" dirty="0">
              <a:solidFill>
                <a:srgbClr val="C00000"/>
              </a:solidFill>
              <a:latin typeface="Comic Sans MS" panose="030F0702030302020204" pitchFamily="66" charset="0"/>
              <a:ea typeface="+mn-ea"/>
              <a:cs typeface="+mn-cs"/>
            </a:rPr>
            <a:t>Birlik Programları</a:t>
          </a:r>
        </a:p>
      </dsp:txBody>
      <dsp:txXfrm>
        <a:off x="352696" y="4326556"/>
        <a:ext cx="1036862" cy="518431"/>
      </dsp:txXfrm>
    </dsp:sp>
    <dsp:sp modelId="{F477F4B4-A5F9-4609-8768-1707D104CEDE}">
      <dsp:nvSpPr>
        <dsp:cNvPr id="0" name=""/>
        <dsp:cNvSpPr/>
      </dsp:nvSpPr>
      <dsp:spPr>
        <a:xfrm>
          <a:off x="1566918" y="1947928"/>
          <a:ext cx="1296347" cy="760450"/>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000000"/>
              </a:solidFill>
              <a:effectLst/>
              <a:latin typeface="Comic Sans MS" panose="030F0702030302020204" pitchFamily="66" charset="0"/>
              <a:ea typeface="+mn-ea"/>
              <a:cs typeface="Arial" panose="020B0604020202020204" pitchFamily="34" charset="0"/>
            </a:rPr>
            <a:t>HUKUKUN ÜSTÜNLÜĞÜ ve TEMEL HAKLAR </a:t>
          </a:r>
          <a:r>
            <a:rPr lang="tr-TR" sz="1000" b="1" kern="1200" dirty="0" smtClean="0">
              <a:solidFill>
                <a:srgbClr val="0070C0"/>
              </a:solidFill>
              <a:effectLst/>
              <a:latin typeface="Comic Sans MS" panose="030F0702030302020204" pitchFamily="66" charset="0"/>
              <a:ea typeface="+mn-ea"/>
              <a:cs typeface="Arial" panose="020B0604020202020204" pitchFamily="34" charset="0"/>
            </a:rPr>
            <a:t>(ÖS-2)</a:t>
          </a:r>
          <a:endParaRPr lang="tr-TR" sz="1000" b="1" kern="1200" dirty="0">
            <a:solidFill>
              <a:srgbClr val="0070C0"/>
            </a:solidFill>
            <a:latin typeface="Comic Sans MS" panose="030F0702030302020204" pitchFamily="66" charset="0"/>
            <a:ea typeface="+mn-ea"/>
            <a:cs typeface="+mn-cs"/>
          </a:endParaRPr>
        </a:p>
      </dsp:txBody>
      <dsp:txXfrm>
        <a:off x="1566918" y="1947928"/>
        <a:ext cx="1296347" cy="760450"/>
      </dsp:txXfrm>
    </dsp:sp>
    <dsp:sp modelId="{529BA727-1CA4-4416-9D64-B10D43935794}">
      <dsp:nvSpPr>
        <dsp:cNvPr id="0" name=""/>
        <dsp:cNvSpPr/>
      </dsp:nvSpPr>
      <dsp:spPr>
        <a:xfrm>
          <a:off x="1755892" y="2954907"/>
          <a:ext cx="974888" cy="589005"/>
        </a:xfrm>
        <a:prstGeom prst="rect">
          <a:avLst/>
        </a:prstGeom>
        <a:solidFill>
          <a:srgbClr val="DAEDE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000" b="1" i="1" kern="1200" dirty="0" smtClean="0">
              <a:solidFill>
                <a:srgbClr val="A6311A"/>
              </a:solidFill>
              <a:effectLst/>
              <a:latin typeface="Comic Sans MS" panose="030F0702030302020204" pitchFamily="66" charset="0"/>
              <a:ea typeface="+mn-ea"/>
              <a:cs typeface="Arial" panose="020B0604020202020204" pitchFamily="34" charset="0"/>
            </a:rPr>
            <a:t>Yargı ve Temel Haklar</a:t>
          </a:r>
          <a:endParaRPr lang="tr-TR" sz="1000" b="1" i="1" kern="1200" dirty="0">
            <a:solidFill>
              <a:srgbClr val="A6311A"/>
            </a:solidFill>
            <a:effectLst/>
            <a:latin typeface="Comic Sans MS" panose="030F0702030302020204" pitchFamily="66" charset="0"/>
            <a:ea typeface="+mn-ea"/>
            <a:cs typeface="Arial" panose="020B0604020202020204" pitchFamily="34" charset="0"/>
          </a:endParaRPr>
        </a:p>
      </dsp:txBody>
      <dsp:txXfrm>
        <a:off x="1755892" y="2954907"/>
        <a:ext cx="974888" cy="589005"/>
      </dsp:txXfrm>
    </dsp:sp>
    <dsp:sp modelId="{FFE583AC-4819-4792-9EAB-950A78BC27C8}">
      <dsp:nvSpPr>
        <dsp:cNvPr id="0" name=""/>
        <dsp:cNvSpPr/>
      </dsp:nvSpPr>
      <dsp:spPr>
        <a:xfrm>
          <a:off x="1776619" y="3775034"/>
          <a:ext cx="999462" cy="471554"/>
        </a:xfrm>
        <a:prstGeom prst="rect">
          <a:avLst/>
        </a:prstGeom>
        <a:solidFill>
          <a:srgbClr val="DAEDE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i="1" kern="1200" dirty="0" smtClean="0">
              <a:solidFill>
                <a:srgbClr val="A6311A"/>
              </a:solidFill>
              <a:latin typeface="Comic Sans MS" panose="030F0702030302020204" pitchFamily="66" charset="0"/>
              <a:ea typeface="+mn-ea"/>
              <a:cs typeface="+mn-cs"/>
            </a:rPr>
            <a:t>İçişleri</a:t>
          </a:r>
          <a:endParaRPr lang="tr-TR" sz="1000" b="1" i="1" kern="1200" dirty="0">
            <a:solidFill>
              <a:srgbClr val="A6311A"/>
            </a:solidFill>
            <a:latin typeface="Comic Sans MS" panose="030F0702030302020204" pitchFamily="66" charset="0"/>
            <a:ea typeface="+mn-ea"/>
            <a:cs typeface="+mn-cs"/>
          </a:endParaRPr>
        </a:p>
      </dsp:txBody>
      <dsp:txXfrm>
        <a:off x="1776619" y="3775034"/>
        <a:ext cx="999462" cy="471554"/>
      </dsp:txXfrm>
    </dsp:sp>
    <dsp:sp modelId="{E3F62503-3C1C-4868-BA0B-CA7895AB5EAF}">
      <dsp:nvSpPr>
        <dsp:cNvPr id="0" name=""/>
        <dsp:cNvSpPr/>
      </dsp:nvSpPr>
      <dsp:spPr>
        <a:xfrm>
          <a:off x="2799807" y="1059202"/>
          <a:ext cx="1233606" cy="775904"/>
        </a:xfrm>
        <a:prstGeom prst="rect">
          <a:avLst/>
        </a:prstGeom>
        <a:solidFill>
          <a:srgbClr val="333399">
            <a:lumMod val="20000"/>
            <a:lumOff val="80000"/>
          </a:srgb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err="1" smtClean="0">
              <a:solidFill>
                <a:srgbClr val="000000"/>
              </a:solidFill>
              <a:effectLst/>
              <a:latin typeface="Comic Sans MS" panose="030F0702030302020204" pitchFamily="66" charset="0"/>
              <a:ea typeface="+mn-ea"/>
              <a:cs typeface="Arial" panose="020B0604020202020204" pitchFamily="34" charset="0"/>
            </a:rPr>
            <a:t>Sosyo</a:t>
          </a:r>
          <a:r>
            <a:rPr lang="tr-TR" sz="1000" b="1" kern="1200" dirty="0" smtClean="0">
              <a:solidFill>
                <a:srgbClr val="000000"/>
              </a:solidFill>
              <a:effectLst/>
              <a:latin typeface="Comic Sans MS" panose="030F0702030302020204" pitchFamily="66" charset="0"/>
              <a:ea typeface="+mn-ea"/>
              <a:cs typeface="Arial" panose="020B0604020202020204" pitchFamily="34" charset="0"/>
            </a:rPr>
            <a:t>-Ekonomik ve Bölgesel Kalkınma </a:t>
          </a:r>
          <a:r>
            <a:rPr lang="tr-TR" sz="1000" b="1" kern="1200" dirty="0" smtClean="0">
              <a:solidFill>
                <a:srgbClr val="FF0000"/>
              </a:solidFill>
              <a:effectLst/>
              <a:latin typeface="Comic Sans MS" panose="030F0702030302020204" pitchFamily="66" charset="0"/>
              <a:ea typeface="+mn-ea"/>
              <a:cs typeface="Arial" panose="020B0604020202020204" pitchFamily="34" charset="0"/>
            </a:rPr>
            <a:t>(PA-2)</a:t>
          </a:r>
          <a:endParaRPr lang="tr-TR" sz="1000" b="1" kern="1200" dirty="0">
            <a:solidFill>
              <a:srgbClr val="FF0000"/>
            </a:solidFill>
            <a:latin typeface="Comic Sans MS" panose="030F0702030302020204" pitchFamily="66" charset="0"/>
            <a:ea typeface="+mn-ea"/>
            <a:cs typeface="+mn-cs"/>
          </a:endParaRPr>
        </a:p>
      </dsp:txBody>
      <dsp:txXfrm>
        <a:off x="2799807" y="1059202"/>
        <a:ext cx="1233606" cy="775904"/>
      </dsp:txXfrm>
    </dsp:sp>
    <dsp:sp modelId="{842237A6-422D-4E0A-965E-C03B0CBA2415}">
      <dsp:nvSpPr>
        <dsp:cNvPr id="0" name=""/>
        <dsp:cNvSpPr/>
      </dsp:nvSpPr>
      <dsp:spPr>
        <a:xfrm>
          <a:off x="3108209" y="2052848"/>
          <a:ext cx="1123865" cy="701592"/>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000000"/>
              </a:solidFill>
              <a:effectLst/>
              <a:latin typeface="Comic Sans MS" panose="030F0702030302020204" pitchFamily="66" charset="0"/>
              <a:ea typeface="+mn-ea"/>
              <a:cs typeface="Arial" panose="020B0604020202020204" pitchFamily="34" charset="0"/>
            </a:rPr>
            <a:t>ÇEVRE ve İKLİM DEĞİŞİKLİĞİ </a:t>
          </a:r>
          <a:r>
            <a:rPr lang="tr-TR" sz="1000" b="1" kern="1200" dirty="0" smtClean="0">
              <a:solidFill>
                <a:srgbClr val="0070C0"/>
              </a:solidFill>
              <a:effectLst/>
              <a:latin typeface="Comic Sans MS" panose="030F0702030302020204" pitchFamily="66" charset="0"/>
              <a:ea typeface="+mn-ea"/>
              <a:cs typeface="Arial" panose="020B0604020202020204" pitchFamily="34" charset="0"/>
            </a:rPr>
            <a:t>(ÖS-3)</a:t>
          </a:r>
          <a:endParaRPr lang="tr-TR" sz="1000" b="1" kern="1200" dirty="0">
            <a:solidFill>
              <a:srgbClr val="0070C0"/>
            </a:solidFill>
            <a:latin typeface="Comic Sans MS" panose="030F0702030302020204" pitchFamily="66" charset="0"/>
            <a:ea typeface="+mn-ea"/>
            <a:cs typeface="+mn-cs"/>
          </a:endParaRPr>
        </a:p>
      </dsp:txBody>
      <dsp:txXfrm>
        <a:off x="3108209" y="2052848"/>
        <a:ext cx="1123865" cy="701592"/>
      </dsp:txXfrm>
    </dsp:sp>
    <dsp:sp modelId="{34B357D4-CB17-44D0-BC5E-A1F404BED0E9}">
      <dsp:nvSpPr>
        <dsp:cNvPr id="0" name=""/>
        <dsp:cNvSpPr/>
      </dsp:nvSpPr>
      <dsp:spPr>
        <a:xfrm>
          <a:off x="3108209" y="2972181"/>
          <a:ext cx="1036862" cy="518431"/>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000000"/>
              </a:solidFill>
              <a:effectLst/>
              <a:latin typeface="Comic Sans MS" panose="030F0702030302020204" pitchFamily="66" charset="0"/>
              <a:ea typeface="+mn-ea"/>
              <a:cs typeface="Arial" panose="020B0604020202020204" pitchFamily="34" charset="0"/>
            </a:rPr>
            <a:t>ULAŞTIRMA </a:t>
          </a:r>
          <a:r>
            <a:rPr lang="tr-TR" sz="1000" b="1" kern="1200" dirty="0" smtClean="0">
              <a:solidFill>
                <a:srgbClr val="0070C0"/>
              </a:solidFill>
              <a:effectLst/>
              <a:latin typeface="Comic Sans MS" panose="030F0702030302020204" pitchFamily="66" charset="0"/>
              <a:ea typeface="+mn-ea"/>
              <a:cs typeface="Arial" panose="020B0604020202020204" pitchFamily="34" charset="0"/>
            </a:rPr>
            <a:t>(ÖS-4)</a:t>
          </a:r>
          <a:endParaRPr lang="tr-TR" sz="1000" b="1" kern="1200" dirty="0">
            <a:solidFill>
              <a:srgbClr val="0070C0"/>
            </a:solidFill>
            <a:latin typeface="Comic Sans MS" panose="030F0702030302020204" pitchFamily="66" charset="0"/>
            <a:ea typeface="+mn-ea"/>
            <a:cs typeface="+mn-cs"/>
          </a:endParaRPr>
        </a:p>
      </dsp:txBody>
      <dsp:txXfrm>
        <a:off x="3108209" y="2972181"/>
        <a:ext cx="1036862" cy="518431"/>
      </dsp:txXfrm>
    </dsp:sp>
    <dsp:sp modelId="{D8363144-0115-429E-8DEA-FC31AE00503E}">
      <dsp:nvSpPr>
        <dsp:cNvPr id="0" name=""/>
        <dsp:cNvSpPr/>
      </dsp:nvSpPr>
      <dsp:spPr>
        <a:xfrm>
          <a:off x="3108209" y="3708353"/>
          <a:ext cx="1036862" cy="518431"/>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000000"/>
              </a:solidFill>
              <a:effectLst/>
              <a:latin typeface="Comic Sans MS" panose="030F0702030302020204" pitchFamily="66" charset="0"/>
              <a:ea typeface="+mn-ea"/>
              <a:cs typeface="Arial" panose="020B0604020202020204" pitchFamily="34" charset="0"/>
            </a:rPr>
            <a:t>ENERJİ    </a:t>
          </a:r>
          <a:r>
            <a:rPr lang="tr-TR" sz="1000" b="1" kern="1200" dirty="0" smtClean="0">
              <a:solidFill>
                <a:srgbClr val="0070C0"/>
              </a:solidFill>
              <a:effectLst/>
              <a:latin typeface="Comic Sans MS" panose="030F0702030302020204" pitchFamily="66" charset="0"/>
              <a:ea typeface="+mn-ea"/>
              <a:cs typeface="Arial" panose="020B0604020202020204" pitchFamily="34" charset="0"/>
            </a:rPr>
            <a:t>(ÖS-5)</a:t>
          </a:r>
          <a:endParaRPr lang="tr-TR" sz="1000" b="1" kern="1200" dirty="0">
            <a:solidFill>
              <a:srgbClr val="0070C0"/>
            </a:solidFill>
            <a:latin typeface="Comic Sans MS" panose="030F0702030302020204" pitchFamily="66" charset="0"/>
            <a:ea typeface="+mn-ea"/>
            <a:cs typeface="+mn-cs"/>
          </a:endParaRPr>
        </a:p>
      </dsp:txBody>
      <dsp:txXfrm>
        <a:off x="3108209" y="3708353"/>
        <a:ext cx="1036862" cy="518431"/>
      </dsp:txXfrm>
    </dsp:sp>
    <dsp:sp modelId="{FAB9C136-28D8-469E-B782-C9BA2A21CE49}">
      <dsp:nvSpPr>
        <dsp:cNvPr id="0" name=""/>
        <dsp:cNvSpPr/>
      </dsp:nvSpPr>
      <dsp:spPr>
        <a:xfrm>
          <a:off x="3108209" y="4444525"/>
          <a:ext cx="1036862" cy="518431"/>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000000"/>
              </a:solidFill>
              <a:effectLst/>
              <a:latin typeface="Comic Sans MS" panose="030F0702030302020204" pitchFamily="66" charset="0"/>
              <a:ea typeface="+mn-ea"/>
              <a:cs typeface="Arial" panose="020B0604020202020204" pitchFamily="34" charset="0"/>
            </a:rPr>
            <a:t>REKABETÇİLİK ve YENİLİK </a:t>
          </a:r>
          <a:r>
            <a:rPr lang="tr-TR" sz="1000" b="1" kern="1200" dirty="0" smtClean="0">
              <a:solidFill>
                <a:srgbClr val="0070C0"/>
              </a:solidFill>
              <a:effectLst/>
              <a:latin typeface="Comic Sans MS" panose="030F0702030302020204" pitchFamily="66" charset="0"/>
              <a:ea typeface="+mn-ea"/>
              <a:cs typeface="Arial" panose="020B0604020202020204" pitchFamily="34" charset="0"/>
            </a:rPr>
            <a:t>(ÖS-6)</a:t>
          </a:r>
          <a:endParaRPr lang="tr-TR" sz="1000" b="1" kern="1200" dirty="0">
            <a:solidFill>
              <a:srgbClr val="0070C0"/>
            </a:solidFill>
            <a:latin typeface="Comic Sans MS" panose="030F0702030302020204" pitchFamily="66" charset="0"/>
            <a:ea typeface="+mn-ea"/>
            <a:cs typeface="+mn-cs"/>
          </a:endParaRPr>
        </a:p>
      </dsp:txBody>
      <dsp:txXfrm>
        <a:off x="3108209" y="4444525"/>
        <a:ext cx="1036862" cy="518431"/>
      </dsp:txXfrm>
    </dsp:sp>
    <dsp:sp modelId="{32FA4A5A-2731-4168-B962-7561F099DF58}">
      <dsp:nvSpPr>
        <dsp:cNvPr id="0" name=""/>
        <dsp:cNvSpPr/>
      </dsp:nvSpPr>
      <dsp:spPr>
        <a:xfrm>
          <a:off x="4449815" y="1059202"/>
          <a:ext cx="1837423" cy="1008063"/>
        </a:xfrm>
        <a:prstGeom prst="rect">
          <a:avLst/>
        </a:prstGeom>
        <a:solidFill>
          <a:srgbClr val="333399">
            <a:lumMod val="20000"/>
            <a:lumOff val="80000"/>
          </a:srgb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a:solidFill>
                <a:srgbClr val="000000"/>
              </a:solidFill>
              <a:latin typeface="Comic Sans MS" panose="030F0702030302020204" pitchFamily="66" charset="0"/>
              <a:ea typeface="+mn-ea"/>
              <a:cs typeface="+mn-cs"/>
            </a:rPr>
            <a:t>İstihdam, </a:t>
          </a:r>
          <a:r>
            <a:rPr lang="tr-TR" sz="1000" b="1" kern="1200" dirty="0" smtClean="0">
              <a:solidFill>
                <a:srgbClr val="000000"/>
              </a:solidFill>
              <a:latin typeface="Comic Sans MS" panose="030F0702030302020204" pitchFamily="66" charset="0"/>
              <a:ea typeface="+mn-ea"/>
              <a:cs typeface="+mn-cs"/>
            </a:rPr>
            <a:t>Sosyal Politikalar, Cinsiyet Eşitliğinin Teşviki, Eğitim ve İnsan </a:t>
          </a:r>
          <a:r>
            <a:rPr lang="tr-TR" sz="1000" b="1" kern="1200" dirty="0">
              <a:solidFill>
                <a:srgbClr val="000000"/>
              </a:solidFill>
              <a:latin typeface="Comic Sans MS" panose="030F0702030302020204" pitchFamily="66" charset="0"/>
              <a:ea typeface="+mn-ea"/>
              <a:cs typeface="+mn-cs"/>
            </a:rPr>
            <a:t>Kaynaklarının Gelişimi </a:t>
          </a:r>
          <a:r>
            <a:rPr lang="tr-TR" sz="1000" b="1" kern="1200" dirty="0" smtClean="0">
              <a:solidFill>
                <a:srgbClr val="FF0000"/>
              </a:solidFill>
              <a:latin typeface="Comic Sans MS" panose="030F0702030302020204" pitchFamily="66" charset="0"/>
              <a:ea typeface="+mn-ea"/>
              <a:cs typeface="+mn-cs"/>
            </a:rPr>
            <a:t>(PA-3)</a:t>
          </a:r>
          <a:endParaRPr lang="tr-TR" sz="1000" b="1" kern="1200" dirty="0">
            <a:solidFill>
              <a:srgbClr val="FF0000"/>
            </a:solidFill>
            <a:latin typeface="Comic Sans MS" panose="030F0702030302020204" pitchFamily="66" charset="0"/>
            <a:ea typeface="+mn-ea"/>
            <a:cs typeface="+mn-cs"/>
          </a:endParaRPr>
        </a:p>
      </dsp:txBody>
      <dsp:txXfrm>
        <a:off x="4449815" y="1059202"/>
        <a:ext cx="1837423" cy="1008063"/>
      </dsp:txXfrm>
    </dsp:sp>
    <dsp:sp modelId="{89529F53-0F7F-4803-92D7-A1F068302E15}">
      <dsp:nvSpPr>
        <dsp:cNvPr id="0" name=""/>
        <dsp:cNvSpPr/>
      </dsp:nvSpPr>
      <dsp:spPr>
        <a:xfrm>
          <a:off x="4909171" y="2285006"/>
          <a:ext cx="1450673" cy="746281"/>
        </a:xfrm>
        <a:prstGeom prst="rect">
          <a:avLst/>
        </a:prstGeom>
        <a:solidFill>
          <a:srgbClr val="BBE0E3">
            <a:lumMod val="9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000000"/>
              </a:solidFill>
              <a:latin typeface="Comic Sans MS" panose="030F0702030302020204" pitchFamily="66" charset="0"/>
              <a:ea typeface="+mn-ea"/>
              <a:cs typeface="+mn-cs"/>
            </a:rPr>
            <a:t>EĞİTİM, İSTİHDAM ve SOSYAL POLİTİKALAR      </a:t>
          </a:r>
          <a:r>
            <a:rPr lang="tr-TR" sz="1000" b="1" kern="1200" dirty="0" smtClean="0">
              <a:solidFill>
                <a:srgbClr val="0070C0"/>
              </a:solidFill>
              <a:latin typeface="Comic Sans MS" panose="030F0702030302020204" pitchFamily="66" charset="0"/>
              <a:ea typeface="+mn-ea"/>
              <a:cs typeface="+mn-cs"/>
            </a:rPr>
            <a:t>(ÖS-7)</a:t>
          </a:r>
          <a:endParaRPr lang="tr-TR" sz="800" b="1" kern="1200" dirty="0">
            <a:solidFill>
              <a:srgbClr val="0070C0"/>
            </a:solidFill>
            <a:latin typeface="Comic Sans MS" panose="030F0702030302020204" pitchFamily="66" charset="0"/>
            <a:ea typeface="+mn-ea"/>
            <a:cs typeface="+mn-cs"/>
          </a:endParaRPr>
        </a:p>
      </dsp:txBody>
      <dsp:txXfrm>
        <a:off x="4909171" y="2285006"/>
        <a:ext cx="1450673" cy="746281"/>
      </dsp:txXfrm>
    </dsp:sp>
    <dsp:sp modelId="{A2323E5C-B085-4496-A9FB-D508FA0E0D4D}">
      <dsp:nvSpPr>
        <dsp:cNvPr id="0" name=""/>
        <dsp:cNvSpPr/>
      </dsp:nvSpPr>
      <dsp:spPr>
        <a:xfrm>
          <a:off x="6504979" y="1059202"/>
          <a:ext cx="1070010" cy="744892"/>
        </a:xfrm>
        <a:prstGeom prst="rect">
          <a:avLst/>
        </a:prstGeom>
        <a:solidFill>
          <a:srgbClr val="BBE0E3">
            <a:lumMod val="90000"/>
          </a:srgb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000000"/>
              </a:solidFill>
              <a:effectLst/>
              <a:latin typeface="Comic Sans MS" panose="030F0702030302020204" pitchFamily="66" charset="0"/>
              <a:ea typeface="+mn-ea"/>
              <a:cs typeface="Arial" panose="020B0604020202020204" pitchFamily="34" charset="0"/>
            </a:rPr>
            <a:t>TARIM ve KIRSAL KALKINMA  </a:t>
          </a:r>
          <a:r>
            <a:rPr lang="tr-TR" sz="1000" b="1" kern="1200" dirty="0" smtClean="0">
              <a:solidFill>
                <a:srgbClr val="FF0000"/>
              </a:solidFill>
              <a:effectLst/>
              <a:latin typeface="Comic Sans MS" panose="030F0702030302020204" pitchFamily="66" charset="0"/>
              <a:ea typeface="+mn-ea"/>
              <a:cs typeface="Arial" panose="020B0604020202020204" pitchFamily="34" charset="0"/>
            </a:rPr>
            <a:t>(PA-4) </a:t>
          </a:r>
          <a:r>
            <a:rPr lang="tr-TR" sz="1000" b="1" kern="1200" dirty="0" smtClean="0">
              <a:solidFill>
                <a:srgbClr val="0070C0"/>
              </a:solidFill>
              <a:effectLst/>
              <a:latin typeface="Comic Sans MS" panose="030F0702030302020204" pitchFamily="66" charset="0"/>
              <a:ea typeface="+mn-ea"/>
              <a:cs typeface="Arial" panose="020B0604020202020204" pitchFamily="34" charset="0"/>
            </a:rPr>
            <a:t>(ÖS-8)</a:t>
          </a:r>
          <a:endParaRPr lang="tr-TR" sz="1000" b="1" kern="1200" dirty="0">
            <a:solidFill>
              <a:srgbClr val="0070C0"/>
            </a:solidFill>
            <a:latin typeface="Comic Sans MS" panose="030F0702030302020204" pitchFamily="66" charset="0"/>
            <a:ea typeface="+mn-ea"/>
            <a:cs typeface="+mn-cs"/>
          </a:endParaRPr>
        </a:p>
      </dsp:txBody>
      <dsp:txXfrm>
        <a:off x="6504979" y="1059202"/>
        <a:ext cx="1070010" cy="744892"/>
      </dsp:txXfrm>
    </dsp:sp>
    <dsp:sp modelId="{83818AE2-C964-4F3F-899D-11A09937BBC7}">
      <dsp:nvSpPr>
        <dsp:cNvPr id="0" name=""/>
        <dsp:cNvSpPr/>
      </dsp:nvSpPr>
      <dsp:spPr>
        <a:xfrm>
          <a:off x="6772482" y="2021835"/>
          <a:ext cx="828069" cy="518431"/>
        </a:xfrm>
        <a:prstGeom prst="rect">
          <a:avLst/>
        </a:prstGeom>
        <a:solidFill>
          <a:srgbClr val="DAEDE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i="1" kern="1200" dirty="0" smtClean="0">
              <a:solidFill>
                <a:srgbClr val="A6311A"/>
              </a:solidFill>
              <a:latin typeface="Comic Sans MS" panose="030F0702030302020204" pitchFamily="66" charset="0"/>
              <a:ea typeface="+mn-ea"/>
              <a:cs typeface="+mn-cs"/>
            </a:rPr>
            <a:t>Kırsal Kalkınma Programı</a:t>
          </a:r>
          <a:endParaRPr lang="tr-TR" sz="1000" b="1" i="1" kern="1200" dirty="0">
            <a:solidFill>
              <a:srgbClr val="A6311A"/>
            </a:solidFill>
            <a:latin typeface="Comic Sans MS" panose="030F0702030302020204" pitchFamily="66" charset="0"/>
            <a:ea typeface="+mn-ea"/>
            <a:cs typeface="+mn-cs"/>
          </a:endParaRPr>
        </a:p>
      </dsp:txBody>
      <dsp:txXfrm>
        <a:off x="6772482" y="2021835"/>
        <a:ext cx="828069" cy="518431"/>
      </dsp:txXfrm>
    </dsp:sp>
    <dsp:sp modelId="{404907B4-C0EA-4251-A166-EB7156A7E633}">
      <dsp:nvSpPr>
        <dsp:cNvPr id="0" name=""/>
        <dsp:cNvSpPr/>
      </dsp:nvSpPr>
      <dsp:spPr>
        <a:xfrm>
          <a:off x="6772482" y="2758007"/>
          <a:ext cx="828069" cy="518431"/>
        </a:xfrm>
        <a:prstGeom prst="rect">
          <a:avLst/>
        </a:prstGeom>
        <a:solidFill>
          <a:srgbClr val="DAEDE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i="1" kern="1200" dirty="0" smtClean="0">
              <a:solidFill>
                <a:srgbClr val="A6311A"/>
              </a:solidFill>
              <a:latin typeface="Comic Sans MS" panose="030F0702030302020204" pitchFamily="66" charset="0"/>
              <a:ea typeface="+mn-ea"/>
              <a:cs typeface="+mn-cs"/>
            </a:rPr>
            <a:t>Kurumsal  Kapasite Geliştirme</a:t>
          </a:r>
          <a:endParaRPr lang="tr-TR" sz="1000" b="1" i="1" kern="1200" dirty="0">
            <a:solidFill>
              <a:srgbClr val="A6311A"/>
            </a:solidFill>
            <a:latin typeface="Comic Sans MS" panose="030F0702030302020204" pitchFamily="66" charset="0"/>
            <a:ea typeface="+mn-ea"/>
            <a:cs typeface="+mn-cs"/>
          </a:endParaRPr>
        </a:p>
      </dsp:txBody>
      <dsp:txXfrm>
        <a:off x="6772482" y="2758007"/>
        <a:ext cx="828069" cy="518431"/>
      </dsp:txXfrm>
    </dsp:sp>
    <dsp:sp modelId="{895B8723-5F5C-4397-B195-CD0E638B613F}">
      <dsp:nvSpPr>
        <dsp:cNvPr id="0" name=""/>
        <dsp:cNvSpPr/>
      </dsp:nvSpPr>
      <dsp:spPr>
        <a:xfrm>
          <a:off x="7768315" y="1017588"/>
          <a:ext cx="748552" cy="1109214"/>
        </a:xfrm>
        <a:prstGeom prst="rect">
          <a:avLst/>
        </a:prstGeom>
        <a:solidFill>
          <a:srgbClr val="BBE0E3">
            <a:lumMod val="90000"/>
          </a:srgb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000000"/>
              </a:solidFill>
              <a:effectLst/>
              <a:latin typeface="Comic Sans MS" panose="030F0702030302020204" pitchFamily="66" charset="0"/>
              <a:ea typeface="+mn-ea"/>
              <a:cs typeface="Arial" panose="020B0604020202020204" pitchFamily="34" charset="0"/>
            </a:rPr>
            <a:t>SINIR ÖTESİ ve BÖLGESEL </a:t>
          </a:r>
          <a:r>
            <a:rPr lang="tr-TR" sz="1000" b="1" kern="1200" baseline="0" dirty="0" smtClean="0">
              <a:solidFill>
                <a:srgbClr val="000000"/>
              </a:solidFill>
              <a:effectLst/>
              <a:latin typeface="Comic Sans MS" panose="030F0702030302020204" pitchFamily="66" charset="0"/>
              <a:ea typeface="+mn-ea"/>
              <a:cs typeface="Arial" panose="020B0604020202020204" pitchFamily="34" charset="0"/>
            </a:rPr>
            <a:t>İŞBİRLİĞİ </a:t>
          </a:r>
          <a:r>
            <a:rPr lang="tr-TR" sz="1000" b="1" kern="1200" baseline="0" dirty="0" smtClean="0">
              <a:solidFill>
                <a:srgbClr val="FF0000"/>
              </a:solidFill>
              <a:effectLst/>
              <a:latin typeface="Comic Sans MS" panose="030F0702030302020204" pitchFamily="66" charset="0"/>
              <a:ea typeface="+mn-ea"/>
              <a:cs typeface="Arial" panose="020B0604020202020204" pitchFamily="34" charset="0"/>
            </a:rPr>
            <a:t>(PA-5) </a:t>
          </a:r>
          <a:r>
            <a:rPr lang="tr-TR" sz="1000" b="1" kern="1200" baseline="0" dirty="0" smtClean="0">
              <a:solidFill>
                <a:srgbClr val="0070C0"/>
              </a:solidFill>
              <a:effectLst/>
              <a:latin typeface="Comic Sans MS" panose="030F0702030302020204" pitchFamily="66" charset="0"/>
              <a:ea typeface="+mn-ea"/>
              <a:cs typeface="Arial" panose="020B0604020202020204" pitchFamily="34" charset="0"/>
            </a:rPr>
            <a:t>(ÖS-9)</a:t>
          </a:r>
          <a:endParaRPr lang="tr-TR" sz="1000" b="1" kern="1200" dirty="0">
            <a:solidFill>
              <a:srgbClr val="0070C0"/>
            </a:solidFill>
            <a:latin typeface="Comic Sans MS" panose="030F0702030302020204" pitchFamily="66" charset="0"/>
            <a:ea typeface="+mn-ea"/>
            <a:cs typeface="+mn-cs"/>
          </a:endParaRPr>
        </a:p>
      </dsp:txBody>
      <dsp:txXfrm>
        <a:off x="7768315" y="1017588"/>
        <a:ext cx="748552" cy="1109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89F90-573D-4682-84CC-F9F80C06A61E}">
      <dsp:nvSpPr>
        <dsp:cNvPr id="0" name=""/>
        <dsp:cNvSpPr/>
      </dsp:nvSpPr>
      <dsp:spPr>
        <a:xfrm>
          <a:off x="3633531" y="1525633"/>
          <a:ext cx="4581872" cy="363273"/>
        </a:xfrm>
        <a:custGeom>
          <a:avLst/>
          <a:gdLst/>
          <a:ahLst/>
          <a:cxnLst/>
          <a:rect l="0" t="0" r="0" b="0"/>
          <a:pathLst>
            <a:path>
              <a:moveTo>
                <a:pt x="0" y="0"/>
              </a:moveTo>
              <a:lnTo>
                <a:pt x="0" y="185063"/>
              </a:lnTo>
              <a:lnTo>
                <a:pt x="4581872" y="185063"/>
              </a:lnTo>
              <a:lnTo>
                <a:pt x="4581872" y="3632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8E374-1DF3-4783-9FAA-342D8BB9E2B5}">
      <dsp:nvSpPr>
        <dsp:cNvPr id="0" name=""/>
        <dsp:cNvSpPr/>
      </dsp:nvSpPr>
      <dsp:spPr>
        <a:xfrm>
          <a:off x="570269" y="1525633"/>
          <a:ext cx="3063262" cy="356213"/>
        </a:xfrm>
        <a:custGeom>
          <a:avLst/>
          <a:gdLst/>
          <a:ahLst/>
          <a:cxnLst/>
          <a:rect l="0" t="0" r="0" b="0"/>
          <a:pathLst>
            <a:path>
              <a:moveTo>
                <a:pt x="3063262" y="0"/>
              </a:moveTo>
              <a:lnTo>
                <a:pt x="3063262" y="178003"/>
              </a:lnTo>
              <a:lnTo>
                <a:pt x="0" y="178003"/>
              </a:lnTo>
              <a:lnTo>
                <a:pt x="0" y="356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2C131-E93B-4D97-8ED3-53880A3DBA64}">
      <dsp:nvSpPr>
        <dsp:cNvPr id="0" name=""/>
        <dsp:cNvSpPr/>
      </dsp:nvSpPr>
      <dsp:spPr>
        <a:xfrm>
          <a:off x="2889466" y="14669"/>
          <a:ext cx="1488129" cy="151096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AB86C-06AD-4482-A995-FBB7B3E72201}">
      <dsp:nvSpPr>
        <dsp:cNvPr id="0" name=""/>
        <dsp:cNvSpPr/>
      </dsp:nvSpPr>
      <dsp:spPr>
        <a:xfrm>
          <a:off x="4078886" y="197030"/>
          <a:ext cx="1960638" cy="11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rgbClr val="000099"/>
              </a:solidFill>
            </a:rPr>
            <a:t> </a:t>
          </a:r>
          <a:r>
            <a:rPr lang="tr-TR" sz="2200" b="1" kern="1200" dirty="0" smtClean="0">
              <a:solidFill>
                <a:srgbClr val="FF0000"/>
              </a:solidFill>
            </a:rPr>
            <a:t>Katılım </a:t>
          </a:r>
          <a:r>
            <a:rPr lang="tr-TR" sz="2200" b="1" kern="1200" dirty="0">
              <a:solidFill>
                <a:srgbClr val="FF0000"/>
              </a:solidFill>
            </a:rPr>
            <a:t>Öncesi Yardım Aracı 2014-2020</a:t>
          </a:r>
        </a:p>
      </dsp:txBody>
      <dsp:txXfrm>
        <a:off x="4078886" y="197030"/>
        <a:ext cx="1960638" cy="1140539"/>
      </dsp:txXfrm>
    </dsp:sp>
    <dsp:sp modelId="{594432C0-C85A-4834-89F9-83DF6BA66BD2}">
      <dsp:nvSpPr>
        <dsp:cNvPr id="0" name=""/>
        <dsp:cNvSpPr/>
      </dsp:nvSpPr>
      <dsp:spPr>
        <a:xfrm>
          <a:off x="0" y="1881846"/>
          <a:ext cx="1140539" cy="114053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64A88-0357-49A3-8789-79D9358C772C}">
      <dsp:nvSpPr>
        <dsp:cNvPr id="0" name=""/>
        <dsp:cNvSpPr/>
      </dsp:nvSpPr>
      <dsp:spPr>
        <a:xfrm>
          <a:off x="1036046" y="1847972"/>
          <a:ext cx="1710808" cy="11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dirty="0" smtClean="0">
              <a:solidFill>
                <a:srgbClr val="000099"/>
              </a:solidFill>
            </a:rPr>
            <a:t>  Sivil </a:t>
          </a:r>
          <a:r>
            <a:rPr lang="tr-TR" sz="1400" b="1" kern="1200" dirty="0">
              <a:solidFill>
                <a:srgbClr val="000099"/>
              </a:solidFill>
            </a:rPr>
            <a:t>Toplum Sektörü</a:t>
          </a:r>
        </a:p>
      </dsp:txBody>
      <dsp:txXfrm>
        <a:off x="1036046" y="1847972"/>
        <a:ext cx="1710808" cy="1140539"/>
      </dsp:txXfrm>
    </dsp:sp>
    <dsp:sp modelId="{2AD07C38-1553-4572-B741-DE1209D0C811}">
      <dsp:nvSpPr>
        <dsp:cNvPr id="0" name=""/>
        <dsp:cNvSpPr/>
      </dsp:nvSpPr>
      <dsp:spPr>
        <a:xfrm>
          <a:off x="7645134" y="1888906"/>
          <a:ext cx="1140539" cy="114053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89524-61A0-41CB-924C-F4A4ACB2D791}">
      <dsp:nvSpPr>
        <dsp:cNvPr id="0" name=""/>
        <dsp:cNvSpPr/>
      </dsp:nvSpPr>
      <dsp:spPr>
        <a:xfrm>
          <a:off x="5119342" y="1869904"/>
          <a:ext cx="2391779" cy="11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tr-TR" sz="1400" b="1" kern="1200" dirty="0">
              <a:solidFill>
                <a:srgbClr val="000099"/>
              </a:solidFill>
            </a:rPr>
            <a:t>İstihdam, Sosyal Politikalar, Eğitim, Cinsiyet Eşitliğinin Teşviki ve İnsan Kaynaklarının Geliştirilmesi</a:t>
          </a:r>
        </a:p>
      </dsp:txBody>
      <dsp:txXfrm>
        <a:off x="5119342" y="1869904"/>
        <a:ext cx="2391779" cy="1140539"/>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3">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050"/>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i="0">
                <a:cs typeface="+mn-cs"/>
              </a:defRPr>
            </a:lvl1pPr>
          </a:lstStyle>
          <a:p>
            <a:pPr>
              <a:defRPr/>
            </a:pPr>
            <a:endParaRPr lang="tr-TR"/>
          </a:p>
        </p:txBody>
      </p:sp>
      <p:sp>
        <p:nvSpPr>
          <p:cNvPr id="217091" name="Rectangle 2051"/>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i="0">
                <a:cs typeface="+mn-cs"/>
              </a:defRPr>
            </a:lvl1pPr>
          </a:lstStyle>
          <a:p>
            <a:pPr>
              <a:defRPr/>
            </a:pPr>
            <a:endParaRPr lang="tr-TR"/>
          </a:p>
        </p:txBody>
      </p:sp>
      <p:sp>
        <p:nvSpPr>
          <p:cNvPr id="217092" name="Rectangle 2052"/>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i="0">
                <a:cs typeface="+mn-cs"/>
              </a:defRPr>
            </a:lvl1pPr>
          </a:lstStyle>
          <a:p>
            <a:pPr>
              <a:defRPr/>
            </a:pPr>
            <a:endParaRPr lang="tr-TR"/>
          </a:p>
        </p:txBody>
      </p:sp>
      <p:sp>
        <p:nvSpPr>
          <p:cNvPr id="217093" name="Rectangle 2053"/>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i="0">
                <a:cs typeface="+mn-cs"/>
              </a:defRPr>
            </a:lvl1pPr>
          </a:lstStyle>
          <a:p>
            <a:pPr>
              <a:defRPr/>
            </a:pPr>
            <a:fld id="{1053F881-8D26-4CF4-8ADC-5F9BBFA5F332}" type="slidenum">
              <a:rPr lang="tr-TR"/>
              <a:pPr>
                <a:defRPr/>
              </a:pPr>
              <a:t>‹#›</a:t>
            </a:fld>
            <a:endParaRPr lang="tr-TR"/>
          </a:p>
        </p:txBody>
      </p:sp>
    </p:spTree>
    <p:extLst>
      <p:ext uri="{BB962C8B-B14F-4D97-AF65-F5344CB8AC3E}">
        <p14:creationId xmlns:p14="http://schemas.microsoft.com/office/powerpoint/2010/main" val="62465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i="0">
                <a:cs typeface="+mn-cs"/>
              </a:defRPr>
            </a:lvl1pPr>
          </a:lstStyle>
          <a:p>
            <a:pPr>
              <a:defRPr/>
            </a:pPr>
            <a:endParaRPr lang="tr-TR"/>
          </a:p>
        </p:txBody>
      </p:sp>
      <p:sp>
        <p:nvSpPr>
          <p:cNvPr id="3481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i="0">
                <a:cs typeface="+mn-cs"/>
              </a:defRPr>
            </a:lvl1pPr>
          </a:lstStyle>
          <a:p>
            <a:pPr>
              <a:defRPr/>
            </a:pPr>
            <a:endParaRPr lang="tr-TR"/>
          </a:p>
        </p:txBody>
      </p:sp>
      <p:sp>
        <p:nvSpPr>
          <p:cNvPr id="50180"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06463" y="4718050"/>
            <a:ext cx="4984750" cy="446563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3482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i="0">
                <a:cs typeface="+mn-cs"/>
              </a:defRPr>
            </a:lvl1pPr>
          </a:lstStyle>
          <a:p>
            <a:pPr>
              <a:defRPr/>
            </a:pPr>
            <a:endParaRPr lang="tr-TR"/>
          </a:p>
        </p:txBody>
      </p:sp>
      <p:sp>
        <p:nvSpPr>
          <p:cNvPr id="3482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i="0">
                <a:cs typeface="+mn-cs"/>
              </a:defRPr>
            </a:lvl1pPr>
          </a:lstStyle>
          <a:p>
            <a:pPr>
              <a:defRPr/>
            </a:pPr>
            <a:fld id="{908E1DDE-4A43-4DA9-998E-32411CCCA755}" type="slidenum">
              <a:rPr lang="tr-TR"/>
              <a:pPr>
                <a:defRPr/>
              </a:pPr>
              <a:t>‹#›</a:t>
            </a:fld>
            <a:endParaRPr lang="tr-TR"/>
          </a:p>
        </p:txBody>
      </p:sp>
    </p:spTree>
    <p:extLst>
      <p:ext uri="{BB962C8B-B14F-4D97-AF65-F5344CB8AC3E}">
        <p14:creationId xmlns:p14="http://schemas.microsoft.com/office/powerpoint/2010/main" val="3663190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0ACE794-7580-462C-AAAD-9BE32CE003F1}" type="slidenum">
              <a:rPr lang="tr-TR" smtClean="0"/>
              <a:t>1</a:t>
            </a:fld>
            <a:endParaRPr lang="tr-TR"/>
          </a:p>
        </p:txBody>
      </p:sp>
    </p:spTree>
    <p:extLst>
      <p:ext uri="{BB962C8B-B14F-4D97-AF65-F5344CB8AC3E}">
        <p14:creationId xmlns:p14="http://schemas.microsoft.com/office/powerpoint/2010/main" val="113468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4FB7D588-A1C0-447A-AFC2-44DE5DF297C1}" type="slidenum">
              <a:rPr kumimoji="0" lang="tr-TR" altLang="tr-TR" i="0"/>
              <a:pPr algn="r" eaLnBrk="1" hangingPunct="1">
                <a:spcBef>
                  <a:spcPct val="0"/>
                </a:spcBef>
              </a:pPr>
              <a:t>10</a:t>
            </a:fld>
            <a:endParaRPr kumimoji="0" lang="tr-TR" altLang="tr-TR" i="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7FC575FE-F4D1-4640-9C83-110352D01FA5}" type="slidenum">
              <a:rPr kumimoji="0" lang="tr-TR" altLang="tr-TR" i="0"/>
              <a:pPr algn="r" eaLnBrk="1" hangingPunct="1">
                <a:spcBef>
                  <a:spcPct val="0"/>
                </a:spcBef>
              </a:pPr>
              <a:t>11</a:t>
            </a:fld>
            <a:endParaRPr kumimoji="0" lang="tr-TR" altLang="tr-TR" i="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smtClean="0"/>
          </a:p>
        </p:txBody>
      </p:sp>
    </p:spTree>
    <p:extLst>
      <p:ext uri="{BB962C8B-B14F-4D97-AF65-F5344CB8AC3E}">
        <p14:creationId xmlns:p14="http://schemas.microsoft.com/office/powerpoint/2010/main" val="3540521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6ADA2953-08FF-4BFC-95AE-C59A4A3FD704}" type="slidenum">
              <a:rPr kumimoji="0" lang="tr-TR" altLang="tr-TR" i="0"/>
              <a:pPr algn="r" eaLnBrk="1" hangingPunct="1">
                <a:spcBef>
                  <a:spcPct val="0"/>
                </a:spcBef>
              </a:pPr>
              <a:t>12</a:t>
            </a:fld>
            <a:endParaRPr kumimoji="0" lang="tr-TR" altLang="tr-TR" i="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A8EACC1E-4E34-47CD-9DC0-0ECE78A80893}" type="slidenum">
              <a:rPr kumimoji="0" lang="tr-TR" altLang="tr-TR" i="0"/>
              <a:pPr algn="r" eaLnBrk="1" hangingPunct="1">
                <a:spcBef>
                  <a:spcPct val="0"/>
                </a:spcBef>
              </a:pPr>
              <a:t>13</a:t>
            </a:fld>
            <a:endParaRPr kumimoji="0" lang="tr-TR" altLang="tr-TR" i="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4F66839D-FB7A-4A1B-80F7-9040B82910CB}" type="slidenum">
              <a:rPr kumimoji="0" lang="tr-TR" altLang="tr-TR" i="0"/>
              <a:pPr algn="r" eaLnBrk="1" hangingPunct="1">
                <a:spcBef>
                  <a:spcPct val="0"/>
                </a:spcBef>
              </a:pPr>
              <a:t>14</a:t>
            </a:fld>
            <a:endParaRPr kumimoji="0" lang="tr-TR" altLang="tr-TR" i="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6B9AA4B0-E289-4CF0-A81B-24ED64D873DE}" type="slidenum">
              <a:rPr kumimoji="0" lang="tr-TR" altLang="tr-TR" i="0"/>
              <a:pPr algn="r" eaLnBrk="1" hangingPunct="1">
                <a:spcBef>
                  <a:spcPct val="0"/>
                </a:spcBef>
              </a:pPr>
              <a:t>15</a:t>
            </a:fld>
            <a:endParaRPr kumimoji="0" lang="tr-TR" altLang="tr-TR" i="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1B447574-6BEE-4C06-9430-65EEA1BA6A87}" type="slidenum">
              <a:rPr kumimoji="0" lang="tr-TR" altLang="tr-TR" i="0"/>
              <a:pPr algn="r" eaLnBrk="1" hangingPunct="1">
                <a:spcBef>
                  <a:spcPct val="0"/>
                </a:spcBef>
              </a:pPr>
              <a:t>16</a:t>
            </a:fld>
            <a:endParaRPr kumimoji="0" lang="tr-TR" altLang="tr-TR" i="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89555034-9DFE-4B2E-9920-8CA8C5487FA2}" type="slidenum">
              <a:rPr kumimoji="0" lang="tr-TR" altLang="tr-TR" i="0"/>
              <a:pPr algn="r" eaLnBrk="1" hangingPunct="1">
                <a:spcBef>
                  <a:spcPct val="0"/>
                </a:spcBef>
              </a:pPr>
              <a:t>17</a:t>
            </a:fld>
            <a:endParaRPr kumimoji="0" lang="tr-TR" altLang="tr-TR" i="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9CC4BADF-6AB4-489A-8BDE-2C04DDFFEDC7}" type="slidenum">
              <a:rPr kumimoji="0" lang="tr-TR" altLang="tr-TR" i="0"/>
              <a:pPr algn="r" eaLnBrk="1" hangingPunct="1">
                <a:spcBef>
                  <a:spcPct val="0"/>
                </a:spcBef>
              </a:pPr>
              <a:t>18</a:t>
            </a:fld>
            <a:endParaRPr kumimoji="0" lang="tr-TR" altLang="tr-TR" i="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3B375BF3-93D1-4DC9-87E9-241CFC3D7BFE}" type="slidenum">
              <a:rPr kumimoji="0" lang="tr-TR" altLang="tr-TR" i="0"/>
              <a:pPr algn="r" eaLnBrk="1" hangingPunct="1">
                <a:spcBef>
                  <a:spcPct val="0"/>
                </a:spcBef>
              </a:pPr>
              <a:t>19</a:t>
            </a:fld>
            <a:endParaRPr kumimoji="0" lang="tr-TR" altLang="tr-TR" i="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a:ln/>
        </p:spPr>
      </p:sp>
      <p:sp>
        <p:nvSpPr>
          <p:cNvPr id="5939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tr-TR" altLang="tr-TR">
              <a:latin typeface="Times New Roman" charset="-94"/>
            </a:endParaRPr>
          </a:p>
        </p:txBody>
      </p:sp>
      <p:sp>
        <p:nvSpPr>
          <p:cNvPr id="68612" name="3 Slayt Numarası Yer Tutucusu"/>
          <p:cNvSpPr>
            <a:spLocks noGrp="1"/>
          </p:cNvSpPr>
          <p:nvPr>
            <p:ph type="sldNum" sz="quarter" idx="5"/>
          </p:nvPr>
        </p:nvSpPr>
        <p:spPr/>
        <p:txBody>
          <a:bodyP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fld id="{91DE9A73-ACCB-A04F-957F-518A8B279096}" type="slidenum">
              <a:rPr lang="tr-TR" altLang="en-US" sz="1200" i="0">
                <a:solidFill>
                  <a:srgbClr val="000000"/>
                </a:solidFill>
              </a:rPr>
              <a:pPr eaLnBrk="1" hangingPunct="1"/>
              <a:t>2</a:t>
            </a:fld>
            <a:endParaRPr lang="tr-TR" altLang="en-US" sz="1200" i="0">
              <a:solidFill>
                <a:srgbClr val="000000"/>
              </a:solidFill>
            </a:endParaRPr>
          </a:p>
        </p:txBody>
      </p:sp>
    </p:spTree>
    <p:extLst>
      <p:ext uri="{BB962C8B-B14F-4D97-AF65-F5344CB8AC3E}">
        <p14:creationId xmlns:p14="http://schemas.microsoft.com/office/powerpoint/2010/main" val="2605243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FC3C036A-E2CA-4DCA-A583-31C0EA29C43B}" type="slidenum">
              <a:rPr kumimoji="0" lang="tr-TR" altLang="tr-TR" i="0"/>
              <a:pPr algn="r" eaLnBrk="1" hangingPunct="1">
                <a:spcBef>
                  <a:spcPct val="0"/>
                </a:spcBef>
              </a:pPr>
              <a:t>20</a:t>
            </a:fld>
            <a:endParaRPr kumimoji="0" lang="tr-TR" altLang="tr-TR" i="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7CD288CD-7250-47A9-BB14-92CE7EE92364}" type="slidenum">
              <a:rPr kumimoji="0" lang="tr-TR" altLang="tr-TR" i="0"/>
              <a:pPr algn="r" eaLnBrk="1" hangingPunct="1">
                <a:spcBef>
                  <a:spcPct val="0"/>
                </a:spcBef>
              </a:pPr>
              <a:t>21</a:t>
            </a:fld>
            <a:endParaRPr kumimoji="0" lang="tr-TR" altLang="tr-TR" i="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65959672-B6B9-47AD-856B-916B67167166}" type="slidenum">
              <a:rPr kumimoji="0" lang="tr-TR" altLang="tr-TR" i="0"/>
              <a:pPr algn="r" eaLnBrk="1" hangingPunct="1">
                <a:spcBef>
                  <a:spcPct val="0"/>
                </a:spcBef>
              </a:pPr>
              <a:t>22</a:t>
            </a:fld>
            <a:endParaRPr kumimoji="0" lang="tr-TR" altLang="tr-TR" i="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A7E88B56-B989-4E58-B60A-27EEDFC023B2}" type="slidenum">
              <a:rPr kumimoji="0" lang="tr-TR" altLang="tr-TR" i="0"/>
              <a:pPr algn="r" eaLnBrk="1" hangingPunct="1">
                <a:spcBef>
                  <a:spcPct val="0"/>
                </a:spcBef>
              </a:pPr>
              <a:t>23</a:t>
            </a:fld>
            <a:endParaRPr kumimoji="0" lang="tr-TR" altLang="tr-TR" i="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DC647CF0-23FE-492F-AE86-DFFFA297BFBA}" type="slidenum">
              <a:rPr kumimoji="0" lang="tr-TR" altLang="tr-TR" i="0"/>
              <a:pPr algn="r" eaLnBrk="1" hangingPunct="1">
                <a:spcBef>
                  <a:spcPct val="0"/>
                </a:spcBef>
              </a:pPr>
              <a:t>24</a:t>
            </a:fld>
            <a:endParaRPr kumimoji="0" lang="tr-TR" altLang="tr-TR" i="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0A77320A-0CE9-4B67-8218-85065EAFDC93}" type="slidenum">
              <a:rPr kumimoji="0" lang="tr-TR" altLang="tr-TR" i="0"/>
              <a:pPr algn="r" eaLnBrk="1" hangingPunct="1">
                <a:spcBef>
                  <a:spcPct val="0"/>
                </a:spcBef>
              </a:pPr>
              <a:t>25</a:t>
            </a:fld>
            <a:endParaRPr kumimoji="0" lang="tr-TR" altLang="tr-TR" i="0"/>
          </a:p>
        </p:txBody>
      </p:sp>
      <p:sp>
        <p:nvSpPr>
          <p:cNvPr id="80899"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0900"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algn="r" eaLnBrk="1" hangingPunct="1"/>
            <a:fld id="{645D1363-F3C2-4BF4-B953-6BB149AEE064}" type="slidenum">
              <a:rPr lang="tr-TR" altLang="tr-TR" sz="1200" i="0"/>
              <a:pPr algn="r" eaLnBrk="1" hangingPunct="1"/>
              <a:t>26</a:t>
            </a:fld>
            <a:endParaRPr lang="tr-TR" altLang="tr-TR" sz="1200" i="0"/>
          </a:p>
        </p:txBody>
      </p:sp>
      <p:sp>
        <p:nvSpPr>
          <p:cNvPr id="79875"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79876"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algn="r" eaLnBrk="1" hangingPunct="1"/>
            <a:fld id="{D9382C7A-86F4-4691-9E8C-E8E4EECB761C}" type="slidenum">
              <a:rPr lang="tr-TR" altLang="tr-TR" sz="1200" i="0"/>
              <a:pPr algn="r" eaLnBrk="1" hangingPunct="1"/>
              <a:t>27</a:t>
            </a:fld>
            <a:endParaRPr lang="tr-TR" altLang="tr-TR" sz="1200" i="0"/>
          </a:p>
        </p:txBody>
      </p:sp>
      <p:sp>
        <p:nvSpPr>
          <p:cNvPr id="80899"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0900"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algn="r" eaLnBrk="1" hangingPunct="1"/>
            <a:fld id="{52045AA3-C821-44E5-9542-A3E0DCBB1A51}" type="slidenum">
              <a:rPr lang="tr-TR" altLang="tr-TR" sz="1200" i="0"/>
              <a:pPr algn="r" eaLnBrk="1" hangingPunct="1"/>
              <a:t>28</a:t>
            </a:fld>
            <a:endParaRPr lang="tr-TR" altLang="tr-TR" sz="1200" i="0"/>
          </a:p>
        </p:txBody>
      </p:sp>
      <p:sp>
        <p:nvSpPr>
          <p:cNvPr id="81923"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1924"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algn="r" eaLnBrk="1" hangingPunct="1"/>
            <a:fld id="{87A834AE-CFFD-4264-B0C3-B468FE77C05D}" type="slidenum">
              <a:rPr lang="tr-TR" altLang="tr-TR" sz="1200" i="0"/>
              <a:pPr algn="r" eaLnBrk="1" hangingPunct="1"/>
              <a:t>29</a:t>
            </a:fld>
            <a:endParaRPr lang="tr-TR" altLang="tr-TR" sz="1200" i="0"/>
          </a:p>
        </p:txBody>
      </p:sp>
      <p:sp>
        <p:nvSpPr>
          <p:cNvPr id="82947"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2948"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fld id="{3A24EC8B-A100-AE41-A015-7E94DC59C288}" type="slidenum">
              <a:rPr lang="tr-TR" altLang="en-US" sz="1200" i="0">
                <a:solidFill>
                  <a:srgbClr val="000000"/>
                </a:solidFill>
              </a:rPr>
              <a:pPr eaLnBrk="1" hangingPunct="1"/>
              <a:t>3</a:t>
            </a:fld>
            <a:endParaRPr lang="tr-TR" altLang="en-US" sz="1200" i="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tr-TR" altLang="tr-TR">
              <a:latin typeface="Times New Roman" charset="-94"/>
            </a:endParaRPr>
          </a:p>
        </p:txBody>
      </p:sp>
    </p:spTree>
    <p:extLst>
      <p:ext uri="{BB962C8B-B14F-4D97-AF65-F5344CB8AC3E}">
        <p14:creationId xmlns:p14="http://schemas.microsoft.com/office/powerpoint/2010/main" val="1965566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algn="r" eaLnBrk="1" hangingPunct="1"/>
            <a:fld id="{A5454775-07B1-4E5F-ADD5-8345406DA14E}" type="slidenum">
              <a:rPr lang="tr-TR" altLang="tr-TR" sz="1200" i="0"/>
              <a:pPr algn="r" eaLnBrk="1" hangingPunct="1"/>
              <a:t>30</a:t>
            </a:fld>
            <a:endParaRPr lang="tr-TR" altLang="tr-TR" sz="1200" i="0"/>
          </a:p>
        </p:txBody>
      </p:sp>
      <p:sp>
        <p:nvSpPr>
          <p:cNvPr id="83971"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3972"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algn="r" eaLnBrk="1" hangingPunct="1"/>
            <a:fld id="{BF7930FB-5DDC-44FA-8EBF-376901EEF361}" type="slidenum">
              <a:rPr lang="tr-TR" altLang="tr-TR" sz="1200" i="0"/>
              <a:pPr algn="r" eaLnBrk="1" hangingPunct="1"/>
              <a:t>31</a:t>
            </a:fld>
            <a:endParaRPr lang="tr-TR" altLang="tr-TR" sz="1200" i="0"/>
          </a:p>
        </p:txBody>
      </p:sp>
      <p:sp>
        <p:nvSpPr>
          <p:cNvPr id="84995"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4996"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algn="r" eaLnBrk="1" hangingPunct="1"/>
            <a:fld id="{78E45B45-7231-407B-B41B-BC260E073A3F}" type="slidenum">
              <a:rPr lang="tr-TR" altLang="tr-TR" sz="1200" i="0"/>
              <a:pPr algn="r" eaLnBrk="1" hangingPunct="1"/>
              <a:t>32</a:t>
            </a:fld>
            <a:endParaRPr lang="tr-TR" altLang="tr-TR" sz="1200" i="0"/>
          </a:p>
        </p:txBody>
      </p:sp>
      <p:sp>
        <p:nvSpPr>
          <p:cNvPr id="86019"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6020"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algn="r" eaLnBrk="1" hangingPunct="1"/>
            <a:fld id="{DA70FA95-A7EB-49C8-AFC3-6487584D9939}" type="slidenum">
              <a:rPr lang="tr-TR" altLang="tr-TR" sz="1200" i="0"/>
              <a:pPr algn="r" eaLnBrk="1" hangingPunct="1"/>
              <a:t>33</a:t>
            </a:fld>
            <a:endParaRPr lang="tr-TR" altLang="tr-TR" sz="1200" i="0"/>
          </a:p>
        </p:txBody>
      </p:sp>
      <p:sp>
        <p:nvSpPr>
          <p:cNvPr id="87043"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7044"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ayt Görüntüsü Yer Tutucusu 1"/>
          <p:cNvSpPr>
            <a:spLocks noGrp="1" noRot="1" noChangeAspect="1" noTextEdit="1"/>
          </p:cNvSpPr>
          <p:nvPr>
            <p:ph type="sldImg"/>
          </p:nvPr>
        </p:nvSpPr>
        <p:spPr>
          <a:ln/>
        </p:spPr>
      </p:sp>
      <p:sp>
        <p:nvSpPr>
          <p:cNvPr id="8909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4" name="Slayt Numarası Yer Tutucusu 3"/>
          <p:cNvSpPr>
            <a:spLocks noGrp="1"/>
          </p:cNvSpPr>
          <p:nvPr>
            <p:ph type="sldNum" sz="quarter" idx="5"/>
          </p:nvPr>
        </p:nvSpPr>
        <p:spPr/>
        <p:txBody>
          <a:bodyPr/>
          <a:lstStyle/>
          <a:p>
            <a:pPr>
              <a:defRPr/>
            </a:pPr>
            <a:fld id="{7D4C2575-8275-41BE-BA6D-569D27D875E3}" type="slidenum">
              <a:rPr lang="tr-TR" smtClean="0"/>
              <a:pPr>
                <a:defRPr/>
              </a:pPr>
              <a:t>34</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5173EF0F-6553-4AD5-BEAA-F4E680E5CBF9}" type="slidenum">
              <a:rPr lang="tr-TR" sz="1200" i="0"/>
              <a:pPr eaLnBrk="1" hangingPunct="1">
                <a:defRPr/>
              </a:pPr>
              <a:t>38</a:t>
            </a:fld>
            <a:endParaRPr lang="tr-TR" sz="1200" i="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967174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5173EF0F-6553-4AD5-BEAA-F4E680E5CBF9}" type="slidenum">
              <a:rPr lang="tr-TR" sz="1200" i="0"/>
              <a:pPr eaLnBrk="1" hangingPunct="1">
                <a:defRPr/>
              </a:pPr>
              <a:t>39</a:t>
            </a:fld>
            <a:endParaRPr lang="tr-TR" sz="1200" i="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967174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5173EF0F-6553-4AD5-BEAA-F4E680E5CBF9}" type="slidenum">
              <a:rPr lang="tr-TR" sz="1200" i="0"/>
              <a:pPr eaLnBrk="1" hangingPunct="1">
                <a:defRPr/>
              </a:pPr>
              <a:t>40</a:t>
            </a:fld>
            <a:endParaRPr lang="tr-TR" sz="1200" i="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967174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ayt Görüntüsü Yer Tutucusu 1"/>
          <p:cNvSpPr>
            <a:spLocks noGrp="1" noRot="1" noChangeAspect="1" noTextEdit="1"/>
          </p:cNvSpPr>
          <p:nvPr>
            <p:ph type="sldImg"/>
          </p:nvPr>
        </p:nvSpPr>
        <p:spPr>
          <a:ln/>
        </p:spPr>
      </p:sp>
      <p:sp>
        <p:nvSpPr>
          <p:cNvPr id="8909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4" name="Slayt Numarası Yer Tutucusu 3"/>
          <p:cNvSpPr>
            <a:spLocks noGrp="1"/>
          </p:cNvSpPr>
          <p:nvPr>
            <p:ph type="sldNum" sz="quarter" idx="5"/>
          </p:nvPr>
        </p:nvSpPr>
        <p:spPr/>
        <p:txBody>
          <a:bodyPr/>
          <a:lstStyle/>
          <a:p>
            <a:pPr>
              <a:defRPr/>
            </a:pPr>
            <a:fld id="{7D4C2575-8275-41BE-BA6D-569D27D875E3}" type="slidenum">
              <a:rPr lang="tr-TR" smtClean="0"/>
              <a:pPr>
                <a:defRPr/>
              </a:pPr>
              <a:t>41</a:t>
            </a:fld>
            <a:endParaRPr lang="tr-TR"/>
          </a:p>
        </p:txBody>
      </p:sp>
    </p:spTree>
    <p:extLst>
      <p:ext uri="{BB962C8B-B14F-4D97-AF65-F5344CB8AC3E}">
        <p14:creationId xmlns:p14="http://schemas.microsoft.com/office/powerpoint/2010/main" val="4064275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CE8B5113-6119-4B67-95FE-EEDCA661D672}" type="slidenum">
              <a:rPr lang="tr-TR" sz="1200" i="0"/>
              <a:pPr eaLnBrk="1" hangingPunct="1">
                <a:defRPr/>
              </a:pPr>
              <a:t>42</a:t>
            </a:fld>
            <a:endParaRPr lang="tr-TR" sz="1200" i="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93821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2014B2-A91C-45B6-9904-4E2B22E1EA34}" type="slidenum">
              <a:rPr kumimoji="0" lang="tr-TR" alt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tr-TR" alt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4145370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CE8B5113-6119-4B67-95FE-EEDCA661D672}" type="slidenum">
              <a:rPr lang="tr-TR" sz="1200" i="0"/>
              <a:pPr eaLnBrk="1" hangingPunct="1">
                <a:defRPr/>
              </a:pPr>
              <a:t>43</a:t>
            </a:fld>
            <a:endParaRPr lang="tr-TR" sz="1200" i="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291724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A04197BE-4871-4189-831A-DEC69F37D8A2}" type="slidenum">
              <a:rPr kumimoji="0" lang="tr-TR" altLang="en-US" smtClean="0">
                <a:cs typeface="Arial" charset="0"/>
              </a:rPr>
              <a:pPr eaLnBrk="1" hangingPunct="1">
                <a:spcBef>
                  <a:spcPct val="0"/>
                </a:spcBef>
              </a:pPr>
              <a:t>44</a:t>
            </a:fld>
            <a:endParaRPr kumimoji="0" lang="tr-TR" altLang="en-US">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8BEE7996-1896-440F-B399-473D87E5BE20}" type="slidenum">
              <a:rPr lang="tr-TR" sz="1200" i="0"/>
              <a:pPr eaLnBrk="1" hangingPunct="1">
                <a:defRPr/>
              </a:pPr>
              <a:t>45</a:t>
            </a:fld>
            <a:endParaRPr lang="tr-TR" sz="1200" i="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FB2014B2-A91C-45B6-9904-4E2B22E1EA34}" type="slidenum">
              <a:rPr kumimoji="0" lang="tr-TR" altLang="en-US" smtClean="0">
                <a:cs typeface="Arial" charset="0"/>
              </a:rPr>
              <a:pPr eaLnBrk="1" hangingPunct="1">
                <a:spcBef>
                  <a:spcPct val="0"/>
                </a:spcBef>
              </a:pPr>
              <a:t>5</a:t>
            </a:fld>
            <a:endParaRPr kumimoji="0" lang="tr-TR" altLang="en-US">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E975A177-C7B2-4C9D-8463-B126BB9B2126}" type="slidenum">
              <a:rPr lang="tr-TR" smtClean="0"/>
              <a:pPr>
                <a:defRPr/>
              </a:pPr>
              <a:t>6</a:t>
            </a:fld>
            <a:endParaRPr lang="tr-T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115A48B-24BA-4180-8251-A7225A21822C}" type="slidenum">
              <a:rPr lang="tr-TR" smtClean="0"/>
              <a:pPr>
                <a:defRPr/>
              </a:pPr>
              <a:t>7</a:t>
            </a:fld>
            <a:endParaRPr lang="tr-T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BB307D61-AEC2-45B1-ABC8-A81AE1EB2593}" type="slidenum">
              <a:rPr lang="tr-TR" smtClean="0"/>
              <a:pPr>
                <a:defRPr/>
              </a:pPr>
              <a:t>8</a:t>
            </a:fld>
            <a:endParaRPr lang="tr-T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23353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3DA72FFE-6FBD-4F9E-AD62-10BB3EAFF920}" type="slidenum">
              <a:rPr lang="tr-TR" sz="1200" i="0"/>
              <a:pPr eaLnBrk="1" hangingPunct="1">
                <a:defRPr/>
              </a:pPr>
              <a:t>9</a:t>
            </a:fld>
            <a:endParaRPr lang="tr-TR" sz="1200" i="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dirty="0"/>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a:xfrm>
            <a:off x="2714625" y="6356350"/>
            <a:ext cx="4143375" cy="365125"/>
          </a:xfrm>
        </p:spPr>
        <p:txBody>
          <a:bodyPr/>
          <a:lstStyle>
            <a:lvl1pPr>
              <a:defRPr sz="1800" b="1">
                <a:solidFill>
                  <a:schemeClr val="tx2"/>
                </a:solidFill>
                <a:latin typeface="+mn-lt"/>
                <a:cs typeface="Tahoma" pitchFamily="34" charset="0"/>
              </a:defRPr>
            </a:lvl1pPr>
          </a:lstStyle>
          <a:p>
            <a:pPr>
              <a:defRPr/>
            </a:pPr>
            <a:r>
              <a:rPr lang="tr-TR"/>
              <a:t>Proje  Uygulama Başkanlığı</a:t>
            </a:r>
          </a:p>
        </p:txBody>
      </p:sp>
      <p:sp>
        <p:nvSpPr>
          <p:cNvPr id="6" name="5 Slayt Numarası Yer Tutucusu"/>
          <p:cNvSpPr>
            <a:spLocks noGrp="1"/>
          </p:cNvSpPr>
          <p:nvPr>
            <p:ph type="sldNum" sz="quarter" idx="12"/>
          </p:nvPr>
        </p:nvSpPr>
        <p:spPr/>
        <p:txBody>
          <a:bodyPr/>
          <a:lstStyle>
            <a:lvl1pPr>
              <a:defRPr/>
            </a:lvl1pPr>
          </a:lstStyle>
          <a:p>
            <a:pPr>
              <a:defRPr/>
            </a:pPr>
            <a:fld id="{3E4B63FB-C756-43AB-88A4-F6492CDD14B4}" type="slidenum">
              <a:rPr lang="tr-TR"/>
              <a:pPr>
                <a:defRPr/>
              </a:pPr>
              <a:t>‹#›</a:t>
            </a:fld>
            <a:endParaRPr lang="tr-TR"/>
          </a:p>
        </p:txBody>
      </p:sp>
    </p:spTree>
    <p:extLst>
      <p:ext uri="{BB962C8B-B14F-4D97-AF65-F5344CB8AC3E}">
        <p14:creationId xmlns:p14="http://schemas.microsoft.com/office/powerpoint/2010/main" val="114935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B2E41D-F1AA-49DF-ADC5-B4A8CC61CFEB}" type="slidenum">
              <a:rPr lang="tr-TR"/>
              <a:pPr>
                <a:defRPr/>
              </a:pPr>
              <a:t>‹#›</a:t>
            </a:fld>
            <a:endParaRPr lang="tr-TR"/>
          </a:p>
        </p:txBody>
      </p:sp>
    </p:spTree>
    <p:extLst>
      <p:ext uri="{BB962C8B-B14F-4D97-AF65-F5344CB8AC3E}">
        <p14:creationId xmlns:p14="http://schemas.microsoft.com/office/powerpoint/2010/main" val="211149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FA2560-387F-49E9-9E9E-932DAE22B139}" type="slidenum">
              <a:rPr lang="tr-TR"/>
              <a:pPr>
                <a:defRPr/>
              </a:pPr>
              <a:t>‹#›</a:t>
            </a:fld>
            <a:endParaRPr lang="tr-TR"/>
          </a:p>
        </p:txBody>
      </p:sp>
    </p:spTree>
    <p:extLst>
      <p:ext uri="{BB962C8B-B14F-4D97-AF65-F5344CB8AC3E}">
        <p14:creationId xmlns:p14="http://schemas.microsoft.com/office/powerpoint/2010/main" val="25675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12" descr="yildizlar"/>
          <p:cNvPicPr>
            <a:picLocks noChangeAspect="1" noChangeArrowheads="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2339975" y="1301750"/>
            <a:ext cx="677068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878904" y="44624"/>
            <a:ext cx="8229600" cy="1143000"/>
          </a:xfrm>
        </p:spPr>
        <p:txBody>
          <a:bodyPr/>
          <a:lstStyle>
            <a:lvl1pPr>
              <a:defRPr baseline="0">
                <a:solidFill>
                  <a:srgbClr val="000099"/>
                </a:solidFill>
              </a:defRPr>
            </a:lvl1pPr>
          </a:lstStyle>
          <a:p>
            <a:r>
              <a:rPr lang="tr-TR" dirty="0"/>
              <a:t>Asıl başlık stili için tıklatın</a:t>
            </a:r>
          </a:p>
        </p:txBody>
      </p:sp>
      <p:sp>
        <p:nvSpPr>
          <p:cNvPr id="3" name="2 İçerik Yer Tutucusu"/>
          <p:cNvSpPr>
            <a:spLocks noGrp="1"/>
          </p:cNvSpPr>
          <p:nvPr>
            <p:ph idx="1"/>
          </p:nvPr>
        </p:nvSpPr>
        <p:spPr/>
        <p:txBody>
          <a:bodyPr/>
          <a:lstStyle>
            <a:lvl1pPr>
              <a:defRPr baseline="0">
                <a:solidFill>
                  <a:srgbClr val="000099"/>
                </a:solidFill>
              </a:defRPr>
            </a:lvl1pPr>
            <a:lvl2pPr>
              <a:defRPr baseline="0">
                <a:solidFill>
                  <a:srgbClr val="000099"/>
                </a:solidFill>
              </a:defRPr>
            </a:lvl2pPr>
            <a:lvl3pPr>
              <a:defRPr baseline="0">
                <a:solidFill>
                  <a:srgbClr val="000099"/>
                </a:solidFill>
              </a:defRPr>
            </a:lvl3pPr>
            <a:lvl4pPr>
              <a:defRPr baseline="0">
                <a:solidFill>
                  <a:srgbClr val="000099"/>
                </a:solidFill>
              </a:defRPr>
            </a:lvl4pPr>
            <a:lvl5pPr>
              <a:defRPr baseline="0">
                <a:solidFill>
                  <a:srgbClr val="000099"/>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3 Veri Yer Tutucusu"/>
          <p:cNvSpPr>
            <a:spLocks noGrp="1"/>
          </p:cNvSpPr>
          <p:nvPr>
            <p:ph type="dt" sz="half" idx="10"/>
          </p:nvPr>
        </p:nvSpPr>
        <p:spPr/>
        <p:txBody>
          <a:bodyPr/>
          <a:lstStyle>
            <a:lvl1pPr>
              <a:defRPr/>
            </a:lvl1pPr>
          </a:lstStyle>
          <a:p>
            <a:pPr>
              <a:defRPr/>
            </a:pPr>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37201E32-E076-4C81-94DC-3198933D4A7F}" type="slidenum">
              <a:rPr lang="tr-TR"/>
              <a:pPr>
                <a:defRPr/>
              </a:pPr>
              <a:t>‹#›</a:t>
            </a:fld>
            <a:endParaRPr lang="tr-TR"/>
          </a:p>
        </p:txBody>
      </p:sp>
    </p:spTree>
    <p:extLst>
      <p:ext uri="{BB962C8B-B14F-4D97-AF65-F5344CB8AC3E}">
        <p14:creationId xmlns:p14="http://schemas.microsoft.com/office/powerpoint/2010/main" val="312772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7C28263-F67F-429C-9D4D-443FEFE18EF7}" type="slidenum">
              <a:rPr lang="tr-TR"/>
              <a:pPr>
                <a:defRPr/>
              </a:pPr>
              <a:t>‹#›</a:t>
            </a:fld>
            <a:endParaRPr lang="tr-TR"/>
          </a:p>
        </p:txBody>
      </p:sp>
    </p:spTree>
    <p:extLst>
      <p:ext uri="{BB962C8B-B14F-4D97-AF65-F5344CB8AC3E}">
        <p14:creationId xmlns:p14="http://schemas.microsoft.com/office/powerpoint/2010/main" val="388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929826E-F0C9-411C-98AA-68E4B1B1B5D7}" type="slidenum">
              <a:rPr lang="tr-TR"/>
              <a:pPr>
                <a:defRPr/>
              </a:pPr>
              <a:t>‹#›</a:t>
            </a:fld>
            <a:endParaRPr lang="tr-TR"/>
          </a:p>
        </p:txBody>
      </p:sp>
    </p:spTree>
    <p:extLst>
      <p:ext uri="{BB962C8B-B14F-4D97-AF65-F5344CB8AC3E}">
        <p14:creationId xmlns:p14="http://schemas.microsoft.com/office/powerpoint/2010/main" val="208366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0D2E6993-2227-47FD-9519-70FB8308DC90}" type="slidenum">
              <a:rPr lang="tr-TR"/>
              <a:pPr>
                <a:defRPr/>
              </a:pPr>
              <a:t>‹#›</a:t>
            </a:fld>
            <a:endParaRPr lang="tr-TR"/>
          </a:p>
        </p:txBody>
      </p:sp>
    </p:spTree>
    <p:extLst>
      <p:ext uri="{BB962C8B-B14F-4D97-AF65-F5344CB8AC3E}">
        <p14:creationId xmlns:p14="http://schemas.microsoft.com/office/powerpoint/2010/main" val="43320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F9363E92-3544-4C6E-8607-A10B3F012F74}" type="slidenum">
              <a:rPr lang="tr-TR"/>
              <a:pPr>
                <a:defRPr/>
              </a:pPr>
              <a:t>‹#›</a:t>
            </a:fld>
            <a:endParaRPr lang="tr-TR"/>
          </a:p>
        </p:txBody>
      </p:sp>
    </p:spTree>
    <p:extLst>
      <p:ext uri="{BB962C8B-B14F-4D97-AF65-F5344CB8AC3E}">
        <p14:creationId xmlns:p14="http://schemas.microsoft.com/office/powerpoint/2010/main" val="93111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2EE70DDC-D975-4AAC-B020-64DC2899A003}" type="slidenum">
              <a:rPr lang="tr-TR"/>
              <a:pPr>
                <a:defRPr/>
              </a:pPr>
              <a:t>‹#›</a:t>
            </a:fld>
            <a:endParaRPr lang="tr-TR"/>
          </a:p>
        </p:txBody>
      </p:sp>
    </p:spTree>
    <p:extLst>
      <p:ext uri="{BB962C8B-B14F-4D97-AF65-F5344CB8AC3E}">
        <p14:creationId xmlns:p14="http://schemas.microsoft.com/office/powerpoint/2010/main" val="369506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62A0658A-4EF3-4FE4-89E9-2FD7B346C03A}" type="slidenum">
              <a:rPr lang="tr-TR"/>
              <a:pPr>
                <a:defRPr/>
              </a:pPr>
              <a:t>‹#›</a:t>
            </a:fld>
            <a:endParaRPr lang="tr-TR"/>
          </a:p>
        </p:txBody>
      </p:sp>
    </p:spTree>
    <p:extLst>
      <p:ext uri="{BB962C8B-B14F-4D97-AF65-F5344CB8AC3E}">
        <p14:creationId xmlns:p14="http://schemas.microsoft.com/office/powerpoint/2010/main" val="332772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697F6EF3-3DDD-4135-BA93-E30B2FFD82D6}" type="slidenum">
              <a:rPr lang="tr-TR"/>
              <a:pPr>
                <a:defRPr/>
              </a:pPr>
              <a:t>‹#›</a:t>
            </a:fld>
            <a:endParaRPr lang="tr-TR"/>
          </a:p>
        </p:txBody>
      </p:sp>
    </p:spTree>
    <p:extLst>
      <p:ext uri="{BB962C8B-B14F-4D97-AF65-F5344CB8AC3E}">
        <p14:creationId xmlns:p14="http://schemas.microsoft.com/office/powerpoint/2010/main" val="28933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yildizlar"/>
          <p:cNvPicPr>
            <a:picLocks noChangeAspect="1" noChangeArrowheads="1"/>
          </p:cNvPicPr>
          <p:nvPr/>
        </p:nvPicPr>
        <p:blipFill>
          <a:blip r:embed="rId13">
            <a:lum contrast="10000"/>
            <a:extLst>
              <a:ext uri="{28A0092B-C50C-407E-A947-70E740481C1C}">
                <a14:useLocalDpi xmlns:a14="http://schemas.microsoft.com/office/drawing/2010/main" val="0"/>
              </a:ext>
            </a:extLst>
          </a:blip>
          <a:srcRect/>
          <a:stretch>
            <a:fillRect/>
          </a:stretch>
        </p:blipFill>
        <p:spPr bwMode="auto">
          <a:xfrm>
            <a:off x="2195736" y="1196975"/>
            <a:ext cx="677068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1 Başlık Yer Tutucusu"/>
          <p:cNvSpPr>
            <a:spLocks noGrp="1"/>
          </p:cNvSpPr>
          <p:nvPr>
            <p:ph type="title"/>
          </p:nvPr>
        </p:nvSpPr>
        <p:spPr bwMode="auto">
          <a:xfrm>
            <a:off x="900113"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30"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F7BB4433-B316-4C69-94E5-1AF3D26FAF95}" type="slidenum">
              <a:rPr lang="tr-TR"/>
              <a:pPr>
                <a:defRPr/>
              </a:pPr>
              <a:t>‹#›</a:t>
            </a:fld>
            <a:endParaRPr lang="tr-TR"/>
          </a:p>
        </p:txBody>
      </p:sp>
      <p:pic>
        <p:nvPicPr>
          <p:cNvPr id="12" name="Picture 7" descr="ppt ic 2.pd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cSld>
  <p:clrMap bg1="lt1" tx1="dk1" bg2="lt2" tx2="dk2" accent1="accent1" accent2="accent2" accent3="accent3" accent4="accent4" accent5="accent5" accent6="accent6" hlink="hlink" folHlink="folHlink"/>
  <p:sldLayoutIdLst>
    <p:sldLayoutId id="2147486094" r:id="rId1"/>
    <p:sldLayoutId id="2147486095" r:id="rId2"/>
    <p:sldLayoutId id="2147486085" r:id="rId3"/>
    <p:sldLayoutId id="2147486086" r:id="rId4"/>
    <p:sldLayoutId id="2147486087" r:id="rId5"/>
    <p:sldLayoutId id="2147486088" r:id="rId6"/>
    <p:sldLayoutId id="2147486089" r:id="rId7"/>
    <p:sldLayoutId id="2147486090" r:id="rId8"/>
    <p:sldLayoutId id="2147486091" r:id="rId9"/>
    <p:sldLayoutId id="2147486092" r:id="rId10"/>
    <p:sldLayoutId id="214748609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000099"/>
          </a:solidFill>
          <a:latin typeface="Cambria" pitchFamily="18" charset="0"/>
          <a:ea typeface="+mj-ea"/>
          <a:cs typeface="+mj-cs"/>
        </a:defRPr>
      </a:lvl1pPr>
      <a:lvl2pPr algn="ctr" rtl="0" eaLnBrk="0" fontAlgn="base" hangingPunct="0">
        <a:spcBef>
          <a:spcPct val="0"/>
        </a:spcBef>
        <a:spcAft>
          <a:spcPct val="0"/>
        </a:spcAft>
        <a:defRPr sz="4400">
          <a:solidFill>
            <a:srgbClr val="000099"/>
          </a:solidFill>
          <a:latin typeface="Cambria" pitchFamily="18" charset="0"/>
        </a:defRPr>
      </a:lvl2pPr>
      <a:lvl3pPr algn="ctr" rtl="0" eaLnBrk="0" fontAlgn="base" hangingPunct="0">
        <a:spcBef>
          <a:spcPct val="0"/>
        </a:spcBef>
        <a:spcAft>
          <a:spcPct val="0"/>
        </a:spcAft>
        <a:defRPr sz="4400">
          <a:solidFill>
            <a:srgbClr val="000099"/>
          </a:solidFill>
          <a:latin typeface="Cambria" pitchFamily="18" charset="0"/>
        </a:defRPr>
      </a:lvl3pPr>
      <a:lvl4pPr algn="ctr" rtl="0" eaLnBrk="0" fontAlgn="base" hangingPunct="0">
        <a:spcBef>
          <a:spcPct val="0"/>
        </a:spcBef>
        <a:spcAft>
          <a:spcPct val="0"/>
        </a:spcAft>
        <a:defRPr sz="4400">
          <a:solidFill>
            <a:srgbClr val="000099"/>
          </a:solidFill>
          <a:latin typeface="Cambria" pitchFamily="18" charset="0"/>
        </a:defRPr>
      </a:lvl4pPr>
      <a:lvl5pPr algn="ctr" rtl="0" eaLnBrk="0" fontAlgn="base" hangingPunct="0">
        <a:spcBef>
          <a:spcPct val="0"/>
        </a:spcBef>
        <a:spcAft>
          <a:spcPct val="0"/>
        </a:spcAft>
        <a:defRPr sz="4400">
          <a:solidFill>
            <a:srgbClr val="000099"/>
          </a:solidFill>
          <a:latin typeface="Cambria" pitchFamily="18" charset="0"/>
        </a:defRPr>
      </a:lvl5pPr>
      <a:lvl6pPr marL="457200" algn="ctr" rtl="0" fontAlgn="base">
        <a:spcBef>
          <a:spcPct val="0"/>
        </a:spcBef>
        <a:spcAft>
          <a:spcPct val="0"/>
        </a:spcAft>
        <a:defRPr sz="4400">
          <a:solidFill>
            <a:srgbClr val="000099"/>
          </a:solidFill>
          <a:latin typeface="Calibri" pitchFamily="34" charset="0"/>
        </a:defRPr>
      </a:lvl6pPr>
      <a:lvl7pPr marL="914400" algn="ctr" rtl="0" fontAlgn="base">
        <a:spcBef>
          <a:spcPct val="0"/>
        </a:spcBef>
        <a:spcAft>
          <a:spcPct val="0"/>
        </a:spcAft>
        <a:defRPr sz="4400">
          <a:solidFill>
            <a:srgbClr val="000099"/>
          </a:solidFill>
          <a:latin typeface="Calibri" pitchFamily="34" charset="0"/>
        </a:defRPr>
      </a:lvl7pPr>
      <a:lvl8pPr marL="1371600" algn="ctr" rtl="0" fontAlgn="base">
        <a:spcBef>
          <a:spcPct val="0"/>
        </a:spcBef>
        <a:spcAft>
          <a:spcPct val="0"/>
        </a:spcAft>
        <a:defRPr sz="4400">
          <a:solidFill>
            <a:srgbClr val="000099"/>
          </a:solidFill>
          <a:latin typeface="Calibri" pitchFamily="34" charset="0"/>
        </a:defRPr>
      </a:lvl8pPr>
      <a:lvl9pPr marL="1828800" algn="ctr" rtl="0" fontAlgn="base">
        <a:spcBef>
          <a:spcPct val="0"/>
        </a:spcBef>
        <a:spcAft>
          <a:spcPct val="0"/>
        </a:spcAft>
        <a:defRPr sz="4400">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99"/>
          </a:solidFill>
          <a:latin typeface="Cambri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99"/>
          </a:solidFill>
          <a:latin typeface="Cambri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99"/>
          </a:solidFill>
          <a:latin typeface="Cambri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99"/>
          </a:solidFill>
          <a:latin typeface="Cambri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99"/>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www.cfcu.gov.tr/"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kapak alt logosuz.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Metin kutusu 9"/>
          <p:cNvSpPr txBox="1"/>
          <p:nvPr/>
        </p:nvSpPr>
        <p:spPr>
          <a:xfrm>
            <a:off x="3707904" y="5125208"/>
            <a:ext cx="5178055" cy="830997"/>
          </a:xfrm>
          <a:prstGeom prst="rect">
            <a:avLst/>
          </a:prstGeom>
          <a:noFill/>
        </p:spPr>
        <p:txBody>
          <a:bodyPr wrap="square" rtlCol="0">
            <a:spAutoFit/>
          </a:bodyPr>
          <a:lstStyle/>
          <a:p>
            <a:pPr algn="ctr"/>
            <a:r>
              <a:rPr lang="tr-TR" dirty="0" smtClean="0">
                <a:solidFill>
                  <a:srgbClr val="000099"/>
                </a:solidFill>
                <a:latin typeface="+mj-lt"/>
              </a:rPr>
              <a:t>T.C. AVRUPA BİRLİĞİ BAKANLIĞI</a:t>
            </a:r>
          </a:p>
          <a:p>
            <a:pPr algn="ctr"/>
            <a:r>
              <a:rPr lang="tr-TR" i="1" dirty="0" smtClean="0">
                <a:solidFill>
                  <a:srgbClr val="000099"/>
                </a:solidFill>
                <a:latin typeface="+mj-lt"/>
              </a:rPr>
              <a:t>Proje Uygulama Başkanlığı</a:t>
            </a:r>
            <a:endParaRPr lang="tr-TR" i="1" dirty="0">
              <a:solidFill>
                <a:srgbClr val="000099"/>
              </a:solidFill>
              <a:latin typeface="+mj-lt"/>
            </a:endParaRPr>
          </a:p>
        </p:txBody>
      </p:sp>
      <p:cxnSp>
        <p:nvCxnSpPr>
          <p:cNvPr id="11" name="Straight Connector 5"/>
          <p:cNvCxnSpPr/>
          <p:nvPr/>
        </p:nvCxnSpPr>
        <p:spPr>
          <a:xfrm>
            <a:off x="3354572" y="4625162"/>
            <a:ext cx="5178056"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Dikdörtgen 2"/>
          <p:cNvSpPr/>
          <p:nvPr/>
        </p:nvSpPr>
        <p:spPr>
          <a:xfrm>
            <a:off x="734481" y="1268760"/>
            <a:ext cx="7056784" cy="3785652"/>
          </a:xfrm>
          <a:prstGeom prst="rect">
            <a:avLst/>
          </a:prstGeom>
        </p:spPr>
        <p:txBody>
          <a:bodyPr wrap="square">
            <a:spAutoFit/>
          </a:bodyPr>
          <a:lstStyle/>
          <a:p>
            <a:pPr algn="ctr"/>
            <a:endParaRPr lang="tr-TR" sz="3200" b="1" dirty="0" smtClean="0">
              <a:solidFill>
                <a:srgbClr val="000099"/>
              </a:solidFill>
              <a:latin typeface="+mj-lt"/>
            </a:endParaRPr>
          </a:p>
          <a:p>
            <a:pPr algn="ctr"/>
            <a:endParaRPr lang="tr-TR" sz="3200" b="1" dirty="0">
              <a:solidFill>
                <a:srgbClr val="000099"/>
              </a:solidFill>
              <a:latin typeface="+mj-lt"/>
            </a:endParaRPr>
          </a:p>
          <a:p>
            <a:pPr algn="ctr"/>
            <a:r>
              <a:rPr lang="tr-TR" sz="3600" b="1" dirty="0" smtClean="0">
                <a:solidFill>
                  <a:schemeClr val="tx2"/>
                </a:solidFill>
                <a:latin typeface="Cambria" panose="02040503050406030204" pitchFamily="18" charset="0"/>
              </a:rPr>
              <a:t>AB </a:t>
            </a:r>
            <a:r>
              <a:rPr lang="tr-TR" sz="3600" b="1" dirty="0">
                <a:solidFill>
                  <a:schemeClr val="tx2"/>
                </a:solidFill>
                <a:latin typeface="Cambria" panose="02040503050406030204" pitchFamily="18" charset="0"/>
              </a:rPr>
              <a:t>MALİ YARDIMLARI KAPSAMINDA </a:t>
            </a:r>
          </a:p>
          <a:p>
            <a:pPr algn="ctr"/>
            <a:r>
              <a:rPr lang="tr-TR" sz="3600" b="1" dirty="0">
                <a:solidFill>
                  <a:schemeClr val="tx2"/>
                </a:solidFill>
                <a:latin typeface="Cambria" panose="02040503050406030204" pitchFamily="18" charset="0"/>
              </a:rPr>
              <a:t>SİVİL TOPLUM KURULUŞLARINA </a:t>
            </a:r>
            <a:r>
              <a:rPr lang="tr-TR" sz="3600" b="1" dirty="0" smtClean="0">
                <a:solidFill>
                  <a:schemeClr val="tx2"/>
                </a:solidFill>
                <a:latin typeface="Cambria" panose="02040503050406030204" pitchFamily="18" charset="0"/>
              </a:rPr>
              <a:t>YÖNELİK DESTEKLER</a:t>
            </a:r>
          </a:p>
          <a:p>
            <a:pPr algn="ctr"/>
            <a:endParaRPr lang="tr-TR" sz="3200" b="1" dirty="0">
              <a:solidFill>
                <a:srgbClr val="000099"/>
              </a:solidFill>
              <a:latin typeface="+mj-lt"/>
            </a:endParaRPr>
          </a:p>
        </p:txBody>
      </p:sp>
    </p:spTree>
    <p:extLst>
      <p:ext uri="{BB962C8B-B14F-4D97-AF65-F5344CB8AC3E}">
        <p14:creationId xmlns:p14="http://schemas.microsoft.com/office/powerpoint/2010/main" val="74189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835696" y="44450"/>
            <a:ext cx="5976664" cy="1143000"/>
          </a:xfrm>
        </p:spPr>
        <p:txBody>
          <a:bodyPr/>
          <a:lstStyle/>
          <a:p>
            <a:pPr eaLnBrk="1" hangingPunct="1"/>
            <a:r>
              <a:rPr lang="tr-TR" altLang="tr-TR" sz="2400" b="1" dirty="0" smtClean="0">
                <a:solidFill>
                  <a:schemeClr val="tx2"/>
                </a:solidFill>
                <a:cs typeface="Arial" charset="0"/>
              </a:rPr>
              <a:t>HİBE PROGRAMLARINDA </a:t>
            </a:r>
            <a:br>
              <a:rPr lang="tr-TR" altLang="tr-TR" sz="2400" b="1" dirty="0" smtClean="0">
                <a:solidFill>
                  <a:schemeClr val="tx2"/>
                </a:solidFill>
                <a:cs typeface="Arial" charset="0"/>
              </a:rPr>
            </a:br>
            <a:r>
              <a:rPr lang="tr-TR" altLang="tr-TR" sz="2400" b="1" dirty="0" smtClean="0">
                <a:solidFill>
                  <a:schemeClr val="tx2"/>
                </a:solidFill>
                <a:cs typeface="Arial" charset="0"/>
              </a:rPr>
              <a:t>BAŞVURU SÜRECİ</a:t>
            </a:r>
            <a:endParaRPr lang="tr-TR" altLang="tr-TR" sz="2400" b="1" dirty="0">
              <a:solidFill>
                <a:schemeClr val="tx2"/>
              </a:solidFill>
              <a:cs typeface="Arial" charset="0"/>
            </a:endParaRPr>
          </a:p>
        </p:txBody>
      </p:sp>
      <p:pic>
        <p:nvPicPr>
          <p:cNvPr id="1945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6381750"/>
            <a:ext cx="9144001"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2"/>
          <p:cNvSpPr/>
          <p:nvPr/>
        </p:nvSpPr>
        <p:spPr>
          <a:xfrm>
            <a:off x="1096963" y="1773238"/>
            <a:ext cx="2301875" cy="7953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Teklif Çağrısının yayınlanması</a:t>
            </a:r>
          </a:p>
        </p:txBody>
      </p:sp>
      <p:sp>
        <p:nvSpPr>
          <p:cNvPr id="8" name="Rounded Rectangle 19"/>
          <p:cNvSpPr/>
          <p:nvPr/>
        </p:nvSpPr>
        <p:spPr>
          <a:xfrm>
            <a:off x="3781425" y="1773238"/>
            <a:ext cx="1957388" cy="795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sunulması</a:t>
            </a:r>
          </a:p>
        </p:txBody>
      </p:sp>
      <p:sp>
        <p:nvSpPr>
          <p:cNvPr id="9" name="Rounded Rectangle 20"/>
          <p:cNvSpPr/>
          <p:nvPr/>
        </p:nvSpPr>
        <p:spPr>
          <a:xfrm>
            <a:off x="6107113" y="1789113"/>
            <a:ext cx="2041525" cy="796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değerlendirilmesi</a:t>
            </a:r>
          </a:p>
        </p:txBody>
      </p:sp>
      <p:sp>
        <p:nvSpPr>
          <p:cNvPr id="10" name="Rounded Rectangle 21"/>
          <p:cNvSpPr/>
          <p:nvPr/>
        </p:nvSpPr>
        <p:spPr>
          <a:xfrm>
            <a:off x="1108075" y="3100388"/>
            <a:ext cx="2301875" cy="1343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Proje Ön Teklif sahiplerinden tam başvuru formu paketinin talep edilmesi</a:t>
            </a:r>
          </a:p>
        </p:txBody>
      </p:sp>
      <p:sp>
        <p:nvSpPr>
          <p:cNvPr id="11" name="Rounded Rectangle 22"/>
          <p:cNvSpPr/>
          <p:nvPr/>
        </p:nvSpPr>
        <p:spPr>
          <a:xfrm>
            <a:off x="3800475" y="3201988"/>
            <a:ext cx="1957388" cy="1006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Tam başvuru formları paketlerinin sunulması</a:t>
            </a:r>
          </a:p>
        </p:txBody>
      </p:sp>
      <p:sp>
        <p:nvSpPr>
          <p:cNvPr id="12" name="Rounded Rectangle 23"/>
          <p:cNvSpPr/>
          <p:nvPr/>
        </p:nvSpPr>
        <p:spPr>
          <a:xfrm>
            <a:off x="6137275" y="3201988"/>
            <a:ext cx="2041525" cy="1006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Tam başvuru formları paketlerinin değerlendirilmesi</a:t>
            </a:r>
          </a:p>
        </p:txBody>
      </p:sp>
      <p:sp>
        <p:nvSpPr>
          <p:cNvPr id="13" name="Rounded Rectangle 24"/>
          <p:cNvSpPr/>
          <p:nvPr/>
        </p:nvSpPr>
        <p:spPr>
          <a:xfrm>
            <a:off x="4962525" y="4673600"/>
            <a:ext cx="2301875" cy="7953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en-US" sz="1600" b="1">
                <a:solidFill>
                  <a:schemeClr val="tx1"/>
                </a:solidFill>
                <a:cs typeface="Arial" charset="0"/>
              </a:rPr>
              <a:t>Sözleşme</a:t>
            </a:r>
            <a:r>
              <a:rPr lang="tr-TR" sz="1600" b="1">
                <a:solidFill>
                  <a:schemeClr val="tx1"/>
                </a:solidFill>
                <a:cs typeface="Arial" charset="0"/>
              </a:rPr>
              <a:t>lerin</a:t>
            </a:r>
            <a:r>
              <a:rPr lang="en-US" sz="1600" b="1">
                <a:solidFill>
                  <a:schemeClr val="tx1"/>
                </a:solidFill>
                <a:cs typeface="Arial" charset="0"/>
              </a:rPr>
              <a:t> </a:t>
            </a:r>
            <a:r>
              <a:rPr lang="tr-TR" sz="1600" b="1">
                <a:solidFill>
                  <a:schemeClr val="tx1"/>
                </a:solidFill>
                <a:cs typeface="Arial" charset="0"/>
              </a:rPr>
              <a:t>imzalanması</a:t>
            </a:r>
          </a:p>
        </p:txBody>
      </p:sp>
      <p:sp>
        <p:nvSpPr>
          <p:cNvPr id="14" name="Rounded Rectangle 25"/>
          <p:cNvSpPr/>
          <p:nvPr/>
        </p:nvSpPr>
        <p:spPr>
          <a:xfrm>
            <a:off x="2108200" y="4591050"/>
            <a:ext cx="2301875" cy="962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başvuruların sahiplerinin ve ortaklarının uygunluk kontrolü</a:t>
            </a:r>
          </a:p>
        </p:txBody>
      </p:sp>
      <p:cxnSp>
        <p:nvCxnSpPr>
          <p:cNvPr id="15" name="Straight Arrow Connector 31"/>
          <p:cNvCxnSpPr>
            <a:stCxn id="7" idx="3"/>
            <a:endCxn id="8" idx="1"/>
          </p:cNvCxnSpPr>
          <p:nvPr/>
        </p:nvCxnSpPr>
        <p:spPr>
          <a:xfrm>
            <a:off x="3398838" y="2170113"/>
            <a:ext cx="3825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6" name="Straight Arrow Connector 32"/>
          <p:cNvCxnSpPr/>
          <p:nvPr/>
        </p:nvCxnSpPr>
        <p:spPr>
          <a:xfrm>
            <a:off x="5757863" y="218757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7" name="Straight Arrow Connector 34"/>
          <p:cNvCxnSpPr/>
          <p:nvPr/>
        </p:nvCxnSpPr>
        <p:spPr>
          <a:xfrm>
            <a:off x="3409950" y="3602038"/>
            <a:ext cx="390525"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8" name="Straight Arrow Connector 35"/>
          <p:cNvCxnSpPr/>
          <p:nvPr/>
        </p:nvCxnSpPr>
        <p:spPr>
          <a:xfrm>
            <a:off x="5757863" y="361632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9" name="Straight Arrow Connector 36"/>
          <p:cNvCxnSpPr>
            <a:endCxn id="13" idx="1"/>
          </p:cNvCxnSpPr>
          <p:nvPr/>
        </p:nvCxnSpPr>
        <p:spPr>
          <a:xfrm>
            <a:off x="4427538" y="5072063"/>
            <a:ext cx="5349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0" name="Elbow Connector 39"/>
          <p:cNvCxnSpPr>
            <a:stCxn id="9" idx="3"/>
            <a:endCxn id="10" idx="1"/>
          </p:cNvCxnSpPr>
          <p:nvPr/>
        </p:nvCxnSpPr>
        <p:spPr>
          <a:xfrm flipH="1">
            <a:off x="1108075" y="2187575"/>
            <a:ext cx="7040563" cy="1584325"/>
          </a:xfrm>
          <a:prstGeom prst="bentConnector5">
            <a:avLst>
              <a:gd name="adj1" fmla="val -3247"/>
              <a:gd name="adj2" fmla="val 30648"/>
              <a:gd name="adj3" fmla="val 103247"/>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1" name="Elbow Connector 41"/>
          <p:cNvCxnSpPr/>
          <p:nvPr/>
        </p:nvCxnSpPr>
        <p:spPr>
          <a:xfrm flipH="1">
            <a:off x="2063750" y="3814763"/>
            <a:ext cx="6051550" cy="1257300"/>
          </a:xfrm>
          <a:prstGeom prst="bentConnector5">
            <a:avLst>
              <a:gd name="adj1" fmla="val -3777"/>
              <a:gd name="adj2" fmla="val 50000"/>
              <a:gd name="adj3" fmla="val 103777"/>
            </a:avLst>
          </a:prstGeom>
          <a:ln>
            <a:tailEnd type="arrow"/>
          </a:ln>
        </p:spPr>
        <p:style>
          <a:lnRef idx="1">
            <a:schemeClr val="accent1"/>
          </a:lnRef>
          <a:fillRef idx="2">
            <a:schemeClr val="accent1"/>
          </a:fillRef>
          <a:effectRef idx="1">
            <a:schemeClr val="accent1"/>
          </a:effectRef>
          <a:fontRef idx="minor">
            <a:schemeClr val="dk1"/>
          </a:fontRef>
        </p:style>
      </p:cxnSp>
      <p:sp>
        <p:nvSpPr>
          <p:cNvPr id="6" name="Metin kutusu 5"/>
          <p:cNvSpPr txBox="1"/>
          <p:nvPr/>
        </p:nvSpPr>
        <p:spPr>
          <a:xfrm>
            <a:off x="4065588" y="2722563"/>
            <a:ext cx="1258887" cy="400050"/>
          </a:xfrm>
          <a:prstGeom prst="rect">
            <a:avLst/>
          </a:prstGeom>
          <a:noFill/>
        </p:spPr>
        <p:txBody>
          <a:bodyPr wrap="none">
            <a:spAutoFit/>
          </a:bodyPr>
          <a:lstStyle/>
          <a:p>
            <a:pPr>
              <a:defRPr/>
            </a:pPr>
            <a:r>
              <a:rPr lang="tr-TR" sz="2000" b="1" i="0" dirty="0">
                <a:solidFill>
                  <a:srgbClr val="C00000"/>
                </a:solidFill>
                <a:latin typeface="+mn-lt"/>
              </a:rPr>
              <a:t>II. AŞAMA</a:t>
            </a:r>
          </a:p>
        </p:txBody>
      </p:sp>
      <p:sp>
        <p:nvSpPr>
          <p:cNvPr id="24" name="Metin kutusu 23"/>
          <p:cNvSpPr txBox="1"/>
          <p:nvPr/>
        </p:nvSpPr>
        <p:spPr>
          <a:xfrm>
            <a:off x="4100513" y="1347788"/>
            <a:ext cx="1189037" cy="400050"/>
          </a:xfrm>
          <a:prstGeom prst="rect">
            <a:avLst/>
          </a:prstGeom>
          <a:noFill/>
        </p:spPr>
        <p:txBody>
          <a:bodyPr wrap="none">
            <a:spAutoFit/>
          </a:bodyPr>
          <a:lstStyle/>
          <a:p>
            <a:pPr>
              <a:defRPr/>
            </a:pPr>
            <a:r>
              <a:rPr lang="tr-TR" sz="2000" b="1" i="0" dirty="0">
                <a:solidFill>
                  <a:srgbClr val="C00000"/>
                </a:solidFill>
                <a:latin typeface="+mn-lt"/>
              </a:rPr>
              <a:t>I. AŞAMA</a:t>
            </a: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75656" y="43282"/>
            <a:ext cx="6983413" cy="830997"/>
          </a:xfrm>
          <a:prstGeom prst="rect">
            <a:avLst/>
          </a:prstGeom>
          <a:noFill/>
        </p:spPr>
        <p:txBody>
          <a:bodyPr>
            <a:spAutoFit/>
          </a:bodyPr>
          <a:lstStyle/>
          <a:p>
            <a:pPr algn="ctr">
              <a:defRPr/>
            </a:pPr>
            <a:r>
              <a:rPr lang="tr-TR" b="1" i="0" dirty="0" smtClean="0">
                <a:solidFill>
                  <a:schemeClr val="tx2"/>
                </a:solidFill>
                <a:latin typeface="Cambria" panose="02040503050406030204" pitchFamily="18" charset="0"/>
                <a:ea typeface="Arial" charset="-94"/>
                <a:cs typeface="Arial" charset="-94"/>
              </a:rPr>
              <a:t>HİBE PROGRAMLARININ DUYURUSU</a:t>
            </a:r>
            <a:r>
              <a:rPr lang="tr-TR" b="1" i="0" dirty="0">
                <a:solidFill>
                  <a:schemeClr val="tx2"/>
                </a:solidFill>
                <a:latin typeface="Cambria" panose="02040503050406030204" pitchFamily="18" charset="0"/>
                <a:ea typeface="Arial" charset="-94"/>
                <a:cs typeface="Arial" charset="-94"/>
              </a:rPr>
              <a:t/>
            </a:r>
            <a:br>
              <a:rPr lang="tr-TR" b="1" i="0" dirty="0">
                <a:solidFill>
                  <a:schemeClr val="tx2"/>
                </a:solidFill>
                <a:latin typeface="Cambria" panose="02040503050406030204" pitchFamily="18" charset="0"/>
                <a:ea typeface="Arial" charset="-94"/>
                <a:cs typeface="Arial" charset="-94"/>
              </a:rPr>
            </a:br>
            <a:r>
              <a:rPr lang="tr-TR" b="1" i="0" dirty="0" smtClean="0">
                <a:solidFill>
                  <a:schemeClr val="tx2"/>
                </a:solidFill>
                <a:latin typeface="Cambria" panose="02040503050406030204" pitchFamily="18" charset="0"/>
                <a:ea typeface="Arial" charset="-94"/>
                <a:cs typeface="Arial" charset="-94"/>
              </a:rPr>
              <a:t>NASIL YAPILIR? </a:t>
            </a:r>
            <a:r>
              <a:rPr lang="tr-TR" b="1" i="0" dirty="0">
                <a:solidFill>
                  <a:srgbClr val="17375E"/>
                </a:solidFill>
                <a:latin typeface="Cambria" panose="02040503050406030204" pitchFamily="18" charset="0"/>
                <a:ea typeface="Arial" charset="-94"/>
                <a:cs typeface="Arial" charset="-94"/>
              </a:rPr>
              <a:t>(</a:t>
            </a:r>
            <a:r>
              <a:rPr lang="tr-TR" b="1" i="0" dirty="0">
                <a:solidFill>
                  <a:srgbClr val="FF0000"/>
                </a:solidFill>
                <a:latin typeface="Cambria" panose="02040503050406030204" pitchFamily="18" charset="0"/>
                <a:ea typeface="Arial" charset="-94"/>
                <a:cs typeface="Arial" charset="-94"/>
              </a:rPr>
              <a:t>Teklif Çağrıları</a:t>
            </a:r>
            <a:r>
              <a:rPr lang="tr-TR" b="1" i="0" dirty="0">
                <a:solidFill>
                  <a:srgbClr val="17375E"/>
                </a:solidFill>
                <a:latin typeface="Cambria" panose="02040503050406030204" pitchFamily="18" charset="0"/>
                <a:ea typeface="Arial" charset="-94"/>
                <a:cs typeface="Arial" charset="-94"/>
              </a:rPr>
              <a:t>)</a:t>
            </a:r>
            <a:endParaRPr lang="en-US" b="1" i="0" dirty="0">
              <a:solidFill>
                <a:srgbClr val="17375E"/>
              </a:solidFill>
              <a:latin typeface="Cambria" panose="02040503050406030204" pitchFamily="18" charset="0"/>
              <a:ea typeface="Arial" charset="-94"/>
              <a:cs typeface="Arial" charset="-94"/>
            </a:endParaRPr>
          </a:p>
        </p:txBody>
      </p:sp>
      <p:pic>
        <p:nvPicPr>
          <p:cNvPr id="6" name="Resim 1"/>
          <p:cNvPicPr>
            <a:picLocks noChangeAspect="1"/>
          </p:cNvPicPr>
          <p:nvPr/>
        </p:nvPicPr>
        <p:blipFill>
          <a:blip r:embed="rId3" cstate="print">
            <a:extLst/>
          </a:blip>
          <a:stretch>
            <a:fillRect/>
          </a:stretch>
        </p:blipFill>
        <p:spPr>
          <a:xfrm>
            <a:off x="122026" y="2935768"/>
            <a:ext cx="1929694" cy="1929694"/>
          </a:xfrm>
          <a:prstGeom prst="rect">
            <a:avLst/>
          </a:prstGeom>
          <a:ln>
            <a:noFill/>
          </a:ln>
          <a:effectLst>
            <a:softEdge rad="112500"/>
          </a:effectLst>
        </p:spPr>
      </p:pic>
      <p:sp>
        <p:nvSpPr>
          <p:cNvPr id="20484" name="Dikdörtgen 2"/>
          <p:cNvSpPr>
            <a:spLocks noChangeArrowheads="1"/>
          </p:cNvSpPr>
          <p:nvPr/>
        </p:nvSpPr>
        <p:spPr bwMode="auto">
          <a:xfrm>
            <a:off x="420688" y="6461125"/>
            <a:ext cx="8447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tr-TR" sz="1600" b="1" i="0">
                <a:solidFill>
                  <a:srgbClr val="C00000"/>
                </a:solidFill>
                <a:latin typeface="Calibri" pitchFamily="34" charset="0"/>
              </a:rPr>
              <a:t>IPA kapsamındaki tüm hibe programlarına ilişkin duyurular Bakanlığımız tarafından yapılmaktadır.</a:t>
            </a:r>
            <a:endParaRPr lang="en-US" altLang="tr-TR" sz="1400">
              <a:solidFill>
                <a:srgbClr val="C00000"/>
              </a:solidFill>
              <a:latin typeface="Times New Roman" pitchFamily="18" charset="0"/>
            </a:endParaRP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1298718"/>
            <a:ext cx="5190051" cy="4791325"/>
          </a:xfrm>
          <a:prstGeom prst="rect">
            <a:avLst/>
          </a:prstGeom>
        </p:spPr>
      </p:pic>
      <p:sp>
        <p:nvSpPr>
          <p:cNvPr id="2" name="Sağ Ok 1"/>
          <p:cNvSpPr/>
          <p:nvPr/>
        </p:nvSpPr>
        <p:spPr>
          <a:xfrm>
            <a:off x="638648" y="4797152"/>
            <a:ext cx="2880320" cy="576064"/>
          </a:xfrm>
          <a:prstGeom prst="rightArrow">
            <a:avLst/>
          </a:prstGeom>
          <a:solidFill>
            <a:srgbClr val="72F872"/>
          </a:solidFill>
          <a:ln>
            <a:solidFill>
              <a:srgbClr val="72F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37731341"/>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763" y="4618038"/>
            <a:ext cx="2847976" cy="922337"/>
          </a:xfrm>
          <a:prstGeom prst="rect">
            <a:avLst/>
          </a:prstGeom>
          <a:noFill/>
        </p:spPr>
        <p:txBody>
          <a:bodyPr>
            <a:spAutoFit/>
          </a:bodyPr>
          <a:lstStyle/>
          <a:p>
            <a:pPr algn="ctr">
              <a:defRPr/>
            </a:pPr>
            <a:r>
              <a:rPr lang="tr-TR" sz="1800" dirty="0">
                <a:solidFill>
                  <a:srgbClr val="000099"/>
                </a:solidFill>
                <a:latin typeface="+mn-lt"/>
              </a:rPr>
              <a:t>Merkezi Finans ve İhale Birimi</a:t>
            </a:r>
            <a:br>
              <a:rPr lang="tr-TR" sz="1800" dirty="0">
                <a:solidFill>
                  <a:srgbClr val="000099"/>
                </a:solidFill>
                <a:latin typeface="+mn-lt"/>
              </a:rPr>
            </a:br>
            <a:r>
              <a:rPr lang="tr-TR" sz="1800" dirty="0">
                <a:solidFill>
                  <a:srgbClr val="000099"/>
                </a:solidFill>
                <a:latin typeface="+mn-lt"/>
              </a:rPr>
              <a:t>(www.mfib.gov.tr)</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661" y="3224485"/>
            <a:ext cx="1388441" cy="1279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Metin kutusu 17"/>
          <p:cNvSpPr txBox="1"/>
          <p:nvPr/>
        </p:nvSpPr>
        <p:spPr>
          <a:xfrm>
            <a:off x="6011863" y="4637088"/>
            <a:ext cx="3192462" cy="923925"/>
          </a:xfrm>
          <a:prstGeom prst="rect">
            <a:avLst/>
          </a:prstGeom>
          <a:noFill/>
        </p:spPr>
        <p:txBody>
          <a:bodyPr>
            <a:spAutoFit/>
          </a:bodyPr>
          <a:lstStyle/>
          <a:p>
            <a:pPr algn="ctr">
              <a:defRPr/>
            </a:pPr>
            <a:r>
              <a:rPr lang="tr-TR" sz="1800" dirty="0">
                <a:solidFill>
                  <a:srgbClr val="000099"/>
                </a:solidFill>
                <a:latin typeface="+mn-lt"/>
              </a:rPr>
              <a:t>Çalışma ve Sosyal Güvenlik Bakanlığı</a:t>
            </a:r>
            <a:br>
              <a:rPr lang="tr-TR" sz="1800" dirty="0">
                <a:solidFill>
                  <a:srgbClr val="000099"/>
                </a:solidFill>
                <a:latin typeface="+mn-lt"/>
              </a:rPr>
            </a:br>
            <a:r>
              <a:rPr lang="tr-TR" sz="1800" dirty="0">
                <a:solidFill>
                  <a:srgbClr val="000099"/>
                </a:solidFill>
                <a:latin typeface="+mn-lt"/>
              </a:rPr>
              <a:t>(www.ikg.gov.tr)</a:t>
            </a:r>
          </a:p>
        </p:txBody>
      </p:sp>
      <p:sp>
        <p:nvSpPr>
          <p:cNvPr id="5" name="Yukarı Bükülü Ok 4"/>
          <p:cNvSpPr/>
          <p:nvPr/>
        </p:nvSpPr>
        <p:spPr>
          <a:xfrm rot="10800000">
            <a:off x="1422400" y="2813050"/>
            <a:ext cx="2168525" cy="2984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Yukarı Bükülü Ok 20"/>
          <p:cNvSpPr/>
          <p:nvPr/>
        </p:nvSpPr>
        <p:spPr>
          <a:xfrm rot="10800000" flipH="1">
            <a:off x="5738813" y="2813050"/>
            <a:ext cx="2170112" cy="2984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Artı 5"/>
          <p:cNvSpPr/>
          <p:nvPr/>
        </p:nvSpPr>
        <p:spPr>
          <a:xfrm>
            <a:off x="4645025" y="5434013"/>
            <a:ext cx="287338" cy="36036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Metin kutusu 23"/>
          <p:cNvSpPr txBox="1"/>
          <p:nvPr/>
        </p:nvSpPr>
        <p:spPr>
          <a:xfrm>
            <a:off x="915988" y="5794375"/>
            <a:ext cx="7524750" cy="401638"/>
          </a:xfrm>
          <a:prstGeom prst="rect">
            <a:avLst/>
          </a:prstGeom>
          <a:noFill/>
        </p:spPr>
        <p:txBody>
          <a:bodyPr>
            <a:spAutoFit/>
          </a:bodyPr>
          <a:lstStyle/>
          <a:p>
            <a:pPr algn="ctr">
              <a:defRPr/>
            </a:pPr>
            <a:r>
              <a:rPr lang="tr-TR" sz="2000" dirty="0">
                <a:solidFill>
                  <a:srgbClr val="000099"/>
                </a:solidFill>
                <a:latin typeface="+mn-lt"/>
              </a:rPr>
              <a:t>Hibe Sahibi Kuruluş ve AB Türkiye Delegasyonu vb. </a:t>
            </a:r>
          </a:p>
        </p:txBody>
      </p:sp>
      <p:sp>
        <p:nvSpPr>
          <p:cNvPr id="13" name="Metin kutusu 12"/>
          <p:cNvSpPr txBox="1"/>
          <p:nvPr/>
        </p:nvSpPr>
        <p:spPr>
          <a:xfrm>
            <a:off x="1150938" y="1341438"/>
            <a:ext cx="6985000" cy="1200150"/>
          </a:xfrm>
          <a:prstGeom prst="rect">
            <a:avLst/>
          </a:prstGeom>
          <a:noFill/>
        </p:spPr>
        <p:txBody>
          <a:bodyPr>
            <a:spAutoFit/>
          </a:bodyPr>
          <a:lstStyle/>
          <a:p>
            <a:pPr algn="ctr">
              <a:defRPr/>
            </a:pPr>
            <a:r>
              <a:rPr lang="tr-TR" sz="3600" b="1" i="0" dirty="0">
                <a:solidFill>
                  <a:srgbClr val="000099"/>
                </a:solidFill>
                <a:latin typeface="Calibri"/>
                <a:ea typeface="+mj-ea"/>
              </a:rPr>
              <a:t>Hibe Programlarının Duyurusu</a:t>
            </a:r>
            <a:br>
              <a:rPr lang="tr-TR" sz="3600" b="1" i="0" dirty="0">
                <a:solidFill>
                  <a:srgbClr val="000099"/>
                </a:solidFill>
                <a:latin typeface="Calibri"/>
                <a:ea typeface="+mj-ea"/>
              </a:rPr>
            </a:br>
            <a:r>
              <a:rPr lang="tr-TR" sz="3600" b="1" i="0" dirty="0">
                <a:solidFill>
                  <a:srgbClr val="000099"/>
                </a:solidFill>
                <a:latin typeface="Calibri"/>
                <a:ea typeface="+mj-ea"/>
              </a:rPr>
              <a:t>Nasıl Yapılır? </a:t>
            </a:r>
            <a:r>
              <a:rPr lang="tr-TR" sz="3200" b="1" i="0" dirty="0">
                <a:solidFill>
                  <a:srgbClr val="C00000"/>
                </a:solidFill>
                <a:latin typeface="Calibri"/>
                <a:ea typeface="+mj-ea"/>
              </a:rPr>
              <a:t>(Teklif Çağrıları)</a:t>
            </a:r>
            <a:endParaRPr lang="en-US" sz="2800" dirty="0">
              <a:solidFill>
                <a:srgbClr val="C00000"/>
              </a:solidFill>
              <a:latin typeface="+mj-lt"/>
            </a:endParaRPr>
          </a:p>
        </p:txBody>
      </p:sp>
      <p:pic>
        <p:nvPicPr>
          <p:cNvPr id="15" name="Resim 1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95535" y="3136106"/>
            <a:ext cx="2110795" cy="1466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11301" y="116632"/>
            <a:ext cx="6301059" cy="1323439"/>
          </a:xfrm>
          <a:prstGeom prst="rect">
            <a:avLst/>
          </a:prstGeom>
          <a:noFill/>
        </p:spPr>
        <p:txBody>
          <a:bodyPr wrap="square">
            <a:spAutoFit/>
          </a:bodyPr>
          <a:lstStyle/>
          <a:p>
            <a:pPr algn="ctr">
              <a:defRPr/>
            </a:pPr>
            <a:r>
              <a:rPr lang="tr-TR" b="1" i="0" dirty="0" smtClean="0">
                <a:solidFill>
                  <a:schemeClr val="tx2"/>
                </a:solidFill>
                <a:latin typeface="Cambria" panose="02040503050406030204" pitchFamily="18" charset="0"/>
                <a:ea typeface="+mj-ea"/>
              </a:rPr>
              <a:t>HİBE PROGRAMLARININ DUYURUSU</a:t>
            </a:r>
            <a:r>
              <a:rPr lang="tr-TR" b="1" i="0" dirty="0">
                <a:solidFill>
                  <a:schemeClr val="tx2"/>
                </a:solidFill>
                <a:latin typeface="Cambria" panose="02040503050406030204" pitchFamily="18" charset="0"/>
                <a:ea typeface="+mj-ea"/>
              </a:rPr>
              <a:t/>
            </a:r>
            <a:br>
              <a:rPr lang="tr-TR" b="1" i="0" dirty="0">
                <a:solidFill>
                  <a:schemeClr val="tx2"/>
                </a:solidFill>
                <a:latin typeface="Cambria" panose="02040503050406030204" pitchFamily="18" charset="0"/>
                <a:ea typeface="+mj-ea"/>
              </a:rPr>
            </a:br>
            <a:r>
              <a:rPr lang="tr-TR" b="1" i="0" dirty="0" smtClean="0">
                <a:solidFill>
                  <a:schemeClr val="tx2"/>
                </a:solidFill>
                <a:latin typeface="Cambria" panose="02040503050406030204" pitchFamily="18" charset="0"/>
                <a:ea typeface="+mj-ea"/>
              </a:rPr>
              <a:t>NASIL YAPILIR? </a:t>
            </a:r>
            <a:r>
              <a:rPr lang="tr-TR" b="1" i="0" dirty="0">
                <a:solidFill>
                  <a:schemeClr val="tx2"/>
                </a:solidFill>
                <a:latin typeface="Cambria" panose="02040503050406030204" pitchFamily="18" charset="0"/>
              </a:rPr>
              <a:t>(</a:t>
            </a:r>
            <a:r>
              <a:rPr lang="tr-TR" b="1" i="0" dirty="0">
                <a:solidFill>
                  <a:srgbClr val="FF0000"/>
                </a:solidFill>
                <a:latin typeface="Cambria" panose="02040503050406030204" pitchFamily="18" charset="0"/>
              </a:rPr>
              <a:t>Teklif Çağrıları</a:t>
            </a:r>
            <a:r>
              <a:rPr lang="tr-TR" b="1" i="0" dirty="0">
                <a:solidFill>
                  <a:schemeClr val="tx2"/>
                </a:solidFill>
                <a:latin typeface="Cambria" panose="02040503050406030204" pitchFamily="18" charset="0"/>
              </a:rPr>
              <a:t>)</a:t>
            </a:r>
            <a:endParaRPr lang="en-US" dirty="0">
              <a:solidFill>
                <a:schemeClr val="tx2"/>
              </a:solidFill>
              <a:latin typeface="Cambria" panose="02040503050406030204" pitchFamily="18" charset="0"/>
            </a:endParaRPr>
          </a:p>
          <a:p>
            <a:pPr algn="ctr">
              <a:defRPr/>
            </a:pPr>
            <a:endParaRPr lang="en-US" sz="3200" dirty="0">
              <a:latin typeface="+mj-lt"/>
            </a:endParaRPr>
          </a:p>
        </p:txBody>
      </p:sp>
      <p:pic>
        <p:nvPicPr>
          <p:cNvPr id="6" name="Resim 1"/>
          <p:cNvPicPr>
            <a:picLocks noChangeAspect="1"/>
          </p:cNvPicPr>
          <p:nvPr/>
        </p:nvPicPr>
        <p:blipFill>
          <a:blip r:embed="rId3" cstate="print">
            <a:extLst/>
          </a:blip>
          <a:stretch>
            <a:fillRect/>
          </a:stretch>
        </p:blipFill>
        <p:spPr>
          <a:xfrm>
            <a:off x="6861766" y="2853297"/>
            <a:ext cx="1179066" cy="1179066"/>
          </a:xfrm>
          <a:prstGeom prst="rect">
            <a:avLst/>
          </a:prstGeom>
          <a:ln>
            <a:noFill/>
          </a:ln>
          <a:effectLst>
            <a:softEdge rad="112500"/>
          </a:effectLst>
        </p:spPr>
      </p:pic>
      <p:pic>
        <p:nvPicPr>
          <p:cNvPr id="4" name="Resim 3"/>
          <p:cNvPicPr>
            <a:picLocks noChangeAspect="1"/>
          </p:cNvPicPr>
          <p:nvPr/>
        </p:nvPicPr>
        <p:blipFill>
          <a:blip r:embed="rId4"/>
          <a:stretch>
            <a:fillRect/>
          </a:stretch>
        </p:blipFill>
        <p:spPr>
          <a:xfrm>
            <a:off x="179512" y="1449081"/>
            <a:ext cx="5940000" cy="4752000"/>
          </a:xfrm>
          <a:prstGeom prst="rect">
            <a:avLst/>
          </a:prstGeom>
        </p:spPr>
      </p:pic>
      <p:pic>
        <p:nvPicPr>
          <p:cNvPr id="5" name="Resim 4"/>
          <p:cNvPicPr>
            <a:picLocks noChangeAspect="1"/>
          </p:cNvPicPr>
          <p:nvPr/>
        </p:nvPicPr>
        <p:blipFill>
          <a:blip r:embed="rId5"/>
          <a:stretch>
            <a:fillRect/>
          </a:stretch>
        </p:blipFill>
        <p:spPr>
          <a:xfrm>
            <a:off x="5354583" y="3235548"/>
            <a:ext cx="865707" cy="207282"/>
          </a:xfrm>
          <a:prstGeom prst="rect">
            <a:avLst/>
          </a:prstGeom>
        </p:spPr>
      </p:pic>
      <p:pic>
        <p:nvPicPr>
          <p:cNvPr id="8" name="Resim 7"/>
          <p:cNvPicPr>
            <a:picLocks noChangeAspect="1"/>
          </p:cNvPicPr>
          <p:nvPr/>
        </p:nvPicPr>
        <p:blipFill>
          <a:blip r:embed="rId6"/>
          <a:stretch>
            <a:fillRect/>
          </a:stretch>
        </p:blipFill>
        <p:spPr>
          <a:xfrm>
            <a:off x="5354583" y="3650426"/>
            <a:ext cx="871804" cy="201185"/>
          </a:xfrm>
          <a:prstGeom prst="rect">
            <a:avLst/>
          </a:prstGeom>
        </p:spPr>
      </p:pic>
      <p:sp>
        <p:nvSpPr>
          <p:cNvPr id="9" name="Metin kutusu 8"/>
          <p:cNvSpPr txBox="1"/>
          <p:nvPr/>
        </p:nvSpPr>
        <p:spPr>
          <a:xfrm>
            <a:off x="6301754" y="1493192"/>
            <a:ext cx="2299091" cy="461665"/>
          </a:xfrm>
          <a:prstGeom prst="rect">
            <a:avLst/>
          </a:prstGeom>
          <a:noFill/>
        </p:spPr>
        <p:txBody>
          <a:bodyPr wrap="none" rtlCol="0">
            <a:spAutoFit/>
          </a:bodyPr>
          <a:lstStyle/>
          <a:p>
            <a:r>
              <a:rPr lang="tr-TR" i="0" dirty="0">
                <a:hlinkClick r:id="rId7"/>
              </a:rPr>
              <a:t>www.cfcu.gov.tr</a:t>
            </a:r>
            <a:r>
              <a:rPr lang="tr-TR" i="0" dirty="0"/>
              <a:t> </a:t>
            </a: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47664" y="116632"/>
            <a:ext cx="6947049" cy="1323439"/>
          </a:xfrm>
          <a:prstGeom prst="rect">
            <a:avLst/>
          </a:prstGeom>
          <a:noFill/>
        </p:spPr>
        <p:txBody>
          <a:bodyPr wrap="square">
            <a:spAutoFit/>
          </a:bodyPr>
          <a:lstStyle/>
          <a:p>
            <a:pPr algn="ctr">
              <a:defRPr/>
            </a:pPr>
            <a:r>
              <a:rPr lang="tr-TR" b="1" i="0" dirty="0" smtClean="0">
                <a:solidFill>
                  <a:schemeClr val="tx2"/>
                </a:solidFill>
                <a:latin typeface="Cambria" panose="02040503050406030204" pitchFamily="18" charset="0"/>
                <a:ea typeface="+mj-ea"/>
              </a:rPr>
              <a:t>HİBE PROGRAMLARININ DUYURUSU</a:t>
            </a:r>
            <a:r>
              <a:rPr lang="tr-TR" b="1" i="0" dirty="0">
                <a:solidFill>
                  <a:schemeClr val="tx2"/>
                </a:solidFill>
                <a:latin typeface="Cambria" panose="02040503050406030204" pitchFamily="18" charset="0"/>
                <a:ea typeface="+mj-ea"/>
              </a:rPr>
              <a:t/>
            </a:r>
            <a:br>
              <a:rPr lang="tr-TR" b="1" i="0" dirty="0">
                <a:solidFill>
                  <a:schemeClr val="tx2"/>
                </a:solidFill>
                <a:latin typeface="Cambria" panose="02040503050406030204" pitchFamily="18" charset="0"/>
                <a:ea typeface="+mj-ea"/>
              </a:rPr>
            </a:br>
            <a:r>
              <a:rPr lang="tr-TR" b="1" i="0" dirty="0" smtClean="0">
                <a:solidFill>
                  <a:schemeClr val="tx2"/>
                </a:solidFill>
                <a:latin typeface="Cambria" panose="02040503050406030204" pitchFamily="18" charset="0"/>
                <a:ea typeface="+mj-ea"/>
              </a:rPr>
              <a:t>NASIL YAPILIR? </a:t>
            </a:r>
            <a:r>
              <a:rPr lang="tr-TR" b="1" i="0" dirty="0">
                <a:solidFill>
                  <a:schemeClr val="tx2"/>
                </a:solidFill>
                <a:latin typeface="Cambria" panose="02040503050406030204" pitchFamily="18" charset="0"/>
              </a:rPr>
              <a:t>(</a:t>
            </a:r>
            <a:r>
              <a:rPr lang="tr-TR" b="1" i="0" dirty="0">
                <a:solidFill>
                  <a:srgbClr val="FF0000"/>
                </a:solidFill>
                <a:latin typeface="Cambria" panose="02040503050406030204" pitchFamily="18" charset="0"/>
              </a:rPr>
              <a:t>Teklif Çağrıları</a:t>
            </a:r>
            <a:r>
              <a:rPr lang="tr-TR" b="1" i="0" dirty="0">
                <a:solidFill>
                  <a:schemeClr val="tx2"/>
                </a:solidFill>
                <a:latin typeface="Cambria" panose="02040503050406030204" pitchFamily="18" charset="0"/>
              </a:rPr>
              <a:t>)</a:t>
            </a:r>
            <a:endParaRPr lang="en-US" dirty="0">
              <a:solidFill>
                <a:schemeClr val="tx2"/>
              </a:solidFill>
              <a:latin typeface="Cambria" panose="02040503050406030204" pitchFamily="18" charset="0"/>
            </a:endParaRPr>
          </a:p>
          <a:p>
            <a:pPr algn="ctr">
              <a:defRPr/>
            </a:pPr>
            <a:endParaRPr lang="en-US" sz="3200" dirty="0">
              <a:latin typeface="+mj-lt"/>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5184576"/>
          </a:xfrm>
          <a:prstGeom prst="rect">
            <a:avLst/>
          </a:prstGeom>
        </p:spPr>
      </p:pic>
      <p:cxnSp>
        <p:nvCxnSpPr>
          <p:cNvPr id="9" name="Düz Ok Bağlayıcısı 8"/>
          <p:cNvCxnSpPr/>
          <p:nvPr/>
        </p:nvCxnSpPr>
        <p:spPr>
          <a:xfrm flipV="1">
            <a:off x="827584" y="1556792"/>
            <a:ext cx="3744416"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47664" y="188640"/>
            <a:ext cx="6947049" cy="1323439"/>
          </a:xfrm>
          <a:prstGeom prst="rect">
            <a:avLst/>
          </a:prstGeom>
          <a:noFill/>
        </p:spPr>
        <p:txBody>
          <a:bodyPr wrap="square">
            <a:spAutoFit/>
          </a:bodyPr>
          <a:lstStyle/>
          <a:p>
            <a:pPr algn="ctr">
              <a:defRPr/>
            </a:pPr>
            <a:r>
              <a:rPr lang="tr-TR" b="1" i="0" dirty="0" smtClean="0">
                <a:solidFill>
                  <a:schemeClr val="tx2"/>
                </a:solidFill>
                <a:latin typeface="Cambria" panose="02040503050406030204" pitchFamily="18" charset="0"/>
                <a:ea typeface="+mj-ea"/>
              </a:rPr>
              <a:t>HİBE PROGRAMLARININ DUYURUSU </a:t>
            </a:r>
          </a:p>
          <a:p>
            <a:pPr algn="ctr">
              <a:defRPr/>
            </a:pPr>
            <a:r>
              <a:rPr lang="tr-TR" b="1" i="0" dirty="0" smtClean="0">
                <a:solidFill>
                  <a:schemeClr val="tx2"/>
                </a:solidFill>
                <a:latin typeface="Cambria" panose="02040503050406030204" pitchFamily="18" charset="0"/>
                <a:ea typeface="+mj-ea"/>
              </a:rPr>
              <a:t>NASIL YAPILIR? </a:t>
            </a:r>
            <a:r>
              <a:rPr lang="tr-TR" b="1" i="0" dirty="0">
                <a:solidFill>
                  <a:schemeClr val="tx2"/>
                </a:solidFill>
                <a:latin typeface="Cambria" panose="02040503050406030204" pitchFamily="18" charset="0"/>
              </a:rPr>
              <a:t>(</a:t>
            </a:r>
            <a:r>
              <a:rPr lang="tr-TR" b="1" i="0" dirty="0">
                <a:solidFill>
                  <a:srgbClr val="C00000"/>
                </a:solidFill>
                <a:latin typeface="Cambria" panose="02040503050406030204" pitchFamily="18" charset="0"/>
              </a:rPr>
              <a:t>Teklif Çağrıları</a:t>
            </a:r>
            <a:r>
              <a:rPr lang="tr-TR" b="1" i="0" dirty="0">
                <a:solidFill>
                  <a:schemeClr val="tx2"/>
                </a:solidFill>
                <a:latin typeface="Cambria" panose="02040503050406030204" pitchFamily="18" charset="0"/>
              </a:rPr>
              <a:t>)</a:t>
            </a:r>
            <a:endParaRPr lang="en-US" dirty="0">
              <a:solidFill>
                <a:schemeClr val="tx2"/>
              </a:solidFill>
              <a:latin typeface="Cambria" panose="02040503050406030204" pitchFamily="18" charset="0"/>
            </a:endParaRPr>
          </a:p>
          <a:p>
            <a:pPr algn="ctr">
              <a:defRPr/>
            </a:pPr>
            <a:endParaRPr lang="en-US" sz="3200" dirty="0">
              <a:latin typeface="+mj-lt"/>
            </a:endParaRPr>
          </a:p>
        </p:txBody>
      </p:sp>
      <p:sp>
        <p:nvSpPr>
          <p:cNvPr id="8" name="Sol Ok 7"/>
          <p:cNvSpPr/>
          <p:nvPr/>
        </p:nvSpPr>
        <p:spPr>
          <a:xfrm>
            <a:off x="2296543" y="3698876"/>
            <a:ext cx="503238" cy="9048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tr-TR"/>
          </a:p>
        </p:txBody>
      </p:sp>
      <p:pic>
        <p:nvPicPr>
          <p:cNvPr id="10" name="Resim 1"/>
          <p:cNvPicPr>
            <a:picLocks noChangeAspect="1"/>
          </p:cNvPicPr>
          <p:nvPr/>
        </p:nvPicPr>
        <p:blipFill>
          <a:blip r:embed="rId3" cstate="print">
            <a:extLst/>
          </a:blip>
          <a:stretch>
            <a:fillRect/>
          </a:stretch>
        </p:blipFill>
        <p:spPr>
          <a:xfrm>
            <a:off x="1089472" y="3789363"/>
            <a:ext cx="1179066" cy="1179066"/>
          </a:xfrm>
          <a:prstGeom prst="rect">
            <a:avLst/>
          </a:prstGeom>
          <a:ln>
            <a:noFill/>
          </a:ln>
          <a:effectLst>
            <a:softEdge rad="112500"/>
          </a:effectLst>
        </p:spPr>
      </p:pic>
      <p:pic>
        <p:nvPicPr>
          <p:cNvPr id="2" name="Resim 1"/>
          <p:cNvPicPr>
            <a:picLocks noChangeAspect="1"/>
          </p:cNvPicPr>
          <p:nvPr/>
        </p:nvPicPr>
        <p:blipFill>
          <a:blip r:embed="rId4"/>
          <a:stretch>
            <a:fillRect/>
          </a:stretch>
        </p:blipFill>
        <p:spPr>
          <a:xfrm>
            <a:off x="1089472" y="1161434"/>
            <a:ext cx="7082928" cy="5147885"/>
          </a:xfrm>
          <a:prstGeom prst="rect">
            <a:avLst/>
          </a:prstGeom>
        </p:spPr>
      </p:pic>
      <p:pic>
        <p:nvPicPr>
          <p:cNvPr id="3" name="Resim 2"/>
          <p:cNvPicPr>
            <a:picLocks noChangeAspect="1"/>
          </p:cNvPicPr>
          <p:nvPr/>
        </p:nvPicPr>
        <p:blipFill>
          <a:blip r:embed="rId5"/>
          <a:stretch>
            <a:fillRect/>
          </a:stretch>
        </p:blipFill>
        <p:spPr>
          <a:xfrm flipV="1">
            <a:off x="2479900" y="3113310"/>
            <a:ext cx="388021" cy="211459"/>
          </a:xfrm>
          <a:prstGeom prst="rect">
            <a:avLst/>
          </a:prstGeom>
        </p:spPr>
      </p:pic>
      <p:pic>
        <p:nvPicPr>
          <p:cNvPr id="5" name="Resim 4"/>
          <p:cNvPicPr>
            <a:picLocks noChangeAspect="1"/>
          </p:cNvPicPr>
          <p:nvPr/>
        </p:nvPicPr>
        <p:blipFill>
          <a:blip r:embed="rId6"/>
          <a:stretch>
            <a:fillRect/>
          </a:stretch>
        </p:blipFill>
        <p:spPr>
          <a:xfrm>
            <a:off x="2479899" y="3237086"/>
            <a:ext cx="388022" cy="225594"/>
          </a:xfrm>
          <a:prstGeom prst="rect">
            <a:avLst/>
          </a:prstGeom>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835695" y="44450"/>
            <a:ext cx="6048673" cy="1143000"/>
          </a:xfrm>
        </p:spPr>
        <p:txBody>
          <a:bodyPr/>
          <a:lstStyle/>
          <a:p>
            <a:pPr eaLnBrk="1" hangingPunct="1"/>
            <a:r>
              <a:rPr lang="tr-TR" altLang="tr-TR" sz="2400" b="1" dirty="0" smtClean="0">
                <a:solidFill>
                  <a:schemeClr val="tx2"/>
                </a:solidFill>
                <a:cs typeface="Arial" charset="0"/>
              </a:rPr>
              <a:t>HİBE PROGRAMLARINDA BAŞVURU SÜRECİ</a:t>
            </a:r>
            <a:endParaRPr lang="tr-TR" altLang="tr-TR" sz="2400" b="1" dirty="0">
              <a:solidFill>
                <a:schemeClr val="tx2"/>
              </a:solidFill>
              <a:cs typeface="Arial" charset="0"/>
            </a:endParaRPr>
          </a:p>
        </p:txBody>
      </p:sp>
      <p:pic>
        <p:nvPicPr>
          <p:cNvPr id="2662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6381750"/>
            <a:ext cx="9144001"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2"/>
          <p:cNvSpPr/>
          <p:nvPr/>
        </p:nvSpPr>
        <p:spPr>
          <a:xfrm>
            <a:off x="1096963" y="1773238"/>
            <a:ext cx="2301875" cy="795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Teklif Çağrısının yayınlanması</a:t>
            </a:r>
          </a:p>
        </p:txBody>
      </p:sp>
      <p:sp>
        <p:nvSpPr>
          <p:cNvPr id="8" name="Rounded Rectangle 19"/>
          <p:cNvSpPr/>
          <p:nvPr/>
        </p:nvSpPr>
        <p:spPr>
          <a:xfrm>
            <a:off x="3781425" y="1773238"/>
            <a:ext cx="1957388" cy="7953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sunulması</a:t>
            </a:r>
          </a:p>
        </p:txBody>
      </p:sp>
      <p:sp>
        <p:nvSpPr>
          <p:cNvPr id="9" name="Rounded Rectangle 20"/>
          <p:cNvSpPr/>
          <p:nvPr/>
        </p:nvSpPr>
        <p:spPr>
          <a:xfrm>
            <a:off x="6107113" y="1789113"/>
            <a:ext cx="2041525" cy="796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değerlendirilmesi</a:t>
            </a:r>
          </a:p>
        </p:txBody>
      </p:sp>
      <p:sp>
        <p:nvSpPr>
          <p:cNvPr id="10" name="Rounded Rectangle 21"/>
          <p:cNvSpPr/>
          <p:nvPr/>
        </p:nvSpPr>
        <p:spPr>
          <a:xfrm>
            <a:off x="1108075" y="3100388"/>
            <a:ext cx="2301875" cy="1343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Proje Ön Teklif sahiplerinden tam başvuru formu paketinin talep edilmesi</a:t>
            </a:r>
          </a:p>
        </p:txBody>
      </p:sp>
      <p:sp>
        <p:nvSpPr>
          <p:cNvPr id="11" name="Rounded Rectangle 22"/>
          <p:cNvSpPr/>
          <p:nvPr/>
        </p:nvSpPr>
        <p:spPr>
          <a:xfrm>
            <a:off x="3800475" y="3201988"/>
            <a:ext cx="1957388" cy="1006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Tam başvuru formları paketlerinin sunulması</a:t>
            </a:r>
          </a:p>
        </p:txBody>
      </p:sp>
      <p:sp>
        <p:nvSpPr>
          <p:cNvPr id="12" name="Rounded Rectangle 23"/>
          <p:cNvSpPr/>
          <p:nvPr/>
        </p:nvSpPr>
        <p:spPr>
          <a:xfrm>
            <a:off x="6137275" y="3201988"/>
            <a:ext cx="2041525" cy="1006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Tam başvuru formları paketlerinin değerlendirilmesi</a:t>
            </a:r>
          </a:p>
        </p:txBody>
      </p:sp>
      <p:sp>
        <p:nvSpPr>
          <p:cNvPr id="13" name="Rounded Rectangle 24"/>
          <p:cNvSpPr/>
          <p:nvPr/>
        </p:nvSpPr>
        <p:spPr>
          <a:xfrm>
            <a:off x="4962525" y="4673600"/>
            <a:ext cx="2301875" cy="7953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en-US" sz="1600" b="1">
                <a:solidFill>
                  <a:schemeClr val="tx1"/>
                </a:solidFill>
                <a:cs typeface="Arial" charset="0"/>
              </a:rPr>
              <a:t>Sözleşme</a:t>
            </a:r>
            <a:r>
              <a:rPr lang="tr-TR" sz="1600" b="1">
                <a:solidFill>
                  <a:schemeClr val="tx1"/>
                </a:solidFill>
                <a:cs typeface="Arial" charset="0"/>
              </a:rPr>
              <a:t>lerin</a:t>
            </a:r>
            <a:r>
              <a:rPr lang="en-US" sz="1600" b="1">
                <a:solidFill>
                  <a:schemeClr val="tx1"/>
                </a:solidFill>
                <a:cs typeface="Arial" charset="0"/>
              </a:rPr>
              <a:t> </a:t>
            </a:r>
            <a:r>
              <a:rPr lang="tr-TR" sz="1600" b="1">
                <a:solidFill>
                  <a:schemeClr val="tx1"/>
                </a:solidFill>
                <a:cs typeface="Arial" charset="0"/>
              </a:rPr>
              <a:t>imzalanması</a:t>
            </a:r>
          </a:p>
        </p:txBody>
      </p:sp>
      <p:sp>
        <p:nvSpPr>
          <p:cNvPr id="14" name="Rounded Rectangle 25"/>
          <p:cNvSpPr/>
          <p:nvPr/>
        </p:nvSpPr>
        <p:spPr>
          <a:xfrm>
            <a:off x="2108200" y="4591050"/>
            <a:ext cx="2301875" cy="962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başvuruların sahiplerinin ve ortaklarının uygunluk kontrolü</a:t>
            </a:r>
          </a:p>
        </p:txBody>
      </p:sp>
      <p:cxnSp>
        <p:nvCxnSpPr>
          <p:cNvPr id="15" name="Straight Arrow Connector 31"/>
          <p:cNvCxnSpPr>
            <a:stCxn id="7" idx="3"/>
            <a:endCxn id="8" idx="1"/>
          </p:cNvCxnSpPr>
          <p:nvPr/>
        </p:nvCxnSpPr>
        <p:spPr>
          <a:xfrm>
            <a:off x="3398838" y="2170113"/>
            <a:ext cx="3825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6" name="Straight Arrow Connector 32"/>
          <p:cNvCxnSpPr/>
          <p:nvPr/>
        </p:nvCxnSpPr>
        <p:spPr>
          <a:xfrm>
            <a:off x="5757863" y="218757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7" name="Straight Arrow Connector 34"/>
          <p:cNvCxnSpPr/>
          <p:nvPr/>
        </p:nvCxnSpPr>
        <p:spPr>
          <a:xfrm>
            <a:off x="3409950" y="3602038"/>
            <a:ext cx="390525"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8" name="Straight Arrow Connector 35"/>
          <p:cNvCxnSpPr/>
          <p:nvPr/>
        </p:nvCxnSpPr>
        <p:spPr>
          <a:xfrm>
            <a:off x="5757863" y="361632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9" name="Straight Arrow Connector 36"/>
          <p:cNvCxnSpPr>
            <a:endCxn id="13" idx="1"/>
          </p:cNvCxnSpPr>
          <p:nvPr/>
        </p:nvCxnSpPr>
        <p:spPr>
          <a:xfrm>
            <a:off x="4427538" y="5072063"/>
            <a:ext cx="5349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0" name="Elbow Connector 39"/>
          <p:cNvCxnSpPr>
            <a:stCxn id="9" idx="3"/>
            <a:endCxn id="10" idx="1"/>
          </p:cNvCxnSpPr>
          <p:nvPr/>
        </p:nvCxnSpPr>
        <p:spPr>
          <a:xfrm flipH="1">
            <a:off x="1108075" y="2187575"/>
            <a:ext cx="7040563" cy="1584325"/>
          </a:xfrm>
          <a:prstGeom prst="bentConnector5">
            <a:avLst>
              <a:gd name="adj1" fmla="val -3247"/>
              <a:gd name="adj2" fmla="val 30648"/>
              <a:gd name="adj3" fmla="val 103247"/>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1" name="Elbow Connector 41"/>
          <p:cNvCxnSpPr/>
          <p:nvPr/>
        </p:nvCxnSpPr>
        <p:spPr>
          <a:xfrm flipH="1">
            <a:off x="2063750" y="3814763"/>
            <a:ext cx="6051550" cy="1257300"/>
          </a:xfrm>
          <a:prstGeom prst="bentConnector5">
            <a:avLst>
              <a:gd name="adj1" fmla="val -3777"/>
              <a:gd name="adj2" fmla="val 50000"/>
              <a:gd name="adj3" fmla="val 103777"/>
            </a:avLst>
          </a:prstGeom>
          <a:ln>
            <a:tailEnd type="arrow"/>
          </a:ln>
        </p:spPr>
        <p:style>
          <a:lnRef idx="1">
            <a:schemeClr val="accent1"/>
          </a:lnRef>
          <a:fillRef idx="2">
            <a:schemeClr val="accent1"/>
          </a:fillRef>
          <a:effectRef idx="1">
            <a:schemeClr val="accent1"/>
          </a:effectRef>
          <a:fontRef idx="minor">
            <a:schemeClr val="dk1"/>
          </a:fontRef>
        </p:style>
      </p:cxnSp>
      <p:sp>
        <p:nvSpPr>
          <p:cNvPr id="6" name="Metin kutusu 5"/>
          <p:cNvSpPr txBox="1"/>
          <p:nvPr/>
        </p:nvSpPr>
        <p:spPr>
          <a:xfrm>
            <a:off x="4065588" y="2722563"/>
            <a:ext cx="1258887" cy="400050"/>
          </a:xfrm>
          <a:prstGeom prst="rect">
            <a:avLst/>
          </a:prstGeom>
          <a:noFill/>
        </p:spPr>
        <p:txBody>
          <a:bodyPr wrap="none">
            <a:spAutoFit/>
          </a:bodyPr>
          <a:lstStyle/>
          <a:p>
            <a:pPr>
              <a:defRPr/>
            </a:pPr>
            <a:r>
              <a:rPr lang="tr-TR" sz="2000" b="1" i="0" dirty="0">
                <a:solidFill>
                  <a:srgbClr val="C00000"/>
                </a:solidFill>
                <a:latin typeface="+mn-lt"/>
              </a:rPr>
              <a:t>II. AŞAMA</a:t>
            </a:r>
          </a:p>
        </p:txBody>
      </p:sp>
      <p:sp>
        <p:nvSpPr>
          <p:cNvPr id="24" name="Metin kutusu 23"/>
          <p:cNvSpPr txBox="1"/>
          <p:nvPr/>
        </p:nvSpPr>
        <p:spPr>
          <a:xfrm>
            <a:off x="4100513" y="1347788"/>
            <a:ext cx="1189037" cy="400050"/>
          </a:xfrm>
          <a:prstGeom prst="rect">
            <a:avLst/>
          </a:prstGeom>
          <a:noFill/>
        </p:spPr>
        <p:txBody>
          <a:bodyPr wrap="none">
            <a:spAutoFit/>
          </a:bodyPr>
          <a:lstStyle/>
          <a:p>
            <a:pPr>
              <a:defRPr/>
            </a:pPr>
            <a:r>
              <a:rPr lang="tr-TR" sz="2000" b="1" i="0" dirty="0">
                <a:solidFill>
                  <a:srgbClr val="C00000"/>
                </a:solidFill>
                <a:latin typeface="+mn-lt"/>
              </a:rPr>
              <a:t>I. AŞAMA</a:t>
            </a: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868363" y="1341438"/>
            <a:ext cx="7561262" cy="1143000"/>
          </a:xfrm>
        </p:spPr>
        <p:txBody>
          <a:bodyPr/>
          <a:lstStyle/>
          <a:p>
            <a:pPr eaLnBrk="1" hangingPunct="1"/>
            <a:r>
              <a:rPr lang="tr-TR" altLang="tr-TR" sz="3600" b="1" dirty="0">
                <a:latin typeface="Arial" charset="0"/>
                <a:cs typeface="Arial" charset="0"/>
              </a:rPr>
              <a:t/>
            </a:r>
            <a:br>
              <a:rPr lang="tr-TR" altLang="tr-TR" sz="3600" b="1" dirty="0">
                <a:latin typeface="Arial" charset="0"/>
                <a:cs typeface="Arial" charset="0"/>
              </a:rPr>
            </a:br>
            <a:r>
              <a:rPr lang="tr-TR" altLang="tr-TR" sz="3600" b="1" dirty="0">
                <a:latin typeface="Arial" charset="0"/>
                <a:cs typeface="Arial" charset="0"/>
              </a:rPr>
              <a:t/>
            </a:r>
            <a:br>
              <a:rPr lang="tr-TR" altLang="tr-TR" sz="3600" b="1" dirty="0">
                <a:latin typeface="Arial" charset="0"/>
                <a:cs typeface="Arial" charset="0"/>
              </a:rPr>
            </a:br>
            <a:r>
              <a:rPr lang="tr-TR" altLang="tr-TR" sz="3600" b="1" i="1" dirty="0">
                <a:latin typeface="Arial" charset="0"/>
                <a:cs typeface="Arial" charset="0"/>
              </a:rPr>
              <a:t>Başvurular Nereye </a:t>
            </a:r>
            <a:r>
              <a:rPr lang="tr-TR" altLang="tr-TR" sz="3600" b="1" i="1" dirty="0" smtClean="0">
                <a:latin typeface="Arial" charset="0"/>
                <a:cs typeface="Arial" charset="0"/>
              </a:rPr>
              <a:t>Yapılır?</a:t>
            </a:r>
            <a:r>
              <a:rPr lang="tr-TR" altLang="tr-TR" sz="3600" b="1" dirty="0">
                <a:latin typeface="Arial" charset="0"/>
                <a:cs typeface="Arial" charset="0"/>
              </a:rPr>
              <a:t/>
            </a:r>
            <a:br>
              <a:rPr lang="tr-TR" altLang="tr-TR" sz="3600" b="1" dirty="0">
                <a:latin typeface="Arial" charset="0"/>
                <a:cs typeface="Arial" charset="0"/>
              </a:rPr>
            </a:br>
            <a:r>
              <a:rPr lang="tr-TR" altLang="tr-TR" sz="3600" b="1" dirty="0">
                <a:latin typeface="Arial" charset="0"/>
                <a:cs typeface="Arial" charset="0"/>
              </a:rPr>
              <a:t/>
            </a:r>
            <a:br>
              <a:rPr lang="tr-TR" altLang="tr-TR" sz="3600" b="1" dirty="0">
                <a:latin typeface="Arial" charset="0"/>
                <a:cs typeface="Arial" charset="0"/>
              </a:rPr>
            </a:br>
            <a:r>
              <a:rPr lang="tr-TR" altLang="tr-TR" sz="2400" b="1" dirty="0" smtClean="0">
                <a:solidFill>
                  <a:srgbClr val="C00000"/>
                </a:solidFill>
                <a:latin typeface="Arial" charset="0"/>
                <a:cs typeface="Arial" charset="0"/>
              </a:rPr>
              <a:t>Hibe Başvurularını </a:t>
            </a:r>
            <a:r>
              <a:rPr lang="tr-TR" altLang="tr-TR" sz="2400" b="1" u="sng" dirty="0" smtClean="0">
                <a:solidFill>
                  <a:srgbClr val="C00000"/>
                </a:solidFill>
                <a:latin typeface="Arial" charset="0"/>
                <a:cs typeface="Arial" charset="0"/>
              </a:rPr>
              <a:t>Sözleşme </a:t>
            </a:r>
            <a:r>
              <a:rPr lang="tr-TR" altLang="tr-TR" sz="2400" b="1" u="sng" dirty="0">
                <a:solidFill>
                  <a:srgbClr val="C00000"/>
                </a:solidFill>
                <a:latin typeface="Arial" charset="0"/>
                <a:cs typeface="Arial" charset="0"/>
              </a:rPr>
              <a:t>Makamı </a:t>
            </a:r>
            <a:r>
              <a:rPr lang="tr-TR" altLang="tr-TR" sz="2400" b="1" dirty="0" smtClean="0">
                <a:solidFill>
                  <a:srgbClr val="C00000"/>
                </a:solidFill>
                <a:latin typeface="Arial" charset="0"/>
                <a:cs typeface="Arial" charset="0"/>
              </a:rPr>
              <a:t>Kabul Eder</a:t>
            </a:r>
            <a:endParaRPr lang="tr-TR" altLang="tr-TR" sz="2400" b="1" dirty="0">
              <a:solidFill>
                <a:srgbClr val="C00000"/>
              </a:solidFill>
              <a:latin typeface="Arial" charset="0"/>
              <a:cs typeface="Arial" charset="0"/>
            </a:endParaRPr>
          </a:p>
        </p:txBody>
      </p:sp>
      <p:pic>
        <p:nvPicPr>
          <p:cNvPr id="2" name="Resim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789040"/>
            <a:ext cx="2267744" cy="1612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p:cNvSpPr txBox="1"/>
          <p:nvPr/>
        </p:nvSpPr>
        <p:spPr>
          <a:xfrm>
            <a:off x="35495" y="5400675"/>
            <a:ext cx="3239517" cy="707886"/>
          </a:xfrm>
          <a:prstGeom prst="rect">
            <a:avLst/>
          </a:prstGeom>
          <a:noFill/>
        </p:spPr>
        <p:txBody>
          <a:bodyPr wrap="square">
            <a:spAutoFit/>
          </a:bodyPr>
          <a:lstStyle/>
          <a:p>
            <a:pPr algn="ctr">
              <a:defRPr/>
            </a:pPr>
            <a:r>
              <a:rPr lang="tr-TR" sz="2000" dirty="0">
                <a:solidFill>
                  <a:srgbClr val="000099"/>
                </a:solidFill>
                <a:latin typeface="+mn-lt"/>
              </a:rPr>
              <a:t>Merkezi Finans ve İhale Birimi</a:t>
            </a:r>
            <a:br>
              <a:rPr lang="tr-TR" sz="2000" dirty="0">
                <a:solidFill>
                  <a:srgbClr val="000099"/>
                </a:solidFill>
                <a:latin typeface="+mn-lt"/>
              </a:rPr>
            </a:br>
            <a:r>
              <a:rPr lang="tr-TR" sz="2000" dirty="0">
                <a:solidFill>
                  <a:srgbClr val="000099"/>
                </a:solidFill>
                <a:latin typeface="+mn-lt"/>
              </a:rPr>
              <a:t>(www.mfib.gov.tr)</a:t>
            </a: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016952"/>
            <a:ext cx="1388441" cy="1279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Metin kutusu 17"/>
          <p:cNvSpPr txBox="1"/>
          <p:nvPr/>
        </p:nvSpPr>
        <p:spPr>
          <a:xfrm>
            <a:off x="6065838" y="5400675"/>
            <a:ext cx="3081337" cy="1016000"/>
          </a:xfrm>
          <a:prstGeom prst="rect">
            <a:avLst/>
          </a:prstGeom>
          <a:noFill/>
        </p:spPr>
        <p:txBody>
          <a:bodyPr>
            <a:spAutoFit/>
          </a:bodyPr>
          <a:lstStyle/>
          <a:p>
            <a:pPr algn="ctr">
              <a:defRPr/>
            </a:pPr>
            <a:r>
              <a:rPr lang="tr-TR" sz="2000" dirty="0">
                <a:solidFill>
                  <a:srgbClr val="000099"/>
                </a:solidFill>
                <a:latin typeface="+mn-lt"/>
              </a:rPr>
              <a:t>Çalışma ve Sosyal Güvenlik Bakanlığı</a:t>
            </a:r>
            <a:br>
              <a:rPr lang="tr-TR" sz="2000" dirty="0">
                <a:solidFill>
                  <a:srgbClr val="000099"/>
                </a:solidFill>
                <a:latin typeface="+mn-lt"/>
              </a:rPr>
            </a:br>
            <a:r>
              <a:rPr lang="tr-TR" sz="2000" dirty="0">
                <a:solidFill>
                  <a:srgbClr val="000099"/>
                </a:solidFill>
                <a:latin typeface="+mn-lt"/>
              </a:rPr>
              <a:t>(www.ikg.gov.tr)</a:t>
            </a:r>
          </a:p>
        </p:txBody>
      </p:sp>
      <p:sp>
        <p:nvSpPr>
          <p:cNvPr id="5" name="Yukarı Bükülü Ok 4"/>
          <p:cNvSpPr/>
          <p:nvPr/>
        </p:nvSpPr>
        <p:spPr>
          <a:xfrm rot="10800000">
            <a:off x="1055688" y="3565525"/>
            <a:ext cx="3475037" cy="2984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Yukarı Bükülü Ok 20"/>
          <p:cNvSpPr/>
          <p:nvPr/>
        </p:nvSpPr>
        <p:spPr>
          <a:xfrm rot="10800000" flipH="1">
            <a:off x="4932363" y="3565525"/>
            <a:ext cx="3096021" cy="2984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331913" y="44450"/>
            <a:ext cx="7378700"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 AŞAMA : </a:t>
            </a:r>
            <a:r>
              <a:rPr lang="tr-TR" sz="3600" b="1" dirty="0">
                <a:solidFill>
                  <a:srgbClr val="C00000"/>
                </a:solidFill>
                <a:latin typeface="+mj-lt"/>
                <a:ea typeface="+mj-ea"/>
                <a:cs typeface="Arial" pitchFamily="34" charset="0"/>
              </a:rPr>
              <a:t>Proje Ön Teklifleri</a:t>
            </a:r>
          </a:p>
        </p:txBody>
      </p:sp>
      <p:sp>
        <p:nvSpPr>
          <p:cNvPr id="8" name="Metin kutusu 7"/>
          <p:cNvSpPr txBox="1"/>
          <p:nvPr/>
        </p:nvSpPr>
        <p:spPr>
          <a:xfrm>
            <a:off x="755650" y="4797425"/>
            <a:ext cx="7632700" cy="1200150"/>
          </a:xfrm>
          <a:prstGeom prst="rect">
            <a:avLst/>
          </a:prstGeom>
          <a:noFill/>
        </p:spPr>
        <p:txBody>
          <a:bodyPr>
            <a:spAutoFit/>
          </a:bodyPr>
          <a:lstStyle/>
          <a:p>
            <a:pPr marL="457200" indent="-457200">
              <a:buFont typeface="+mj-lt"/>
              <a:buAutoNum type="arabicPeriod"/>
              <a:defRPr/>
            </a:pPr>
            <a:r>
              <a:rPr lang="tr-TR" dirty="0">
                <a:solidFill>
                  <a:srgbClr val="000099"/>
                </a:solidFill>
                <a:latin typeface="+mn-lt"/>
              </a:rPr>
              <a:t>Proje Ön Teklifi (4 Sayfa)</a:t>
            </a:r>
          </a:p>
          <a:p>
            <a:pPr marL="457200" indent="-457200">
              <a:buFont typeface="+mj-lt"/>
              <a:buAutoNum type="arabicPeriod"/>
              <a:defRPr/>
            </a:pPr>
            <a:r>
              <a:rPr lang="tr-TR" dirty="0">
                <a:solidFill>
                  <a:srgbClr val="000099"/>
                </a:solidFill>
                <a:latin typeface="+mn-lt"/>
              </a:rPr>
              <a:t>Proje Ön Teklifi Kontrol Listesi </a:t>
            </a:r>
          </a:p>
          <a:p>
            <a:pPr marL="457200" indent="-457200">
              <a:buFont typeface="+mj-lt"/>
              <a:buAutoNum type="arabicPeriod"/>
              <a:defRPr/>
            </a:pPr>
            <a:r>
              <a:rPr lang="tr-TR" dirty="0">
                <a:solidFill>
                  <a:srgbClr val="000099"/>
                </a:solidFill>
                <a:latin typeface="+mn-lt"/>
              </a:rPr>
              <a:t>Proje Ön Teklifi için Başvuru Sahibinin Beyanı</a:t>
            </a:r>
          </a:p>
        </p:txBody>
      </p:sp>
      <p:pic>
        <p:nvPicPr>
          <p:cNvPr id="9" name="Resim 8"/>
          <p:cNvPicPr>
            <a:picLocks/>
          </p:cNvPicPr>
          <p:nvPr/>
        </p:nvPicPr>
        <p:blipFill>
          <a:blip r:embed="rId3">
            <a:extLst>
              <a:ext uri="{28A0092B-C50C-407E-A947-70E740481C1C}">
                <a14:useLocalDpi xmlns:a14="http://schemas.microsoft.com/office/drawing/2010/main" val="0"/>
              </a:ext>
            </a:extLst>
          </a:blip>
          <a:stretch>
            <a:fillRect/>
          </a:stretch>
        </p:blipFill>
        <p:spPr>
          <a:xfrm>
            <a:off x="539552" y="1556792"/>
            <a:ext cx="2160000" cy="288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Resim 1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466852" y="1556792"/>
            <a:ext cx="2160000" cy="288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Resim 11"/>
          <p:cNvPicPr>
            <a:picLocks/>
          </p:cNvPicPr>
          <p:nvPr/>
        </p:nvPicPr>
        <p:blipFill>
          <a:blip r:embed="rId5">
            <a:extLst>
              <a:ext uri="{28A0092B-C50C-407E-A947-70E740481C1C}">
                <a14:useLocalDpi xmlns:a14="http://schemas.microsoft.com/office/drawing/2010/main" val="0"/>
              </a:ext>
            </a:extLst>
          </a:blip>
          <a:stretch>
            <a:fillRect/>
          </a:stretch>
        </p:blipFill>
        <p:spPr>
          <a:xfrm>
            <a:off x="6394796" y="1628800"/>
            <a:ext cx="2160000" cy="288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Artı 12"/>
          <p:cNvSpPr/>
          <p:nvPr/>
        </p:nvSpPr>
        <p:spPr>
          <a:xfrm>
            <a:off x="2974975" y="2781300"/>
            <a:ext cx="358775" cy="431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Artı 16"/>
          <p:cNvSpPr/>
          <p:nvPr/>
        </p:nvSpPr>
        <p:spPr>
          <a:xfrm>
            <a:off x="5902325" y="2852738"/>
            <a:ext cx="360363" cy="431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331913" y="44450"/>
            <a:ext cx="7378700"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 AŞAMA : </a:t>
            </a:r>
            <a:r>
              <a:rPr lang="tr-TR" sz="3600" b="1" dirty="0">
                <a:solidFill>
                  <a:srgbClr val="C00000"/>
                </a:solidFill>
                <a:latin typeface="+mj-lt"/>
                <a:ea typeface="+mj-ea"/>
                <a:cs typeface="Arial" pitchFamily="34" charset="0"/>
              </a:rPr>
              <a:t>Proje Ön Tekliflerinin Değerlendirilmesi</a:t>
            </a:r>
          </a:p>
        </p:txBody>
      </p:sp>
      <p:sp>
        <p:nvSpPr>
          <p:cNvPr id="8" name="Metin kutusu 7"/>
          <p:cNvSpPr txBox="1"/>
          <p:nvPr/>
        </p:nvSpPr>
        <p:spPr>
          <a:xfrm>
            <a:off x="649288" y="3617913"/>
            <a:ext cx="7632700" cy="830262"/>
          </a:xfrm>
          <a:prstGeom prst="rect">
            <a:avLst/>
          </a:prstGeom>
          <a:noFill/>
        </p:spPr>
        <p:txBody>
          <a:bodyPr>
            <a:spAutoFit/>
          </a:bodyPr>
          <a:lstStyle/>
          <a:p>
            <a:pPr algn="ctr">
              <a:defRPr/>
            </a:pPr>
            <a:r>
              <a:rPr lang="it-IT" dirty="0">
                <a:solidFill>
                  <a:srgbClr val="000099"/>
                </a:solidFill>
                <a:latin typeface="+mj-lt"/>
              </a:rPr>
              <a:t>Başvurular </a:t>
            </a:r>
            <a:r>
              <a:rPr lang="it-IT" u="sng" dirty="0">
                <a:solidFill>
                  <a:srgbClr val="000099"/>
                </a:solidFill>
                <a:latin typeface="+mj-lt"/>
              </a:rPr>
              <a:t>bağımsız değerlendiricilerin </a:t>
            </a:r>
            <a:r>
              <a:rPr lang="it-IT" dirty="0">
                <a:solidFill>
                  <a:srgbClr val="000099"/>
                </a:solidFill>
                <a:latin typeface="+mj-lt"/>
              </a:rPr>
              <a:t>destekleri ile Sözleşme Makamı tarafından</a:t>
            </a:r>
            <a:r>
              <a:rPr lang="tr-TR" dirty="0">
                <a:solidFill>
                  <a:srgbClr val="000099"/>
                </a:solidFill>
                <a:latin typeface="+mj-lt"/>
              </a:rPr>
              <a:t> değerlendirilmektedir.</a:t>
            </a:r>
          </a:p>
        </p:txBody>
      </p:sp>
      <p:pic>
        <p:nvPicPr>
          <p:cNvPr id="9" name="Resim 8"/>
          <p:cNvPicPr>
            <a:picLocks/>
          </p:cNvPicPr>
          <p:nvPr/>
        </p:nvPicPr>
        <p:blipFill>
          <a:blip r:embed="rId3">
            <a:extLst>
              <a:ext uri="{28A0092B-C50C-407E-A947-70E740481C1C}">
                <a14:useLocalDpi xmlns:a14="http://schemas.microsoft.com/office/drawing/2010/main" val="0"/>
              </a:ext>
            </a:extLst>
          </a:blip>
          <a:stretch>
            <a:fillRect/>
          </a:stretch>
        </p:blipFill>
        <p:spPr>
          <a:xfrm>
            <a:off x="427040" y="1153010"/>
            <a:ext cx="2315817"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Resim 10"/>
          <p:cNvPicPr>
            <a:picLocks/>
          </p:cNvPicPr>
          <p:nvPr/>
        </p:nvPicPr>
        <p:blipFill>
          <a:blip r:embed="rId4">
            <a:extLst>
              <a:ext uri="{28A0092B-C50C-407E-A947-70E740481C1C}">
                <a14:useLocalDpi xmlns:a14="http://schemas.microsoft.com/office/drawing/2010/main" val="0"/>
              </a:ext>
            </a:extLst>
          </a:blip>
          <a:stretch>
            <a:fillRect/>
          </a:stretch>
        </p:blipFill>
        <p:spPr>
          <a:xfrm>
            <a:off x="3354340" y="1153010"/>
            <a:ext cx="2315817"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Resim 11"/>
          <p:cNvPicPr>
            <a:picLocks/>
          </p:cNvPicPr>
          <p:nvPr/>
        </p:nvPicPr>
        <p:blipFill>
          <a:blip r:embed="rId5">
            <a:extLst>
              <a:ext uri="{28A0092B-C50C-407E-A947-70E740481C1C}">
                <a14:useLocalDpi xmlns:a14="http://schemas.microsoft.com/office/drawing/2010/main" val="0"/>
              </a:ext>
            </a:extLst>
          </a:blip>
          <a:stretch>
            <a:fillRect/>
          </a:stretch>
        </p:blipFill>
        <p:spPr>
          <a:xfrm>
            <a:off x="6282284" y="1225018"/>
            <a:ext cx="2315817"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Artı 12"/>
          <p:cNvSpPr/>
          <p:nvPr/>
        </p:nvSpPr>
        <p:spPr>
          <a:xfrm>
            <a:off x="2862263" y="2376488"/>
            <a:ext cx="385762" cy="3238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Artı 16"/>
          <p:cNvSpPr/>
          <p:nvPr/>
        </p:nvSpPr>
        <p:spPr>
          <a:xfrm>
            <a:off x="5791200" y="2449513"/>
            <a:ext cx="385763" cy="3238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Metin kutusu 13"/>
          <p:cNvSpPr txBox="1"/>
          <p:nvPr/>
        </p:nvSpPr>
        <p:spPr>
          <a:xfrm>
            <a:off x="649288" y="4652963"/>
            <a:ext cx="7632700" cy="461962"/>
          </a:xfrm>
          <a:prstGeom prst="rect">
            <a:avLst/>
          </a:prstGeom>
          <a:noFill/>
        </p:spPr>
        <p:txBody>
          <a:bodyPr>
            <a:spAutoFit/>
          </a:bodyPr>
          <a:lstStyle/>
          <a:p>
            <a:pPr algn="ctr">
              <a:defRPr/>
            </a:pPr>
            <a:r>
              <a:rPr lang="tr-TR" dirty="0">
                <a:solidFill>
                  <a:srgbClr val="000099"/>
                </a:solidFill>
                <a:latin typeface="+mj-lt"/>
              </a:rPr>
              <a:t>İdari Kontrol + Teknik Değerlendirme</a:t>
            </a:r>
          </a:p>
        </p:txBody>
      </p:sp>
      <p:sp>
        <p:nvSpPr>
          <p:cNvPr id="2" name="Aşağı Ok 1"/>
          <p:cNvSpPr/>
          <p:nvPr/>
        </p:nvSpPr>
        <p:spPr>
          <a:xfrm>
            <a:off x="4367213" y="4448175"/>
            <a:ext cx="198437"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Aşağı Ok 14"/>
          <p:cNvSpPr/>
          <p:nvPr/>
        </p:nvSpPr>
        <p:spPr>
          <a:xfrm>
            <a:off x="4367213" y="5199063"/>
            <a:ext cx="198437" cy="230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Metin kutusu 15"/>
          <p:cNvSpPr txBox="1"/>
          <p:nvPr/>
        </p:nvSpPr>
        <p:spPr>
          <a:xfrm>
            <a:off x="695325" y="5516563"/>
            <a:ext cx="7632700" cy="461962"/>
          </a:xfrm>
          <a:prstGeom prst="rect">
            <a:avLst/>
          </a:prstGeom>
          <a:noFill/>
        </p:spPr>
        <p:txBody>
          <a:bodyPr>
            <a:spAutoFit/>
          </a:bodyPr>
          <a:lstStyle/>
          <a:p>
            <a:pPr algn="ctr">
              <a:defRPr/>
            </a:pPr>
            <a:r>
              <a:rPr lang="tr-TR" dirty="0">
                <a:solidFill>
                  <a:srgbClr val="000099"/>
                </a:solidFill>
                <a:latin typeface="+mj-lt"/>
              </a:rPr>
              <a:t>Projenin </a:t>
            </a:r>
            <a:r>
              <a:rPr lang="tr-TR" dirty="0" err="1">
                <a:solidFill>
                  <a:srgbClr val="000099"/>
                </a:solidFill>
                <a:latin typeface="+mj-lt"/>
              </a:rPr>
              <a:t>İlgililiği</a:t>
            </a:r>
            <a:r>
              <a:rPr lang="tr-TR" dirty="0">
                <a:solidFill>
                  <a:srgbClr val="000099"/>
                </a:solidFill>
                <a:latin typeface="+mj-lt"/>
              </a:rPr>
              <a:t> + Projenin Tasarımı</a:t>
            </a: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28648" y="1651205"/>
            <a:ext cx="1266879" cy="1267233"/>
          </a:xfrm>
          <a:prstGeom prst="ellipse">
            <a:avLst/>
          </a:prstGeom>
          <a:blipFill>
            <a:blip r:embed="rId3" cstate="print">
              <a:extLst>
                <a:ext uri="{28A0092B-C50C-407E-A947-70E740481C1C}">
                  <a14:useLocalDpi xmlns:a14="http://schemas.microsoft.com/office/drawing/2010/main" val="0"/>
                </a:ext>
              </a:extLst>
            </a:blip>
            <a:srcRect/>
            <a:stretch>
              <a:fillRect l="-10000" r="-10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6" name="Oval 5"/>
          <p:cNvSpPr/>
          <p:nvPr/>
        </p:nvSpPr>
        <p:spPr>
          <a:xfrm>
            <a:off x="3920277" y="1628800"/>
            <a:ext cx="1266879" cy="1267233"/>
          </a:xfrm>
          <a:prstGeom prst="ellipse">
            <a:avLst/>
          </a:prstGeom>
          <a:blipFill>
            <a:blip r:embed="rId4" cstate="print">
              <a:extLst>
                <a:ext uri="{28A0092B-C50C-407E-A947-70E740481C1C}">
                  <a14:useLocalDpi xmlns:a14="http://schemas.microsoft.com/office/drawing/2010/main" val="0"/>
                </a:ext>
              </a:extLst>
            </a:blip>
            <a:srcRect/>
            <a:stretch>
              <a:fillRect l="-23000" r="-23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nvGrpSpPr>
          <p:cNvPr id="6152" name="Grup 9"/>
          <p:cNvGrpSpPr>
            <a:grpSpLocks/>
          </p:cNvGrpSpPr>
          <p:nvPr/>
        </p:nvGrpSpPr>
        <p:grpSpPr bwMode="auto">
          <a:xfrm>
            <a:off x="100013" y="3264333"/>
            <a:ext cx="2944812" cy="782205"/>
            <a:chOff x="-542" y="651445"/>
            <a:chExt cx="3708097" cy="781749"/>
          </a:xfrm>
        </p:grpSpPr>
        <p:sp>
          <p:nvSpPr>
            <p:cNvPr id="9" name="Dikdörtgen 8"/>
            <p:cNvSpPr/>
            <p:nvPr/>
          </p:nvSpPr>
          <p:spPr>
            <a:xfrm>
              <a:off x="-542" y="657358"/>
              <a:ext cx="3438236" cy="775836"/>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0" name="Dikdörtgen 9"/>
            <p:cNvSpPr/>
            <p:nvPr/>
          </p:nvSpPr>
          <p:spPr>
            <a:xfrm>
              <a:off x="269319" y="651445"/>
              <a:ext cx="3438236" cy="7758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30480" tIns="30480" rIns="30480" bIns="30480" anchor="ct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lnSpc>
                  <a:spcPct val="90000"/>
                </a:lnSpc>
              </a:pPr>
              <a:r>
                <a:rPr lang="tr-TR" altLang="en-US" b="1" i="0" u="sng" dirty="0">
                  <a:solidFill>
                    <a:srgbClr val="990000"/>
                  </a:solidFill>
                  <a:latin typeface="Calibri" charset="-94"/>
                </a:rPr>
                <a:t>Katılım </a:t>
              </a:r>
              <a:r>
                <a:rPr lang="tr-TR" altLang="en-US" b="1" i="0" u="sng" dirty="0" smtClean="0">
                  <a:solidFill>
                    <a:srgbClr val="990000"/>
                  </a:solidFill>
                  <a:latin typeface="Calibri" charset="-94"/>
                </a:rPr>
                <a:t>Öncesi </a:t>
              </a:r>
              <a:r>
                <a:rPr lang="tr-TR" altLang="en-US" b="1" i="0" u="sng" dirty="0">
                  <a:solidFill>
                    <a:srgbClr val="990000"/>
                  </a:solidFill>
                  <a:latin typeface="Calibri" charset="-94"/>
                </a:rPr>
                <a:t>Yardım Aracı (IPA)</a:t>
              </a:r>
              <a:endParaRPr lang="en-US" altLang="en-US" b="1" i="0" u="sng" dirty="0">
                <a:solidFill>
                  <a:srgbClr val="990000"/>
                </a:solidFill>
                <a:latin typeface="Calibri" charset="-94"/>
              </a:endParaRPr>
            </a:p>
          </p:txBody>
        </p:sp>
      </p:grpSp>
      <p:sp>
        <p:nvSpPr>
          <p:cNvPr id="11" name="Metin kutusu 10"/>
          <p:cNvSpPr txBox="1"/>
          <p:nvPr/>
        </p:nvSpPr>
        <p:spPr>
          <a:xfrm>
            <a:off x="2857500" y="3235325"/>
            <a:ext cx="3019425" cy="2000548"/>
          </a:xfrm>
          <a:prstGeom prst="rect">
            <a:avLst/>
          </a:prstGeom>
          <a:noFill/>
        </p:spPr>
        <p:txBody>
          <a:bodyPr>
            <a:spAutoFit/>
          </a:bodyP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en-US" b="1" i="0" u="sng" dirty="0">
                <a:solidFill>
                  <a:srgbClr val="00B050"/>
                </a:solidFill>
                <a:latin typeface="Calibri" charset="-94"/>
              </a:rPr>
              <a:t>Birlik Programları</a:t>
            </a:r>
          </a:p>
          <a:p>
            <a:pPr eaLnBrk="1" hangingPunct="1">
              <a:buFont typeface="Arial" charset="-94"/>
              <a:buChar char="•"/>
            </a:pPr>
            <a:r>
              <a:rPr lang="tr-TR" altLang="en-US" sz="2000" i="0" dirty="0" smtClean="0">
                <a:solidFill>
                  <a:srgbClr val="000099"/>
                </a:solidFill>
                <a:latin typeface="Calibri" charset="-94"/>
              </a:rPr>
              <a:t> </a:t>
            </a:r>
            <a:r>
              <a:rPr lang="tr-TR" altLang="en-US" sz="2000" i="0" dirty="0" err="1" smtClean="0">
                <a:solidFill>
                  <a:srgbClr val="000099"/>
                </a:solidFill>
                <a:latin typeface="Calibri" charset="-94"/>
              </a:rPr>
              <a:t>Erasmus</a:t>
            </a:r>
            <a:r>
              <a:rPr lang="tr-TR" altLang="en-US" sz="2000" i="0" dirty="0" smtClean="0">
                <a:solidFill>
                  <a:srgbClr val="000099"/>
                </a:solidFill>
                <a:latin typeface="Calibri" charset="-94"/>
              </a:rPr>
              <a:t>+</a:t>
            </a:r>
            <a:endParaRPr lang="tr-TR" altLang="en-US" sz="2000" i="0" dirty="0">
              <a:solidFill>
                <a:srgbClr val="000099"/>
              </a:solidFill>
              <a:latin typeface="Calibri" charset="-94"/>
            </a:endParaRPr>
          </a:p>
          <a:p>
            <a:pPr eaLnBrk="1" hangingPunct="1">
              <a:buFont typeface="Arial" charset="-94"/>
              <a:buChar char="•"/>
            </a:pPr>
            <a:r>
              <a:rPr lang="tr-TR" altLang="en-US" sz="2000" i="0" dirty="0" smtClean="0">
                <a:solidFill>
                  <a:srgbClr val="000099"/>
                </a:solidFill>
                <a:latin typeface="Calibri" charset="-94"/>
              </a:rPr>
              <a:t> </a:t>
            </a:r>
            <a:r>
              <a:rPr lang="tr-TR" altLang="en-US" sz="2000" i="0" dirty="0" err="1" smtClean="0">
                <a:solidFill>
                  <a:srgbClr val="000099"/>
                </a:solidFill>
                <a:latin typeface="Calibri" charset="-94"/>
              </a:rPr>
              <a:t>EaSI</a:t>
            </a:r>
            <a:endParaRPr lang="tr-TR" altLang="en-US" sz="2000" i="0" dirty="0">
              <a:solidFill>
                <a:srgbClr val="000099"/>
              </a:solidFill>
              <a:latin typeface="Calibri" charset="-94"/>
            </a:endParaRPr>
          </a:p>
          <a:p>
            <a:pPr eaLnBrk="1" hangingPunct="1">
              <a:buFont typeface="Arial" charset="-94"/>
              <a:buChar char="•"/>
            </a:pPr>
            <a:r>
              <a:rPr lang="tr-TR" altLang="en-US" sz="2000" i="0" dirty="0" smtClean="0">
                <a:solidFill>
                  <a:srgbClr val="000099"/>
                </a:solidFill>
                <a:latin typeface="Calibri" charset="-94"/>
              </a:rPr>
              <a:t> </a:t>
            </a:r>
            <a:r>
              <a:rPr lang="tr-TR" altLang="en-US" sz="2000" i="0" dirty="0" err="1" smtClean="0">
                <a:solidFill>
                  <a:srgbClr val="000099"/>
                </a:solidFill>
                <a:latin typeface="Calibri" charset="-94"/>
              </a:rPr>
              <a:t>Cosme</a:t>
            </a:r>
            <a:endParaRPr lang="tr-TR" altLang="en-US" sz="2000" i="0" dirty="0">
              <a:solidFill>
                <a:srgbClr val="000099"/>
              </a:solidFill>
              <a:latin typeface="Calibri" charset="-94"/>
            </a:endParaRPr>
          </a:p>
          <a:p>
            <a:pPr eaLnBrk="1" hangingPunct="1">
              <a:buFont typeface="Arial" charset="-94"/>
              <a:buChar char="•"/>
            </a:pPr>
            <a:r>
              <a:rPr lang="tr-TR" altLang="en-US" sz="2000" i="0" dirty="0" smtClean="0">
                <a:solidFill>
                  <a:srgbClr val="000099"/>
                </a:solidFill>
                <a:latin typeface="Calibri" charset="-94"/>
              </a:rPr>
              <a:t> </a:t>
            </a:r>
            <a:r>
              <a:rPr lang="tr-TR" altLang="en-US" sz="2000" i="0" dirty="0" err="1" smtClean="0">
                <a:solidFill>
                  <a:srgbClr val="000099"/>
                </a:solidFill>
                <a:latin typeface="Calibri" charset="-94"/>
              </a:rPr>
              <a:t>Horizon</a:t>
            </a:r>
            <a:r>
              <a:rPr lang="tr-TR" altLang="en-US" sz="2000" i="0" dirty="0" smtClean="0">
                <a:solidFill>
                  <a:srgbClr val="000099"/>
                </a:solidFill>
                <a:latin typeface="Calibri" charset="-94"/>
              </a:rPr>
              <a:t> </a:t>
            </a:r>
            <a:r>
              <a:rPr lang="tr-TR" altLang="en-US" sz="2000" i="0" dirty="0">
                <a:solidFill>
                  <a:srgbClr val="000099"/>
                </a:solidFill>
                <a:latin typeface="Calibri" charset="-94"/>
              </a:rPr>
              <a:t>2020</a:t>
            </a:r>
          </a:p>
          <a:p>
            <a:pPr eaLnBrk="1" hangingPunct="1"/>
            <a:endParaRPr lang="tr-TR" altLang="en-US" sz="2000" b="1" dirty="0">
              <a:solidFill>
                <a:srgbClr val="000099"/>
              </a:solidFill>
              <a:latin typeface="Calibri" charset="-94"/>
            </a:endParaRPr>
          </a:p>
        </p:txBody>
      </p:sp>
      <p:sp>
        <p:nvSpPr>
          <p:cNvPr id="13" name="Oval 12"/>
          <p:cNvSpPr/>
          <p:nvPr/>
        </p:nvSpPr>
        <p:spPr>
          <a:xfrm>
            <a:off x="6660232" y="1676302"/>
            <a:ext cx="1266879" cy="1267233"/>
          </a:xfrm>
          <a:prstGeom prst="ellipse">
            <a:avLst/>
          </a:prstGeom>
          <a:blipFill>
            <a:blip r:embed="rId5" cstate="print">
              <a:extLst>
                <a:ext uri="{28A0092B-C50C-407E-A947-70E740481C1C}">
                  <a14:useLocalDpi xmlns:a14="http://schemas.microsoft.com/office/drawing/2010/main" val="0"/>
                </a:ext>
              </a:extLst>
            </a:blip>
            <a:srcRect/>
            <a:stretch>
              <a:fillRect l="-2000" r="-2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14" name="Metin kutusu 13"/>
          <p:cNvSpPr txBox="1"/>
          <p:nvPr/>
        </p:nvSpPr>
        <p:spPr>
          <a:xfrm>
            <a:off x="5580063" y="3243263"/>
            <a:ext cx="3455987" cy="2369880"/>
          </a:xfrm>
          <a:prstGeom prst="rect">
            <a:avLst/>
          </a:prstGeom>
          <a:noFill/>
        </p:spPr>
        <p:txBody>
          <a:bodyPr>
            <a:spAutoFit/>
          </a:bodyP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en-US" b="1" i="0" u="sng" dirty="0">
                <a:solidFill>
                  <a:srgbClr val="000099"/>
                </a:solidFill>
                <a:latin typeface="Calibri" charset="-94"/>
              </a:rPr>
              <a:t>Diğer Kaynaklar</a:t>
            </a:r>
          </a:p>
          <a:p>
            <a:pPr eaLnBrk="1" hangingPunct="1">
              <a:buFont typeface="Arial" charset="-94"/>
              <a:buChar char="•"/>
            </a:pPr>
            <a:r>
              <a:rPr lang="tr-TR" altLang="en-US" sz="2000" i="0" dirty="0" smtClean="0">
                <a:solidFill>
                  <a:srgbClr val="000099"/>
                </a:solidFill>
                <a:latin typeface="Calibri" charset="-94"/>
              </a:rPr>
              <a:t> Ulusal </a:t>
            </a:r>
            <a:r>
              <a:rPr lang="tr-TR" altLang="en-US" sz="2000" i="0" dirty="0">
                <a:solidFill>
                  <a:srgbClr val="000099"/>
                </a:solidFill>
                <a:latin typeface="Calibri" charset="-94"/>
              </a:rPr>
              <a:t>Destekler (Bakanlık çağrıları, Yurt Dışı Türkler </a:t>
            </a:r>
            <a:r>
              <a:rPr lang="tr-TR" altLang="en-US" sz="2000" i="0" dirty="0" err="1">
                <a:solidFill>
                  <a:srgbClr val="000099"/>
                </a:solidFill>
                <a:latin typeface="Calibri" charset="-94"/>
              </a:rPr>
              <a:t>vb</a:t>
            </a:r>
            <a:r>
              <a:rPr lang="tr-TR" altLang="en-US" sz="2000" i="0" dirty="0">
                <a:solidFill>
                  <a:srgbClr val="000099"/>
                </a:solidFill>
                <a:latin typeface="Calibri" charset="-94"/>
              </a:rPr>
              <a:t>…)</a:t>
            </a:r>
          </a:p>
          <a:p>
            <a:pPr eaLnBrk="1" hangingPunct="1">
              <a:buFont typeface="Arial" charset="-94"/>
              <a:buChar char="•"/>
            </a:pPr>
            <a:r>
              <a:rPr lang="tr-TR" altLang="en-US" sz="2000" i="0" dirty="0" smtClean="0">
                <a:solidFill>
                  <a:srgbClr val="000099"/>
                </a:solidFill>
                <a:latin typeface="Calibri" charset="-94"/>
              </a:rPr>
              <a:t> Büyükelçilik </a:t>
            </a:r>
            <a:r>
              <a:rPr lang="tr-TR" altLang="en-US" sz="2000" i="0" dirty="0">
                <a:solidFill>
                  <a:srgbClr val="000099"/>
                </a:solidFill>
                <a:latin typeface="Calibri" charset="-94"/>
              </a:rPr>
              <a:t>Destekleri</a:t>
            </a:r>
          </a:p>
          <a:p>
            <a:pPr eaLnBrk="1" hangingPunct="1">
              <a:buFont typeface="Arial" charset="-94"/>
              <a:buChar char="•"/>
            </a:pPr>
            <a:r>
              <a:rPr lang="tr-TR" altLang="en-US" sz="2000" i="0" dirty="0" smtClean="0">
                <a:solidFill>
                  <a:srgbClr val="000099"/>
                </a:solidFill>
                <a:latin typeface="Calibri" charset="-94"/>
              </a:rPr>
              <a:t> STK </a:t>
            </a:r>
            <a:r>
              <a:rPr lang="tr-TR" altLang="en-US" sz="2000" i="0" dirty="0">
                <a:solidFill>
                  <a:srgbClr val="000099"/>
                </a:solidFill>
                <a:latin typeface="Calibri" charset="-94"/>
              </a:rPr>
              <a:t>destekleri</a:t>
            </a:r>
          </a:p>
          <a:p>
            <a:pPr eaLnBrk="1" hangingPunct="1">
              <a:buFont typeface="Arial" charset="-94"/>
              <a:buChar char="•"/>
            </a:pPr>
            <a:r>
              <a:rPr lang="tr-TR" altLang="en-US" sz="2000" i="0" dirty="0" smtClean="0">
                <a:solidFill>
                  <a:srgbClr val="000099"/>
                </a:solidFill>
                <a:latin typeface="Calibri" charset="-94"/>
              </a:rPr>
              <a:t> …</a:t>
            </a:r>
            <a:endParaRPr lang="tr-TR" altLang="en-US" sz="2000" i="0" dirty="0">
              <a:solidFill>
                <a:srgbClr val="000099"/>
              </a:solidFill>
              <a:latin typeface="Calibri" charset="-94"/>
            </a:endParaRPr>
          </a:p>
          <a:p>
            <a:pPr eaLnBrk="1" hangingPunct="1">
              <a:buFont typeface="Arial" charset="-94"/>
              <a:buChar char="•"/>
            </a:pPr>
            <a:endParaRPr lang="tr-TR" altLang="en-US" b="1" dirty="0">
              <a:solidFill>
                <a:srgbClr val="000099"/>
              </a:solidFill>
              <a:latin typeface="Calibri" charset="-94"/>
            </a:endParaRPr>
          </a:p>
        </p:txBody>
      </p:sp>
      <p:sp>
        <p:nvSpPr>
          <p:cNvPr id="2" name="Dikdörtgen 1"/>
          <p:cNvSpPr/>
          <p:nvPr/>
        </p:nvSpPr>
        <p:spPr>
          <a:xfrm>
            <a:off x="1547813" y="188913"/>
            <a:ext cx="6192539" cy="1320361"/>
          </a:xfrm>
          <a:prstGeom prst="rect">
            <a:avLst/>
          </a:prstGeom>
        </p:spPr>
        <p:txBody>
          <a:bodyPr wrap="square">
            <a:spAutoFit/>
          </a:bodyPr>
          <a:lstStyle>
            <a:lvl1pPr marL="161925"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5000"/>
              </a:lnSpc>
            </a:pPr>
            <a:r>
              <a:rPr lang="tr-TR" altLang="en-US" sz="2800" b="1" i="0" dirty="0">
                <a:solidFill>
                  <a:srgbClr val="17375E"/>
                </a:solidFill>
                <a:latin typeface="Cambria" charset="-94"/>
              </a:rPr>
              <a:t>STK’LAR HANGİ MALİ YARDIMLARDAN </a:t>
            </a:r>
            <a:endParaRPr lang="tr-TR" altLang="en-US" sz="2800" b="1" i="0" dirty="0" smtClean="0">
              <a:solidFill>
                <a:srgbClr val="17375E"/>
              </a:solidFill>
              <a:latin typeface="Cambria" charset="-94"/>
            </a:endParaRPr>
          </a:p>
          <a:p>
            <a:pPr algn="ctr" eaLnBrk="1" hangingPunct="1">
              <a:lnSpc>
                <a:spcPct val="95000"/>
              </a:lnSpc>
            </a:pPr>
            <a:r>
              <a:rPr lang="tr-TR" altLang="en-US" sz="2800" b="1" i="0" dirty="0" smtClean="0">
                <a:solidFill>
                  <a:srgbClr val="17375E"/>
                </a:solidFill>
                <a:latin typeface="Cambria" charset="-94"/>
              </a:rPr>
              <a:t>FAYDALANABİLİR</a:t>
            </a:r>
            <a:r>
              <a:rPr lang="tr-TR" altLang="en-US" sz="2800" b="1" i="0" dirty="0">
                <a:solidFill>
                  <a:srgbClr val="17375E"/>
                </a:solidFill>
                <a:latin typeface="Cambria" charset="-94"/>
              </a:rPr>
              <a:t>?</a:t>
            </a:r>
          </a:p>
        </p:txBody>
      </p:sp>
    </p:spTree>
    <p:extLst>
      <p:ext uri="{BB962C8B-B14F-4D97-AF65-F5344CB8AC3E}">
        <p14:creationId xmlns:p14="http://schemas.microsoft.com/office/powerpoint/2010/main" val="2878511240"/>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108199" y="44450"/>
            <a:ext cx="5848177" cy="1143000"/>
          </a:xfrm>
        </p:spPr>
        <p:txBody>
          <a:bodyPr/>
          <a:lstStyle/>
          <a:p>
            <a:pPr eaLnBrk="1" hangingPunct="1"/>
            <a:r>
              <a:rPr lang="tr-TR" altLang="tr-TR" sz="2400" b="1" dirty="0" smtClean="0">
                <a:solidFill>
                  <a:schemeClr val="tx2"/>
                </a:solidFill>
                <a:cs typeface="Arial" charset="0"/>
              </a:rPr>
              <a:t/>
            </a:r>
            <a:br>
              <a:rPr lang="tr-TR" altLang="tr-TR" sz="2400" b="1" dirty="0" smtClean="0">
                <a:solidFill>
                  <a:schemeClr val="tx2"/>
                </a:solidFill>
                <a:cs typeface="Arial" charset="0"/>
              </a:rPr>
            </a:br>
            <a:r>
              <a:rPr lang="tr-TR" altLang="tr-TR" sz="2400" b="1" dirty="0" smtClean="0">
                <a:solidFill>
                  <a:schemeClr val="tx2"/>
                </a:solidFill>
                <a:cs typeface="Arial" charset="0"/>
              </a:rPr>
              <a:t>HİBE PROGRAMLARINDA BAŞVURU SÜRECİ</a:t>
            </a:r>
            <a:br>
              <a:rPr lang="tr-TR" altLang="tr-TR" sz="2400" b="1" dirty="0" smtClean="0">
                <a:solidFill>
                  <a:schemeClr val="tx2"/>
                </a:solidFill>
                <a:cs typeface="Arial" charset="0"/>
              </a:rPr>
            </a:br>
            <a:endParaRPr lang="tr-TR" altLang="tr-TR" sz="2400" b="1" dirty="0">
              <a:solidFill>
                <a:schemeClr val="tx2"/>
              </a:solidFill>
              <a:cs typeface="Arial" charset="0"/>
            </a:endParaRPr>
          </a:p>
        </p:txBody>
      </p:sp>
      <p:pic>
        <p:nvPicPr>
          <p:cNvPr id="3072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6381750"/>
            <a:ext cx="9144001"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2"/>
          <p:cNvSpPr/>
          <p:nvPr/>
        </p:nvSpPr>
        <p:spPr>
          <a:xfrm>
            <a:off x="1096963" y="1773238"/>
            <a:ext cx="2301875" cy="795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Teklif Çağrısının yayınlanması</a:t>
            </a:r>
          </a:p>
        </p:txBody>
      </p:sp>
      <p:sp>
        <p:nvSpPr>
          <p:cNvPr id="8" name="Rounded Rectangle 19"/>
          <p:cNvSpPr/>
          <p:nvPr/>
        </p:nvSpPr>
        <p:spPr>
          <a:xfrm>
            <a:off x="3781425" y="1773238"/>
            <a:ext cx="1957388" cy="795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sunulması</a:t>
            </a:r>
          </a:p>
        </p:txBody>
      </p:sp>
      <p:sp>
        <p:nvSpPr>
          <p:cNvPr id="9" name="Rounded Rectangle 20"/>
          <p:cNvSpPr/>
          <p:nvPr/>
        </p:nvSpPr>
        <p:spPr>
          <a:xfrm>
            <a:off x="6107113" y="1789113"/>
            <a:ext cx="2041525" cy="796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değerlendirilmesi</a:t>
            </a:r>
          </a:p>
        </p:txBody>
      </p:sp>
      <p:sp>
        <p:nvSpPr>
          <p:cNvPr id="10" name="Rounded Rectangle 21"/>
          <p:cNvSpPr/>
          <p:nvPr/>
        </p:nvSpPr>
        <p:spPr>
          <a:xfrm>
            <a:off x="1108075" y="3100388"/>
            <a:ext cx="2301875" cy="1343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Proje Ön Teklif sahiplerinden tam başvuru formu paketinin talep edilmesi</a:t>
            </a:r>
          </a:p>
        </p:txBody>
      </p:sp>
      <p:sp>
        <p:nvSpPr>
          <p:cNvPr id="11" name="Rounded Rectangle 22"/>
          <p:cNvSpPr/>
          <p:nvPr/>
        </p:nvSpPr>
        <p:spPr>
          <a:xfrm>
            <a:off x="3800475" y="3201988"/>
            <a:ext cx="1957388" cy="10064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Tam başvuru formları paketlerinin sunulması</a:t>
            </a:r>
          </a:p>
        </p:txBody>
      </p:sp>
      <p:sp>
        <p:nvSpPr>
          <p:cNvPr id="12" name="Rounded Rectangle 23"/>
          <p:cNvSpPr/>
          <p:nvPr/>
        </p:nvSpPr>
        <p:spPr>
          <a:xfrm>
            <a:off x="6137275" y="3201988"/>
            <a:ext cx="2041525" cy="1006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Tam başvuru formları paketlerinin değerlendirilmesi</a:t>
            </a:r>
          </a:p>
        </p:txBody>
      </p:sp>
      <p:sp>
        <p:nvSpPr>
          <p:cNvPr id="13" name="Rounded Rectangle 24"/>
          <p:cNvSpPr/>
          <p:nvPr/>
        </p:nvSpPr>
        <p:spPr>
          <a:xfrm>
            <a:off x="4962525" y="4673600"/>
            <a:ext cx="2301875" cy="7953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en-US" sz="1600" b="1">
                <a:solidFill>
                  <a:schemeClr val="tx1"/>
                </a:solidFill>
                <a:cs typeface="Arial" charset="0"/>
              </a:rPr>
              <a:t>Sözleşme</a:t>
            </a:r>
            <a:r>
              <a:rPr lang="tr-TR" sz="1600" b="1">
                <a:solidFill>
                  <a:schemeClr val="tx1"/>
                </a:solidFill>
                <a:cs typeface="Arial" charset="0"/>
              </a:rPr>
              <a:t>lerin</a:t>
            </a:r>
            <a:r>
              <a:rPr lang="en-US" sz="1600" b="1">
                <a:solidFill>
                  <a:schemeClr val="tx1"/>
                </a:solidFill>
                <a:cs typeface="Arial" charset="0"/>
              </a:rPr>
              <a:t> </a:t>
            </a:r>
            <a:r>
              <a:rPr lang="tr-TR" sz="1600" b="1">
                <a:solidFill>
                  <a:schemeClr val="tx1"/>
                </a:solidFill>
                <a:cs typeface="Arial" charset="0"/>
              </a:rPr>
              <a:t>imzalanması</a:t>
            </a:r>
          </a:p>
        </p:txBody>
      </p:sp>
      <p:sp>
        <p:nvSpPr>
          <p:cNvPr id="14" name="Rounded Rectangle 25"/>
          <p:cNvSpPr/>
          <p:nvPr/>
        </p:nvSpPr>
        <p:spPr>
          <a:xfrm>
            <a:off x="2108200" y="4591050"/>
            <a:ext cx="2301875" cy="962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başvuruların sahiplerinin ve ortaklarının uygunluk kontrolü</a:t>
            </a:r>
          </a:p>
        </p:txBody>
      </p:sp>
      <p:cxnSp>
        <p:nvCxnSpPr>
          <p:cNvPr id="15" name="Straight Arrow Connector 31"/>
          <p:cNvCxnSpPr>
            <a:stCxn id="7" idx="3"/>
            <a:endCxn id="8" idx="1"/>
          </p:cNvCxnSpPr>
          <p:nvPr/>
        </p:nvCxnSpPr>
        <p:spPr>
          <a:xfrm>
            <a:off x="3398838" y="2170113"/>
            <a:ext cx="3825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6" name="Straight Arrow Connector 32"/>
          <p:cNvCxnSpPr/>
          <p:nvPr/>
        </p:nvCxnSpPr>
        <p:spPr>
          <a:xfrm>
            <a:off x="5757863" y="218757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7" name="Straight Arrow Connector 34"/>
          <p:cNvCxnSpPr/>
          <p:nvPr/>
        </p:nvCxnSpPr>
        <p:spPr>
          <a:xfrm>
            <a:off x="3409950" y="3602038"/>
            <a:ext cx="390525"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8" name="Straight Arrow Connector 35"/>
          <p:cNvCxnSpPr/>
          <p:nvPr/>
        </p:nvCxnSpPr>
        <p:spPr>
          <a:xfrm>
            <a:off x="5757863" y="361632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9" name="Straight Arrow Connector 36"/>
          <p:cNvCxnSpPr>
            <a:endCxn id="13" idx="1"/>
          </p:cNvCxnSpPr>
          <p:nvPr/>
        </p:nvCxnSpPr>
        <p:spPr>
          <a:xfrm>
            <a:off x="4427538" y="5072063"/>
            <a:ext cx="5349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0" name="Elbow Connector 39"/>
          <p:cNvCxnSpPr>
            <a:stCxn id="9" idx="3"/>
            <a:endCxn id="10" idx="1"/>
          </p:cNvCxnSpPr>
          <p:nvPr/>
        </p:nvCxnSpPr>
        <p:spPr>
          <a:xfrm flipH="1">
            <a:off x="1108075" y="2187575"/>
            <a:ext cx="7040563" cy="1584325"/>
          </a:xfrm>
          <a:prstGeom prst="bentConnector5">
            <a:avLst>
              <a:gd name="adj1" fmla="val -3247"/>
              <a:gd name="adj2" fmla="val 30648"/>
              <a:gd name="adj3" fmla="val 103247"/>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1" name="Elbow Connector 41"/>
          <p:cNvCxnSpPr/>
          <p:nvPr/>
        </p:nvCxnSpPr>
        <p:spPr>
          <a:xfrm flipH="1">
            <a:off x="2063750" y="3814763"/>
            <a:ext cx="6051550" cy="1257300"/>
          </a:xfrm>
          <a:prstGeom prst="bentConnector5">
            <a:avLst>
              <a:gd name="adj1" fmla="val -3777"/>
              <a:gd name="adj2" fmla="val 50000"/>
              <a:gd name="adj3" fmla="val 103777"/>
            </a:avLst>
          </a:prstGeom>
          <a:ln>
            <a:tailEnd type="arrow"/>
          </a:ln>
        </p:spPr>
        <p:style>
          <a:lnRef idx="1">
            <a:schemeClr val="accent1"/>
          </a:lnRef>
          <a:fillRef idx="2">
            <a:schemeClr val="accent1"/>
          </a:fillRef>
          <a:effectRef idx="1">
            <a:schemeClr val="accent1"/>
          </a:effectRef>
          <a:fontRef idx="minor">
            <a:schemeClr val="dk1"/>
          </a:fontRef>
        </p:style>
      </p:cxnSp>
      <p:sp>
        <p:nvSpPr>
          <p:cNvPr id="6" name="Metin kutusu 5"/>
          <p:cNvSpPr txBox="1"/>
          <p:nvPr/>
        </p:nvSpPr>
        <p:spPr>
          <a:xfrm>
            <a:off x="4065588" y="2722563"/>
            <a:ext cx="1258887" cy="400050"/>
          </a:xfrm>
          <a:prstGeom prst="rect">
            <a:avLst/>
          </a:prstGeom>
          <a:noFill/>
        </p:spPr>
        <p:txBody>
          <a:bodyPr wrap="none">
            <a:spAutoFit/>
          </a:bodyPr>
          <a:lstStyle/>
          <a:p>
            <a:pPr>
              <a:defRPr/>
            </a:pPr>
            <a:r>
              <a:rPr lang="tr-TR" sz="2000" b="1" i="0" dirty="0">
                <a:solidFill>
                  <a:srgbClr val="C00000"/>
                </a:solidFill>
                <a:latin typeface="+mn-lt"/>
              </a:rPr>
              <a:t>II. AŞAMA</a:t>
            </a:r>
          </a:p>
        </p:txBody>
      </p:sp>
      <p:sp>
        <p:nvSpPr>
          <p:cNvPr id="24" name="Metin kutusu 23"/>
          <p:cNvSpPr txBox="1"/>
          <p:nvPr/>
        </p:nvSpPr>
        <p:spPr>
          <a:xfrm>
            <a:off x="4100513" y="1347788"/>
            <a:ext cx="1189037" cy="400050"/>
          </a:xfrm>
          <a:prstGeom prst="rect">
            <a:avLst/>
          </a:prstGeom>
          <a:noFill/>
        </p:spPr>
        <p:txBody>
          <a:bodyPr wrap="none">
            <a:spAutoFit/>
          </a:bodyPr>
          <a:lstStyle/>
          <a:p>
            <a:pPr>
              <a:defRPr/>
            </a:pPr>
            <a:r>
              <a:rPr lang="tr-TR" sz="2000" b="1" i="0" dirty="0">
                <a:solidFill>
                  <a:srgbClr val="C00000"/>
                </a:solidFill>
                <a:latin typeface="+mn-lt"/>
              </a:rPr>
              <a:t>I. AŞAMA</a:t>
            </a: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907702" y="260648"/>
            <a:ext cx="5976665"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II. AŞAMA: </a:t>
            </a:r>
            <a:r>
              <a:rPr lang="tr-TR" sz="3600" b="1" dirty="0">
                <a:solidFill>
                  <a:srgbClr val="C00000"/>
                </a:solidFill>
                <a:latin typeface="+mj-lt"/>
                <a:ea typeface="+mj-ea"/>
                <a:cs typeface="Arial" pitchFamily="34" charset="0"/>
              </a:rPr>
              <a:t>Tam Başvuru Formunun ve Eklerinin Sunumu</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9320"/>
            <a:ext cx="4595864" cy="3446898"/>
          </a:xfrm>
          <a:prstGeom prst="rect">
            <a:avLst/>
          </a:prstGeom>
          <a:ln>
            <a:noFill/>
          </a:ln>
          <a:effectLst>
            <a:softEdge rad="112500"/>
          </a:effectLst>
        </p:spPr>
      </p:pic>
      <p:sp>
        <p:nvSpPr>
          <p:cNvPr id="5" name="Dikdörtgen 4"/>
          <p:cNvSpPr/>
          <p:nvPr/>
        </p:nvSpPr>
        <p:spPr>
          <a:xfrm>
            <a:off x="4221163" y="1930400"/>
            <a:ext cx="4572000" cy="3784600"/>
          </a:xfrm>
          <a:prstGeom prst="rect">
            <a:avLst/>
          </a:prstGeom>
        </p:spPr>
        <p:txBody>
          <a:bodyPr>
            <a:spAutoFit/>
          </a:bodyPr>
          <a:lstStyle/>
          <a:p>
            <a:pPr algn="just">
              <a:defRPr/>
            </a:pPr>
            <a:r>
              <a:rPr lang="tr-TR" sz="2000" dirty="0">
                <a:solidFill>
                  <a:srgbClr val="000099"/>
                </a:solidFill>
                <a:latin typeface="+mj-lt"/>
              </a:rPr>
              <a:t>Proje Ön Teklifleri değerlendirmesini takiben, Sözleşme Makamı, tüm Başvuru Sahiplerine değerlendirme sonuçlarına dair bir bildirim göndermektedir. </a:t>
            </a: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r>
              <a:rPr lang="tr-TR" sz="2000" dirty="0">
                <a:solidFill>
                  <a:srgbClr val="000099"/>
                </a:solidFill>
                <a:latin typeface="+mj-lt"/>
              </a:rPr>
              <a:t>Ön Teklifleri kabul edilen Başvuru Sahipleri daha sonra Tam Başvurularını teslim etmeleri için davet edilmektedir.</a:t>
            </a:r>
          </a:p>
        </p:txBody>
      </p:sp>
      <p:sp>
        <p:nvSpPr>
          <p:cNvPr id="6" name="Aşağı Ok 5"/>
          <p:cNvSpPr/>
          <p:nvPr/>
        </p:nvSpPr>
        <p:spPr>
          <a:xfrm>
            <a:off x="6507163" y="3606800"/>
            <a:ext cx="342900" cy="865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907703" y="188640"/>
            <a:ext cx="5976665"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II. AŞAMA: </a:t>
            </a:r>
            <a:r>
              <a:rPr lang="tr-TR" sz="3600" b="1" dirty="0">
                <a:solidFill>
                  <a:srgbClr val="C00000"/>
                </a:solidFill>
                <a:latin typeface="+mj-lt"/>
                <a:ea typeface="+mj-ea"/>
                <a:cs typeface="Arial" pitchFamily="34" charset="0"/>
              </a:rPr>
              <a:t>Tam Başvuru </a:t>
            </a:r>
            <a:r>
              <a:rPr lang="tr-TR" sz="3600" b="1" dirty="0" smtClean="0">
                <a:solidFill>
                  <a:srgbClr val="C00000"/>
                </a:solidFill>
                <a:latin typeface="+mj-lt"/>
                <a:ea typeface="+mj-ea"/>
                <a:cs typeface="Arial" pitchFamily="34" charset="0"/>
              </a:rPr>
              <a:t>Formu </a:t>
            </a:r>
            <a:r>
              <a:rPr lang="tr-TR" sz="3600" b="1" dirty="0">
                <a:solidFill>
                  <a:srgbClr val="C00000"/>
                </a:solidFill>
                <a:latin typeface="+mj-lt"/>
                <a:ea typeface="+mj-ea"/>
                <a:cs typeface="Arial" pitchFamily="34" charset="0"/>
              </a:rPr>
              <a:t>ve Eklerinin Sunumu</a:t>
            </a:r>
          </a:p>
        </p:txBody>
      </p:sp>
      <p:pic>
        <p:nvPicPr>
          <p:cNvPr id="2" name="Resim 1"/>
          <p:cNvPicPr>
            <a:picLocks noChangeAspect="1"/>
          </p:cNvPicPr>
          <p:nvPr/>
        </p:nvPicPr>
        <p:blipFill>
          <a:blip r:embed="rId3"/>
          <a:stretch>
            <a:fillRect/>
          </a:stretch>
        </p:blipFill>
        <p:spPr>
          <a:xfrm>
            <a:off x="250825" y="1558925"/>
            <a:ext cx="4033838" cy="4406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Dikdörtgen 12"/>
          <p:cNvSpPr/>
          <p:nvPr/>
        </p:nvSpPr>
        <p:spPr>
          <a:xfrm>
            <a:off x="4572000" y="1558925"/>
            <a:ext cx="4321175" cy="4708525"/>
          </a:xfrm>
          <a:prstGeom prst="rect">
            <a:avLst/>
          </a:prstGeom>
        </p:spPr>
        <p:txBody>
          <a:bodyPr>
            <a:spAutoFit/>
          </a:bodyPr>
          <a:lstStyle/>
          <a:p>
            <a:pPr algn="just">
              <a:defRPr/>
            </a:pPr>
            <a:endParaRPr lang="tr-TR" sz="2000" dirty="0">
              <a:solidFill>
                <a:srgbClr val="000099"/>
              </a:solidFill>
              <a:latin typeface="+mj-lt"/>
            </a:endParaRPr>
          </a:p>
          <a:p>
            <a:pPr algn="just">
              <a:defRPr/>
            </a:pPr>
            <a:r>
              <a:rPr lang="tr-TR" sz="2000" dirty="0">
                <a:solidFill>
                  <a:srgbClr val="000099"/>
                </a:solidFill>
                <a:latin typeface="+mj-lt"/>
              </a:rPr>
              <a:t>Ön Teklifleri kabul edilen Başvuru Sahipleri Sözleşme Makamı tarafından daha önce belirlenen son teslim tarihine kadar talep edilen belgeleri teslim etmekle yükümlüdür.</a:t>
            </a: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r>
              <a:rPr lang="tr-TR" sz="2000" dirty="0">
                <a:solidFill>
                  <a:srgbClr val="000099"/>
                </a:solidFill>
                <a:latin typeface="Calibri"/>
              </a:rPr>
              <a:t>Ön Teklifin kabulü projenin kesin olarak başarılı bulunduğu anlamına gelmemektedir. Nihai değerlendirme Tam Başvuru Formu üzerinden yapılmaktadır.</a:t>
            </a:r>
          </a:p>
          <a:p>
            <a:pPr algn="just">
              <a:defRPr/>
            </a:pPr>
            <a:endParaRPr lang="tr-TR" sz="2000" dirty="0">
              <a:solidFill>
                <a:srgbClr val="000099"/>
              </a:solidFill>
              <a:latin typeface="+mj-lt"/>
            </a:endParaRPr>
          </a:p>
        </p:txBody>
      </p:sp>
      <p:sp>
        <p:nvSpPr>
          <p:cNvPr id="14" name="Aşağı Ok 13"/>
          <p:cNvSpPr/>
          <p:nvPr/>
        </p:nvSpPr>
        <p:spPr>
          <a:xfrm>
            <a:off x="6561138" y="3578225"/>
            <a:ext cx="341312" cy="668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979711" y="44450"/>
            <a:ext cx="5904657"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II. AŞAMA: </a:t>
            </a:r>
            <a:r>
              <a:rPr lang="tr-TR" sz="3600" b="1" dirty="0">
                <a:solidFill>
                  <a:srgbClr val="C00000"/>
                </a:solidFill>
                <a:latin typeface="+mj-lt"/>
                <a:ea typeface="+mj-ea"/>
                <a:cs typeface="Arial" pitchFamily="34" charset="0"/>
              </a:rPr>
              <a:t>Tam Başvuru Formunun Değerlendirilmesi</a:t>
            </a: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33" y="2852936"/>
            <a:ext cx="3093958" cy="23204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Metin kutusu 4"/>
          <p:cNvSpPr txBox="1"/>
          <p:nvPr/>
        </p:nvSpPr>
        <p:spPr>
          <a:xfrm>
            <a:off x="3008313" y="2133600"/>
            <a:ext cx="5811837" cy="3416300"/>
          </a:xfrm>
          <a:prstGeom prst="rect">
            <a:avLst/>
          </a:prstGeom>
          <a:noFill/>
        </p:spPr>
        <p:txBody>
          <a:bodyPr>
            <a:spAutoFit/>
          </a:bodyPr>
          <a:lstStyle/>
          <a:p>
            <a:pPr marL="457200" indent="-457200">
              <a:buFontTx/>
              <a:buAutoNum type="arabicPeriod"/>
              <a:defRPr/>
            </a:pPr>
            <a:r>
              <a:rPr lang="tr-TR" dirty="0" smtClean="0">
                <a:solidFill>
                  <a:srgbClr val="000099"/>
                </a:solidFill>
                <a:latin typeface="+mj-lt"/>
              </a:rPr>
              <a:t>İdari Kontrol </a:t>
            </a:r>
          </a:p>
          <a:p>
            <a:pPr marL="457200" indent="-457200">
              <a:buFontTx/>
              <a:buAutoNum type="arabicPeriod"/>
              <a:defRPr/>
            </a:pPr>
            <a:r>
              <a:rPr lang="tr-TR" dirty="0" smtClean="0">
                <a:solidFill>
                  <a:srgbClr val="C00000"/>
                </a:solidFill>
                <a:latin typeface="+mj-lt"/>
              </a:rPr>
              <a:t>Teknik Değerlendirme</a:t>
            </a:r>
          </a:p>
          <a:p>
            <a:pPr marL="914400" lvl="1" indent="-457200">
              <a:buFontTx/>
              <a:buAutoNum type="arabicPeriod"/>
              <a:defRPr/>
            </a:pPr>
            <a:r>
              <a:rPr lang="tr-TR" dirty="0" smtClean="0">
                <a:solidFill>
                  <a:srgbClr val="000099"/>
                </a:solidFill>
                <a:latin typeface="+mj-lt"/>
              </a:rPr>
              <a:t>Mali </a:t>
            </a:r>
            <a:r>
              <a:rPr lang="tr-TR" dirty="0">
                <a:solidFill>
                  <a:srgbClr val="000099"/>
                </a:solidFill>
                <a:latin typeface="+mj-lt"/>
              </a:rPr>
              <a:t>ve </a:t>
            </a:r>
            <a:r>
              <a:rPr lang="tr-TR" dirty="0" err="1" smtClean="0">
                <a:solidFill>
                  <a:srgbClr val="000099"/>
                </a:solidFill>
                <a:latin typeface="+mj-lt"/>
              </a:rPr>
              <a:t>operasyonel</a:t>
            </a:r>
            <a:r>
              <a:rPr lang="tr-TR" dirty="0" smtClean="0">
                <a:solidFill>
                  <a:srgbClr val="000099"/>
                </a:solidFill>
                <a:latin typeface="+mj-lt"/>
              </a:rPr>
              <a:t> kapasite</a:t>
            </a:r>
            <a:endParaRPr lang="tr-TR" dirty="0">
              <a:solidFill>
                <a:srgbClr val="000099"/>
              </a:solidFill>
              <a:latin typeface="+mj-lt"/>
            </a:endParaRPr>
          </a:p>
          <a:p>
            <a:pPr marL="914400" lvl="1" indent="-457200">
              <a:buFontTx/>
              <a:buAutoNum type="arabicPeriod"/>
              <a:defRPr/>
            </a:pPr>
            <a:r>
              <a:rPr lang="tr-TR" dirty="0">
                <a:solidFill>
                  <a:srgbClr val="000099"/>
                </a:solidFill>
                <a:latin typeface="+mj-lt"/>
              </a:rPr>
              <a:t>Projenin </a:t>
            </a:r>
            <a:r>
              <a:rPr lang="tr-TR" dirty="0" err="1" smtClean="0">
                <a:solidFill>
                  <a:srgbClr val="000099"/>
                </a:solidFill>
                <a:latin typeface="+mj-lt"/>
              </a:rPr>
              <a:t>ilgililiği</a:t>
            </a:r>
            <a:endParaRPr lang="tr-TR" dirty="0">
              <a:solidFill>
                <a:srgbClr val="000099"/>
              </a:solidFill>
              <a:latin typeface="+mj-lt"/>
            </a:endParaRPr>
          </a:p>
          <a:p>
            <a:pPr marL="914400" lvl="1" indent="-457200">
              <a:buFontTx/>
              <a:buAutoNum type="arabicPeriod"/>
              <a:defRPr/>
            </a:pPr>
            <a:r>
              <a:rPr lang="tr-TR" dirty="0">
                <a:solidFill>
                  <a:srgbClr val="000099"/>
                </a:solidFill>
                <a:latin typeface="+mj-lt"/>
              </a:rPr>
              <a:t>Projenin etkililiği ve uygulanabilirliği</a:t>
            </a:r>
          </a:p>
          <a:p>
            <a:pPr marL="914400" lvl="1" indent="-457200">
              <a:buFontTx/>
              <a:buAutoNum type="arabicPeriod"/>
              <a:defRPr/>
            </a:pPr>
            <a:r>
              <a:rPr lang="tr-TR" dirty="0">
                <a:solidFill>
                  <a:srgbClr val="000099"/>
                </a:solidFill>
                <a:latin typeface="+mj-lt"/>
              </a:rPr>
              <a:t>Projenin sürdürülebilirliği</a:t>
            </a:r>
          </a:p>
          <a:p>
            <a:pPr marL="914400" lvl="1" indent="-457200">
              <a:buFontTx/>
              <a:buAutoNum type="arabicPeriod"/>
              <a:defRPr/>
            </a:pPr>
            <a:r>
              <a:rPr lang="tr-TR" dirty="0">
                <a:solidFill>
                  <a:srgbClr val="000099"/>
                </a:solidFill>
                <a:latin typeface="+mj-lt"/>
              </a:rPr>
              <a:t>Projenin bütçe ve maliyet etkinliği</a:t>
            </a:r>
          </a:p>
          <a:p>
            <a:pPr marL="457200" indent="-457200">
              <a:buFontTx/>
              <a:buAutoNum type="arabicPeriod"/>
              <a:defRPr/>
            </a:pPr>
            <a:endParaRPr lang="tr-TR" dirty="0">
              <a:solidFill>
                <a:srgbClr val="000099"/>
              </a:solidFill>
              <a:latin typeface="+mj-lt"/>
            </a:endParaRPr>
          </a:p>
          <a:p>
            <a:pPr marL="457200" indent="-457200">
              <a:buFontTx/>
              <a:buAutoNum type="arabicPeriod"/>
              <a:defRPr/>
            </a:pPr>
            <a:endParaRPr lang="tr-TR" dirty="0">
              <a:solidFill>
                <a:srgbClr val="000099"/>
              </a:solidFill>
              <a:latin typeface="+mj-lt"/>
            </a:endParaRPr>
          </a:p>
        </p:txBody>
      </p:sp>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835695" y="44450"/>
            <a:ext cx="6048673"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Başvuru Süreci: </a:t>
            </a:r>
            <a:r>
              <a:rPr lang="tr-TR" sz="3600" b="1" dirty="0">
                <a:solidFill>
                  <a:srgbClr val="C00000"/>
                </a:solidFill>
                <a:latin typeface="+mj-lt"/>
                <a:ea typeface="+mj-ea"/>
                <a:cs typeface="Arial" pitchFamily="34" charset="0"/>
              </a:rPr>
              <a:t>Finansman Kararı</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430" y="3212976"/>
            <a:ext cx="3571108" cy="23762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Metin kutusu 3"/>
          <p:cNvSpPr txBox="1"/>
          <p:nvPr/>
        </p:nvSpPr>
        <p:spPr>
          <a:xfrm>
            <a:off x="431800" y="3841750"/>
            <a:ext cx="1800225" cy="830263"/>
          </a:xfrm>
          <a:prstGeom prst="rect">
            <a:avLst/>
          </a:prstGeom>
          <a:noFill/>
        </p:spPr>
        <p:txBody>
          <a:bodyPr>
            <a:spAutoFit/>
          </a:bodyPr>
          <a:lstStyle/>
          <a:p>
            <a:pPr algn="ctr">
              <a:defRPr/>
            </a:pPr>
            <a:r>
              <a:rPr lang="tr-TR" b="1" dirty="0">
                <a:solidFill>
                  <a:srgbClr val="000099"/>
                </a:solidFill>
                <a:latin typeface="+mj-lt"/>
              </a:rPr>
              <a:t>Sözleşme Makamı</a:t>
            </a:r>
          </a:p>
        </p:txBody>
      </p:sp>
      <p:sp>
        <p:nvSpPr>
          <p:cNvPr id="7" name="Metin kutusu 6"/>
          <p:cNvSpPr txBox="1"/>
          <p:nvPr/>
        </p:nvSpPr>
        <p:spPr>
          <a:xfrm>
            <a:off x="6732588" y="3841750"/>
            <a:ext cx="1978025" cy="830263"/>
          </a:xfrm>
          <a:prstGeom prst="rect">
            <a:avLst/>
          </a:prstGeom>
          <a:noFill/>
        </p:spPr>
        <p:txBody>
          <a:bodyPr>
            <a:spAutoFit/>
          </a:bodyPr>
          <a:lstStyle/>
          <a:p>
            <a:pPr algn="ctr">
              <a:defRPr/>
            </a:pPr>
            <a:r>
              <a:rPr lang="tr-TR" b="1" dirty="0">
                <a:solidFill>
                  <a:srgbClr val="000099"/>
                </a:solidFill>
                <a:latin typeface="+mj-lt"/>
              </a:rPr>
              <a:t>Hibe </a:t>
            </a:r>
          </a:p>
          <a:p>
            <a:pPr algn="ctr">
              <a:defRPr/>
            </a:pPr>
            <a:r>
              <a:rPr lang="tr-TR" b="1" dirty="0">
                <a:solidFill>
                  <a:srgbClr val="000099"/>
                </a:solidFill>
                <a:latin typeface="+mj-lt"/>
              </a:rPr>
              <a:t>Faydalanıcısı</a:t>
            </a:r>
          </a:p>
        </p:txBody>
      </p:sp>
      <p:pic>
        <p:nvPicPr>
          <p:cNvPr id="34822" name="Resim 1" descr="Açıklama: AB_tr_en_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913" y="1412875"/>
            <a:ext cx="2497137"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karı Aşağı Ok 5"/>
          <p:cNvSpPr/>
          <p:nvPr/>
        </p:nvSpPr>
        <p:spPr>
          <a:xfrm>
            <a:off x="4284663" y="2547938"/>
            <a:ext cx="287337" cy="5207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Metin kutusu 10"/>
          <p:cNvSpPr txBox="1"/>
          <p:nvPr/>
        </p:nvSpPr>
        <p:spPr>
          <a:xfrm>
            <a:off x="2151063" y="5789613"/>
            <a:ext cx="4668837" cy="460375"/>
          </a:xfrm>
          <a:prstGeom prst="rect">
            <a:avLst/>
          </a:prstGeom>
          <a:noFill/>
        </p:spPr>
        <p:txBody>
          <a:bodyPr>
            <a:spAutoFit/>
          </a:bodyPr>
          <a:lstStyle/>
          <a:p>
            <a:pPr algn="ctr">
              <a:defRPr/>
            </a:pPr>
            <a:r>
              <a:rPr lang="tr-TR" b="1" dirty="0" smtClean="0">
                <a:solidFill>
                  <a:srgbClr val="C00000"/>
                </a:solidFill>
                <a:latin typeface="+mj-lt"/>
              </a:rPr>
              <a:t>Projenin </a:t>
            </a:r>
            <a:r>
              <a:rPr lang="tr-TR" b="1" dirty="0">
                <a:solidFill>
                  <a:srgbClr val="C00000"/>
                </a:solidFill>
                <a:latin typeface="+mj-lt"/>
              </a:rPr>
              <a:t>Uygulaması </a:t>
            </a:r>
            <a:r>
              <a:rPr lang="tr-TR" b="1" dirty="0" smtClean="0">
                <a:solidFill>
                  <a:srgbClr val="C00000"/>
                </a:solidFill>
                <a:latin typeface="+mj-lt"/>
              </a:rPr>
              <a:t>Başlar…</a:t>
            </a:r>
            <a:endParaRPr lang="tr-TR" b="1" dirty="0">
              <a:solidFill>
                <a:srgbClr val="C00000"/>
              </a:solidFill>
              <a:latin typeface="+mj-lt"/>
            </a:endParaRPr>
          </a:p>
        </p:txBody>
      </p:sp>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9543" y="5594351"/>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35844" name="Dikdörtgen 28"/>
          <p:cNvSpPr>
            <a:spLocks noChangeArrowheads="1"/>
          </p:cNvSpPr>
          <p:nvPr/>
        </p:nvSpPr>
        <p:spPr bwMode="auto">
          <a:xfrm>
            <a:off x="683567" y="4164013"/>
            <a:ext cx="80651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400" b="1" i="0" dirty="0" smtClean="0">
                <a:solidFill>
                  <a:srgbClr val="C00000"/>
                </a:solidFill>
                <a:latin typeface="Calibri" pitchFamily="34" charset="0"/>
              </a:rPr>
              <a:t>Türkiye</a:t>
            </a:r>
            <a:r>
              <a:rPr lang="tr-TR" altLang="en-US" sz="2400" i="0" dirty="0" smtClean="0">
                <a:latin typeface="Calibri" pitchFamily="34" charset="0"/>
              </a:rPr>
              <a:t> genelinde </a:t>
            </a:r>
            <a:r>
              <a:rPr lang="en-US" altLang="en-US" sz="2400" i="0" dirty="0" smtClean="0">
                <a:latin typeface="Calibri" pitchFamily="34" charset="0"/>
              </a:rPr>
              <a:t>2002-201</a:t>
            </a:r>
            <a:r>
              <a:rPr lang="tr-TR" altLang="en-US" sz="2400" i="0" dirty="0">
                <a:latin typeface="Calibri" pitchFamily="34" charset="0"/>
              </a:rPr>
              <a:t>7</a:t>
            </a:r>
            <a:r>
              <a:rPr lang="en-US" altLang="en-US" sz="2400" i="0" dirty="0" smtClean="0">
                <a:latin typeface="Calibri" pitchFamily="34" charset="0"/>
              </a:rPr>
              <a:t> </a:t>
            </a:r>
            <a:r>
              <a:rPr lang="tr-TR" altLang="en-US" sz="2400" i="0" dirty="0" smtClean="0">
                <a:latin typeface="Calibri" pitchFamily="34" charset="0"/>
              </a:rPr>
              <a:t>döneminde </a:t>
            </a:r>
            <a:r>
              <a:rPr lang="tr-TR" altLang="en-US" sz="2400" i="0" dirty="0" smtClean="0">
                <a:solidFill>
                  <a:srgbClr val="C00000"/>
                </a:solidFill>
                <a:latin typeface="Calibri" pitchFamily="34" charset="0"/>
              </a:rPr>
              <a:t>90 </a:t>
            </a:r>
            <a:r>
              <a:rPr lang="tr-TR" altLang="en-US" sz="2400" i="0" dirty="0">
                <a:solidFill>
                  <a:srgbClr val="C00000"/>
                </a:solidFill>
                <a:latin typeface="Calibri" pitchFamily="34" charset="0"/>
              </a:rPr>
              <a:t>h</a:t>
            </a:r>
            <a:r>
              <a:rPr lang="en-US" altLang="en-US" sz="2400" i="0" dirty="0" err="1">
                <a:solidFill>
                  <a:srgbClr val="C00000"/>
                </a:solidFill>
                <a:latin typeface="Calibri" pitchFamily="34" charset="0"/>
              </a:rPr>
              <a:t>ibe</a:t>
            </a:r>
            <a:r>
              <a:rPr lang="en-US" altLang="en-US" sz="2400" i="0" dirty="0">
                <a:solidFill>
                  <a:srgbClr val="C00000"/>
                </a:solidFill>
                <a:latin typeface="Calibri" pitchFamily="34" charset="0"/>
              </a:rPr>
              <a:t> </a:t>
            </a:r>
            <a:r>
              <a:rPr lang="tr-TR" altLang="en-US" sz="2400" i="0" dirty="0">
                <a:solidFill>
                  <a:srgbClr val="C00000"/>
                </a:solidFill>
                <a:latin typeface="Calibri" pitchFamily="34" charset="0"/>
              </a:rPr>
              <a:t>p</a:t>
            </a:r>
            <a:r>
              <a:rPr lang="en-US" altLang="en-US" sz="2400" i="0" dirty="0" err="1">
                <a:solidFill>
                  <a:srgbClr val="C00000"/>
                </a:solidFill>
                <a:latin typeface="Calibri" pitchFamily="34" charset="0"/>
              </a:rPr>
              <a:t>rogramı</a:t>
            </a:r>
            <a:r>
              <a:rPr lang="tr-TR" altLang="en-US" sz="2400" i="0" dirty="0">
                <a:solidFill>
                  <a:srgbClr val="C00000"/>
                </a:solidFill>
                <a:latin typeface="Calibri" pitchFamily="34" charset="0"/>
              </a:rPr>
              <a:t> </a:t>
            </a:r>
            <a:r>
              <a:rPr lang="tr-TR" altLang="en-US" sz="2400" i="0" dirty="0">
                <a:latin typeface="Calibri" pitchFamily="34" charset="0"/>
              </a:rPr>
              <a:t>ile </a:t>
            </a:r>
            <a:r>
              <a:rPr lang="tr-TR" altLang="en-US" sz="2400" i="0" dirty="0" smtClean="0">
                <a:solidFill>
                  <a:srgbClr val="C00000"/>
                </a:solidFill>
                <a:latin typeface="Calibri" pitchFamily="34" charset="0"/>
              </a:rPr>
              <a:t>4.059 </a:t>
            </a:r>
            <a:r>
              <a:rPr lang="tr-TR" altLang="en-US" sz="2400" i="0" dirty="0">
                <a:solidFill>
                  <a:srgbClr val="C00000"/>
                </a:solidFill>
                <a:latin typeface="Calibri" pitchFamily="34" charset="0"/>
              </a:rPr>
              <a:t>projeye </a:t>
            </a:r>
            <a:r>
              <a:rPr lang="tr-TR" altLang="en-US" sz="2400" i="0" dirty="0">
                <a:latin typeface="Calibri" pitchFamily="34" charset="0"/>
              </a:rPr>
              <a:t>yaklaşık </a:t>
            </a:r>
            <a:r>
              <a:rPr lang="tr-TR" altLang="en-US" sz="2400" i="0" dirty="0" smtClean="0">
                <a:solidFill>
                  <a:srgbClr val="C00000"/>
                </a:solidFill>
                <a:latin typeface="Calibri" pitchFamily="34" charset="0"/>
              </a:rPr>
              <a:t>536 milyon avro </a:t>
            </a:r>
            <a:r>
              <a:rPr lang="tr-TR" altLang="en-US" sz="2400" i="0" dirty="0">
                <a:latin typeface="Calibri" pitchFamily="34" charset="0"/>
              </a:rPr>
              <a:t>destek sağlanmıştır</a:t>
            </a:r>
            <a:r>
              <a:rPr lang="tr-TR" altLang="en-US" sz="2400" i="0" dirty="0" smtClean="0">
                <a:latin typeface="Calibri" pitchFamily="34" charset="0"/>
              </a:rPr>
              <a:t>.</a:t>
            </a:r>
            <a:br>
              <a:rPr lang="tr-TR" altLang="en-US" sz="2400" i="0" dirty="0" smtClean="0">
                <a:latin typeface="Calibri" pitchFamily="34" charset="0"/>
              </a:rPr>
            </a:br>
            <a:endParaRPr lang="tr-TR" altLang="en-US" sz="2400" i="0" dirty="0" smtClean="0">
              <a:latin typeface="Calibri" pitchFamily="34" charset="0"/>
            </a:endParaRPr>
          </a:p>
          <a:p>
            <a:pPr algn="ctr" eaLnBrk="1" hangingPunct="1">
              <a:spcBef>
                <a:spcPct val="0"/>
              </a:spcBef>
              <a:buFontTx/>
              <a:buNone/>
            </a:pPr>
            <a:r>
              <a:rPr lang="tr-TR" altLang="en-US" sz="2400" b="1" i="0" dirty="0" smtClean="0">
                <a:solidFill>
                  <a:srgbClr val="C00000"/>
                </a:solidFill>
                <a:latin typeface="Calibri" pitchFamily="34" charset="0"/>
              </a:rPr>
              <a:t>Bursa</a:t>
            </a:r>
            <a:r>
              <a:rPr lang="tr-TR" altLang="en-US" sz="2400" i="0" dirty="0" smtClean="0">
                <a:latin typeface="Calibri" pitchFamily="34" charset="0"/>
              </a:rPr>
              <a:t> ilinde </a:t>
            </a:r>
            <a:r>
              <a:rPr lang="tr-TR" altLang="en-US" sz="2400" i="0" dirty="0" smtClean="0">
                <a:solidFill>
                  <a:srgbClr val="C00000"/>
                </a:solidFill>
                <a:latin typeface="Calibri" pitchFamily="34" charset="0"/>
              </a:rPr>
              <a:t>17 hibe programı </a:t>
            </a:r>
            <a:r>
              <a:rPr lang="tr-TR" altLang="en-US" sz="2400" i="0" dirty="0" smtClean="0">
                <a:latin typeface="Calibri" pitchFamily="34" charset="0"/>
              </a:rPr>
              <a:t>kapsamında </a:t>
            </a:r>
            <a:r>
              <a:rPr lang="tr-TR" altLang="en-US" sz="2400" i="0" dirty="0" smtClean="0">
                <a:solidFill>
                  <a:srgbClr val="C00000"/>
                </a:solidFill>
                <a:latin typeface="Calibri" pitchFamily="34" charset="0"/>
              </a:rPr>
              <a:t>54 projeye </a:t>
            </a:r>
            <a:r>
              <a:rPr lang="tr-TR" altLang="en-US" sz="2400" i="0" dirty="0" smtClean="0">
                <a:latin typeface="Calibri" pitchFamily="34" charset="0"/>
              </a:rPr>
              <a:t>yaklaşık </a:t>
            </a:r>
            <a:r>
              <a:rPr lang="tr-TR" altLang="en-US" sz="2400" i="0" dirty="0" smtClean="0">
                <a:solidFill>
                  <a:srgbClr val="C00000"/>
                </a:solidFill>
                <a:latin typeface="Calibri" pitchFamily="34" charset="0"/>
              </a:rPr>
              <a:t>5.1 milyon avro </a:t>
            </a:r>
            <a:r>
              <a:rPr lang="tr-TR" altLang="en-US" sz="2400" i="0" dirty="0" smtClean="0">
                <a:latin typeface="Calibri" pitchFamily="34" charset="0"/>
              </a:rPr>
              <a:t>destek sağlanmıştır. </a:t>
            </a:r>
            <a:endParaRPr lang="tr-TR" altLang="en-US" sz="2400" i="0" dirty="0">
              <a:latin typeface="Calibri" pitchFamily="34" charset="0"/>
            </a:endParaRPr>
          </a:p>
        </p:txBody>
      </p:sp>
      <p:sp>
        <p:nvSpPr>
          <p:cNvPr id="19" name="Dikdörtgen 1"/>
          <p:cNvSpPr>
            <a:spLocks noChangeArrowheads="1"/>
          </p:cNvSpPr>
          <p:nvPr/>
        </p:nvSpPr>
        <p:spPr bwMode="auto">
          <a:xfrm>
            <a:off x="2051720" y="188640"/>
            <a:ext cx="5533354" cy="830997"/>
          </a:xfrm>
          <a:prstGeom prst="rect">
            <a:avLst/>
          </a:prstGeom>
          <a:noFill/>
          <a:ln>
            <a:noFill/>
          </a:ln>
          <a:extLst/>
        </p:spPr>
        <p:txBody>
          <a:bodyPr wrap="square">
            <a:spAutoFit/>
          </a:bodyPr>
          <a:lstStyle/>
          <a:p>
            <a:pPr algn="ctr">
              <a:defRPr/>
            </a:pPr>
            <a:r>
              <a:rPr lang="tr-TR" b="1" i="0" dirty="0" smtClean="0">
                <a:solidFill>
                  <a:schemeClr val="tx2"/>
                </a:solidFill>
                <a:latin typeface="Cambria" panose="02040503050406030204" pitchFamily="18" charset="0"/>
                <a:cs typeface="Times New Roman" pitchFamily="18" charset="0"/>
              </a:rPr>
              <a:t>2002-2017 DÖNEMİNDE </a:t>
            </a:r>
            <a:r>
              <a:rPr lang="tr-TR" b="1" i="0" dirty="0">
                <a:solidFill>
                  <a:schemeClr val="tx2"/>
                </a:solidFill>
                <a:latin typeface="Cambria" panose="02040503050406030204" pitchFamily="18" charset="0"/>
                <a:cs typeface="Times New Roman" pitchFamily="18" charset="0"/>
              </a:rPr>
              <a:t>UYGULANAN </a:t>
            </a:r>
            <a:endParaRPr lang="tr-TR" b="1" i="0" dirty="0" smtClean="0">
              <a:solidFill>
                <a:schemeClr val="tx2"/>
              </a:solidFill>
              <a:latin typeface="Cambria" panose="02040503050406030204" pitchFamily="18" charset="0"/>
              <a:cs typeface="Times New Roman" pitchFamily="18" charset="0"/>
            </a:endParaRPr>
          </a:p>
          <a:p>
            <a:pPr algn="ctr">
              <a:defRPr/>
            </a:pPr>
            <a:r>
              <a:rPr lang="tr-TR" b="1" i="0" dirty="0" smtClean="0">
                <a:solidFill>
                  <a:schemeClr val="tx2"/>
                </a:solidFill>
                <a:latin typeface="Cambria" panose="02040503050406030204" pitchFamily="18" charset="0"/>
                <a:cs typeface="Times New Roman" pitchFamily="18" charset="0"/>
              </a:rPr>
              <a:t>AB </a:t>
            </a:r>
            <a:r>
              <a:rPr lang="tr-TR" b="1" i="0" dirty="0">
                <a:solidFill>
                  <a:schemeClr val="tx2"/>
                </a:solidFill>
                <a:latin typeface="Cambria" panose="02040503050406030204" pitchFamily="18" charset="0"/>
                <a:cs typeface="Times New Roman" pitchFamily="18" charset="0"/>
              </a:rPr>
              <a:t>HİBE PROGRAMLARI</a:t>
            </a:r>
          </a:p>
        </p:txBody>
      </p:sp>
      <p:pic>
        <p:nvPicPr>
          <p:cNvPr id="35846"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 y="1644651"/>
            <a:ext cx="26289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Köşeli Çift Ayraç 4"/>
          <p:cNvSpPr/>
          <p:nvPr/>
        </p:nvSpPr>
        <p:spPr>
          <a:xfrm>
            <a:off x="4153693" y="2348880"/>
            <a:ext cx="484187" cy="6477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tr-TR">
              <a:solidFill>
                <a:schemeClr val="tx1"/>
              </a:solidFill>
            </a:endParaRPr>
          </a:p>
        </p:txBody>
      </p:sp>
      <p:pic>
        <p:nvPicPr>
          <p:cNvPr id="35848" name="Resi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2842" y="1859757"/>
            <a:ext cx="1871663"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ağ Ayraç 8"/>
          <p:cNvSpPr/>
          <p:nvPr/>
        </p:nvSpPr>
        <p:spPr>
          <a:xfrm rot="5400000">
            <a:off x="4553743" y="1041402"/>
            <a:ext cx="576263" cy="5486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4" name="Metin kutusu 3"/>
          <p:cNvSpPr txBox="1"/>
          <p:nvPr/>
        </p:nvSpPr>
        <p:spPr>
          <a:xfrm>
            <a:off x="56356" y="6093296"/>
            <a:ext cx="6100762" cy="277813"/>
          </a:xfrm>
          <a:prstGeom prst="rect">
            <a:avLst/>
          </a:prstGeom>
          <a:noFill/>
        </p:spPr>
        <p:txBody>
          <a:bodyPr>
            <a:spAutoFit/>
          </a:bodyPr>
          <a:lstStyle/>
          <a:p>
            <a:pPr>
              <a:defRPr/>
            </a:pPr>
            <a:r>
              <a:rPr lang="tr-TR" sz="1200" i="0" dirty="0">
                <a:solidFill>
                  <a:srgbClr val="000099"/>
                </a:solidFill>
                <a:latin typeface="+mj-lt"/>
              </a:rPr>
              <a:t>(*) Sözleşme makamının MFİB ve Çalışma Bakanlığı olduğu hibe programları esas alınmıştır.</a:t>
            </a:r>
          </a:p>
        </p:txBody>
      </p:sp>
    </p:spTree>
  </p:cSld>
  <p:clrMapOvr>
    <a:masterClrMapping/>
  </p:clrMapOvr>
  <p:transition spd="slow" advClick="0">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smtClean="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24" name="Dikdörtgen 23"/>
          <p:cNvSpPr/>
          <p:nvPr/>
        </p:nvSpPr>
        <p:spPr>
          <a:xfrm>
            <a:off x="4211638" y="3309938"/>
            <a:ext cx="2232025" cy="584200"/>
          </a:xfrm>
          <a:prstGeom prst="rect">
            <a:avLst/>
          </a:prstGeom>
        </p:spPr>
        <p:txBody>
          <a:bodyPr>
            <a:spAutoFit/>
          </a:bodyPr>
          <a:lstStyle/>
          <a:p>
            <a:pPr algn="ctr">
              <a:defRPr/>
            </a:pPr>
            <a:r>
              <a:rPr lang="tr-TR" sz="1600" b="1" i="0" dirty="0">
                <a:solidFill>
                  <a:srgbClr val="000099"/>
                </a:solidFill>
                <a:latin typeface="+mn-lt"/>
              </a:rPr>
              <a:t>Sivil Toplum Kuruluşları </a:t>
            </a:r>
            <a:r>
              <a:rPr lang="tr-TR" sz="1600" i="0" dirty="0">
                <a:solidFill>
                  <a:srgbClr val="000099"/>
                </a:solidFill>
                <a:latin typeface="+mn-lt"/>
              </a:rPr>
              <a:t>ve  Medya Kuruluşları</a:t>
            </a:r>
            <a:endParaRPr lang="en-US" sz="1600" i="0" dirty="0">
              <a:solidFill>
                <a:srgbClr val="000099"/>
              </a:solidFill>
              <a:latin typeface="+mn-lt"/>
            </a:endParaRPr>
          </a:p>
        </p:txBody>
      </p:sp>
      <p:sp>
        <p:nvSpPr>
          <p:cNvPr id="72" name="AutoShape 8"/>
          <p:cNvSpPr>
            <a:spLocks/>
          </p:cNvSpPr>
          <p:nvPr/>
        </p:nvSpPr>
        <p:spPr bwMode="auto">
          <a:xfrm rot="16200000" flipH="1" flipV="1">
            <a:off x="3231356" y="1843882"/>
            <a:ext cx="358775" cy="6030912"/>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29" name="Dikdörtgen 28"/>
          <p:cNvSpPr/>
          <p:nvPr/>
        </p:nvSpPr>
        <p:spPr>
          <a:xfrm>
            <a:off x="101600" y="5695950"/>
            <a:ext cx="8986838" cy="646113"/>
          </a:xfrm>
          <a:prstGeom prst="rect">
            <a:avLst/>
          </a:prstGeom>
        </p:spPr>
        <p:txBody>
          <a:bodyPr>
            <a:spAutoFit/>
          </a:bodyPr>
          <a:lstStyle/>
          <a:p>
            <a:pPr algn="ctr">
              <a:defRPr/>
            </a:pPr>
            <a:r>
              <a:rPr lang="tr-TR" sz="1800" i="0" dirty="0">
                <a:solidFill>
                  <a:srgbClr val="000099"/>
                </a:solidFill>
                <a:latin typeface="+mn-lt"/>
              </a:rPr>
              <a:t>2014-2015</a:t>
            </a:r>
            <a:r>
              <a:rPr lang="en-US" sz="1800" i="0" dirty="0">
                <a:solidFill>
                  <a:srgbClr val="000099"/>
                </a:solidFill>
                <a:latin typeface="+mn-lt"/>
              </a:rPr>
              <a:t> </a:t>
            </a:r>
            <a:r>
              <a:rPr lang="tr-TR" sz="1800" i="0" dirty="0">
                <a:solidFill>
                  <a:srgbClr val="000099"/>
                </a:solidFill>
                <a:latin typeface="+mn-lt"/>
              </a:rPr>
              <a:t>dönemi içerisinde uygulanacak</a:t>
            </a:r>
            <a:r>
              <a:rPr lang="tr-TR" sz="1800" i="0" dirty="0">
                <a:solidFill>
                  <a:srgbClr val="C00000"/>
                </a:solidFill>
                <a:latin typeface="+mn-lt"/>
              </a:rPr>
              <a:t>  16 projeye </a:t>
            </a:r>
            <a:r>
              <a:rPr lang="tr-TR" sz="1800" i="0" dirty="0">
                <a:solidFill>
                  <a:srgbClr val="000099"/>
                </a:solidFill>
                <a:latin typeface="+mn-lt"/>
              </a:rPr>
              <a:t>yaklaşık </a:t>
            </a:r>
            <a:r>
              <a:rPr lang="tr-TR" sz="1800" i="0" dirty="0">
                <a:solidFill>
                  <a:srgbClr val="C00000"/>
                </a:solidFill>
                <a:latin typeface="+mn-lt"/>
              </a:rPr>
              <a:t>2,1 </a:t>
            </a:r>
            <a:r>
              <a:rPr lang="tr-TR" sz="1800" i="0" dirty="0" smtClean="0">
                <a:solidFill>
                  <a:srgbClr val="C00000"/>
                </a:solidFill>
                <a:latin typeface="+mn-lt"/>
              </a:rPr>
              <a:t>milyon avro </a:t>
            </a:r>
            <a:r>
              <a:rPr lang="tr-TR" sz="1800" i="0" dirty="0">
                <a:solidFill>
                  <a:srgbClr val="000099"/>
                </a:solidFill>
                <a:latin typeface="+mn-lt"/>
              </a:rPr>
              <a:t>destek sağlanmıştır.</a:t>
            </a:r>
            <a:endParaRPr lang="en-US" sz="1800" i="0" dirty="0">
              <a:solidFill>
                <a:srgbClr val="000099"/>
              </a:solidFill>
              <a:latin typeface="+mn-lt"/>
            </a:endParaRPr>
          </a:p>
        </p:txBody>
      </p:sp>
      <p:sp>
        <p:nvSpPr>
          <p:cNvPr id="19" name="Dikdörtgen 1"/>
          <p:cNvSpPr>
            <a:spLocks noChangeArrowheads="1"/>
          </p:cNvSpPr>
          <p:nvPr/>
        </p:nvSpPr>
        <p:spPr bwMode="auto">
          <a:xfrm>
            <a:off x="1476375" y="11113"/>
            <a:ext cx="7667625" cy="1200150"/>
          </a:xfrm>
          <a:prstGeom prst="rect">
            <a:avLst/>
          </a:prstGeom>
          <a:noFill/>
          <a:ln>
            <a:noFill/>
          </a:ln>
          <a:extLst/>
        </p:spPr>
        <p:txBody>
          <a:bodyPr>
            <a:spAutoFit/>
          </a:bodyPr>
          <a:lstStyle/>
          <a:p>
            <a:pPr algn="ctr">
              <a:defRPr/>
            </a:pPr>
            <a:r>
              <a:rPr lang="nn-NO" sz="3600" b="1" i="0" dirty="0">
                <a:solidFill>
                  <a:srgbClr val="000099"/>
                </a:solidFill>
                <a:latin typeface="+mn-lt"/>
                <a:cs typeface="Times New Roman" pitchFamily="18" charset="0"/>
              </a:rPr>
              <a:t>AB ve Türkiye Arasında Sivil Toplum Diyaloğu –</a:t>
            </a:r>
            <a:r>
              <a:rPr lang="tr-TR" sz="3600" b="1" i="0" dirty="0">
                <a:solidFill>
                  <a:srgbClr val="000099"/>
                </a:solidFill>
                <a:latin typeface="+mn-lt"/>
                <a:cs typeface="Times New Roman" pitchFamily="18" charset="0"/>
              </a:rPr>
              <a:t> </a:t>
            </a:r>
            <a:r>
              <a:rPr lang="nn-NO" sz="3600" b="1" i="0" dirty="0">
                <a:solidFill>
                  <a:srgbClr val="000099"/>
                </a:solidFill>
                <a:latin typeface="+mn-lt"/>
                <a:cs typeface="Times New Roman" pitchFamily="18" charset="0"/>
              </a:rPr>
              <a:t>III</a:t>
            </a:r>
            <a:r>
              <a:rPr lang="tr-TR" sz="3600" b="1" i="0" dirty="0">
                <a:solidFill>
                  <a:srgbClr val="000099"/>
                </a:solidFill>
                <a:latin typeface="+mn-lt"/>
                <a:cs typeface="Times New Roman" pitchFamily="18" charset="0"/>
              </a:rPr>
              <a:t> (Medya)</a:t>
            </a:r>
          </a:p>
        </p:txBody>
      </p:sp>
      <p:pic>
        <p:nvPicPr>
          <p:cNvPr id="33800"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3060700"/>
            <a:ext cx="1144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Ok Bağlayıcısı 2"/>
          <p:cNvCxnSpPr/>
          <p:nvPr/>
        </p:nvCxnSpPr>
        <p:spPr>
          <a:xfrm>
            <a:off x="1892300" y="3144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Düz Ok Bağlayıcısı 29"/>
          <p:cNvCxnSpPr/>
          <p:nvPr/>
        </p:nvCxnSpPr>
        <p:spPr>
          <a:xfrm>
            <a:off x="1885950" y="3297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Düz Ok Bağlayıcısı 31"/>
          <p:cNvCxnSpPr/>
          <p:nvPr/>
        </p:nvCxnSpPr>
        <p:spPr>
          <a:xfrm>
            <a:off x="1885950" y="34496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Düz Ok Bağlayıcısı 32"/>
          <p:cNvCxnSpPr/>
          <p:nvPr/>
        </p:nvCxnSpPr>
        <p:spPr>
          <a:xfrm>
            <a:off x="1892300" y="36020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Düz Ok Bağlayıcısı 33"/>
          <p:cNvCxnSpPr/>
          <p:nvPr/>
        </p:nvCxnSpPr>
        <p:spPr>
          <a:xfrm>
            <a:off x="1885950" y="37544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Düz Ok Bağlayıcısı 34"/>
          <p:cNvCxnSpPr/>
          <p:nvPr/>
        </p:nvCxnSpPr>
        <p:spPr>
          <a:xfrm>
            <a:off x="1892300" y="3906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Düz Ok Bağlayıcısı 35"/>
          <p:cNvCxnSpPr/>
          <p:nvPr/>
        </p:nvCxnSpPr>
        <p:spPr>
          <a:xfrm>
            <a:off x="1892300" y="4059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ağ Ayraç 3"/>
          <p:cNvSpPr/>
          <p:nvPr/>
        </p:nvSpPr>
        <p:spPr>
          <a:xfrm>
            <a:off x="6161088" y="2847975"/>
            <a:ext cx="1006475" cy="1570038"/>
          </a:xfrm>
          <a:prstGeom prst="rightBrace">
            <a:avLst>
              <a:gd name="adj1" fmla="val 15588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7" name="Dikdörtgen 36"/>
          <p:cNvSpPr/>
          <p:nvPr/>
        </p:nvSpPr>
        <p:spPr>
          <a:xfrm>
            <a:off x="6740525" y="3432175"/>
            <a:ext cx="2232025" cy="400050"/>
          </a:xfrm>
          <a:prstGeom prst="rect">
            <a:avLst/>
          </a:prstGeom>
        </p:spPr>
        <p:txBody>
          <a:bodyPr>
            <a:spAutoFit/>
          </a:bodyPr>
          <a:lstStyle/>
          <a:p>
            <a:pPr algn="ctr">
              <a:defRPr/>
            </a:pPr>
            <a:r>
              <a:rPr lang="tr-TR" sz="2000" b="1" i="0" dirty="0">
                <a:solidFill>
                  <a:srgbClr val="000099"/>
                </a:solidFill>
                <a:latin typeface="+mn-lt"/>
              </a:rPr>
              <a:t>Projeler</a:t>
            </a:r>
            <a:endParaRPr lang="en-US" sz="2000" b="1" i="0" dirty="0">
              <a:solidFill>
                <a:srgbClr val="000099"/>
              </a:solidFill>
              <a:latin typeface="+mn-lt"/>
            </a:endParaRPr>
          </a:p>
        </p:txBody>
      </p:sp>
      <p:cxnSp>
        <p:nvCxnSpPr>
          <p:cNvPr id="6" name="Düz Ok Bağlayıcısı 5"/>
          <p:cNvCxnSpPr/>
          <p:nvPr/>
        </p:nvCxnSpPr>
        <p:spPr>
          <a:xfrm>
            <a:off x="7851775" y="2301875"/>
            <a:ext cx="4763"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Düz Ok Bağlayıcısı 38"/>
          <p:cNvCxnSpPr/>
          <p:nvPr/>
        </p:nvCxnSpPr>
        <p:spPr>
          <a:xfrm>
            <a:off x="8101013"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Düz Ok Bağlayıcısı 39"/>
          <p:cNvCxnSpPr/>
          <p:nvPr/>
        </p:nvCxnSpPr>
        <p:spPr>
          <a:xfrm>
            <a:off x="7596188"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Dikdörtgen 40"/>
          <p:cNvSpPr/>
          <p:nvPr/>
        </p:nvSpPr>
        <p:spPr>
          <a:xfrm>
            <a:off x="6740525" y="223043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Avrupa Birliği Bakanlığı</a:t>
            </a:r>
            <a:endParaRPr lang="en-US" sz="1800" b="1" i="0" dirty="0">
              <a:solidFill>
                <a:srgbClr val="000099"/>
              </a:solidFill>
            </a:endParaRPr>
          </a:p>
        </p:txBody>
      </p:sp>
      <p:sp>
        <p:nvSpPr>
          <p:cNvPr id="42" name="Dikdörtgen 41"/>
          <p:cNvSpPr/>
          <p:nvPr/>
        </p:nvSpPr>
        <p:spPr>
          <a:xfrm>
            <a:off x="101600" y="1368425"/>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Sözleşme Makamı</a:t>
            </a:r>
            <a:endParaRPr lang="en-US" sz="1800" b="1" i="0" dirty="0">
              <a:solidFill>
                <a:srgbClr val="000099"/>
              </a:solidFill>
            </a:endParaRPr>
          </a:p>
        </p:txBody>
      </p:sp>
      <p:cxnSp>
        <p:nvCxnSpPr>
          <p:cNvPr id="44" name="Düz Ok Bağlayıcısı 43"/>
          <p:cNvCxnSpPr/>
          <p:nvPr/>
        </p:nvCxnSpPr>
        <p:spPr>
          <a:xfrm>
            <a:off x="1087438" y="2016125"/>
            <a:ext cx="0" cy="1044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Düz Ok Bağlayıcısı 44"/>
          <p:cNvCxnSpPr/>
          <p:nvPr/>
        </p:nvCxnSpPr>
        <p:spPr>
          <a:xfrm>
            <a:off x="1417638" y="2019300"/>
            <a:ext cx="0" cy="1041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Düz Ok Bağlayıcısı 45"/>
          <p:cNvCxnSpPr/>
          <p:nvPr/>
        </p:nvCxnSpPr>
        <p:spPr>
          <a:xfrm>
            <a:off x="755650" y="2016125"/>
            <a:ext cx="0" cy="1044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Dikdörtgen 54"/>
          <p:cNvSpPr/>
          <p:nvPr/>
        </p:nvSpPr>
        <p:spPr>
          <a:xfrm>
            <a:off x="4194175" y="137318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Programın</a:t>
            </a:r>
          </a:p>
          <a:p>
            <a:pPr algn="ctr">
              <a:defRPr/>
            </a:pPr>
            <a:r>
              <a:rPr lang="tr-TR" sz="1800" b="1" i="0" dirty="0">
                <a:solidFill>
                  <a:srgbClr val="000099"/>
                </a:solidFill>
              </a:rPr>
              <a:t>Hedef Kitlesi</a:t>
            </a:r>
            <a:endParaRPr lang="en-US" sz="1800" b="1" i="0" dirty="0">
              <a:solidFill>
                <a:srgbClr val="000099"/>
              </a:solidFill>
            </a:endParaRPr>
          </a:p>
        </p:txBody>
      </p:sp>
      <p:cxnSp>
        <p:nvCxnSpPr>
          <p:cNvPr id="56" name="Düz Ok Bağlayıcısı 55"/>
          <p:cNvCxnSpPr>
            <a:endCxn id="24" idx="0"/>
          </p:cNvCxnSpPr>
          <p:nvPr/>
        </p:nvCxnSpPr>
        <p:spPr>
          <a:xfrm>
            <a:off x="5322888" y="2235200"/>
            <a:ext cx="4762"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Düz Ok Bağlayıcısı 56"/>
          <p:cNvCxnSpPr/>
          <p:nvPr/>
        </p:nvCxnSpPr>
        <p:spPr>
          <a:xfrm>
            <a:off x="5651500" y="2238375"/>
            <a:ext cx="0" cy="1058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Düz Ok Bağlayıcısı 57"/>
          <p:cNvCxnSpPr/>
          <p:nvPr/>
        </p:nvCxnSpPr>
        <p:spPr>
          <a:xfrm>
            <a:off x="4989513" y="2235200"/>
            <a:ext cx="0"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AutoShape 8"/>
          <p:cNvSpPr>
            <a:spLocks/>
          </p:cNvSpPr>
          <p:nvPr/>
        </p:nvSpPr>
        <p:spPr bwMode="auto">
          <a:xfrm rot="16200000" flipH="1" flipV="1">
            <a:off x="7589838" y="3965575"/>
            <a:ext cx="358775" cy="1787525"/>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60" name="Dikdörtgen 59"/>
          <p:cNvSpPr/>
          <p:nvPr/>
        </p:nvSpPr>
        <p:spPr>
          <a:xfrm>
            <a:off x="2452688" y="5048250"/>
            <a:ext cx="1916112" cy="369888"/>
          </a:xfrm>
          <a:prstGeom prst="rect">
            <a:avLst/>
          </a:prstGeom>
        </p:spPr>
        <p:txBody>
          <a:bodyPr>
            <a:spAutoFit/>
          </a:bodyPr>
          <a:lstStyle/>
          <a:p>
            <a:pPr algn="ctr">
              <a:defRPr/>
            </a:pPr>
            <a:r>
              <a:rPr lang="tr-TR" sz="1800" i="0" dirty="0">
                <a:solidFill>
                  <a:srgbClr val="000099"/>
                </a:solidFill>
                <a:latin typeface="+mn-lt"/>
              </a:rPr>
              <a:t>Başvuru Süreci</a:t>
            </a:r>
            <a:endParaRPr lang="en-US" sz="1800" i="0" dirty="0">
              <a:solidFill>
                <a:srgbClr val="000099"/>
              </a:solidFill>
              <a:latin typeface="+mn-lt"/>
            </a:endParaRPr>
          </a:p>
        </p:txBody>
      </p:sp>
      <p:sp>
        <p:nvSpPr>
          <p:cNvPr id="61" name="Dikdörtgen 60"/>
          <p:cNvSpPr/>
          <p:nvPr/>
        </p:nvSpPr>
        <p:spPr>
          <a:xfrm>
            <a:off x="6811963" y="5060950"/>
            <a:ext cx="1916112" cy="369888"/>
          </a:xfrm>
          <a:prstGeom prst="rect">
            <a:avLst/>
          </a:prstGeom>
        </p:spPr>
        <p:txBody>
          <a:bodyPr>
            <a:spAutoFit/>
          </a:bodyPr>
          <a:lstStyle/>
          <a:p>
            <a:pPr algn="ctr">
              <a:defRPr/>
            </a:pPr>
            <a:r>
              <a:rPr lang="tr-TR" sz="1800" i="0" dirty="0">
                <a:solidFill>
                  <a:srgbClr val="000099"/>
                </a:solidFill>
                <a:latin typeface="+mn-lt"/>
              </a:rPr>
              <a:t>Uygulama Süreci</a:t>
            </a:r>
            <a:endParaRPr lang="en-US" sz="1800" i="0" dirty="0">
              <a:solidFill>
                <a:srgbClr val="000099"/>
              </a:solidFill>
              <a:latin typeface="+mn-lt"/>
            </a:endParaRPr>
          </a:p>
        </p:txBody>
      </p:sp>
      <p:pic>
        <p:nvPicPr>
          <p:cNvPr id="33825" name="Resim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2188" y="1306513"/>
            <a:ext cx="1028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Resim 3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95287" y="3099903"/>
            <a:ext cx="1446215" cy="1004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85898090"/>
      </p:ext>
    </p:extLst>
  </p:cSld>
  <p:clrMapOvr>
    <a:masterClrMapping/>
  </p:clrMapOvr>
  <p:transition spd="slow" advClick="0">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smtClean="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19" name="Dikdörtgen 1"/>
          <p:cNvSpPr>
            <a:spLocks noChangeArrowheads="1"/>
          </p:cNvSpPr>
          <p:nvPr/>
        </p:nvSpPr>
        <p:spPr bwMode="auto">
          <a:xfrm>
            <a:off x="1476375" y="11113"/>
            <a:ext cx="7667625" cy="1200150"/>
          </a:xfrm>
          <a:prstGeom prst="rect">
            <a:avLst/>
          </a:prstGeom>
          <a:noFill/>
          <a:ln>
            <a:noFill/>
          </a:ln>
          <a:extLst/>
        </p:spPr>
        <p:txBody>
          <a:bodyPr>
            <a:spAutoFit/>
          </a:bodyPr>
          <a:lstStyle/>
          <a:p>
            <a:pPr algn="ctr">
              <a:defRPr/>
            </a:pPr>
            <a:r>
              <a:rPr lang="nn-NO" sz="3600" b="1" i="0" dirty="0">
                <a:solidFill>
                  <a:srgbClr val="000099"/>
                </a:solidFill>
                <a:latin typeface="+mn-lt"/>
                <a:cs typeface="Times New Roman" pitchFamily="18" charset="0"/>
              </a:rPr>
              <a:t>AB ve Türkiye Arasında Sivil Toplum Diyaloğu –</a:t>
            </a:r>
            <a:r>
              <a:rPr lang="tr-TR" sz="3600" b="1" i="0" dirty="0">
                <a:solidFill>
                  <a:srgbClr val="000099"/>
                </a:solidFill>
                <a:latin typeface="+mn-lt"/>
                <a:cs typeface="Times New Roman" pitchFamily="18" charset="0"/>
              </a:rPr>
              <a:t> </a:t>
            </a:r>
            <a:r>
              <a:rPr lang="nn-NO" sz="3600" b="1" i="0" dirty="0">
                <a:solidFill>
                  <a:srgbClr val="000099"/>
                </a:solidFill>
                <a:latin typeface="+mn-lt"/>
                <a:cs typeface="Times New Roman" pitchFamily="18" charset="0"/>
              </a:rPr>
              <a:t>I</a:t>
            </a:r>
            <a:r>
              <a:rPr lang="tr-TR" sz="3600" b="1" i="0" dirty="0">
                <a:solidFill>
                  <a:srgbClr val="000099"/>
                </a:solidFill>
                <a:latin typeface="+mn-lt"/>
                <a:cs typeface="Times New Roman" pitchFamily="18" charset="0"/>
              </a:rPr>
              <a:t>I</a:t>
            </a:r>
            <a:r>
              <a:rPr lang="nn-NO" sz="3600" b="1" i="0" dirty="0">
                <a:solidFill>
                  <a:srgbClr val="000099"/>
                </a:solidFill>
                <a:latin typeface="+mn-lt"/>
                <a:cs typeface="Times New Roman" pitchFamily="18" charset="0"/>
              </a:rPr>
              <a:t>I</a:t>
            </a:r>
            <a:r>
              <a:rPr lang="tr-TR" sz="3600" b="1" i="0" dirty="0">
                <a:solidFill>
                  <a:srgbClr val="000099"/>
                </a:solidFill>
                <a:latin typeface="+mn-lt"/>
                <a:cs typeface="Times New Roman" pitchFamily="18" charset="0"/>
              </a:rPr>
              <a:t> (Medya)</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78" y="3078163"/>
            <a:ext cx="2203195" cy="1997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Metin kutusu 6"/>
          <p:cNvSpPr txBox="1"/>
          <p:nvPr/>
        </p:nvSpPr>
        <p:spPr>
          <a:xfrm>
            <a:off x="0" y="1223963"/>
            <a:ext cx="9144000" cy="461962"/>
          </a:xfrm>
          <a:prstGeom prst="rect">
            <a:avLst/>
          </a:prstGeom>
          <a:noFill/>
        </p:spPr>
        <p:txBody>
          <a:bodyPr>
            <a:spAutoFit/>
          </a:bodyPr>
          <a:lstStyle/>
          <a:p>
            <a:pPr algn="ctr">
              <a:defRPr/>
            </a:pPr>
            <a:r>
              <a:rPr lang="tr-TR" dirty="0">
                <a:solidFill>
                  <a:srgbClr val="000099"/>
                </a:solidFill>
                <a:latin typeface="+mn-lt"/>
              </a:rPr>
              <a:t>Proje Sahibi Kuruluş: </a:t>
            </a:r>
            <a:r>
              <a:rPr lang="tr-TR" dirty="0">
                <a:solidFill>
                  <a:srgbClr val="C00000"/>
                </a:solidFill>
                <a:latin typeface="+mn-lt"/>
              </a:rPr>
              <a:t>Mudanya Gazeteciler Derneği</a:t>
            </a:r>
          </a:p>
        </p:txBody>
      </p:sp>
      <p:sp>
        <p:nvSpPr>
          <p:cNvPr id="43" name="Metin kutusu 42"/>
          <p:cNvSpPr txBox="1"/>
          <p:nvPr/>
        </p:nvSpPr>
        <p:spPr>
          <a:xfrm>
            <a:off x="179388" y="1644650"/>
            <a:ext cx="8856662" cy="461963"/>
          </a:xfrm>
          <a:prstGeom prst="rect">
            <a:avLst/>
          </a:prstGeom>
          <a:noFill/>
        </p:spPr>
        <p:txBody>
          <a:bodyPr>
            <a:spAutoFit/>
          </a:bodyPr>
          <a:lstStyle/>
          <a:p>
            <a:pPr algn="ctr">
              <a:defRPr/>
            </a:pPr>
            <a:r>
              <a:rPr lang="tr-TR" dirty="0" smtClean="0">
                <a:solidFill>
                  <a:srgbClr val="C00000"/>
                </a:solidFill>
                <a:latin typeface="+mn-lt"/>
              </a:rPr>
              <a:t>«</a:t>
            </a:r>
            <a:r>
              <a:rPr lang="tr-TR" b="1" dirty="0" smtClean="0">
                <a:solidFill>
                  <a:srgbClr val="C00000"/>
                </a:solidFill>
                <a:latin typeface="+mn-lt"/>
              </a:rPr>
              <a:t>Yerel </a:t>
            </a:r>
            <a:r>
              <a:rPr lang="tr-TR" b="1" dirty="0">
                <a:solidFill>
                  <a:srgbClr val="C00000"/>
                </a:solidFill>
                <a:latin typeface="+mn-lt"/>
              </a:rPr>
              <a:t>Medyanın AB ile Uyumu </a:t>
            </a:r>
            <a:r>
              <a:rPr lang="tr-TR" b="1" dirty="0" smtClean="0">
                <a:solidFill>
                  <a:srgbClr val="C00000"/>
                </a:solidFill>
                <a:latin typeface="+mn-lt"/>
              </a:rPr>
              <a:t>Projesi</a:t>
            </a:r>
            <a:r>
              <a:rPr lang="tr-TR" dirty="0" smtClean="0">
                <a:solidFill>
                  <a:srgbClr val="C00000"/>
                </a:solidFill>
                <a:latin typeface="+mn-lt"/>
              </a:rPr>
              <a:t>»</a:t>
            </a:r>
            <a:endParaRPr lang="en-US" dirty="0">
              <a:solidFill>
                <a:srgbClr val="C00000"/>
              </a:solidFill>
              <a:latin typeface="+mn-lt"/>
            </a:endParaRPr>
          </a:p>
        </p:txBody>
      </p:sp>
      <p:sp>
        <p:nvSpPr>
          <p:cNvPr id="9" name="Dikdörtgen 8"/>
          <p:cNvSpPr/>
          <p:nvPr/>
        </p:nvSpPr>
        <p:spPr>
          <a:xfrm>
            <a:off x="3563938" y="2230438"/>
            <a:ext cx="5040312" cy="3924300"/>
          </a:xfrm>
          <a:prstGeom prst="rect">
            <a:avLst/>
          </a:prstGeom>
        </p:spPr>
        <p:txBody>
          <a:bodyPr>
            <a:spAutoFit/>
          </a:bodyPr>
          <a:lstStyle/>
          <a:p>
            <a:pPr algn="just">
              <a:spcAft>
                <a:spcPts val="600"/>
              </a:spcAft>
              <a:defRPr/>
            </a:pPr>
            <a:r>
              <a:rPr lang="tr-TR" sz="1600" b="1" dirty="0">
                <a:solidFill>
                  <a:srgbClr val="000099"/>
                </a:solidFill>
                <a:latin typeface="+mn-lt"/>
              </a:rPr>
              <a:t>Projenin hedefi: </a:t>
            </a:r>
            <a:r>
              <a:rPr lang="tr-TR" sz="1600" dirty="0">
                <a:solidFill>
                  <a:srgbClr val="000099"/>
                </a:solidFill>
                <a:latin typeface="+mn-lt"/>
              </a:rPr>
              <a:t>Mudanya ile birlikte Bursa’nın 5 ilçesinde bulunan yerel medya dernekleri ile medya aktörlerinin kapasitelerini arttırmak ve AB’nin medya alanındaki yasal düzenlemeleri, etik değerleri ve mesleki standartları konusunda bilgi edinmek</a:t>
            </a:r>
          </a:p>
          <a:p>
            <a:pPr algn="just">
              <a:spcAft>
                <a:spcPts val="600"/>
              </a:spcAft>
              <a:defRPr/>
            </a:pPr>
            <a:endParaRPr lang="tr-TR" sz="1600" dirty="0">
              <a:solidFill>
                <a:srgbClr val="000099"/>
              </a:solidFill>
              <a:latin typeface="+mn-lt"/>
            </a:endParaRPr>
          </a:p>
          <a:p>
            <a:pPr algn="just">
              <a:spcAft>
                <a:spcPts val="600"/>
              </a:spcAft>
              <a:defRPr/>
            </a:pPr>
            <a:r>
              <a:rPr lang="tr-TR" sz="1600" b="1" dirty="0">
                <a:solidFill>
                  <a:srgbClr val="000099"/>
                </a:solidFill>
                <a:latin typeface="+mn-lt"/>
              </a:rPr>
              <a:t>Bazı Faaliyetler: </a:t>
            </a:r>
          </a:p>
          <a:p>
            <a:pPr marL="285750" indent="-285750" algn="just">
              <a:spcAft>
                <a:spcPts val="600"/>
              </a:spcAft>
              <a:buFont typeface="Wingdings" pitchFamily="2" charset="2"/>
              <a:buChar char="ü"/>
              <a:defRPr/>
            </a:pPr>
            <a:r>
              <a:rPr lang="tr-TR" sz="1600" dirty="0">
                <a:solidFill>
                  <a:srgbClr val="000099"/>
                </a:solidFill>
                <a:latin typeface="+mn-lt"/>
              </a:rPr>
              <a:t>Medyada mesleki standartlar, yeni iletişim araçları uygulamaları ve etik standartlar konularının ele alınacağı Londra çalışma ziyareti</a:t>
            </a:r>
          </a:p>
          <a:p>
            <a:pPr marL="285750" indent="-285750" algn="just">
              <a:spcAft>
                <a:spcPts val="600"/>
              </a:spcAft>
              <a:buFont typeface="Wingdings" pitchFamily="2" charset="2"/>
              <a:buChar char="ü"/>
              <a:defRPr/>
            </a:pPr>
            <a:r>
              <a:rPr lang="tr-TR" sz="1600" dirty="0">
                <a:solidFill>
                  <a:srgbClr val="000099"/>
                </a:solidFill>
                <a:latin typeface="+mn-lt"/>
              </a:rPr>
              <a:t>Bursa’da görev yapan yerel medya mensuplarına Sofya ve Londra deneyimlerinin aktarılacağı toplantılar </a:t>
            </a:r>
          </a:p>
          <a:p>
            <a:pPr marL="285750" indent="-285750" algn="just">
              <a:spcAft>
                <a:spcPts val="600"/>
              </a:spcAft>
              <a:buFont typeface="Wingdings" pitchFamily="2" charset="2"/>
              <a:buChar char="ü"/>
              <a:defRPr/>
            </a:pPr>
            <a:r>
              <a:rPr lang="tr-TR" sz="1600" dirty="0">
                <a:solidFill>
                  <a:srgbClr val="000099"/>
                </a:solidFill>
                <a:latin typeface="+mn-lt"/>
              </a:rPr>
              <a:t>Sofya-Bulgaristan-Londra medya aktörleri arasında bir ağ oluşturulması</a:t>
            </a:r>
          </a:p>
        </p:txBody>
      </p:sp>
      <p:sp>
        <p:nvSpPr>
          <p:cNvPr id="47" name="Metin kutusu 46"/>
          <p:cNvSpPr txBox="1"/>
          <p:nvPr/>
        </p:nvSpPr>
        <p:spPr>
          <a:xfrm>
            <a:off x="792163" y="5434013"/>
            <a:ext cx="2232025" cy="338137"/>
          </a:xfrm>
          <a:prstGeom prst="rect">
            <a:avLst/>
          </a:prstGeom>
          <a:noFill/>
        </p:spPr>
        <p:txBody>
          <a:bodyPr>
            <a:spAutoFit/>
          </a:bodyPr>
          <a:lstStyle/>
          <a:p>
            <a:pPr>
              <a:defRPr/>
            </a:pPr>
            <a:r>
              <a:rPr lang="tr-TR" sz="1600" dirty="0">
                <a:solidFill>
                  <a:srgbClr val="000099"/>
                </a:solidFill>
                <a:latin typeface="+mn-lt"/>
              </a:rPr>
              <a:t>Hibe Tutarı: 84 Bin Avro</a:t>
            </a:r>
          </a:p>
        </p:txBody>
      </p:sp>
    </p:spTree>
    <p:extLst>
      <p:ext uri="{BB962C8B-B14F-4D97-AF65-F5344CB8AC3E}">
        <p14:creationId xmlns:p14="http://schemas.microsoft.com/office/powerpoint/2010/main" val="98895201"/>
      </p:ext>
    </p:extLst>
  </p:cSld>
  <p:clrMapOvr>
    <a:masterClrMapping/>
  </p:clrMapOvr>
  <p:transition spd="slow" advClick="0">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smtClean="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24" name="Dikdörtgen 23"/>
          <p:cNvSpPr/>
          <p:nvPr/>
        </p:nvSpPr>
        <p:spPr>
          <a:xfrm>
            <a:off x="4211638" y="3309938"/>
            <a:ext cx="2232025" cy="338137"/>
          </a:xfrm>
          <a:prstGeom prst="rect">
            <a:avLst/>
          </a:prstGeom>
        </p:spPr>
        <p:txBody>
          <a:bodyPr>
            <a:spAutoFit/>
          </a:bodyPr>
          <a:lstStyle/>
          <a:p>
            <a:pPr algn="ctr">
              <a:defRPr/>
            </a:pPr>
            <a:r>
              <a:rPr lang="tr-TR" sz="1600" b="1" i="0" dirty="0">
                <a:solidFill>
                  <a:srgbClr val="000099"/>
                </a:solidFill>
                <a:latin typeface="+mn-lt"/>
              </a:rPr>
              <a:t>Sivil toplum kuruluşları</a:t>
            </a:r>
          </a:p>
        </p:txBody>
      </p:sp>
      <p:sp>
        <p:nvSpPr>
          <p:cNvPr id="72" name="AutoShape 8"/>
          <p:cNvSpPr>
            <a:spLocks/>
          </p:cNvSpPr>
          <p:nvPr/>
        </p:nvSpPr>
        <p:spPr bwMode="auto">
          <a:xfrm rot="16200000" flipH="1" flipV="1">
            <a:off x="3231356" y="1843882"/>
            <a:ext cx="358775" cy="6030912"/>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29" name="Dikdörtgen 28"/>
          <p:cNvSpPr/>
          <p:nvPr/>
        </p:nvSpPr>
        <p:spPr>
          <a:xfrm>
            <a:off x="101600" y="5695950"/>
            <a:ext cx="8986838" cy="646113"/>
          </a:xfrm>
          <a:prstGeom prst="rect">
            <a:avLst/>
          </a:prstGeom>
        </p:spPr>
        <p:txBody>
          <a:bodyPr>
            <a:spAutoFit/>
          </a:bodyPr>
          <a:lstStyle/>
          <a:p>
            <a:pPr algn="ctr">
              <a:defRPr/>
            </a:pPr>
            <a:r>
              <a:rPr lang="tr-TR" sz="1800" i="0" dirty="0">
                <a:solidFill>
                  <a:srgbClr val="000099"/>
                </a:solidFill>
                <a:latin typeface="+mn-lt"/>
              </a:rPr>
              <a:t>2013-2014</a:t>
            </a:r>
            <a:r>
              <a:rPr lang="en-US" sz="1800" i="0" dirty="0">
                <a:solidFill>
                  <a:srgbClr val="000099"/>
                </a:solidFill>
                <a:latin typeface="+mn-lt"/>
              </a:rPr>
              <a:t> </a:t>
            </a:r>
            <a:r>
              <a:rPr lang="tr-TR" sz="1800" i="0" dirty="0">
                <a:solidFill>
                  <a:srgbClr val="000099"/>
                </a:solidFill>
                <a:latin typeface="+mn-lt"/>
              </a:rPr>
              <a:t>dönemi içerisinde uygulanmış </a:t>
            </a:r>
            <a:r>
              <a:rPr lang="tr-TR" sz="1800" i="0" dirty="0">
                <a:solidFill>
                  <a:srgbClr val="C00000"/>
                </a:solidFill>
                <a:latin typeface="+mn-lt"/>
              </a:rPr>
              <a:t> 23 projeye </a:t>
            </a:r>
            <a:r>
              <a:rPr lang="tr-TR" sz="1800" i="0" dirty="0">
                <a:solidFill>
                  <a:srgbClr val="000099"/>
                </a:solidFill>
                <a:latin typeface="+mn-lt"/>
              </a:rPr>
              <a:t>yaklaşık </a:t>
            </a:r>
            <a:r>
              <a:rPr lang="tr-TR" sz="1800" i="0" dirty="0">
                <a:solidFill>
                  <a:srgbClr val="C00000"/>
                </a:solidFill>
                <a:latin typeface="+mn-lt"/>
              </a:rPr>
              <a:t>1,93 </a:t>
            </a:r>
            <a:r>
              <a:rPr lang="tr-TR" sz="1800" i="0" dirty="0" smtClean="0">
                <a:solidFill>
                  <a:srgbClr val="C00000"/>
                </a:solidFill>
                <a:latin typeface="+mn-lt"/>
              </a:rPr>
              <a:t>milyon avro </a:t>
            </a:r>
            <a:r>
              <a:rPr lang="tr-TR" sz="1800" i="0" dirty="0">
                <a:solidFill>
                  <a:srgbClr val="000099"/>
                </a:solidFill>
                <a:latin typeface="+mn-lt"/>
              </a:rPr>
              <a:t>destek sağlanmıştır.</a:t>
            </a:r>
            <a:endParaRPr lang="en-US" sz="1800" i="0" dirty="0">
              <a:solidFill>
                <a:srgbClr val="000099"/>
              </a:solidFill>
              <a:latin typeface="+mn-lt"/>
            </a:endParaRPr>
          </a:p>
        </p:txBody>
      </p:sp>
      <p:sp>
        <p:nvSpPr>
          <p:cNvPr id="19" name="Dikdörtgen 1"/>
          <p:cNvSpPr>
            <a:spLocks noChangeArrowheads="1"/>
          </p:cNvSpPr>
          <p:nvPr/>
        </p:nvSpPr>
        <p:spPr bwMode="auto">
          <a:xfrm>
            <a:off x="1476375" y="11113"/>
            <a:ext cx="7667625" cy="1077912"/>
          </a:xfrm>
          <a:prstGeom prst="rect">
            <a:avLst/>
          </a:prstGeom>
          <a:noFill/>
          <a:ln>
            <a:noFill/>
          </a:ln>
          <a:extLst/>
        </p:spPr>
        <p:txBody>
          <a:bodyPr>
            <a:spAutoFit/>
          </a:bodyPr>
          <a:lstStyle/>
          <a:p>
            <a:pPr algn="ctr">
              <a:defRPr/>
            </a:pPr>
            <a:r>
              <a:rPr lang="nn-NO" sz="3200" b="1" i="0" dirty="0">
                <a:solidFill>
                  <a:srgbClr val="000099"/>
                </a:solidFill>
                <a:latin typeface="+mn-lt"/>
                <a:cs typeface="Times New Roman" pitchFamily="18" charset="0"/>
              </a:rPr>
              <a:t>Özürlülerin Toplumsal Entegrasyonunun Geliştirilmesi Hibe Programı</a:t>
            </a:r>
          </a:p>
        </p:txBody>
      </p:sp>
      <p:pic>
        <p:nvPicPr>
          <p:cNvPr id="35848"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3060700"/>
            <a:ext cx="1144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Ok Bağlayıcısı 2"/>
          <p:cNvCxnSpPr/>
          <p:nvPr/>
        </p:nvCxnSpPr>
        <p:spPr>
          <a:xfrm>
            <a:off x="1892300" y="3144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Düz Ok Bağlayıcısı 29"/>
          <p:cNvCxnSpPr/>
          <p:nvPr/>
        </p:nvCxnSpPr>
        <p:spPr>
          <a:xfrm>
            <a:off x="1885950" y="3297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Düz Ok Bağlayıcısı 31"/>
          <p:cNvCxnSpPr/>
          <p:nvPr/>
        </p:nvCxnSpPr>
        <p:spPr>
          <a:xfrm>
            <a:off x="1885950" y="34496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Düz Ok Bağlayıcısı 32"/>
          <p:cNvCxnSpPr/>
          <p:nvPr/>
        </p:nvCxnSpPr>
        <p:spPr>
          <a:xfrm>
            <a:off x="1892300" y="36020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Düz Ok Bağlayıcısı 33"/>
          <p:cNvCxnSpPr/>
          <p:nvPr/>
        </p:nvCxnSpPr>
        <p:spPr>
          <a:xfrm>
            <a:off x="1885950" y="37544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Düz Ok Bağlayıcısı 34"/>
          <p:cNvCxnSpPr/>
          <p:nvPr/>
        </p:nvCxnSpPr>
        <p:spPr>
          <a:xfrm>
            <a:off x="1892300" y="3906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Düz Ok Bağlayıcısı 35"/>
          <p:cNvCxnSpPr/>
          <p:nvPr/>
        </p:nvCxnSpPr>
        <p:spPr>
          <a:xfrm>
            <a:off x="1892300" y="4059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ağ Ayraç 3"/>
          <p:cNvSpPr/>
          <p:nvPr/>
        </p:nvSpPr>
        <p:spPr>
          <a:xfrm>
            <a:off x="6092825" y="3100388"/>
            <a:ext cx="1008063" cy="1947862"/>
          </a:xfrm>
          <a:prstGeom prst="rightBrace">
            <a:avLst>
              <a:gd name="adj1" fmla="val 15588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7" name="Dikdörtgen 36"/>
          <p:cNvSpPr/>
          <p:nvPr/>
        </p:nvSpPr>
        <p:spPr>
          <a:xfrm>
            <a:off x="6735763" y="3894138"/>
            <a:ext cx="2232025" cy="400050"/>
          </a:xfrm>
          <a:prstGeom prst="rect">
            <a:avLst/>
          </a:prstGeom>
        </p:spPr>
        <p:txBody>
          <a:bodyPr>
            <a:spAutoFit/>
          </a:bodyPr>
          <a:lstStyle/>
          <a:p>
            <a:pPr algn="ctr">
              <a:defRPr/>
            </a:pPr>
            <a:r>
              <a:rPr lang="tr-TR" sz="2000" b="1" i="0" dirty="0">
                <a:solidFill>
                  <a:srgbClr val="000099"/>
                </a:solidFill>
                <a:latin typeface="+mn-lt"/>
              </a:rPr>
              <a:t>Projeler</a:t>
            </a:r>
            <a:endParaRPr lang="en-US" sz="2000" b="1" i="0" dirty="0">
              <a:solidFill>
                <a:srgbClr val="000099"/>
              </a:solidFill>
              <a:latin typeface="+mn-lt"/>
            </a:endParaRPr>
          </a:p>
        </p:txBody>
      </p:sp>
      <p:cxnSp>
        <p:nvCxnSpPr>
          <p:cNvPr id="6" name="Düz Ok Bağlayıcısı 5"/>
          <p:cNvCxnSpPr/>
          <p:nvPr/>
        </p:nvCxnSpPr>
        <p:spPr>
          <a:xfrm>
            <a:off x="7851775" y="2301875"/>
            <a:ext cx="4763"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Düz Ok Bağlayıcısı 38"/>
          <p:cNvCxnSpPr/>
          <p:nvPr/>
        </p:nvCxnSpPr>
        <p:spPr>
          <a:xfrm>
            <a:off x="8101013"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Düz Ok Bağlayıcısı 39"/>
          <p:cNvCxnSpPr/>
          <p:nvPr/>
        </p:nvCxnSpPr>
        <p:spPr>
          <a:xfrm>
            <a:off x="7596188"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Dikdörtgen 40"/>
          <p:cNvSpPr/>
          <p:nvPr/>
        </p:nvSpPr>
        <p:spPr>
          <a:xfrm>
            <a:off x="6740525" y="223043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Aile ve Sosyal Politikalar Bakanlığı</a:t>
            </a:r>
            <a:endParaRPr lang="en-US" sz="1800" b="1" i="0" dirty="0">
              <a:solidFill>
                <a:srgbClr val="000099"/>
              </a:solidFill>
            </a:endParaRPr>
          </a:p>
        </p:txBody>
      </p:sp>
      <p:sp>
        <p:nvSpPr>
          <p:cNvPr id="42" name="Dikdörtgen 41"/>
          <p:cNvSpPr/>
          <p:nvPr/>
        </p:nvSpPr>
        <p:spPr>
          <a:xfrm>
            <a:off x="101600" y="1368425"/>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Sözleşme Makamı</a:t>
            </a:r>
            <a:endParaRPr lang="en-US" sz="1800" b="1" i="0" dirty="0">
              <a:solidFill>
                <a:srgbClr val="000099"/>
              </a:solidFill>
            </a:endParaRPr>
          </a:p>
        </p:txBody>
      </p:sp>
      <p:cxnSp>
        <p:nvCxnSpPr>
          <p:cNvPr id="44" name="Düz Ok Bağlayıcısı 43"/>
          <p:cNvCxnSpPr/>
          <p:nvPr/>
        </p:nvCxnSpPr>
        <p:spPr>
          <a:xfrm>
            <a:off x="1087438" y="2016125"/>
            <a:ext cx="0" cy="1128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Düz Ok Bağlayıcısı 44"/>
          <p:cNvCxnSpPr/>
          <p:nvPr/>
        </p:nvCxnSpPr>
        <p:spPr>
          <a:xfrm>
            <a:off x="1417638" y="2019300"/>
            <a:ext cx="0" cy="1125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Düz Ok Bağlayıcısı 45"/>
          <p:cNvCxnSpPr/>
          <p:nvPr/>
        </p:nvCxnSpPr>
        <p:spPr>
          <a:xfrm>
            <a:off x="755650" y="2016125"/>
            <a:ext cx="0" cy="1128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Dikdörtgen 54"/>
          <p:cNvSpPr/>
          <p:nvPr/>
        </p:nvSpPr>
        <p:spPr>
          <a:xfrm>
            <a:off x="4194175" y="137318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Programın</a:t>
            </a:r>
          </a:p>
          <a:p>
            <a:pPr algn="ctr">
              <a:defRPr/>
            </a:pPr>
            <a:r>
              <a:rPr lang="tr-TR" sz="1800" b="1" i="0" dirty="0">
                <a:solidFill>
                  <a:srgbClr val="000099"/>
                </a:solidFill>
              </a:rPr>
              <a:t>Hedef Kitlesi</a:t>
            </a:r>
            <a:endParaRPr lang="en-US" sz="1800" b="1" i="0" dirty="0">
              <a:solidFill>
                <a:srgbClr val="000099"/>
              </a:solidFill>
            </a:endParaRPr>
          </a:p>
        </p:txBody>
      </p:sp>
      <p:cxnSp>
        <p:nvCxnSpPr>
          <p:cNvPr id="56" name="Düz Ok Bağlayıcısı 55"/>
          <p:cNvCxnSpPr>
            <a:endCxn id="24" idx="0"/>
          </p:cNvCxnSpPr>
          <p:nvPr/>
        </p:nvCxnSpPr>
        <p:spPr>
          <a:xfrm>
            <a:off x="5322888" y="2235200"/>
            <a:ext cx="4762"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Düz Ok Bağlayıcısı 56"/>
          <p:cNvCxnSpPr/>
          <p:nvPr/>
        </p:nvCxnSpPr>
        <p:spPr>
          <a:xfrm>
            <a:off x="5651500" y="2238375"/>
            <a:ext cx="0" cy="1058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Düz Ok Bağlayıcısı 57"/>
          <p:cNvCxnSpPr/>
          <p:nvPr/>
        </p:nvCxnSpPr>
        <p:spPr>
          <a:xfrm>
            <a:off x="4989513" y="2235200"/>
            <a:ext cx="0"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AutoShape 8"/>
          <p:cNvSpPr>
            <a:spLocks/>
          </p:cNvSpPr>
          <p:nvPr/>
        </p:nvSpPr>
        <p:spPr bwMode="auto">
          <a:xfrm rot="16200000" flipH="1" flipV="1">
            <a:off x="7589838" y="3965575"/>
            <a:ext cx="358775" cy="1787525"/>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60" name="Dikdörtgen 59"/>
          <p:cNvSpPr/>
          <p:nvPr/>
        </p:nvSpPr>
        <p:spPr>
          <a:xfrm>
            <a:off x="2452688" y="5048250"/>
            <a:ext cx="1916112" cy="369888"/>
          </a:xfrm>
          <a:prstGeom prst="rect">
            <a:avLst/>
          </a:prstGeom>
        </p:spPr>
        <p:txBody>
          <a:bodyPr>
            <a:spAutoFit/>
          </a:bodyPr>
          <a:lstStyle/>
          <a:p>
            <a:pPr algn="ctr">
              <a:defRPr/>
            </a:pPr>
            <a:r>
              <a:rPr lang="tr-TR" sz="1800" i="0" dirty="0">
                <a:solidFill>
                  <a:srgbClr val="000099"/>
                </a:solidFill>
                <a:latin typeface="+mn-lt"/>
              </a:rPr>
              <a:t>Başvuru Süreci</a:t>
            </a:r>
            <a:endParaRPr lang="en-US" sz="1800" i="0" dirty="0">
              <a:solidFill>
                <a:srgbClr val="000099"/>
              </a:solidFill>
              <a:latin typeface="+mn-lt"/>
            </a:endParaRPr>
          </a:p>
        </p:txBody>
      </p:sp>
      <p:sp>
        <p:nvSpPr>
          <p:cNvPr id="61" name="Dikdörtgen 60"/>
          <p:cNvSpPr/>
          <p:nvPr/>
        </p:nvSpPr>
        <p:spPr>
          <a:xfrm>
            <a:off x="6811963" y="5060950"/>
            <a:ext cx="1916112" cy="369888"/>
          </a:xfrm>
          <a:prstGeom prst="rect">
            <a:avLst/>
          </a:prstGeom>
        </p:spPr>
        <p:txBody>
          <a:bodyPr>
            <a:spAutoFit/>
          </a:bodyPr>
          <a:lstStyle/>
          <a:p>
            <a:pPr algn="ctr">
              <a:defRPr/>
            </a:pPr>
            <a:r>
              <a:rPr lang="tr-TR" sz="1800" i="0" dirty="0">
                <a:solidFill>
                  <a:srgbClr val="000099"/>
                </a:solidFill>
                <a:latin typeface="+mn-lt"/>
              </a:rPr>
              <a:t>Uygulama Süreci</a:t>
            </a:r>
            <a:endParaRPr lang="en-US" sz="1800" i="0" dirty="0">
              <a:solidFill>
                <a:srgbClr val="000099"/>
              </a:solidFill>
              <a:latin typeface="+mn-lt"/>
            </a:endParaRPr>
          </a:p>
        </p:txBody>
      </p:sp>
      <p:pic>
        <p:nvPicPr>
          <p:cNvPr id="35873" name="Resim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1484313"/>
            <a:ext cx="1244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Resim 4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95287" y="3158092"/>
            <a:ext cx="1377287" cy="10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5387795"/>
      </p:ext>
    </p:extLst>
  </p:cSld>
  <p:clrMapOvr>
    <a:masterClrMapping/>
  </p:clrMapOvr>
  <p:transition spd="slow" advClick="0">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smtClean="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19" name="Dikdörtgen 1"/>
          <p:cNvSpPr>
            <a:spLocks noChangeArrowheads="1"/>
          </p:cNvSpPr>
          <p:nvPr/>
        </p:nvSpPr>
        <p:spPr bwMode="auto">
          <a:xfrm>
            <a:off x="1476375" y="11113"/>
            <a:ext cx="7667625" cy="1077912"/>
          </a:xfrm>
          <a:prstGeom prst="rect">
            <a:avLst/>
          </a:prstGeom>
          <a:noFill/>
          <a:ln>
            <a:noFill/>
          </a:ln>
          <a:extLst/>
        </p:spPr>
        <p:txBody>
          <a:bodyPr>
            <a:spAutoFit/>
          </a:bodyPr>
          <a:lstStyle/>
          <a:p>
            <a:pPr algn="ctr">
              <a:defRPr/>
            </a:pPr>
            <a:r>
              <a:rPr lang="nn-NO" sz="3200" b="1" i="0" dirty="0">
                <a:solidFill>
                  <a:srgbClr val="000099"/>
                </a:solidFill>
                <a:latin typeface="+mj-lt"/>
                <a:cs typeface="Times New Roman" pitchFamily="18" charset="0"/>
              </a:rPr>
              <a:t>Özürlülerin Toplumsal Entegrasyonunun Geliştirilmesi Hibe Programı</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144325"/>
            <a:ext cx="2809875" cy="18663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Metin kutusu 6"/>
          <p:cNvSpPr txBox="1"/>
          <p:nvPr/>
        </p:nvSpPr>
        <p:spPr>
          <a:xfrm>
            <a:off x="0" y="1341438"/>
            <a:ext cx="9144000" cy="892175"/>
          </a:xfrm>
          <a:prstGeom prst="rect">
            <a:avLst/>
          </a:prstGeom>
          <a:noFill/>
        </p:spPr>
        <p:txBody>
          <a:bodyPr>
            <a:spAutoFit/>
          </a:bodyPr>
          <a:lstStyle/>
          <a:p>
            <a:pPr algn="ctr">
              <a:defRPr/>
            </a:pPr>
            <a:r>
              <a:rPr lang="tr-TR" dirty="0">
                <a:solidFill>
                  <a:srgbClr val="000099"/>
                </a:solidFill>
                <a:latin typeface="+mn-lt"/>
              </a:rPr>
              <a:t>Proje Sahibi Kuruluş: </a:t>
            </a:r>
            <a:r>
              <a:rPr lang="tr-TR" dirty="0">
                <a:solidFill>
                  <a:srgbClr val="C00000"/>
                </a:solidFill>
                <a:latin typeface="+mn-lt"/>
              </a:rPr>
              <a:t>Mustafakemalpaşa Belediye Spor Kulübü Derneği</a:t>
            </a:r>
          </a:p>
          <a:p>
            <a:pPr algn="ctr">
              <a:defRPr/>
            </a:pPr>
            <a:endParaRPr lang="tr-TR" sz="2800" dirty="0">
              <a:solidFill>
                <a:srgbClr val="C00000"/>
              </a:solidFill>
              <a:latin typeface="+mn-lt"/>
            </a:endParaRPr>
          </a:p>
        </p:txBody>
      </p:sp>
      <p:sp>
        <p:nvSpPr>
          <p:cNvPr id="43" name="Metin kutusu 42"/>
          <p:cNvSpPr txBox="1"/>
          <p:nvPr/>
        </p:nvSpPr>
        <p:spPr>
          <a:xfrm>
            <a:off x="250825" y="1773238"/>
            <a:ext cx="8642350" cy="460375"/>
          </a:xfrm>
          <a:prstGeom prst="rect">
            <a:avLst/>
          </a:prstGeom>
          <a:noFill/>
        </p:spPr>
        <p:txBody>
          <a:bodyPr>
            <a:spAutoFit/>
          </a:bodyPr>
          <a:lstStyle/>
          <a:p>
            <a:pPr algn="ctr">
              <a:defRPr/>
            </a:pPr>
            <a:r>
              <a:rPr lang="tr-TR" dirty="0">
                <a:solidFill>
                  <a:srgbClr val="C00000"/>
                </a:solidFill>
                <a:latin typeface="+mn-lt"/>
              </a:rPr>
              <a:t> </a:t>
            </a:r>
            <a:r>
              <a:rPr lang="tr-TR" dirty="0" smtClean="0">
                <a:solidFill>
                  <a:srgbClr val="C00000"/>
                </a:solidFill>
                <a:latin typeface="+mn-lt"/>
              </a:rPr>
              <a:t>«</a:t>
            </a:r>
            <a:r>
              <a:rPr lang="tr-TR" b="1" dirty="0" err="1" smtClean="0">
                <a:solidFill>
                  <a:srgbClr val="C00000"/>
                </a:solidFill>
                <a:latin typeface="+mn-lt"/>
              </a:rPr>
              <a:t>Oryantiring</a:t>
            </a:r>
            <a:r>
              <a:rPr lang="tr-TR" b="1" dirty="0" smtClean="0">
                <a:solidFill>
                  <a:srgbClr val="C00000"/>
                </a:solidFill>
                <a:latin typeface="+mn-lt"/>
              </a:rPr>
              <a:t> </a:t>
            </a:r>
            <a:r>
              <a:rPr lang="tr-TR" b="1" dirty="0">
                <a:solidFill>
                  <a:srgbClr val="C00000"/>
                </a:solidFill>
                <a:latin typeface="+mn-lt"/>
              </a:rPr>
              <a:t>Sporu Engel Tanımaz </a:t>
            </a:r>
            <a:r>
              <a:rPr lang="tr-TR" b="1" dirty="0" smtClean="0">
                <a:solidFill>
                  <a:srgbClr val="C00000"/>
                </a:solidFill>
                <a:latin typeface="+mn-lt"/>
              </a:rPr>
              <a:t>Projesi</a:t>
            </a:r>
            <a:r>
              <a:rPr lang="tr-TR" dirty="0" smtClean="0">
                <a:solidFill>
                  <a:srgbClr val="C00000"/>
                </a:solidFill>
                <a:latin typeface="+mn-lt"/>
              </a:rPr>
              <a:t>»</a:t>
            </a:r>
            <a:endParaRPr lang="tr-TR" dirty="0">
              <a:solidFill>
                <a:srgbClr val="C00000"/>
              </a:solidFill>
              <a:latin typeface="+mn-lt"/>
            </a:endParaRPr>
          </a:p>
        </p:txBody>
      </p:sp>
      <p:sp>
        <p:nvSpPr>
          <p:cNvPr id="9" name="Dikdörtgen 8"/>
          <p:cNvSpPr/>
          <p:nvPr/>
        </p:nvSpPr>
        <p:spPr>
          <a:xfrm>
            <a:off x="3419475" y="2530475"/>
            <a:ext cx="5473700" cy="3986213"/>
          </a:xfrm>
          <a:prstGeom prst="rect">
            <a:avLst/>
          </a:prstGeom>
        </p:spPr>
        <p:txBody>
          <a:bodyPr>
            <a:spAutoFit/>
          </a:bodyPr>
          <a:lstStyle/>
          <a:p>
            <a:pPr algn="just">
              <a:spcAft>
                <a:spcPts val="600"/>
              </a:spcAft>
              <a:defRPr/>
            </a:pPr>
            <a:r>
              <a:rPr lang="tr-TR" sz="1600" b="1" dirty="0">
                <a:solidFill>
                  <a:srgbClr val="000099"/>
                </a:solidFill>
                <a:latin typeface="+mn-lt"/>
              </a:rPr>
              <a:t>Projenin hedefleri:</a:t>
            </a:r>
          </a:p>
          <a:p>
            <a:pPr marL="285750" indent="-285750" algn="just">
              <a:spcAft>
                <a:spcPts val="600"/>
              </a:spcAft>
              <a:buFont typeface="Wingdings" pitchFamily="2" charset="2"/>
              <a:buChar char="ü"/>
              <a:defRPr/>
            </a:pPr>
            <a:r>
              <a:rPr lang="tr-TR" sz="1600" dirty="0">
                <a:solidFill>
                  <a:srgbClr val="000099"/>
                </a:solidFill>
                <a:latin typeface="+mn-lt"/>
              </a:rPr>
              <a:t>Engellilerin </a:t>
            </a:r>
            <a:r>
              <a:rPr lang="tr-TR" sz="1600" dirty="0" err="1">
                <a:solidFill>
                  <a:srgbClr val="000099"/>
                </a:solidFill>
                <a:latin typeface="+mn-lt"/>
              </a:rPr>
              <a:t>Oryantiring</a:t>
            </a:r>
            <a:r>
              <a:rPr lang="tr-TR" sz="1600" dirty="0">
                <a:solidFill>
                  <a:srgbClr val="000099"/>
                </a:solidFill>
                <a:latin typeface="+mn-lt"/>
              </a:rPr>
              <a:t> sporu aracılığıyla sosyalleşmelerine katkı sunmak ve belediyenin engelliler konusunda kapasitesini arttırmak.</a:t>
            </a:r>
          </a:p>
          <a:p>
            <a:pPr algn="just">
              <a:spcAft>
                <a:spcPts val="600"/>
              </a:spcAft>
              <a:defRPr/>
            </a:pPr>
            <a:endParaRPr lang="tr-TR" sz="1600" b="1" dirty="0">
              <a:solidFill>
                <a:srgbClr val="000099"/>
              </a:solidFill>
              <a:latin typeface="+mn-lt"/>
            </a:endParaRPr>
          </a:p>
          <a:p>
            <a:pPr algn="just">
              <a:spcAft>
                <a:spcPts val="600"/>
              </a:spcAft>
              <a:defRPr/>
            </a:pPr>
            <a:r>
              <a:rPr lang="tr-TR" sz="1600" b="1" dirty="0">
                <a:solidFill>
                  <a:srgbClr val="000099"/>
                </a:solidFill>
                <a:latin typeface="+mn-lt"/>
              </a:rPr>
              <a:t>Bazı faaliyetler:</a:t>
            </a:r>
          </a:p>
          <a:p>
            <a:pPr marL="285750" indent="-285750" algn="just">
              <a:spcAft>
                <a:spcPts val="600"/>
              </a:spcAft>
              <a:buFont typeface="Wingdings" pitchFamily="2" charset="2"/>
              <a:buChar char="ü"/>
              <a:defRPr/>
            </a:pPr>
            <a:r>
              <a:rPr lang="tr-TR" sz="1600" dirty="0">
                <a:solidFill>
                  <a:srgbClr val="000099"/>
                </a:solidFill>
                <a:latin typeface="+mn-lt"/>
              </a:rPr>
              <a:t>Engellilere yönelik yeni spor alanlarının oluşturulması</a:t>
            </a:r>
          </a:p>
          <a:p>
            <a:pPr marL="285750" indent="-285750" algn="just">
              <a:spcAft>
                <a:spcPts val="600"/>
              </a:spcAft>
              <a:buFont typeface="Wingdings" pitchFamily="2" charset="2"/>
              <a:buChar char="ü"/>
              <a:defRPr/>
            </a:pPr>
            <a:r>
              <a:rPr lang="tr-TR" sz="1600" dirty="0">
                <a:solidFill>
                  <a:srgbClr val="000099"/>
                </a:solidFill>
                <a:latin typeface="+mn-lt"/>
              </a:rPr>
              <a:t>Bölgesel Spor Kaynaştırma Müsabakalarının düzenlenmesi</a:t>
            </a:r>
          </a:p>
          <a:p>
            <a:pPr marL="285750" indent="-285750" algn="just">
              <a:spcAft>
                <a:spcPts val="600"/>
              </a:spcAft>
              <a:buFont typeface="Wingdings" pitchFamily="2" charset="2"/>
              <a:buChar char="ü"/>
              <a:defRPr/>
            </a:pPr>
            <a:r>
              <a:rPr lang="tr-TR" sz="1600" dirty="0">
                <a:solidFill>
                  <a:srgbClr val="000099"/>
                </a:solidFill>
                <a:latin typeface="+mn-lt"/>
              </a:rPr>
              <a:t>Mustafakemalpaşa Belediyesi’nin konu ile ilgili kapasitesini artıracak faaliyetler düzenlenmesi</a:t>
            </a:r>
          </a:p>
          <a:p>
            <a:pPr marL="285750" indent="-285750" algn="just">
              <a:spcAft>
                <a:spcPts val="600"/>
              </a:spcAft>
              <a:buFont typeface="Wingdings" pitchFamily="2" charset="2"/>
              <a:buChar char="ü"/>
              <a:defRPr/>
            </a:pPr>
            <a:endParaRPr lang="tr-TR" sz="1600" dirty="0">
              <a:solidFill>
                <a:srgbClr val="000099"/>
              </a:solidFill>
              <a:latin typeface="+mn-lt"/>
            </a:endParaRPr>
          </a:p>
          <a:p>
            <a:pPr marL="285750" indent="-285750" algn="just">
              <a:spcAft>
                <a:spcPts val="600"/>
              </a:spcAft>
              <a:buFont typeface="Wingdings" pitchFamily="2" charset="2"/>
              <a:buChar char="ü"/>
              <a:defRPr/>
            </a:pPr>
            <a:endParaRPr lang="tr-TR" sz="1600" dirty="0">
              <a:solidFill>
                <a:srgbClr val="000099"/>
              </a:solidFill>
              <a:latin typeface="+mn-lt"/>
            </a:endParaRPr>
          </a:p>
          <a:p>
            <a:pPr marL="285750" indent="-285750" algn="just">
              <a:spcAft>
                <a:spcPts val="600"/>
              </a:spcAft>
              <a:buFont typeface="Wingdings" pitchFamily="2" charset="2"/>
              <a:buChar char="ü"/>
              <a:defRPr/>
            </a:pPr>
            <a:endParaRPr lang="tr-TR" sz="1600" dirty="0">
              <a:solidFill>
                <a:srgbClr val="000099"/>
              </a:solidFill>
              <a:latin typeface="+mn-lt"/>
            </a:endParaRPr>
          </a:p>
        </p:txBody>
      </p:sp>
      <p:sp>
        <p:nvSpPr>
          <p:cNvPr id="47" name="Metin kutusu 46"/>
          <p:cNvSpPr txBox="1"/>
          <p:nvPr/>
        </p:nvSpPr>
        <p:spPr>
          <a:xfrm>
            <a:off x="695325" y="5207000"/>
            <a:ext cx="2305050" cy="338138"/>
          </a:xfrm>
          <a:prstGeom prst="rect">
            <a:avLst/>
          </a:prstGeom>
          <a:noFill/>
        </p:spPr>
        <p:txBody>
          <a:bodyPr>
            <a:spAutoFit/>
          </a:bodyPr>
          <a:lstStyle/>
          <a:p>
            <a:pPr>
              <a:defRPr/>
            </a:pPr>
            <a:r>
              <a:rPr lang="tr-TR" sz="1600" dirty="0">
                <a:solidFill>
                  <a:srgbClr val="000099"/>
                </a:solidFill>
                <a:latin typeface="+mn-lt"/>
              </a:rPr>
              <a:t>Hibe Tutarı: 45 Bin Avro</a:t>
            </a:r>
          </a:p>
        </p:txBody>
      </p:sp>
    </p:spTree>
    <p:extLst>
      <p:ext uri="{BB962C8B-B14F-4D97-AF65-F5344CB8AC3E}">
        <p14:creationId xmlns:p14="http://schemas.microsoft.com/office/powerpoint/2010/main" val="116488047"/>
      </p:ext>
    </p:extLst>
  </p:cSld>
  <p:clrMapOvr>
    <a:masterClrMapping/>
  </p:clrMapOvr>
  <p:transition spd="slow" advClick="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3" descr="Dairesel Resim Listesi"/>
          <p:cNvGraphicFramePr>
            <a:graphicFrameLocks/>
          </p:cNvGraphicFramePr>
          <p:nvPr>
            <p:extLst/>
          </p:nvPr>
        </p:nvGraphicFramePr>
        <p:xfrm>
          <a:off x="323528" y="1268760"/>
          <a:ext cx="8424936" cy="4969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2771800" y="3966760"/>
            <a:ext cx="1266899" cy="1267233"/>
          </a:xfrm>
          <a:prstGeom prst="ellipse">
            <a:avLst/>
          </a:prstGeom>
          <a:blipFill dpi="0" rotWithShape="1">
            <a:blip r:embed="rId8" cstate="print">
              <a:duotone>
                <a:schemeClr val="dk2">
                  <a:hueOff val="0"/>
                  <a:satOff val="0"/>
                  <a:lumOff val="0"/>
                  <a:alphaOff val="0"/>
                  <a:shade val="20000"/>
                  <a:satMod val="200000"/>
                </a:schemeClr>
                <a:schemeClr val="dk2">
                  <a:hueOff val="0"/>
                  <a:satOff val="0"/>
                  <a:lumOff val="0"/>
                  <a:alphaOff val="0"/>
                  <a:tint val="12000"/>
                  <a:satMod val="190000"/>
                </a:schemeClr>
              </a:duotone>
              <a:extLst/>
            </a:blip>
            <a:srcRect/>
            <a:stretch>
              <a:fillRect/>
            </a:stretch>
          </a:blipFill>
        </p:spPr>
        <p:style>
          <a:lnRef idx="0">
            <a:schemeClr val="lt2">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4" name="Oval 3"/>
          <p:cNvSpPr/>
          <p:nvPr/>
        </p:nvSpPr>
        <p:spPr>
          <a:xfrm>
            <a:off x="3902546" y="5102533"/>
            <a:ext cx="1266899" cy="1267233"/>
          </a:xfrm>
          <a:prstGeom prst="ellipse">
            <a:avLst/>
          </a:prstGeom>
          <a:blipFill dpi="0" rotWithShape="1">
            <a:blip r:embed="rId8" cstate="print">
              <a:duotone>
                <a:schemeClr val="dk2">
                  <a:hueOff val="0"/>
                  <a:satOff val="0"/>
                  <a:lumOff val="0"/>
                  <a:alphaOff val="0"/>
                  <a:shade val="20000"/>
                  <a:satMod val="200000"/>
                </a:schemeClr>
                <a:schemeClr val="dk2">
                  <a:hueOff val="0"/>
                  <a:satOff val="0"/>
                  <a:lumOff val="0"/>
                  <a:alphaOff val="0"/>
                  <a:tint val="12000"/>
                  <a:satMod val="190000"/>
                </a:schemeClr>
              </a:duotone>
              <a:extLst/>
            </a:blip>
            <a:srcRect/>
            <a:stretch>
              <a:fillRect/>
            </a:stretch>
          </a:blipFill>
        </p:spPr>
        <p:style>
          <a:lnRef idx="0">
            <a:schemeClr val="lt2">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2" name="Metin kutusu 1"/>
          <p:cNvSpPr txBox="1"/>
          <p:nvPr/>
        </p:nvSpPr>
        <p:spPr>
          <a:xfrm>
            <a:off x="1751929" y="5653530"/>
            <a:ext cx="1944250" cy="584775"/>
          </a:xfrm>
          <a:prstGeom prst="rect">
            <a:avLst/>
          </a:prstGeom>
          <a:noFill/>
        </p:spPr>
        <p:txBody>
          <a:bodyPr wrap="none" rtlCol="0">
            <a:spAutoFit/>
          </a:bodyPr>
          <a:lstStyle/>
          <a:p>
            <a:r>
              <a:rPr lang="tr-TR" sz="1600" b="1" i="0" dirty="0">
                <a:solidFill>
                  <a:schemeClr val="tx2"/>
                </a:solidFill>
                <a:latin typeface="+mj-lt"/>
                <a:ea typeface="+mn-ea"/>
                <a:cs typeface="+mn-cs"/>
              </a:rPr>
              <a:t>Adaylık Öncesi Mali </a:t>
            </a:r>
          </a:p>
          <a:p>
            <a:r>
              <a:rPr lang="tr-TR" sz="1600" b="1" i="0" dirty="0">
                <a:solidFill>
                  <a:schemeClr val="tx2"/>
                </a:solidFill>
                <a:latin typeface="+mj-lt"/>
                <a:ea typeface="+mn-ea"/>
                <a:cs typeface="+mn-cs"/>
              </a:rPr>
              <a:t>Yardımlar </a:t>
            </a:r>
            <a:r>
              <a:rPr lang="tr-TR" sz="1600" b="1" i="0" dirty="0">
                <a:solidFill>
                  <a:srgbClr val="FF0000"/>
                </a:solidFill>
                <a:latin typeface="+mj-lt"/>
                <a:ea typeface="+mn-ea"/>
                <a:cs typeface="+mn-cs"/>
              </a:rPr>
              <a:t>1964-1999</a:t>
            </a:r>
          </a:p>
        </p:txBody>
      </p:sp>
      <p:sp>
        <p:nvSpPr>
          <p:cNvPr id="5" name="Dikdörtgen 4"/>
          <p:cNvSpPr/>
          <p:nvPr/>
        </p:nvSpPr>
        <p:spPr>
          <a:xfrm>
            <a:off x="683568" y="4307988"/>
            <a:ext cx="2208584" cy="584775"/>
          </a:xfrm>
          <a:prstGeom prst="rect">
            <a:avLst/>
          </a:prstGeom>
        </p:spPr>
        <p:txBody>
          <a:bodyPr wrap="square">
            <a:spAutoFit/>
          </a:bodyPr>
          <a:lstStyle/>
          <a:p>
            <a:pPr eaLnBrk="1" hangingPunct="1"/>
            <a:r>
              <a:rPr lang="tr-TR" altLang="en-US" sz="1600" b="1" i="0" dirty="0">
                <a:solidFill>
                  <a:schemeClr val="tx2"/>
                </a:solidFill>
                <a:latin typeface="+mj-lt"/>
                <a:ea typeface="+mn-ea"/>
                <a:cs typeface="+mn-cs"/>
              </a:rPr>
              <a:t>Adaylık Sonrası Mali </a:t>
            </a:r>
          </a:p>
          <a:p>
            <a:pPr eaLnBrk="1" hangingPunct="1"/>
            <a:r>
              <a:rPr lang="tr-TR" altLang="en-US" sz="1600" b="1" i="0" dirty="0">
                <a:solidFill>
                  <a:schemeClr val="tx2"/>
                </a:solidFill>
                <a:latin typeface="+mj-lt"/>
                <a:ea typeface="+mn-ea"/>
                <a:cs typeface="+mn-cs"/>
              </a:rPr>
              <a:t>Yardımlar </a:t>
            </a:r>
            <a:r>
              <a:rPr lang="tr-TR" altLang="en-US" sz="1600" b="1" i="0" dirty="0">
                <a:solidFill>
                  <a:srgbClr val="FF0000"/>
                </a:solidFill>
                <a:latin typeface="+mj-lt"/>
                <a:ea typeface="+mn-ea"/>
                <a:cs typeface="+mn-cs"/>
              </a:rPr>
              <a:t>(2000-2006)</a:t>
            </a:r>
          </a:p>
        </p:txBody>
      </p:sp>
      <p:sp>
        <p:nvSpPr>
          <p:cNvPr id="9" name="Dikdörtgen 8"/>
          <p:cNvSpPr/>
          <p:nvPr/>
        </p:nvSpPr>
        <p:spPr bwMode="auto">
          <a:xfrm>
            <a:off x="6872023" y="3961857"/>
            <a:ext cx="1800199" cy="860795"/>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27584" tIns="227584" rIns="227584" bIns="227584" spcCol="1270" anchor="ctr"/>
          <a:lstStyle/>
          <a:p>
            <a:pPr algn="ctr" defTabSz="1422400">
              <a:lnSpc>
                <a:spcPct val="90000"/>
              </a:lnSpc>
              <a:defRPr/>
            </a:pPr>
            <a:r>
              <a:rPr lang="tr-TR" sz="1400" b="1" dirty="0">
                <a:solidFill>
                  <a:srgbClr val="000099"/>
                </a:solidFill>
              </a:rPr>
              <a:t>2002-2006 için </a:t>
            </a:r>
          </a:p>
          <a:p>
            <a:pPr algn="ctr" defTabSz="1422400">
              <a:lnSpc>
                <a:spcPct val="90000"/>
              </a:lnSpc>
              <a:spcAft>
                <a:spcPct val="35000"/>
              </a:spcAft>
              <a:defRPr/>
            </a:pPr>
            <a:r>
              <a:rPr lang="tr-TR" sz="1400" b="1" dirty="0">
                <a:solidFill>
                  <a:srgbClr val="C00000"/>
                </a:solidFill>
                <a:cs typeface="Arial" panose="020B0604020202020204" pitchFamily="34" charset="0"/>
              </a:rPr>
              <a:t>1,3 milyar avro</a:t>
            </a:r>
          </a:p>
        </p:txBody>
      </p:sp>
      <p:sp>
        <p:nvSpPr>
          <p:cNvPr id="10" name="Dikdörtgen 9"/>
          <p:cNvSpPr/>
          <p:nvPr/>
        </p:nvSpPr>
        <p:spPr>
          <a:xfrm>
            <a:off x="6872023" y="2539708"/>
            <a:ext cx="1800199" cy="889292"/>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27584" tIns="227584" rIns="227584" bIns="227584" spcCol="1270" anchor="ctr"/>
          <a:lstStyle/>
          <a:p>
            <a:pPr algn="ctr">
              <a:defRPr/>
            </a:pPr>
            <a:r>
              <a:rPr lang="tr-TR" sz="1400" b="1" dirty="0">
                <a:solidFill>
                  <a:srgbClr val="000099"/>
                </a:solidFill>
              </a:rPr>
              <a:t>2007-2013 için </a:t>
            </a:r>
          </a:p>
          <a:p>
            <a:pPr algn="ctr">
              <a:defRPr/>
            </a:pPr>
            <a:r>
              <a:rPr lang="tr-TR" sz="1400" b="1" dirty="0">
                <a:solidFill>
                  <a:srgbClr val="C00000"/>
                </a:solidFill>
              </a:rPr>
              <a:t>4,7 milyar avro</a:t>
            </a:r>
          </a:p>
        </p:txBody>
      </p:sp>
      <p:sp>
        <p:nvSpPr>
          <p:cNvPr id="11" name="Dikdörtgen 10"/>
          <p:cNvSpPr/>
          <p:nvPr/>
        </p:nvSpPr>
        <p:spPr>
          <a:xfrm>
            <a:off x="6876256" y="1340767"/>
            <a:ext cx="1800199" cy="936105"/>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27584" tIns="227584" rIns="227584" bIns="227584" spcCol="1270" anchor="ctr"/>
          <a:lstStyle/>
          <a:p>
            <a:pPr algn="ctr">
              <a:defRPr/>
            </a:pPr>
            <a:r>
              <a:rPr lang="tr-TR" sz="1400" b="1" dirty="0">
                <a:solidFill>
                  <a:srgbClr val="000099"/>
                </a:solidFill>
              </a:rPr>
              <a:t>2014-2020 için</a:t>
            </a:r>
          </a:p>
          <a:p>
            <a:pPr algn="ctr">
              <a:defRPr/>
            </a:pPr>
            <a:r>
              <a:rPr lang="tr-TR" sz="1200" b="1" dirty="0">
                <a:solidFill>
                  <a:srgbClr val="000099"/>
                </a:solidFill>
              </a:rPr>
              <a:t> </a:t>
            </a:r>
            <a:r>
              <a:rPr lang="tr-TR" sz="1200" b="1" dirty="0">
                <a:solidFill>
                  <a:srgbClr val="C00000"/>
                </a:solidFill>
              </a:rPr>
              <a:t>4,5 milyar avro</a:t>
            </a:r>
          </a:p>
        </p:txBody>
      </p:sp>
      <p:sp>
        <p:nvSpPr>
          <p:cNvPr id="12" name="Dikdörtgen 11"/>
          <p:cNvSpPr/>
          <p:nvPr/>
        </p:nvSpPr>
        <p:spPr bwMode="auto">
          <a:xfrm>
            <a:off x="6872024" y="5233993"/>
            <a:ext cx="1800199" cy="860795"/>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27584" tIns="227584" rIns="227584" bIns="227584" spcCol="1270" anchor="ctr"/>
          <a:lstStyle/>
          <a:p>
            <a:pPr algn="ctr" defTabSz="1422400">
              <a:lnSpc>
                <a:spcPct val="90000"/>
              </a:lnSpc>
              <a:defRPr/>
            </a:pPr>
            <a:r>
              <a:rPr lang="tr-TR" sz="1400" b="1" dirty="0">
                <a:solidFill>
                  <a:srgbClr val="000099"/>
                </a:solidFill>
              </a:rPr>
              <a:t>1964-1999 için </a:t>
            </a:r>
          </a:p>
          <a:p>
            <a:pPr algn="ctr" defTabSz="1422400">
              <a:lnSpc>
                <a:spcPct val="90000"/>
              </a:lnSpc>
              <a:spcAft>
                <a:spcPct val="35000"/>
              </a:spcAft>
              <a:defRPr/>
            </a:pPr>
            <a:r>
              <a:rPr lang="tr-TR" sz="1400" b="1" dirty="0">
                <a:solidFill>
                  <a:srgbClr val="C00000"/>
                </a:solidFill>
                <a:cs typeface="Arial" panose="020B0604020202020204" pitchFamily="34" charset="0"/>
              </a:rPr>
              <a:t>2,3 milyar avro</a:t>
            </a:r>
          </a:p>
        </p:txBody>
      </p:sp>
      <p:sp>
        <p:nvSpPr>
          <p:cNvPr id="7" name="Rectangle 6">
            <a:extLst>
              <a:ext uri="{FF2B5EF4-FFF2-40B4-BE49-F238E27FC236}">
                <a16:creationId xmlns:a16="http://schemas.microsoft.com/office/drawing/2014/main" xmlns="" id="{563BAD8B-A726-44B0-A742-D60788D8BB8C}"/>
              </a:ext>
            </a:extLst>
          </p:cNvPr>
          <p:cNvSpPr/>
          <p:nvPr/>
        </p:nvSpPr>
        <p:spPr>
          <a:xfrm>
            <a:off x="2195736" y="214658"/>
            <a:ext cx="4176464" cy="830997"/>
          </a:xfrm>
          <a:prstGeom prst="rect">
            <a:avLst/>
          </a:prstGeom>
        </p:spPr>
        <p:txBody>
          <a:bodyPr wrap="square">
            <a:spAutoFit/>
          </a:bodyPr>
          <a:lstStyle/>
          <a:p>
            <a:pPr algn="ctr" eaLnBrk="1" hangingPunct="1">
              <a:buClr>
                <a:srgbClr val="C0504D"/>
              </a:buClr>
            </a:pPr>
            <a:r>
              <a:rPr lang="tr-TR" altLang="en-US" b="1" i="0" dirty="0">
                <a:solidFill>
                  <a:srgbClr val="17375E"/>
                </a:solidFill>
                <a:latin typeface="Cambria" charset="-94"/>
              </a:rPr>
              <a:t>KATILIM ÖNCESİ YARDIMLARI</a:t>
            </a:r>
            <a:endParaRPr lang="tr-TR" altLang="en-US" dirty="0">
              <a:solidFill>
                <a:srgbClr val="17375E"/>
              </a:solidFill>
              <a:latin typeface="Cambria" charset="-94"/>
            </a:endParaRPr>
          </a:p>
        </p:txBody>
      </p:sp>
      <p:pic>
        <p:nvPicPr>
          <p:cNvPr id="13" name="Picture 12">
            <a:extLst>
              <a:ext uri="{FF2B5EF4-FFF2-40B4-BE49-F238E27FC236}">
                <a16:creationId xmlns:a16="http://schemas.microsoft.com/office/drawing/2014/main" xmlns="" id="{EA7D54DB-7AF8-474F-A10F-7CE8BAD1576B}"/>
              </a:ext>
            </a:extLst>
          </p:cNvPr>
          <p:cNvPicPr>
            <a:picLocks noChangeAspect="1"/>
          </p:cNvPicPr>
          <p:nvPr/>
        </p:nvPicPr>
        <p:blipFill>
          <a:blip r:embed="rId9"/>
          <a:stretch>
            <a:fillRect/>
          </a:stretch>
        </p:blipFill>
        <p:spPr>
          <a:xfrm>
            <a:off x="5260290" y="1377886"/>
            <a:ext cx="1296143" cy="974909"/>
          </a:xfrm>
          <a:prstGeom prst="rect">
            <a:avLst/>
          </a:prstGeom>
          <a:solidFill>
            <a:srgbClr val="72F872"/>
          </a:solidFill>
        </p:spPr>
      </p:pic>
      <p:sp>
        <p:nvSpPr>
          <p:cNvPr id="14" name="Arrow: Left-Right 13">
            <a:extLst>
              <a:ext uri="{FF2B5EF4-FFF2-40B4-BE49-F238E27FC236}">
                <a16:creationId xmlns:a16="http://schemas.microsoft.com/office/drawing/2014/main" xmlns="" id="{230275A2-EA7E-48F5-9C45-ABFF4C8FD231}"/>
              </a:ext>
            </a:extLst>
          </p:cNvPr>
          <p:cNvSpPr/>
          <p:nvPr/>
        </p:nvSpPr>
        <p:spPr>
          <a:xfrm>
            <a:off x="6466321" y="1631767"/>
            <a:ext cx="6758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B050"/>
              </a:solidFill>
            </a:endParaRPr>
          </a:p>
        </p:txBody>
      </p:sp>
    </p:spTree>
    <p:extLst>
      <p:ext uri="{BB962C8B-B14F-4D97-AF65-F5344CB8AC3E}">
        <p14:creationId xmlns:p14="http://schemas.microsoft.com/office/powerpoint/2010/main" val="3296914887"/>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smtClean="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24" name="Dikdörtgen 23"/>
          <p:cNvSpPr/>
          <p:nvPr/>
        </p:nvSpPr>
        <p:spPr>
          <a:xfrm>
            <a:off x="4211638" y="3309938"/>
            <a:ext cx="2232025" cy="738187"/>
          </a:xfrm>
          <a:prstGeom prst="rect">
            <a:avLst/>
          </a:prstGeom>
        </p:spPr>
        <p:txBody>
          <a:bodyPr>
            <a:spAutoFit/>
          </a:bodyPr>
          <a:lstStyle/>
          <a:p>
            <a:pPr algn="ctr">
              <a:defRPr/>
            </a:pPr>
            <a:r>
              <a:rPr lang="tr-TR" sz="1400" b="1" i="0" dirty="0">
                <a:solidFill>
                  <a:srgbClr val="000099"/>
                </a:solidFill>
                <a:latin typeface="+mn-lt"/>
              </a:rPr>
              <a:t>Yerel düzeyde faaliyet gösteren Sivil Toplum Kuruluşları</a:t>
            </a:r>
            <a:endParaRPr lang="tr-TR" sz="1400" i="0" dirty="0">
              <a:solidFill>
                <a:srgbClr val="000099"/>
              </a:solidFill>
              <a:latin typeface="+mn-lt"/>
            </a:endParaRPr>
          </a:p>
        </p:txBody>
      </p:sp>
      <p:sp>
        <p:nvSpPr>
          <p:cNvPr id="72" name="AutoShape 8"/>
          <p:cNvSpPr>
            <a:spLocks/>
          </p:cNvSpPr>
          <p:nvPr/>
        </p:nvSpPr>
        <p:spPr bwMode="auto">
          <a:xfrm rot="16200000" flipH="1" flipV="1">
            <a:off x="3231356" y="1843882"/>
            <a:ext cx="358775" cy="6030912"/>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29" name="Dikdörtgen 28"/>
          <p:cNvSpPr/>
          <p:nvPr/>
        </p:nvSpPr>
        <p:spPr>
          <a:xfrm>
            <a:off x="101600" y="5695950"/>
            <a:ext cx="8986838" cy="369332"/>
          </a:xfrm>
          <a:prstGeom prst="rect">
            <a:avLst/>
          </a:prstGeom>
        </p:spPr>
        <p:txBody>
          <a:bodyPr>
            <a:spAutoFit/>
          </a:bodyPr>
          <a:lstStyle/>
          <a:p>
            <a:pPr algn="ctr">
              <a:defRPr/>
            </a:pPr>
            <a:r>
              <a:rPr lang="tr-TR" sz="1800" i="0" dirty="0">
                <a:solidFill>
                  <a:srgbClr val="000099"/>
                </a:solidFill>
                <a:latin typeface="+mn-lt"/>
              </a:rPr>
              <a:t>2010-2011</a:t>
            </a:r>
            <a:r>
              <a:rPr lang="en-US" sz="1800" i="0" dirty="0">
                <a:solidFill>
                  <a:srgbClr val="000099"/>
                </a:solidFill>
                <a:latin typeface="+mn-lt"/>
              </a:rPr>
              <a:t> </a:t>
            </a:r>
            <a:r>
              <a:rPr lang="tr-TR" sz="1800" i="0" dirty="0">
                <a:solidFill>
                  <a:srgbClr val="000099"/>
                </a:solidFill>
                <a:latin typeface="+mn-lt"/>
              </a:rPr>
              <a:t>dönemi içerisinde uygulanmış</a:t>
            </a:r>
            <a:r>
              <a:rPr lang="tr-TR" sz="1800" i="0" dirty="0">
                <a:solidFill>
                  <a:srgbClr val="C00000"/>
                </a:solidFill>
                <a:latin typeface="+mn-lt"/>
              </a:rPr>
              <a:t>  23 projeye </a:t>
            </a:r>
            <a:r>
              <a:rPr lang="tr-TR" sz="1800" i="0" dirty="0">
                <a:solidFill>
                  <a:srgbClr val="000099"/>
                </a:solidFill>
                <a:latin typeface="+mn-lt"/>
              </a:rPr>
              <a:t>yaklaşık  </a:t>
            </a:r>
            <a:r>
              <a:rPr lang="tr-TR" sz="1800" i="0" dirty="0">
                <a:solidFill>
                  <a:srgbClr val="C00000"/>
                </a:solidFill>
                <a:latin typeface="+mn-lt"/>
              </a:rPr>
              <a:t>200 </a:t>
            </a:r>
            <a:r>
              <a:rPr lang="tr-TR" sz="1800" i="0" dirty="0" smtClean="0">
                <a:solidFill>
                  <a:srgbClr val="C00000"/>
                </a:solidFill>
                <a:latin typeface="+mn-lt"/>
              </a:rPr>
              <a:t>bin avro </a:t>
            </a:r>
            <a:r>
              <a:rPr lang="tr-TR" sz="1800" i="0" dirty="0">
                <a:solidFill>
                  <a:srgbClr val="000099"/>
                </a:solidFill>
                <a:latin typeface="+mn-lt"/>
              </a:rPr>
              <a:t>destek sağlanmıştır.</a:t>
            </a:r>
            <a:endParaRPr lang="en-US" sz="1800" i="0" dirty="0">
              <a:solidFill>
                <a:srgbClr val="000099"/>
              </a:solidFill>
              <a:latin typeface="+mn-lt"/>
            </a:endParaRPr>
          </a:p>
        </p:txBody>
      </p:sp>
      <p:pic>
        <p:nvPicPr>
          <p:cNvPr id="37895"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3060700"/>
            <a:ext cx="1144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Ok Bağlayıcısı 2"/>
          <p:cNvCxnSpPr/>
          <p:nvPr/>
        </p:nvCxnSpPr>
        <p:spPr>
          <a:xfrm>
            <a:off x="1892300" y="3144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Düz Ok Bağlayıcısı 29"/>
          <p:cNvCxnSpPr/>
          <p:nvPr/>
        </p:nvCxnSpPr>
        <p:spPr>
          <a:xfrm>
            <a:off x="1885950" y="3297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Düz Ok Bağlayıcısı 31"/>
          <p:cNvCxnSpPr/>
          <p:nvPr/>
        </p:nvCxnSpPr>
        <p:spPr>
          <a:xfrm>
            <a:off x="1885950" y="34496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Düz Ok Bağlayıcısı 32"/>
          <p:cNvCxnSpPr/>
          <p:nvPr/>
        </p:nvCxnSpPr>
        <p:spPr>
          <a:xfrm>
            <a:off x="1892300" y="36020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Düz Ok Bağlayıcısı 33"/>
          <p:cNvCxnSpPr/>
          <p:nvPr/>
        </p:nvCxnSpPr>
        <p:spPr>
          <a:xfrm>
            <a:off x="1885950" y="37544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Düz Ok Bağlayıcısı 34"/>
          <p:cNvCxnSpPr/>
          <p:nvPr/>
        </p:nvCxnSpPr>
        <p:spPr>
          <a:xfrm>
            <a:off x="1892300" y="3906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Düz Ok Bağlayıcısı 35"/>
          <p:cNvCxnSpPr/>
          <p:nvPr/>
        </p:nvCxnSpPr>
        <p:spPr>
          <a:xfrm>
            <a:off x="1892300" y="4059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ağ Ayraç 3"/>
          <p:cNvSpPr/>
          <p:nvPr/>
        </p:nvSpPr>
        <p:spPr>
          <a:xfrm>
            <a:off x="6161088" y="2847975"/>
            <a:ext cx="1006475" cy="1570038"/>
          </a:xfrm>
          <a:prstGeom prst="rightBrace">
            <a:avLst>
              <a:gd name="adj1" fmla="val 15588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7" name="Dikdörtgen 36"/>
          <p:cNvSpPr/>
          <p:nvPr/>
        </p:nvSpPr>
        <p:spPr>
          <a:xfrm>
            <a:off x="6740525" y="3432175"/>
            <a:ext cx="2232025" cy="400050"/>
          </a:xfrm>
          <a:prstGeom prst="rect">
            <a:avLst/>
          </a:prstGeom>
        </p:spPr>
        <p:txBody>
          <a:bodyPr>
            <a:spAutoFit/>
          </a:bodyPr>
          <a:lstStyle/>
          <a:p>
            <a:pPr algn="ctr">
              <a:defRPr/>
            </a:pPr>
            <a:r>
              <a:rPr lang="tr-TR" sz="2000" b="1" i="0" dirty="0">
                <a:solidFill>
                  <a:srgbClr val="000099"/>
                </a:solidFill>
                <a:latin typeface="+mn-lt"/>
              </a:rPr>
              <a:t>Projeler</a:t>
            </a:r>
            <a:endParaRPr lang="en-US" sz="2000" b="1" i="0" dirty="0">
              <a:solidFill>
                <a:srgbClr val="000099"/>
              </a:solidFill>
              <a:latin typeface="+mn-lt"/>
            </a:endParaRPr>
          </a:p>
        </p:txBody>
      </p:sp>
      <p:cxnSp>
        <p:nvCxnSpPr>
          <p:cNvPr id="6" name="Düz Ok Bağlayıcısı 5"/>
          <p:cNvCxnSpPr/>
          <p:nvPr/>
        </p:nvCxnSpPr>
        <p:spPr>
          <a:xfrm>
            <a:off x="7851775" y="2301875"/>
            <a:ext cx="4763"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Düz Ok Bağlayıcısı 38"/>
          <p:cNvCxnSpPr/>
          <p:nvPr/>
        </p:nvCxnSpPr>
        <p:spPr>
          <a:xfrm>
            <a:off x="8101013"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Düz Ok Bağlayıcısı 39"/>
          <p:cNvCxnSpPr/>
          <p:nvPr/>
        </p:nvCxnSpPr>
        <p:spPr>
          <a:xfrm>
            <a:off x="7596188"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Dikdörtgen 40"/>
          <p:cNvSpPr/>
          <p:nvPr/>
        </p:nvSpPr>
        <p:spPr>
          <a:xfrm>
            <a:off x="6740525" y="2230438"/>
            <a:ext cx="2232025" cy="3698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STGM</a:t>
            </a:r>
            <a:endParaRPr lang="en-US" sz="1800" b="1" i="0" dirty="0">
              <a:solidFill>
                <a:srgbClr val="000099"/>
              </a:solidFill>
            </a:endParaRPr>
          </a:p>
        </p:txBody>
      </p:sp>
      <p:sp>
        <p:nvSpPr>
          <p:cNvPr id="42" name="Dikdörtgen 41"/>
          <p:cNvSpPr/>
          <p:nvPr/>
        </p:nvSpPr>
        <p:spPr>
          <a:xfrm>
            <a:off x="101600" y="1368425"/>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Sözleşme Makamı</a:t>
            </a:r>
            <a:endParaRPr lang="en-US" sz="1800" b="1" i="0" dirty="0">
              <a:solidFill>
                <a:srgbClr val="000099"/>
              </a:solidFill>
            </a:endParaRPr>
          </a:p>
        </p:txBody>
      </p:sp>
      <p:cxnSp>
        <p:nvCxnSpPr>
          <p:cNvPr id="44" name="Düz Ok Bağlayıcısı 43"/>
          <p:cNvCxnSpPr/>
          <p:nvPr/>
        </p:nvCxnSpPr>
        <p:spPr>
          <a:xfrm>
            <a:off x="1087438" y="2016125"/>
            <a:ext cx="0" cy="1128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Düz Ok Bağlayıcısı 44"/>
          <p:cNvCxnSpPr/>
          <p:nvPr/>
        </p:nvCxnSpPr>
        <p:spPr>
          <a:xfrm>
            <a:off x="1417638" y="2019300"/>
            <a:ext cx="0" cy="1125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Düz Ok Bağlayıcısı 45"/>
          <p:cNvCxnSpPr/>
          <p:nvPr/>
        </p:nvCxnSpPr>
        <p:spPr>
          <a:xfrm>
            <a:off x="755650" y="2016125"/>
            <a:ext cx="0" cy="1128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Dikdörtgen 54"/>
          <p:cNvSpPr/>
          <p:nvPr/>
        </p:nvSpPr>
        <p:spPr>
          <a:xfrm>
            <a:off x="4194175" y="137318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Programın</a:t>
            </a:r>
          </a:p>
          <a:p>
            <a:pPr algn="ctr">
              <a:defRPr/>
            </a:pPr>
            <a:r>
              <a:rPr lang="tr-TR" sz="1800" b="1" i="0" dirty="0">
                <a:solidFill>
                  <a:srgbClr val="000099"/>
                </a:solidFill>
              </a:rPr>
              <a:t>Hedef Kitlesi</a:t>
            </a:r>
            <a:endParaRPr lang="en-US" sz="1800" b="1" i="0" dirty="0">
              <a:solidFill>
                <a:srgbClr val="000099"/>
              </a:solidFill>
            </a:endParaRPr>
          </a:p>
        </p:txBody>
      </p:sp>
      <p:cxnSp>
        <p:nvCxnSpPr>
          <p:cNvPr id="56" name="Düz Ok Bağlayıcısı 55"/>
          <p:cNvCxnSpPr>
            <a:endCxn id="24" idx="0"/>
          </p:cNvCxnSpPr>
          <p:nvPr/>
        </p:nvCxnSpPr>
        <p:spPr>
          <a:xfrm>
            <a:off x="5322888" y="2235200"/>
            <a:ext cx="4762"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Düz Ok Bağlayıcısı 56"/>
          <p:cNvCxnSpPr/>
          <p:nvPr/>
        </p:nvCxnSpPr>
        <p:spPr>
          <a:xfrm>
            <a:off x="5651500" y="2238375"/>
            <a:ext cx="0" cy="1058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Düz Ok Bağlayıcısı 57"/>
          <p:cNvCxnSpPr/>
          <p:nvPr/>
        </p:nvCxnSpPr>
        <p:spPr>
          <a:xfrm>
            <a:off x="4989513" y="2235200"/>
            <a:ext cx="0"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AutoShape 8"/>
          <p:cNvSpPr>
            <a:spLocks/>
          </p:cNvSpPr>
          <p:nvPr/>
        </p:nvSpPr>
        <p:spPr bwMode="auto">
          <a:xfrm rot="16200000" flipH="1" flipV="1">
            <a:off x="7589838" y="3965575"/>
            <a:ext cx="358775" cy="1787525"/>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60" name="Dikdörtgen 59"/>
          <p:cNvSpPr/>
          <p:nvPr/>
        </p:nvSpPr>
        <p:spPr>
          <a:xfrm>
            <a:off x="2452688" y="5048250"/>
            <a:ext cx="1916112" cy="369888"/>
          </a:xfrm>
          <a:prstGeom prst="rect">
            <a:avLst/>
          </a:prstGeom>
        </p:spPr>
        <p:txBody>
          <a:bodyPr>
            <a:spAutoFit/>
          </a:bodyPr>
          <a:lstStyle/>
          <a:p>
            <a:pPr algn="ctr">
              <a:defRPr/>
            </a:pPr>
            <a:r>
              <a:rPr lang="tr-TR" sz="1800" i="0" dirty="0">
                <a:solidFill>
                  <a:srgbClr val="000099"/>
                </a:solidFill>
                <a:latin typeface="+mn-lt"/>
              </a:rPr>
              <a:t>Başvuru Süreci</a:t>
            </a:r>
            <a:endParaRPr lang="en-US" sz="1800" i="0" dirty="0">
              <a:solidFill>
                <a:srgbClr val="000099"/>
              </a:solidFill>
              <a:latin typeface="+mn-lt"/>
            </a:endParaRPr>
          </a:p>
        </p:txBody>
      </p:sp>
      <p:sp>
        <p:nvSpPr>
          <p:cNvPr id="61" name="Dikdörtgen 60"/>
          <p:cNvSpPr/>
          <p:nvPr/>
        </p:nvSpPr>
        <p:spPr>
          <a:xfrm>
            <a:off x="6811963" y="5060950"/>
            <a:ext cx="1916112" cy="369888"/>
          </a:xfrm>
          <a:prstGeom prst="rect">
            <a:avLst/>
          </a:prstGeom>
        </p:spPr>
        <p:txBody>
          <a:bodyPr>
            <a:spAutoFit/>
          </a:bodyPr>
          <a:lstStyle/>
          <a:p>
            <a:pPr algn="ctr">
              <a:defRPr/>
            </a:pPr>
            <a:r>
              <a:rPr lang="tr-TR" sz="1800" i="0" dirty="0">
                <a:solidFill>
                  <a:srgbClr val="000099"/>
                </a:solidFill>
                <a:latin typeface="+mn-lt"/>
              </a:rPr>
              <a:t>Uygulama Süreci</a:t>
            </a:r>
            <a:endParaRPr lang="en-US" sz="1800" i="0" dirty="0">
              <a:solidFill>
                <a:srgbClr val="000099"/>
              </a:solidFill>
              <a:latin typeface="+mn-lt"/>
            </a:endParaRPr>
          </a:p>
        </p:txBody>
      </p:sp>
      <p:pic>
        <p:nvPicPr>
          <p:cNvPr id="40993"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435580" y="1459768"/>
            <a:ext cx="841916" cy="7706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Resim 3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17473" y="3144838"/>
            <a:ext cx="1446215" cy="1004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 name="Dikdörtgen 1"/>
          <p:cNvSpPr>
            <a:spLocks noChangeArrowheads="1"/>
          </p:cNvSpPr>
          <p:nvPr/>
        </p:nvSpPr>
        <p:spPr bwMode="auto">
          <a:xfrm>
            <a:off x="1763688" y="11113"/>
            <a:ext cx="6006332" cy="1200150"/>
          </a:xfrm>
          <a:prstGeom prst="rect">
            <a:avLst/>
          </a:prstGeom>
          <a:noFill/>
          <a:ln>
            <a:noFill/>
          </a:ln>
          <a:extLst/>
        </p:spPr>
        <p:txBody>
          <a:bodyPr wrap="square">
            <a:spAutoFit/>
          </a:bodyPr>
          <a:lstStyle/>
          <a:p>
            <a:pPr algn="ctr">
              <a:defRPr/>
            </a:pPr>
            <a:r>
              <a:rPr lang="tr-TR" sz="3600" b="1" i="0" dirty="0">
                <a:solidFill>
                  <a:srgbClr val="000099"/>
                </a:solidFill>
                <a:latin typeface="+mn-lt"/>
                <a:cs typeface="Times New Roman" pitchFamily="18" charset="0"/>
              </a:rPr>
              <a:t>Yerel Düzeyde Sivil Katılımın Güçlendirilmesi Hibe Programı</a:t>
            </a:r>
            <a:endParaRPr lang="nn-NO" sz="3600" b="1" i="0" dirty="0">
              <a:solidFill>
                <a:srgbClr val="000099"/>
              </a:solidFill>
              <a:latin typeface="+mn-lt"/>
              <a:cs typeface="Times New Roman" pitchFamily="18" charset="0"/>
            </a:endParaRPr>
          </a:p>
        </p:txBody>
      </p:sp>
    </p:spTree>
    <p:extLst>
      <p:ext uri="{BB962C8B-B14F-4D97-AF65-F5344CB8AC3E}">
        <p14:creationId xmlns:p14="http://schemas.microsoft.com/office/powerpoint/2010/main" val="413278309"/>
      </p:ext>
    </p:extLst>
  </p:cSld>
  <p:clrMapOvr>
    <a:masterClrMapping/>
  </p:clrMapOvr>
  <p:transition spd="slow" advClick="0">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smtClean="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62" y="3068960"/>
            <a:ext cx="2029499" cy="2089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Metin kutusu 6"/>
          <p:cNvSpPr txBox="1"/>
          <p:nvPr/>
        </p:nvSpPr>
        <p:spPr>
          <a:xfrm>
            <a:off x="214313" y="1341438"/>
            <a:ext cx="8715375" cy="461962"/>
          </a:xfrm>
          <a:prstGeom prst="rect">
            <a:avLst/>
          </a:prstGeom>
          <a:noFill/>
        </p:spPr>
        <p:txBody>
          <a:bodyPr>
            <a:spAutoFit/>
          </a:bodyPr>
          <a:lstStyle/>
          <a:p>
            <a:pPr algn="ctr">
              <a:defRPr/>
            </a:pPr>
            <a:r>
              <a:rPr lang="tr-TR" dirty="0">
                <a:solidFill>
                  <a:srgbClr val="000099"/>
                </a:solidFill>
                <a:latin typeface="+mn-lt"/>
              </a:rPr>
              <a:t>Proje Sahibi Kuruluş: </a:t>
            </a:r>
            <a:r>
              <a:rPr lang="tr-TR" dirty="0">
                <a:solidFill>
                  <a:srgbClr val="C00000"/>
                </a:solidFill>
                <a:latin typeface="+mn-lt"/>
              </a:rPr>
              <a:t> Ekolojik Yaşam Derneği</a:t>
            </a:r>
          </a:p>
        </p:txBody>
      </p:sp>
      <p:sp>
        <p:nvSpPr>
          <p:cNvPr id="43" name="Metin kutusu 42"/>
          <p:cNvSpPr txBox="1"/>
          <p:nvPr/>
        </p:nvSpPr>
        <p:spPr>
          <a:xfrm>
            <a:off x="293688" y="1795463"/>
            <a:ext cx="8642350" cy="461962"/>
          </a:xfrm>
          <a:prstGeom prst="rect">
            <a:avLst/>
          </a:prstGeom>
          <a:noFill/>
        </p:spPr>
        <p:txBody>
          <a:bodyPr>
            <a:spAutoFit/>
          </a:bodyPr>
          <a:lstStyle/>
          <a:p>
            <a:pPr algn="ctr">
              <a:defRPr/>
            </a:pPr>
            <a:r>
              <a:rPr lang="tr-TR" dirty="0" smtClean="0">
                <a:solidFill>
                  <a:srgbClr val="C00000"/>
                </a:solidFill>
                <a:latin typeface="+mn-lt"/>
              </a:rPr>
              <a:t>«</a:t>
            </a:r>
            <a:r>
              <a:rPr lang="tr-TR" b="1" dirty="0" smtClean="0">
                <a:solidFill>
                  <a:srgbClr val="C00000"/>
                </a:solidFill>
                <a:latin typeface="+mn-lt"/>
              </a:rPr>
              <a:t>Bursa’nın </a:t>
            </a:r>
            <a:r>
              <a:rPr lang="tr-TR" b="1" dirty="0">
                <a:solidFill>
                  <a:srgbClr val="C00000"/>
                </a:solidFill>
                <a:latin typeface="+mn-lt"/>
              </a:rPr>
              <a:t>Çevre Sorunlarına Sivil Katılım </a:t>
            </a:r>
            <a:r>
              <a:rPr lang="tr-TR" b="1" dirty="0" smtClean="0">
                <a:solidFill>
                  <a:srgbClr val="C00000"/>
                </a:solidFill>
                <a:latin typeface="+mn-lt"/>
              </a:rPr>
              <a:t>Projesi</a:t>
            </a:r>
            <a:r>
              <a:rPr lang="tr-TR" dirty="0" smtClean="0">
                <a:solidFill>
                  <a:srgbClr val="C00000"/>
                </a:solidFill>
                <a:latin typeface="+mn-lt"/>
              </a:rPr>
              <a:t>»</a:t>
            </a:r>
            <a:endParaRPr lang="tr-TR" dirty="0">
              <a:solidFill>
                <a:srgbClr val="C00000"/>
              </a:solidFill>
              <a:latin typeface="+mn-lt"/>
            </a:endParaRPr>
          </a:p>
        </p:txBody>
      </p:sp>
      <p:sp>
        <p:nvSpPr>
          <p:cNvPr id="9" name="Dikdörtgen 8"/>
          <p:cNvSpPr/>
          <p:nvPr/>
        </p:nvSpPr>
        <p:spPr>
          <a:xfrm>
            <a:off x="3324225" y="2781300"/>
            <a:ext cx="5570538" cy="2846388"/>
          </a:xfrm>
          <a:prstGeom prst="rect">
            <a:avLst/>
          </a:prstGeom>
        </p:spPr>
        <p:txBody>
          <a:bodyPr>
            <a:spAutoFit/>
          </a:bodyPr>
          <a:lstStyle/>
          <a:p>
            <a:pPr algn="just">
              <a:spcAft>
                <a:spcPts val="600"/>
              </a:spcAft>
              <a:defRPr/>
            </a:pPr>
            <a:r>
              <a:rPr lang="tr-TR" sz="1600" b="1" dirty="0">
                <a:solidFill>
                  <a:srgbClr val="000099"/>
                </a:solidFill>
                <a:latin typeface="+mn-lt"/>
              </a:rPr>
              <a:t>Projenin hedefi: </a:t>
            </a:r>
            <a:r>
              <a:rPr lang="tr-TR" sz="1600" dirty="0">
                <a:solidFill>
                  <a:srgbClr val="000099"/>
                </a:solidFill>
                <a:latin typeface="+mn-lt"/>
              </a:rPr>
              <a:t>Bursa'da doğa, ekoloji ve çevre ile ilgili faaliyet gösteren STK'ların arasındaki iletişimi ve işbirliğini güçlendirmek</a:t>
            </a:r>
          </a:p>
          <a:p>
            <a:pPr algn="just">
              <a:spcAft>
                <a:spcPts val="600"/>
              </a:spcAft>
              <a:defRPr/>
            </a:pPr>
            <a:endParaRPr lang="tr-TR" sz="1600" dirty="0">
              <a:solidFill>
                <a:srgbClr val="000099"/>
              </a:solidFill>
              <a:latin typeface="+mn-lt"/>
            </a:endParaRPr>
          </a:p>
          <a:p>
            <a:pPr algn="just">
              <a:spcAft>
                <a:spcPts val="600"/>
              </a:spcAft>
              <a:defRPr/>
            </a:pPr>
            <a:r>
              <a:rPr lang="tr-TR" sz="1600" b="1" dirty="0">
                <a:solidFill>
                  <a:srgbClr val="000099"/>
                </a:solidFill>
                <a:latin typeface="+mn-lt"/>
              </a:rPr>
              <a:t>Bazı Faaliyetler:</a:t>
            </a:r>
          </a:p>
          <a:p>
            <a:pPr marL="285750" indent="-285750" algn="just">
              <a:spcAft>
                <a:spcPts val="600"/>
              </a:spcAft>
              <a:buFont typeface="Wingdings" pitchFamily="2" charset="2"/>
              <a:buChar char="ü"/>
              <a:defRPr/>
            </a:pPr>
            <a:r>
              <a:rPr lang="tr-TR" sz="1600" dirty="0">
                <a:solidFill>
                  <a:srgbClr val="000099"/>
                </a:solidFill>
                <a:latin typeface="+mn-lt"/>
              </a:rPr>
              <a:t>Bilgi ve deneyim paylaşımı toplantısı </a:t>
            </a:r>
          </a:p>
          <a:p>
            <a:pPr marL="285750" indent="-285750" algn="just">
              <a:spcAft>
                <a:spcPts val="600"/>
              </a:spcAft>
              <a:buFont typeface="Wingdings" pitchFamily="2" charset="2"/>
              <a:buChar char="ü"/>
              <a:defRPr/>
            </a:pPr>
            <a:r>
              <a:rPr lang="tr-TR" sz="1600" dirty="0">
                <a:solidFill>
                  <a:srgbClr val="000099"/>
                </a:solidFill>
                <a:latin typeface="+mn-lt"/>
              </a:rPr>
              <a:t>‘Bursa’da Etkin Çevre Kurumları’ kitapçığı </a:t>
            </a:r>
          </a:p>
          <a:p>
            <a:pPr marL="285750" indent="-285750" algn="just">
              <a:spcAft>
                <a:spcPts val="600"/>
              </a:spcAft>
              <a:buFont typeface="Wingdings" pitchFamily="2" charset="2"/>
              <a:buChar char="ü"/>
              <a:defRPr/>
            </a:pPr>
            <a:r>
              <a:rPr lang="tr-TR" sz="1600" dirty="0">
                <a:solidFill>
                  <a:srgbClr val="000099"/>
                </a:solidFill>
                <a:latin typeface="+mn-lt"/>
              </a:rPr>
              <a:t>AB çevre müzakere süreciyle ilgili konferans</a:t>
            </a:r>
          </a:p>
          <a:p>
            <a:pPr marL="285750" indent="-285750" algn="just">
              <a:spcAft>
                <a:spcPts val="600"/>
              </a:spcAft>
              <a:buFont typeface="Wingdings" pitchFamily="2" charset="2"/>
              <a:buChar char="ü"/>
              <a:defRPr/>
            </a:pPr>
            <a:r>
              <a:rPr lang="tr-TR" sz="1600" dirty="0">
                <a:solidFill>
                  <a:srgbClr val="000099"/>
                </a:solidFill>
                <a:latin typeface="+mn-lt"/>
              </a:rPr>
              <a:t>Bursa’nın çevre sorunlarıyla ilgili çalıştay</a:t>
            </a:r>
          </a:p>
          <a:p>
            <a:pPr marL="285750" indent="-285750" algn="just">
              <a:spcAft>
                <a:spcPts val="600"/>
              </a:spcAft>
              <a:buFont typeface="Wingdings" pitchFamily="2" charset="2"/>
              <a:buChar char="ü"/>
              <a:defRPr/>
            </a:pPr>
            <a:r>
              <a:rPr lang="tr-TR" sz="1600" dirty="0">
                <a:solidFill>
                  <a:srgbClr val="000099"/>
                </a:solidFill>
                <a:latin typeface="+mn-lt"/>
              </a:rPr>
              <a:t>Bursa Çevre Meclisi oluşturulması</a:t>
            </a:r>
          </a:p>
        </p:txBody>
      </p:sp>
      <p:sp>
        <p:nvSpPr>
          <p:cNvPr id="47" name="Metin kutusu 46"/>
          <p:cNvSpPr txBox="1"/>
          <p:nvPr/>
        </p:nvSpPr>
        <p:spPr>
          <a:xfrm>
            <a:off x="704850" y="5407025"/>
            <a:ext cx="2270125" cy="338138"/>
          </a:xfrm>
          <a:prstGeom prst="rect">
            <a:avLst/>
          </a:prstGeom>
          <a:noFill/>
        </p:spPr>
        <p:txBody>
          <a:bodyPr>
            <a:spAutoFit/>
          </a:bodyPr>
          <a:lstStyle/>
          <a:p>
            <a:pPr>
              <a:defRPr/>
            </a:pPr>
            <a:r>
              <a:rPr lang="tr-TR" sz="1600" dirty="0">
                <a:solidFill>
                  <a:srgbClr val="000099"/>
                </a:solidFill>
                <a:latin typeface="+mn-lt"/>
              </a:rPr>
              <a:t>Hibe Tutarı: 8 </a:t>
            </a:r>
            <a:r>
              <a:rPr lang="tr-TR" sz="1600" dirty="0" smtClean="0">
                <a:solidFill>
                  <a:srgbClr val="000099"/>
                </a:solidFill>
                <a:latin typeface="+mn-lt"/>
              </a:rPr>
              <a:t>bin avro</a:t>
            </a:r>
            <a:endParaRPr lang="tr-TR" sz="1600" dirty="0">
              <a:solidFill>
                <a:srgbClr val="000099"/>
              </a:solidFill>
              <a:latin typeface="+mn-lt"/>
            </a:endParaRPr>
          </a:p>
        </p:txBody>
      </p:sp>
      <p:sp>
        <p:nvSpPr>
          <p:cNvPr id="10" name="Dikdörtgen 1"/>
          <p:cNvSpPr>
            <a:spLocks noChangeArrowheads="1"/>
          </p:cNvSpPr>
          <p:nvPr/>
        </p:nvSpPr>
        <p:spPr bwMode="auto">
          <a:xfrm>
            <a:off x="1839911" y="11113"/>
            <a:ext cx="5972449" cy="1200150"/>
          </a:xfrm>
          <a:prstGeom prst="rect">
            <a:avLst/>
          </a:prstGeom>
          <a:noFill/>
          <a:ln>
            <a:noFill/>
          </a:ln>
          <a:extLst/>
        </p:spPr>
        <p:txBody>
          <a:bodyPr wrap="square">
            <a:spAutoFit/>
          </a:bodyPr>
          <a:lstStyle/>
          <a:p>
            <a:pPr algn="ctr">
              <a:defRPr/>
            </a:pPr>
            <a:r>
              <a:rPr lang="tr-TR" sz="3600" b="1" i="0" dirty="0">
                <a:solidFill>
                  <a:srgbClr val="000099"/>
                </a:solidFill>
                <a:latin typeface="+mn-lt"/>
                <a:cs typeface="Times New Roman" pitchFamily="18" charset="0"/>
              </a:rPr>
              <a:t>Yerel Düzeyde Sivil Katılımın Güçlendirilmesi Hibe Programı</a:t>
            </a:r>
            <a:endParaRPr lang="nn-NO" sz="3600" b="1" i="0" dirty="0">
              <a:solidFill>
                <a:srgbClr val="000099"/>
              </a:solidFill>
              <a:latin typeface="+mn-lt"/>
              <a:cs typeface="Times New Roman" pitchFamily="18" charset="0"/>
            </a:endParaRPr>
          </a:p>
        </p:txBody>
      </p:sp>
    </p:spTree>
    <p:extLst>
      <p:ext uri="{BB962C8B-B14F-4D97-AF65-F5344CB8AC3E}">
        <p14:creationId xmlns:p14="http://schemas.microsoft.com/office/powerpoint/2010/main" val="117733341"/>
      </p:ext>
    </p:extLst>
  </p:cSld>
  <p:clrMapOvr>
    <a:masterClrMapping/>
  </p:clrMapOvr>
  <p:transition spd="slow" advClick="0">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smtClean="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24" name="Dikdörtgen 23"/>
          <p:cNvSpPr/>
          <p:nvPr/>
        </p:nvSpPr>
        <p:spPr>
          <a:xfrm>
            <a:off x="4211638" y="3309938"/>
            <a:ext cx="2232025" cy="1384300"/>
          </a:xfrm>
          <a:prstGeom prst="rect">
            <a:avLst/>
          </a:prstGeom>
        </p:spPr>
        <p:txBody>
          <a:bodyPr>
            <a:spAutoFit/>
          </a:bodyPr>
          <a:lstStyle/>
          <a:p>
            <a:pPr algn="ctr">
              <a:defRPr/>
            </a:pPr>
            <a:r>
              <a:rPr lang="tr-TR" sz="1200" b="1" i="0" dirty="0">
                <a:solidFill>
                  <a:srgbClr val="000099"/>
                </a:solidFill>
                <a:latin typeface="+mn-lt"/>
              </a:rPr>
              <a:t>Sivil Toplum Kuruluşu: </a:t>
            </a:r>
            <a:r>
              <a:rPr lang="tr-TR" sz="1200" i="0" dirty="0">
                <a:solidFill>
                  <a:srgbClr val="000099"/>
                </a:solidFill>
                <a:latin typeface="+mn-lt"/>
              </a:rPr>
              <a:t>meslek örgütleri/mesleki dernekler/vakıflar/federasyonlar/konfederasyonlar, işçi ve işveren örgütleri/kuruluşları , ticaret ve/veya sanayi odaları, odalar ve sendikalar</a:t>
            </a:r>
          </a:p>
        </p:txBody>
      </p:sp>
      <p:sp>
        <p:nvSpPr>
          <p:cNvPr id="72" name="AutoShape 8"/>
          <p:cNvSpPr>
            <a:spLocks/>
          </p:cNvSpPr>
          <p:nvPr/>
        </p:nvSpPr>
        <p:spPr bwMode="auto">
          <a:xfrm rot="16200000" flipH="1" flipV="1">
            <a:off x="3231356" y="1843882"/>
            <a:ext cx="358775" cy="6030912"/>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29" name="Dikdörtgen 28"/>
          <p:cNvSpPr/>
          <p:nvPr/>
        </p:nvSpPr>
        <p:spPr>
          <a:xfrm>
            <a:off x="101600" y="5695950"/>
            <a:ext cx="8986838" cy="646113"/>
          </a:xfrm>
          <a:prstGeom prst="rect">
            <a:avLst/>
          </a:prstGeom>
        </p:spPr>
        <p:txBody>
          <a:bodyPr>
            <a:spAutoFit/>
          </a:bodyPr>
          <a:lstStyle/>
          <a:p>
            <a:pPr algn="ctr">
              <a:defRPr/>
            </a:pPr>
            <a:r>
              <a:rPr lang="tr-TR" sz="1800" i="0" dirty="0">
                <a:solidFill>
                  <a:srgbClr val="000099"/>
                </a:solidFill>
                <a:latin typeface="+mn-lt"/>
              </a:rPr>
              <a:t>2011-2012</a:t>
            </a:r>
            <a:r>
              <a:rPr lang="en-US" sz="1800" i="0" dirty="0">
                <a:solidFill>
                  <a:srgbClr val="000099"/>
                </a:solidFill>
                <a:latin typeface="+mn-lt"/>
              </a:rPr>
              <a:t> </a:t>
            </a:r>
            <a:r>
              <a:rPr lang="tr-TR" sz="1800" i="0" dirty="0">
                <a:solidFill>
                  <a:srgbClr val="000099"/>
                </a:solidFill>
                <a:latin typeface="+mn-lt"/>
              </a:rPr>
              <a:t>dönemi içerisinde uygulanmış</a:t>
            </a:r>
            <a:r>
              <a:rPr lang="tr-TR" sz="1800" i="0" dirty="0">
                <a:solidFill>
                  <a:srgbClr val="C00000"/>
                </a:solidFill>
                <a:latin typeface="+mn-lt"/>
              </a:rPr>
              <a:t>  26 projeye </a:t>
            </a:r>
            <a:r>
              <a:rPr lang="tr-TR" sz="1800" i="0" dirty="0">
                <a:solidFill>
                  <a:srgbClr val="000099"/>
                </a:solidFill>
                <a:latin typeface="+mn-lt"/>
              </a:rPr>
              <a:t>yaklaşık </a:t>
            </a:r>
            <a:r>
              <a:rPr lang="tr-TR" sz="1800" i="0" dirty="0">
                <a:solidFill>
                  <a:srgbClr val="C00000"/>
                </a:solidFill>
                <a:latin typeface="+mn-lt"/>
              </a:rPr>
              <a:t>6,6 </a:t>
            </a:r>
            <a:r>
              <a:rPr lang="tr-TR" sz="1800" i="0" dirty="0" smtClean="0">
                <a:solidFill>
                  <a:srgbClr val="C00000"/>
                </a:solidFill>
                <a:latin typeface="+mn-lt"/>
              </a:rPr>
              <a:t>milyon avro </a:t>
            </a:r>
            <a:r>
              <a:rPr lang="tr-TR" sz="1800" i="0" dirty="0">
                <a:solidFill>
                  <a:srgbClr val="000099"/>
                </a:solidFill>
                <a:latin typeface="+mn-lt"/>
              </a:rPr>
              <a:t>destek sağlanmıştır.</a:t>
            </a:r>
            <a:endParaRPr lang="en-US" sz="1800" i="0" dirty="0">
              <a:solidFill>
                <a:srgbClr val="000099"/>
              </a:solidFill>
              <a:latin typeface="+mn-lt"/>
            </a:endParaRPr>
          </a:p>
        </p:txBody>
      </p:sp>
      <p:sp>
        <p:nvSpPr>
          <p:cNvPr id="19" name="Dikdörtgen 1"/>
          <p:cNvSpPr>
            <a:spLocks noChangeArrowheads="1"/>
          </p:cNvSpPr>
          <p:nvPr/>
        </p:nvSpPr>
        <p:spPr bwMode="auto">
          <a:xfrm>
            <a:off x="1562894" y="44450"/>
            <a:ext cx="6293644" cy="1200329"/>
          </a:xfrm>
          <a:prstGeom prst="rect">
            <a:avLst/>
          </a:prstGeom>
          <a:noFill/>
          <a:ln>
            <a:noFill/>
          </a:ln>
          <a:extLst/>
        </p:spPr>
        <p:txBody>
          <a:bodyPr wrap="square">
            <a:spAutoFit/>
          </a:bodyPr>
          <a:lstStyle/>
          <a:p>
            <a:pPr algn="ctr">
              <a:defRPr/>
            </a:pPr>
            <a:r>
              <a:rPr lang="nn-NO" sz="3600" b="1" i="0" dirty="0">
                <a:solidFill>
                  <a:srgbClr val="000099"/>
                </a:solidFill>
                <a:latin typeface="+mn-lt"/>
                <a:cs typeface="Times New Roman" pitchFamily="18" charset="0"/>
              </a:rPr>
              <a:t>VocTest Merkezleri Hibe Programı</a:t>
            </a:r>
            <a:endParaRPr lang="tr-TR" sz="3600" b="1" i="0" dirty="0">
              <a:solidFill>
                <a:srgbClr val="000099"/>
              </a:solidFill>
              <a:latin typeface="+mn-lt"/>
              <a:cs typeface="Times New Roman" pitchFamily="18" charset="0"/>
            </a:endParaRPr>
          </a:p>
        </p:txBody>
      </p:sp>
      <p:pic>
        <p:nvPicPr>
          <p:cNvPr id="39944"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3060700"/>
            <a:ext cx="1144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Ok Bağlayıcısı 2"/>
          <p:cNvCxnSpPr/>
          <p:nvPr/>
        </p:nvCxnSpPr>
        <p:spPr>
          <a:xfrm>
            <a:off x="1892300" y="3144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Düz Ok Bağlayıcısı 29"/>
          <p:cNvCxnSpPr/>
          <p:nvPr/>
        </p:nvCxnSpPr>
        <p:spPr>
          <a:xfrm>
            <a:off x="1885950" y="3297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Düz Ok Bağlayıcısı 31"/>
          <p:cNvCxnSpPr/>
          <p:nvPr/>
        </p:nvCxnSpPr>
        <p:spPr>
          <a:xfrm>
            <a:off x="1885950" y="34496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Düz Ok Bağlayıcısı 32"/>
          <p:cNvCxnSpPr/>
          <p:nvPr/>
        </p:nvCxnSpPr>
        <p:spPr>
          <a:xfrm>
            <a:off x="1892300" y="36020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Düz Ok Bağlayıcısı 33"/>
          <p:cNvCxnSpPr/>
          <p:nvPr/>
        </p:nvCxnSpPr>
        <p:spPr>
          <a:xfrm>
            <a:off x="1885950" y="37544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Düz Ok Bağlayıcısı 34"/>
          <p:cNvCxnSpPr/>
          <p:nvPr/>
        </p:nvCxnSpPr>
        <p:spPr>
          <a:xfrm>
            <a:off x="1892300" y="3906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Düz Ok Bağlayıcısı 35"/>
          <p:cNvCxnSpPr/>
          <p:nvPr/>
        </p:nvCxnSpPr>
        <p:spPr>
          <a:xfrm>
            <a:off x="1892300" y="4059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ağ Ayraç 3"/>
          <p:cNvSpPr/>
          <p:nvPr/>
        </p:nvSpPr>
        <p:spPr>
          <a:xfrm>
            <a:off x="6369050" y="2982913"/>
            <a:ext cx="741363" cy="1847850"/>
          </a:xfrm>
          <a:prstGeom prst="rightBrace">
            <a:avLst>
              <a:gd name="adj1" fmla="val 15588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7" name="Dikdörtgen 36"/>
          <p:cNvSpPr/>
          <p:nvPr/>
        </p:nvSpPr>
        <p:spPr>
          <a:xfrm>
            <a:off x="6740525" y="3432175"/>
            <a:ext cx="2232025" cy="400050"/>
          </a:xfrm>
          <a:prstGeom prst="rect">
            <a:avLst/>
          </a:prstGeom>
        </p:spPr>
        <p:txBody>
          <a:bodyPr>
            <a:spAutoFit/>
          </a:bodyPr>
          <a:lstStyle/>
          <a:p>
            <a:pPr algn="ctr">
              <a:defRPr/>
            </a:pPr>
            <a:r>
              <a:rPr lang="tr-TR" sz="2000" b="1" i="0" dirty="0">
                <a:solidFill>
                  <a:srgbClr val="000099"/>
                </a:solidFill>
                <a:latin typeface="+mn-lt"/>
              </a:rPr>
              <a:t>Projeler</a:t>
            </a:r>
            <a:endParaRPr lang="en-US" sz="2000" b="1" i="0" dirty="0">
              <a:solidFill>
                <a:srgbClr val="000099"/>
              </a:solidFill>
              <a:latin typeface="+mn-lt"/>
            </a:endParaRPr>
          </a:p>
        </p:txBody>
      </p:sp>
      <p:cxnSp>
        <p:nvCxnSpPr>
          <p:cNvPr id="6" name="Düz Ok Bağlayıcısı 5"/>
          <p:cNvCxnSpPr/>
          <p:nvPr/>
        </p:nvCxnSpPr>
        <p:spPr>
          <a:xfrm>
            <a:off x="7851775" y="2301875"/>
            <a:ext cx="4763"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Düz Ok Bağlayıcısı 38"/>
          <p:cNvCxnSpPr/>
          <p:nvPr/>
        </p:nvCxnSpPr>
        <p:spPr>
          <a:xfrm>
            <a:off x="8101013"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Düz Ok Bağlayıcısı 39"/>
          <p:cNvCxnSpPr/>
          <p:nvPr/>
        </p:nvCxnSpPr>
        <p:spPr>
          <a:xfrm>
            <a:off x="7596188"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Dikdörtgen 40"/>
          <p:cNvSpPr/>
          <p:nvPr/>
        </p:nvSpPr>
        <p:spPr>
          <a:xfrm>
            <a:off x="6740525" y="223043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Mesleki Yeterlilik Kurumu</a:t>
            </a:r>
            <a:endParaRPr lang="en-US" sz="1800" b="1" i="0" dirty="0">
              <a:solidFill>
                <a:srgbClr val="000099"/>
              </a:solidFill>
            </a:endParaRPr>
          </a:p>
        </p:txBody>
      </p:sp>
      <p:sp>
        <p:nvSpPr>
          <p:cNvPr id="42" name="Dikdörtgen 41"/>
          <p:cNvSpPr/>
          <p:nvPr/>
        </p:nvSpPr>
        <p:spPr>
          <a:xfrm>
            <a:off x="101600" y="1368425"/>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Sözleşme Makamı</a:t>
            </a:r>
            <a:endParaRPr lang="en-US" sz="1800" b="1" i="0" dirty="0">
              <a:solidFill>
                <a:srgbClr val="000099"/>
              </a:solidFill>
            </a:endParaRPr>
          </a:p>
        </p:txBody>
      </p:sp>
      <p:cxnSp>
        <p:nvCxnSpPr>
          <p:cNvPr id="44" name="Düz Ok Bağlayıcısı 43"/>
          <p:cNvCxnSpPr/>
          <p:nvPr/>
        </p:nvCxnSpPr>
        <p:spPr>
          <a:xfrm>
            <a:off x="1087438" y="2016125"/>
            <a:ext cx="0" cy="1128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Düz Ok Bağlayıcısı 44"/>
          <p:cNvCxnSpPr/>
          <p:nvPr/>
        </p:nvCxnSpPr>
        <p:spPr>
          <a:xfrm>
            <a:off x="1417638" y="2019300"/>
            <a:ext cx="0" cy="1125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Düz Ok Bağlayıcısı 45"/>
          <p:cNvCxnSpPr/>
          <p:nvPr/>
        </p:nvCxnSpPr>
        <p:spPr>
          <a:xfrm>
            <a:off x="755650" y="2016125"/>
            <a:ext cx="0" cy="1128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Dikdörtgen 54"/>
          <p:cNvSpPr/>
          <p:nvPr/>
        </p:nvSpPr>
        <p:spPr>
          <a:xfrm>
            <a:off x="4194175" y="137318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Programın</a:t>
            </a:r>
          </a:p>
          <a:p>
            <a:pPr algn="ctr">
              <a:defRPr/>
            </a:pPr>
            <a:r>
              <a:rPr lang="tr-TR" sz="1800" b="1" i="0" dirty="0">
                <a:solidFill>
                  <a:srgbClr val="000099"/>
                </a:solidFill>
              </a:rPr>
              <a:t>Hedef Kitlesi</a:t>
            </a:r>
            <a:endParaRPr lang="en-US" sz="1800" b="1" i="0" dirty="0">
              <a:solidFill>
                <a:srgbClr val="000099"/>
              </a:solidFill>
            </a:endParaRPr>
          </a:p>
        </p:txBody>
      </p:sp>
      <p:cxnSp>
        <p:nvCxnSpPr>
          <p:cNvPr id="56" name="Düz Ok Bağlayıcısı 55"/>
          <p:cNvCxnSpPr>
            <a:endCxn id="24" idx="0"/>
          </p:cNvCxnSpPr>
          <p:nvPr/>
        </p:nvCxnSpPr>
        <p:spPr>
          <a:xfrm>
            <a:off x="5322888" y="2235200"/>
            <a:ext cx="4762"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Düz Ok Bağlayıcısı 56"/>
          <p:cNvCxnSpPr/>
          <p:nvPr/>
        </p:nvCxnSpPr>
        <p:spPr>
          <a:xfrm>
            <a:off x="5651500" y="2238375"/>
            <a:ext cx="0" cy="1058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Düz Ok Bağlayıcısı 57"/>
          <p:cNvCxnSpPr/>
          <p:nvPr/>
        </p:nvCxnSpPr>
        <p:spPr>
          <a:xfrm>
            <a:off x="4989513" y="2235200"/>
            <a:ext cx="0"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AutoShape 8"/>
          <p:cNvSpPr>
            <a:spLocks/>
          </p:cNvSpPr>
          <p:nvPr/>
        </p:nvSpPr>
        <p:spPr bwMode="auto">
          <a:xfrm rot="16200000" flipH="1" flipV="1">
            <a:off x="7589838" y="3965575"/>
            <a:ext cx="358775" cy="1787525"/>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60" name="Dikdörtgen 59"/>
          <p:cNvSpPr/>
          <p:nvPr/>
        </p:nvSpPr>
        <p:spPr>
          <a:xfrm>
            <a:off x="2452688" y="5048250"/>
            <a:ext cx="1916112" cy="369888"/>
          </a:xfrm>
          <a:prstGeom prst="rect">
            <a:avLst/>
          </a:prstGeom>
        </p:spPr>
        <p:txBody>
          <a:bodyPr>
            <a:spAutoFit/>
          </a:bodyPr>
          <a:lstStyle/>
          <a:p>
            <a:pPr algn="ctr">
              <a:defRPr/>
            </a:pPr>
            <a:r>
              <a:rPr lang="tr-TR" sz="1800" i="0" dirty="0">
                <a:solidFill>
                  <a:srgbClr val="000099"/>
                </a:solidFill>
                <a:latin typeface="+mn-lt"/>
              </a:rPr>
              <a:t>Başvuru Süreci</a:t>
            </a:r>
            <a:endParaRPr lang="en-US" sz="1800" i="0" dirty="0">
              <a:solidFill>
                <a:srgbClr val="000099"/>
              </a:solidFill>
              <a:latin typeface="+mn-lt"/>
            </a:endParaRPr>
          </a:p>
        </p:txBody>
      </p:sp>
      <p:sp>
        <p:nvSpPr>
          <p:cNvPr id="61" name="Dikdörtgen 60"/>
          <p:cNvSpPr/>
          <p:nvPr/>
        </p:nvSpPr>
        <p:spPr>
          <a:xfrm>
            <a:off x="6811963" y="5060950"/>
            <a:ext cx="1916112" cy="369888"/>
          </a:xfrm>
          <a:prstGeom prst="rect">
            <a:avLst/>
          </a:prstGeom>
        </p:spPr>
        <p:txBody>
          <a:bodyPr>
            <a:spAutoFit/>
          </a:bodyPr>
          <a:lstStyle/>
          <a:p>
            <a:pPr algn="ctr">
              <a:defRPr/>
            </a:pPr>
            <a:r>
              <a:rPr lang="tr-TR" sz="1800" i="0" dirty="0">
                <a:solidFill>
                  <a:srgbClr val="000099"/>
                </a:solidFill>
                <a:latin typeface="+mn-lt"/>
              </a:rPr>
              <a:t>Uygulama Süreci</a:t>
            </a:r>
            <a:endParaRPr lang="en-US" sz="1800" i="0" dirty="0">
              <a:solidFill>
                <a:srgbClr val="000099"/>
              </a:solidFill>
              <a:latin typeface="+mn-lt"/>
            </a:endParaRPr>
          </a:p>
        </p:txBody>
      </p:sp>
      <p:pic>
        <p:nvPicPr>
          <p:cNvPr id="39969" name="Resim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59638" y="1395413"/>
            <a:ext cx="118903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Resim 3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17473" y="3144838"/>
            <a:ext cx="1446215" cy="1004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6366450"/>
      </p:ext>
    </p:extLst>
  </p:cSld>
  <p:clrMapOvr>
    <a:masterClrMapping/>
  </p:clrMapOvr>
  <p:transition spd="slow" advClick="0">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494463"/>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smtClean="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76" y="2669953"/>
            <a:ext cx="2227855" cy="22278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Metin kutusu 6"/>
          <p:cNvSpPr txBox="1"/>
          <p:nvPr/>
        </p:nvSpPr>
        <p:spPr>
          <a:xfrm>
            <a:off x="250825" y="1341438"/>
            <a:ext cx="8640763" cy="431800"/>
          </a:xfrm>
          <a:prstGeom prst="rect">
            <a:avLst/>
          </a:prstGeom>
          <a:noFill/>
        </p:spPr>
        <p:txBody>
          <a:bodyPr>
            <a:spAutoFit/>
          </a:bodyPr>
          <a:lstStyle/>
          <a:p>
            <a:pPr algn="ctr">
              <a:defRPr/>
            </a:pPr>
            <a:r>
              <a:rPr lang="tr-TR" sz="2200" dirty="0">
                <a:solidFill>
                  <a:srgbClr val="000099"/>
                </a:solidFill>
                <a:latin typeface="+mn-lt"/>
              </a:rPr>
              <a:t>Proje Sahibi Kuruluş: </a:t>
            </a:r>
            <a:r>
              <a:rPr lang="tr-TR" sz="2200" dirty="0">
                <a:solidFill>
                  <a:srgbClr val="C00000"/>
                </a:solidFill>
                <a:latin typeface="+mn-lt"/>
              </a:rPr>
              <a:t>Bursa Esnaf ve Sanatkârlar Odaları Birliği</a:t>
            </a:r>
            <a:endParaRPr lang="tr-TR" dirty="0">
              <a:solidFill>
                <a:srgbClr val="C00000"/>
              </a:solidFill>
              <a:latin typeface="+mn-lt"/>
            </a:endParaRPr>
          </a:p>
        </p:txBody>
      </p:sp>
      <p:sp>
        <p:nvSpPr>
          <p:cNvPr id="43" name="Metin kutusu 42"/>
          <p:cNvSpPr txBox="1"/>
          <p:nvPr/>
        </p:nvSpPr>
        <p:spPr>
          <a:xfrm>
            <a:off x="249238" y="1866900"/>
            <a:ext cx="8642350" cy="430213"/>
          </a:xfrm>
          <a:prstGeom prst="rect">
            <a:avLst/>
          </a:prstGeom>
          <a:noFill/>
        </p:spPr>
        <p:txBody>
          <a:bodyPr>
            <a:spAutoFit/>
          </a:bodyPr>
          <a:lstStyle/>
          <a:p>
            <a:pPr algn="ctr">
              <a:defRPr/>
            </a:pPr>
            <a:r>
              <a:rPr lang="tr-TR" sz="2200" dirty="0" smtClean="0">
                <a:solidFill>
                  <a:srgbClr val="C00000"/>
                </a:solidFill>
                <a:latin typeface="+mn-lt"/>
              </a:rPr>
              <a:t>«</a:t>
            </a:r>
            <a:r>
              <a:rPr lang="tr-TR" sz="2200" b="1" dirty="0" smtClean="0">
                <a:solidFill>
                  <a:srgbClr val="C00000"/>
                </a:solidFill>
                <a:latin typeface="+mn-lt"/>
              </a:rPr>
              <a:t>Yetkinlik </a:t>
            </a:r>
            <a:r>
              <a:rPr lang="tr-TR" sz="2200" b="1" dirty="0">
                <a:solidFill>
                  <a:srgbClr val="C00000"/>
                </a:solidFill>
                <a:latin typeface="+mn-lt"/>
              </a:rPr>
              <a:t>Etkinlik Sağlar </a:t>
            </a:r>
            <a:r>
              <a:rPr lang="tr-TR" sz="2200" b="1" dirty="0" smtClean="0">
                <a:solidFill>
                  <a:srgbClr val="C00000"/>
                </a:solidFill>
                <a:latin typeface="+mn-lt"/>
              </a:rPr>
              <a:t>Projesi</a:t>
            </a:r>
            <a:r>
              <a:rPr lang="tr-TR" sz="2200" dirty="0" smtClean="0">
                <a:solidFill>
                  <a:srgbClr val="C00000"/>
                </a:solidFill>
                <a:latin typeface="+mn-lt"/>
              </a:rPr>
              <a:t>» </a:t>
            </a:r>
            <a:endParaRPr lang="tr-TR" sz="2200" dirty="0">
              <a:solidFill>
                <a:srgbClr val="C00000"/>
              </a:solidFill>
              <a:latin typeface="+mn-lt"/>
            </a:endParaRPr>
          </a:p>
        </p:txBody>
      </p:sp>
      <p:sp>
        <p:nvSpPr>
          <p:cNvPr id="9" name="Dikdörtgen 8"/>
          <p:cNvSpPr/>
          <p:nvPr/>
        </p:nvSpPr>
        <p:spPr>
          <a:xfrm>
            <a:off x="3421063" y="2347913"/>
            <a:ext cx="5545137" cy="3846512"/>
          </a:xfrm>
          <a:prstGeom prst="rect">
            <a:avLst/>
          </a:prstGeom>
        </p:spPr>
        <p:txBody>
          <a:bodyPr>
            <a:spAutoFit/>
          </a:bodyPr>
          <a:lstStyle/>
          <a:p>
            <a:pPr algn="just">
              <a:spcAft>
                <a:spcPts val="600"/>
              </a:spcAft>
              <a:defRPr/>
            </a:pPr>
            <a:r>
              <a:rPr lang="tr-TR" sz="1600" b="1" dirty="0">
                <a:solidFill>
                  <a:srgbClr val="000099"/>
                </a:solidFill>
                <a:latin typeface="+mn-lt"/>
              </a:rPr>
              <a:t>Projenin hedefi: </a:t>
            </a:r>
            <a:r>
              <a:rPr lang="tr-TR" sz="1600" dirty="0">
                <a:solidFill>
                  <a:srgbClr val="000099"/>
                </a:solidFill>
                <a:latin typeface="+mn-lt"/>
              </a:rPr>
              <a:t>Dokuma Kumaş Desinatörlüğü alanında Ulusal Meslek Standartlarının Geliştirilmek, Ulusal Mesleki Yeterliliklerin Oluşturulması için ölçme ve belgelendirme yapılacak test merkezinin altyapısını oluşturarak akreditasyon çalışmalarını başlatmak</a:t>
            </a:r>
          </a:p>
          <a:p>
            <a:pPr algn="just">
              <a:spcAft>
                <a:spcPts val="600"/>
              </a:spcAft>
              <a:defRPr/>
            </a:pPr>
            <a:endParaRPr lang="tr-TR" sz="1600" dirty="0">
              <a:solidFill>
                <a:srgbClr val="000099"/>
              </a:solidFill>
              <a:latin typeface="+mn-lt"/>
            </a:endParaRPr>
          </a:p>
          <a:p>
            <a:pPr algn="just">
              <a:spcAft>
                <a:spcPts val="600"/>
              </a:spcAft>
              <a:defRPr/>
            </a:pPr>
            <a:r>
              <a:rPr lang="tr-TR" sz="1600" b="1" dirty="0">
                <a:solidFill>
                  <a:srgbClr val="000099"/>
                </a:solidFill>
                <a:latin typeface="+mn-lt"/>
              </a:rPr>
              <a:t>Bazı Faaliyetler:</a:t>
            </a:r>
          </a:p>
          <a:p>
            <a:pPr marL="285750" indent="-285750" algn="just">
              <a:spcAft>
                <a:spcPts val="600"/>
              </a:spcAft>
              <a:buFont typeface="Wingdings" pitchFamily="2" charset="2"/>
              <a:buChar char="ü"/>
              <a:defRPr/>
            </a:pPr>
            <a:r>
              <a:rPr lang="tr-TR" sz="1600" dirty="0">
                <a:solidFill>
                  <a:srgbClr val="000099"/>
                </a:solidFill>
                <a:latin typeface="+mn-lt"/>
              </a:rPr>
              <a:t>Türk Akreditasyon Kurumu tarafından akredite edilmek üzere </a:t>
            </a:r>
            <a:r>
              <a:rPr lang="tr-TR" sz="1600" dirty="0" err="1">
                <a:solidFill>
                  <a:srgbClr val="000099"/>
                </a:solidFill>
                <a:latin typeface="+mn-lt"/>
              </a:rPr>
              <a:t>BESOB’a</a:t>
            </a:r>
            <a:r>
              <a:rPr lang="tr-TR" sz="1600" dirty="0">
                <a:solidFill>
                  <a:srgbClr val="000099"/>
                </a:solidFill>
                <a:latin typeface="+mn-lt"/>
              </a:rPr>
              <a:t> bağlı Bursa </a:t>
            </a:r>
            <a:r>
              <a:rPr lang="tr-TR" sz="1600" dirty="0" err="1">
                <a:solidFill>
                  <a:srgbClr val="000099"/>
                </a:solidFill>
                <a:latin typeface="+mn-lt"/>
              </a:rPr>
              <a:t>VocTest</a:t>
            </a:r>
            <a:r>
              <a:rPr lang="tr-TR" sz="1600" dirty="0">
                <a:solidFill>
                  <a:srgbClr val="000099"/>
                </a:solidFill>
                <a:latin typeface="+mn-lt"/>
              </a:rPr>
              <a:t> Personel Sınav ve Belgelendirme Merkezi kurulması</a:t>
            </a:r>
          </a:p>
          <a:p>
            <a:pPr marL="285750" indent="-285750" algn="just">
              <a:spcAft>
                <a:spcPts val="600"/>
              </a:spcAft>
              <a:buFont typeface="Wingdings" pitchFamily="2" charset="2"/>
              <a:buChar char="ü"/>
              <a:defRPr/>
            </a:pPr>
            <a:r>
              <a:rPr lang="tr-TR" sz="1600" dirty="0">
                <a:solidFill>
                  <a:srgbClr val="000099"/>
                </a:solidFill>
                <a:latin typeface="+mn-lt"/>
              </a:rPr>
              <a:t>Meslek Liselerinden mezun olan ve/veya ilgili özel eğitim kurumlarından eğitim almış olan ve/veya ilgili sektörde en az 2 yıl tecrübe kazanmış 18-35 yaş arası 200 kişinin sertifikalandırılması</a:t>
            </a:r>
          </a:p>
        </p:txBody>
      </p:sp>
      <p:sp>
        <p:nvSpPr>
          <p:cNvPr id="47" name="Metin kutusu 46"/>
          <p:cNvSpPr txBox="1"/>
          <p:nvPr/>
        </p:nvSpPr>
        <p:spPr>
          <a:xfrm>
            <a:off x="792163" y="5353050"/>
            <a:ext cx="2232025" cy="338138"/>
          </a:xfrm>
          <a:prstGeom prst="rect">
            <a:avLst/>
          </a:prstGeom>
          <a:noFill/>
        </p:spPr>
        <p:txBody>
          <a:bodyPr>
            <a:spAutoFit/>
          </a:bodyPr>
          <a:lstStyle/>
          <a:p>
            <a:pPr>
              <a:defRPr/>
            </a:pPr>
            <a:r>
              <a:rPr lang="tr-TR" sz="1600" dirty="0">
                <a:solidFill>
                  <a:srgbClr val="000099"/>
                </a:solidFill>
                <a:latin typeface="+mn-lt"/>
              </a:rPr>
              <a:t>Hibe Tutarı: 236 </a:t>
            </a:r>
            <a:r>
              <a:rPr lang="tr-TR" sz="1600" dirty="0" smtClean="0">
                <a:solidFill>
                  <a:srgbClr val="000099"/>
                </a:solidFill>
                <a:latin typeface="+mn-lt"/>
              </a:rPr>
              <a:t>bin avro</a:t>
            </a:r>
            <a:endParaRPr lang="tr-TR" sz="1600" dirty="0">
              <a:solidFill>
                <a:srgbClr val="000099"/>
              </a:solidFill>
              <a:latin typeface="+mn-lt"/>
            </a:endParaRPr>
          </a:p>
        </p:txBody>
      </p:sp>
      <p:sp>
        <p:nvSpPr>
          <p:cNvPr id="10" name="Dikdörtgen 1"/>
          <p:cNvSpPr>
            <a:spLocks noChangeArrowheads="1"/>
          </p:cNvSpPr>
          <p:nvPr/>
        </p:nvSpPr>
        <p:spPr bwMode="auto">
          <a:xfrm>
            <a:off x="1483936" y="44450"/>
            <a:ext cx="6480001" cy="1200329"/>
          </a:xfrm>
          <a:prstGeom prst="rect">
            <a:avLst/>
          </a:prstGeom>
          <a:noFill/>
          <a:ln>
            <a:noFill/>
          </a:ln>
          <a:extLst/>
        </p:spPr>
        <p:txBody>
          <a:bodyPr wrap="square">
            <a:spAutoFit/>
          </a:bodyPr>
          <a:lstStyle/>
          <a:p>
            <a:pPr algn="ctr">
              <a:defRPr/>
            </a:pPr>
            <a:r>
              <a:rPr lang="nn-NO" sz="3600" b="1" i="0" dirty="0">
                <a:solidFill>
                  <a:srgbClr val="000099"/>
                </a:solidFill>
                <a:latin typeface="+mn-lt"/>
                <a:cs typeface="Times New Roman" pitchFamily="18" charset="0"/>
              </a:rPr>
              <a:t>VocTest Merkezleri Hibe Programı</a:t>
            </a:r>
            <a:endParaRPr lang="tr-TR" sz="3600" b="1" i="0" dirty="0">
              <a:solidFill>
                <a:srgbClr val="000099"/>
              </a:solidFill>
              <a:latin typeface="+mn-lt"/>
              <a:cs typeface="Times New Roman" pitchFamily="18" charset="0"/>
            </a:endParaRPr>
          </a:p>
        </p:txBody>
      </p:sp>
    </p:spTree>
    <p:extLst>
      <p:ext uri="{BB962C8B-B14F-4D97-AF65-F5344CB8AC3E}">
        <p14:creationId xmlns:p14="http://schemas.microsoft.com/office/powerpoint/2010/main" val="3471890994"/>
      </p:ext>
    </p:extLst>
  </p:cSld>
  <p:clrMapOvr>
    <a:masterClrMapping/>
  </p:clrMapOvr>
  <p:transition spd="slow" advClick="0">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67744" y="116632"/>
            <a:ext cx="5256213" cy="1143000"/>
          </a:xfrm>
          <a:prstGeom prst="rect">
            <a:avLst/>
          </a:prstGeom>
          <a:noFill/>
          <a:ln w="9525">
            <a:noFill/>
            <a:miter lim="800000"/>
            <a:headEnd/>
            <a:tailEnd/>
          </a:ln>
        </p:spPr>
        <p:txBody>
          <a:bodyPr anchor="ctr"/>
          <a:lstStyle/>
          <a:p>
            <a:pPr algn="ctr" fontAlgn="auto">
              <a:spcAft>
                <a:spcPts val="0"/>
              </a:spcAft>
              <a:defRPr/>
            </a:pPr>
            <a:r>
              <a:rPr lang="tr-TR" b="1" i="0" dirty="0">
                <a:solidFill>
                  <a:schemeClr val="tx2"/>
                </a:solidFill>
                <a:latin typeface="Cambria" panose="02040503050406030204" pitchFamily="18" charset="0"/>
                <a:ea typeface="+mj-ea"/>
                <a:cs typeface="Arial" pitchFamily="34" charset="0"/>
              </a:rPr>
              <a:t>YAKIN DÖNEMDE DUYURULACAK HİBE PROGRAMLARI</a:t>
            </a:r>
          </a:p>
        </p:txBody>
      </p:sp>
      <p:pic>
        <p:nvPicPr>
          <p:cNvPr id="4403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1506" y="1228715"/>
            <a:ext cx="3163888"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4"/>
          <a:stretch>
            <a:fillRect/>
          </a:stretch>
        </p:blipFill>
        <p:spPr>
          <a:xfrm>
            <a:off x="1259632" y="4077072"/>
            <a:ext cx="1705715" cy="1647081"/>
          </a:xfrm>
          <a:prstGeom prst="rect">
            <a:avLst/>
          </a:prstGeom>
        </p:spPr>
      </p:pic>
      <p:pic>
        <p:nvPicPr>
          <p:cNvPr id="4" name="Resim 3"/>
          <p:cNvPicPr>
            <a:picLocks noChangeAspect="1"/>
          </p:cNvPicPr>
          <p:nvPr/>
        </p:nvPicPr>
        <p:blipFill>
          <a:blip r:embed="rId5"/>
          <a:stretch>
            <a:fillRect/>
          </a:stretch>
        </p:blipFill>
        <p:spPr>
          <a:xfrm>
            <a:off x="6599547" y="3739914"/>
            <a:ext cx="1244017" cy="1201254"/>
          </a:xfrm>
          <a:prstGeom prst="rect">
            <a:avLst/>
          </a:prstGeom>
        </p:spPr>
      </p:pic>
      <p:pic>
        <p:nvPicPr>
          <p:cNvPr id="5" name="Resim 4"/>
          <p:cNvPicPr>
            <a:picLocks noChangeAspect="1"/>
          </p:cNvPicPr>
          <p:nvPr/>
        </p:nvPicPr>
        <p:blipFill>
          <a:blip r:embed="rId6"/>
          <a:stretch>
            <a:fillRect/>
          </a:stretch>
        </p:blipFill>
        <p:spPr>
          <a:xfrm>
            <a:off x="1907704" y="2716203"/>
            <a:ext cx="1023711" cy="1023711"/>
          </a:xfrm>
          <a:prstGeom prst="rect">
            <a:avLst/>
          </a:prstGeom>
        </p:spPr>
      </p:pic>
      <p:pic>
        <p:nvPicPr>
          <p:cNvPr id="6" name="Resim 5"/>
          <p:cNvPicPr>
            <a:picLocks noChangeAspect="1"/>
          </p:cNvPicPr>
          <p:nvPr/>
        </p:nvPicPr>
        <p:blipFill>
          <a:blip r:embed="rId7"/>
          <a:stretch>
            <a:fillRect/>
          </a:stretch>
        </p:blipFill>
        <p:spPr>
          <a:xfrm>
            <a:off x="3693853" y="4514875"/>
            <a:ext cx="2390316" cy="1317687"/>
          </a:xfrm>
          <a:prstGeom prst="rect">
            <a:avLst/>
          </a:prstGeom>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1771650" y="1285875"/>
            <a:ext cx="5680075" cy="5053013"/>
            <a:chOff x="1709353" y="1124744"/>
            <a:chExt cx="5725294" cy="5733257"/>
          </a:xfrm>
        </p:grpSpPr>
        <p:sp>
          <p:nvSpPr>
            <p:cNvPr id="3" name="Freeform 5"/>
            <p:cNvSpPr>
              <a:spLocks/>
            </p:cNvSpPr>
            <p:nvPr/>
          </p:nvSpPr>
          <p:spPr bwMode="auto">
            <a:xfrm>
              <a:off x="3191772" y="1176503"/>
              <a:ext cx="4242875" cy="2485739"/>
            </a:xfrm>
            <a:custGeom>
              <a:avLst/>
              <a:gdLst>
                <a:gd name="T0" fmla="*/ 2147483647 w 22382"/>
                <a:gd name="T1" fmla="*/ 2147483647 h 13111"/>
                <a:gd name="T2" fmla="*/ 2147483647 w 22382"/>
                <a:gd name="T3" fmla="*/ 2147483647 h 13111"/>
                <a:gd name="T4" fmla="*/ 2147483647 w 22382"/>
                <a:gd name="T5" fmla="*/ 2147483647 h 13111"/>
                <a:gd name="T6" fmla="*/ 2147483647 w 22382"/>
                <a:gd name="T7" fmla="*/ 2147483647 h 13111"/>
                <a:gd name="T8" fmla="*/ 2147483647 w 22382"/>
                <a:gd name="T9" fmla="*/ 2147483647 h 13111"/>
                <a:gd name="T10" fmla="*/ 2147483647 w 22382"/>
                <a:gd name="T11" fmla="*/ 2147483647 h 13111"/>
                <a:gd name="T12" fmla="*/ 2147483647 w 22382"/>
                <a:gd name="T13" fmla="*/ 2147483647 h 13111"/>
                <a:gd name="T14" fmla="*/ 2147483647 w 22382"/>
                <a:gd name="T15" fmla="*/ 2147483647 h 13111"/>
                <a:gd name="T16" fmla="*/ 2147483647 w 22382"/>
                <a:gd name="T17" fmla="*/ 2147483647 h 13111"/>
                <a:gd name="T18" fmla="*/ 2147483647 w 22382"/>
                <a:gd name="T19" fmla="*/ 2147483647 h 13111"/>
                <a:gd name="T20" fmla="*/ 2147483647 w 22382"/>
                <a:gd name="T21" fmla="*/ 2147483647 h 13111"/>
                <a:gd name="T22" fmla="*/ 2147483647 w 22382"/>
                <a:gd name="T23" fmla="*/ 2147483647 h 13111"/>
                <a:gd name="T24" fmla="*/ 2147483647 w 22382"/>
                <a:gd name="T25" fmla="*/ 2147483647 h 13111"/>
                <a:gd name="T26" fmla="*/ 2147483647 w 22382"/>
                <a:gd name="T27" fmla="*/ 2147483647 h 13111"/>
                <a:gd name="T28" fmla="*/ 2147483647 w 22382"/>
                <a:gd name="T29" fmla="*/ 2147483647 h 13111"/>
                <a:gd name="T30" fmla="*/ 2147483647 w 22382"/>
                <a:gd name="T31" fmla="*/ 2147483647 h 13111"/>
                <a:gd name="T32" fmla="*/ 2147483647 w 22382"/>
                <a:gd name="T33" fmla="*/ 2147483647 h 13111"/>
                <a:gd name="T34" fmla="*/ 2147483647 w 22382"/>
                <a:gd name="T35" fmla="*/ 2147483647 h 13111"/>
                <a:gd name="T36" fmla="*/ 2147483647 w 22382"/>
                <a:gd name="T37" fmla="*/ 2147483647 h 13111"/>
                <a:gd name="T38" fmla="*/ 2147483647 w 22382"/>
                <a:gd name="T39" fmla="*/ 2147483647 h 13111"/>
                <a:gd name="T40" fmla="*/ 2147483647 w 22382"/>
                <a:gd name="T41" fmla="*/ 2147483647 h 13111"/>
                <a:gd name="T42" fmla="*/ 2147483647 w 22382"/>
                <a:gd name="T43" fmla="*/ 2147483647 h 13111"/>
                <a:gd name="T44" fmla="*/ 2147483647 w 22382"/>
                <a:gd name="T45" fmla="*/ 2147483647 h 13111"/>
                <a:gd name="T46" fmla="*/ 2147483647 w 22382"/>
                <a:gd name="T47" fmla="*/ 2147483647 h 13111"/>
                <a:gd name="T48" fmla="*/ 2147483647 w 22382"/>
                <a:gd name="T49" fmla="*/ 2147483647 h 13111"/>
                <a:gd name="T50" fmla="*/ 2147483647 w 22382"/>
                <a:gd name="T51" fmla="*/ 2147483647 h 13111"/>
                <a:gd name="T52" fmla="*/ 2147483647 w 22382"/>
                <a:gd name="T53" fmla="*/ 2147483647 h 13111"/>
                <a:gd name="T54" fmla="*/ 2147483647 w 22382"/>
                <a:gd name="T55" fmla="*/ 2147483647 h 13111"/>
                <a:gd name="T56" fmla="*/ 2147483647 w 22382"/>
                <a:gd name="T57" fmla="*/ 2147483647 h 13111"/>
                <a:gd name="T58" fmla="*/ 2147483647 w 22382"/>
                <a:gd name="T59" fmla="*/ 2147483647 h 13111"/>
                <a:gd name="T60" fmla="*/ 2147483647 w 22382"/>
                <a:gd name="T61" fmla="*/ 2147483647 h 13111"/>
                <a:gd name="T62" fmla="*/ 2147483647 w 22382"/>
                <a:gd name="T63" fmla="*/ 2147483647 h 13111"/>
                <a:gd name="T64" fmla="*/ 2147483647 w 22382"/>
                <a:gd name="T65" fmla="*/ 2147483647 h 13111"/>
                <a:gd name="T66" fmla="*/ 2147483647 w 22382"/>
                <a:gd name="T67" fmla="*/ 2147483647 h 13111"/>
                <a:gd name="T68" fmla="*/ 2147483647 w 22382"/>
                <a:gd name="T69" fmla="*/ 2147483647 h 13111"/>
                <a:gd name="T70" fmla="*/ 2147483647 w 22382"/>
                <a:gd name="T71" fmla="*/ 2147483647 h 13111"/>
                <a:gd name="T72" fmla="*/ 2147483647 w 22382"/>
                <a:gd name="T73" fmla="*/ 2147483647 h 13111"/>
                <a:gd name="T74" fmla="*/ 2147483647 w 22382"/>
                <a:gd name="T75" fmla="*/ 2147483647 h 13111"/>
                <a:gd name="T76" fmla="*/ 2147483647 w 22382"/>
                <a:gd name="T77" fmla="*/ 2147483647 h 13111"/>
                <a:gd name="T78" fmla="*/ 2147483647 w 22382"/>
                <a:gd name="T79" fmla="*/ 2147483647 h 13111"/>
                <a:gd name="T80" fmla="*/ 2147483647 w 22382"/>
                <a:gd name="T81" fmla="*/ 2147483647 h 13111"/>
                <a:gd name="T82" fmla="*/ 2147483647 w 22382"/>
                <a:gd name="T83" fmla="*/ 2147483647 h 13111"/>
                <a:gd name="T84" fmla="*/ 2147483647 w 22382"/>
                <a:gd name="T85" fmla="*/ 2147483647 h 13111"/>
                <a:gd name="T86" fmla="*/ 2147483647 w 22382"/>
                <a:gd name="T87" fmla="*/ 2147483647 h 13111"/>
                <a:gd name="T88" fmla="*/ 2147483647 w 22382"/>
                <a:gd name="T89" fmla="*/ 2147483647 h 13111"/>
                <a:gd name="T90" fmla="*/ 2147483647 w 22382"/>
                <a:gd name="T91" fmla="*/ 2147483647 h 13111"/>
                <a:gd name="T92" fmla="*/ 2147483647 w 22382"/>
                <a:gd name="T93" fmla="*/ 2147483647 h 13111"/>
                <a:gd name="T94" fmla="*/ 2147483647 w 22382"/>
                <a:gd name="T95" fmla="*/ 2147483647 h 13111"/>
                <a:gd name="T96" fmla="*/ 2147483647 w 22382"/>
                <a:gd name="T97" fmla="*/ 2147483647 h 13111"/>
                <a:gd name="T98" fmla="*/ 2147483647 w 22382"/>
                <a:gd name="T99" fmla="*/ 2147483647 h 13111"/>
                <a:gd name="T100" fmla="*/ 2147483647 w 22382"/>
                <a:gd name="T101" fmla="*/ 2147483647 h 13111"/>
                <a:gd name="T102" fmla="*/ 2147483647 w 22382"/>
                <a:gd name="T103" fmla="*/ 2147483647 h 13111"/>
                <a:gd name="T104" fmla="*/ 2147483647 w 22382"/>
                <a:gd name="T105" fmla="*/ 2147483647 h 13111"/>
                <a:gd name="T106" fmla="*/ 2147483647 w 22382"/>
                <a:gd name="T107" fmla="*/ 2147483647 h 13111"/>
                <a:gd name="T108" fmla="*/ 2147483647 w 22382"/>
                <a:gd name="T109" fmla="*/ 2147483647 h 13111"/>
                <a:gd name="T110" fmla="*/ 2147483647 w 22382"/>
                <a:gd name="T111" fmla="*/ 2147483647 h 13111"/>
                <a:gd name="T112" fmla="*/ 2147483647 w 22382"/>
                <a:gd name="T113" fmla="*/ 2147483647 h 13111"/>
                <a:gd name="T114" fmla="*/ 2147483647 w 22382"/>
                <a:gd name="T115" fmla="*/ 2147483647 h 13111"/>
                <a:gd name="T116" fmla="*/ 2147483647 w 22382"/>
                <a:gd name="T117" fmla="*/ 2147483647 h 13111"/>
                <a:gd name="T118" fmla="*/ 2147483647 w 22382"/>
                <a:gd name="T119" fmla="*/ 2147483647 h 13111"/>
                <a:gd name="T120" fmla="*/ 2147483647 w 22382"/>
                <a:gd name="T121" fmla="*/ 2147483647 h 13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382" h="13111">
                  <a:moveTo>
                    <a:pt x="22312" y="342"/>
                  </a:moveTo>
                  <a:lnTo>
                    <a:pt x="22312" y="342"/>
                  </a:lnTo>
                  <a:lnTo>
                    <a:pt x="22287" y="448"/>
                  </a:lnTo>
                  <a:lnTo>
                    <a:pt x="22261" y="564"/>
                  </a:lnTo>
                  <a:lnTo>
                    <a:pt x="22235" y="680"/>
                  </a:lnTo>
                  <a:lnTo>
                    <a:pt x="22206" y="797"/>
                  </a:lnTo>
                  <a:lnTo>
                    <a:pt x="22178" y="910"/>
                  </a:lnTo>
                  <a:lnTo>
                    <a:pt x="22150" y="1021"/>
                  </a:lnTo>
                  <a:lnTo>
                    <a:pt x="22122" y="1127"/>
                  </a:lnTo>
                  <a:lnTo>
                    <a:pt x="22091" y="1237"/>
                  </a:lnTo>
                  <a:lnTo>
                    <a:pt x="22060" y="1345"/>
                  </a:lnTo>
                  <a:lnTo>
                    <a:pt x="22044" y="1403"/>
                  </a:lnTo>
                  <a:lnTo>
                    <a:pt x="22027" y="1461"/>
                  </a:lnTo>
                  <a:lnTo>
                    <a:pt x="21985" y="1602"/>
                  </a:lnTo>
                  <a:lnTo>
                    <a:pt x="21940" y="1741"/>
                  </a:lnTo>
                  <a:lnTo>
                    <a:pt x="21927" y="1784"/>
                  </a:lnTo>
                  <a:lnTo>
                    <a:pt x="21875" y="1942"/>
                  </a:lnTo>
                  <a:lnTo>
                    <a:pt x="21821" y="2099"/>
                  </a:lnTo>
                  <a:lnTo>
                    <a:pt x="21804" y="2146"/>
                  </a:lnTo>
                  <a:lnTo>
                    <a:pt x="21787" y="2194"/>
                  </a:lnTo>
                  <a:lnTo>
                    <a:pt x="21748" y="2300"/>
                  </a:lnTo>
                  <a:lnTo>
                    <a:pt x="21708" y="2406"/>
                  </a:lnTo>
                  <a:lnTo>
                    <a:pt x="21663" y="2522"/>
                  </a:lnTo>
                  <a:lnTo>
                    <a:pt x="21627" y="2614"/>
                  </a:lnTo>
                  <a:lnTo>
                    <a:pt x="21589" y="2706"/>
                  </a:lnTo>
                  <a:lnTo>
                    <a:pt x="21538" y="2826"/>
                  </a:lnTo>
                  <a:lnTo>
                    <a:pt x="21501" y="2913"/>
                  </a:lnTo>
                  <a:lnTo>
                    <a:pt x="21464" y="2998"/>
                  </a:lnTo>
                  <a:lnTo>
                    <a:pt x="21408" y="3119"/>
                  </a:lnTo>
                  <a:lnTo>
                    <a:pt x="21370" y="3202"/>
                  </a:lnTo>
                  <a:lnTo>
                    <a:pt x="21331" y="3284"/>
                  </a:lnTo>
                  <a:lnTo>
                    <a:pt x="21273" y="3402"/>
                  </a:lnTo>
                  <a:lnTo>
                    <a:pt x="21232" y="3483"/>
                  </a:lnTo>
                  <a:lnTo>
                    <a:pt x="21191" y="3564"/>
                  </a:lnTo>
                  <a:lnTo>
                    <a:pt x="21132" y="3675"/>
                  </a:lnTo>
                  <a:lnTo>
                    <a:pt x="21088" y="3757"/>
                  </a:lnTo>
                  <a:lnTo>
                    <a:pt x="21043" y="3837"/>
                  </a:lnTo>
                  <a:lnTo>
                    <a:pt x="21014" y="3890"/>
                  </a:lnTo>
                  <a:lnTo>
                    <a:pt x="20985" y="3942"/>
                  </a:lnTo>
                  <a:lnTo>
                    <a:pt x="20935" y="4027"/>
                  </a:lnTo>
                  <a:lnTo>
                    <a:pt x="20883" y="4112"/>
                  </a:lnTo>
                  <a:lnTo>
                    <a:pt x="20857" y="4155"/>
                  </a:lnTo>
                  <a:lnTo>
                    <a:pt x="20831" y="4198"/>
                  </a:lnTo>
                  <a:lnTo>
                    <a:pt x="20760" y="4314"/>
                  </a:lnTo>
                  <a:lnTo>
                    <a:pt x="20685" y="4427"/>
                  </a:lnTo>
                  <a:lnTo>
                    <a:pt x="20672" y="4448"/>
                  </a:lnTo>
                  <a:lnTo>
                    <a:pt x="20631" y="4509"/>
                  </a:lnTo>
                  <a:lnTo>
                    <a:pt x="20590" y="4570"/>
                  </a:lnTo>
                  <a:lnTo>
                    <a:pt x="20506" y="4689"/>
                  </a:lnTo>
                  <a:lnTo>
                    <a:pt x="20453" y="4762"/>
                  </a:lnTo>
                  <a:lnTo>
                    <a:pt x="20394" y="4843"/>
                  </a:lnTo>
                  <a:lnTo>
                    <a:pt x="20333" y="4923"/>
                  </a:lnTo>
                  <a:lnTo>
                    <a:pt x="20300" y="4966"/>
                  </a:lnTo>
                  <a:lnTo>
                    <a:pt x="20266" y="5009"/>
                  </a:lnTo>
                  <a:lnTo>
                    <a:pt x="20211" y="5080"/>
                  </a:lnTo>
                  <a:lnTo>
                    <a:pt x="20155" y="5148"/>
                  </a:lnTo>
                  <a:lnTo>
                    <a:pt x="20117" y="5193"/>
                  </a:lnTo>
                  <a:lnTo>
                    <a:pt x="20080" y="5239"/>
                  </a:lnTo>
                  <a:lnTo>
                    <a:pt x="20025" y="5303"/>
                  </a:lnTo>
                  <a:lnTo>
                    <a:pt x="19969" y="5366"/>
                  </a:lnTo>
                  <a:lnTo>
                    <a:pt x="19890" y="5456"/>
                  </a:lnTo>
                  <a:lnTo>
                    <a:pt x="19833" y="5517"/>
                  </a:lnTo>
                  <a:lnTo>
                    <a:pt x="19777" y="5578"/>
                  </a:lnTo>
                  <a:lnTo>
                    <a:pt x="19695" y="5664"/>
                  </a:lnTo>
                  <a:lnTo>
                    <a:pt x="19636" y="5723"/>
                  </a:lnTo>
                  <a:lnTo>
                    <a:pt x="19578" y="5781"/>
                  </a:lnTo>
                  <a:lnTo>
                    <a:pt x="19495" y="5863"/>
                  </a:lnTo>
                  <a:lnTo>
                    <a:pt x="19432" y="5922"/>
                  </a:lnTo>
                  <a:lnTo>
                    <a:pt x="19370" y="5980"/>
                  </a:lnTo>
                  <a:lnTo>
                    <a:pt x="19329" y="6017"/>
                  </a:lnTo>
                  <a:lnTo>
                    <a:pt x="19288" y="6053"/>
                  </a:lnTo>
                  <a:lnTo>
                    <a:pt x="19218" y="6116"/>
                  </a:lnTo>
                  <a:lnTo>
                    <a:pt x="19147" y="6176"/>
                  </a:lnTo>
                  <a:lnTo>
                    <a:pt x="19111" y="6206"/>
                  </a:lnTo>
                  <a:lnTo>
                    <a:pt x="19076" y="6237"/>
                  </a:lnTo>
                  <a:lnTo>
                    <a:pt x="18973" y="6320"/>
                  </a:lnTo>
                  <a:lnTo>
                    <a:pt x="18869" y="6403"/>
                  </a:lnTo>
                  <a:lnTo>
                    <a:pt x="18858" y="6412"/>
                  </a:lnTo>
                  <a:lnTo>
                    <a:pt x="18802" y="6454"/>
                  </a:lnTo>
                  <a:lnTo>
                    <a:pt x="18746" y="6496"/>
                  </a:lnTo>
                  <a:lnTo>
                    <a:pt x="18689" y="6537"/>
                  </a:lnTo>
                  <a:lnTo>
                    <a:pt x="18633" y="6578"/>
                  </a:lnTo>
                  <a:lnTo>
                    <a:pt x="18595" y="6604"/>
                  </a:lnTo>
                  <a:lnTo>
                    <a:pt x="18558" y="6629"/>
                  </a:lnTo>
                  <a:lnTo>
                    <a:pt x="18481" y="6683"/>
                  </a:lnTo>
                  <a:lnTo>
                    <a:pt x="18401" y="6737"/>
                  </a:lnTo>
                  <a:lnTo>
                    <a:pt x="18356" y="6767"/>
                  </a:lnTo>
                  <a:lnTo>
                    <a:pt x="18310" y="6796"/>
                  </a:lnTo>
                  <a:lnTo>
                    <a:pt x="18237" y="6842"/>
                  </a:lnTo>
                  <a:lnTo>
                    <a:pt x="18164" y="6887"/>
                  </a:lnTo>
                  <a:lnTo>
                    <a:pt x="18114" y="6918"/>
                  </a:lnTo>
                  <a:lnTo>
                    <a:pt x="18063" y="6947"/>
                  </a:lnTo>
                  <a:lnTo>
                    <a:pt x="17992" y="6989"/>
                  </a:lnTo>
                  <a:lnTo>
                    <a:pt x="17920" y="7030"/>
                  </a:lnTo>
                  <a:lnTo>
                    <a:pt x="17815" y="7089"/>
                  </a:lnTo>
                  <a:lnTo>
                    <a:pt x="17742" y="7128"/>
                  </a:lnTo>
                  <a:lnTo>
                    <a:pt x="17668" y="7166"/>
                  </a:lnTo>
                  <a:lnTo>
                    <a:pt x="17562" y="7221"/>
                  </a:lnTo>
                  <a:lnTo>
                    <a:pt x="17486" y="7259"/>
                  </a:lnTo>
                  <a:lnTo>
                    <a:pt x="17410" y="7295"/>
                  </a:lnTo>
                  <a:lnTo>
                    <a:pt x="17356" y="7320"/>
                  </a:lnTo>
                  <a:lnTo>
                    <a:pt x="17302" y="7345"/>
                  </a:lnTo>
                  <a:lnTo>
                    <a:pt x="17222" y="7381"/>
                  </a:lnTo>
                  <a:lnTo>
                    <a:pt x="17141" y="7416"/>
                  </a:lnTo>
                  <a:lnTo>
                    <a:pt x="17089" y="7439"/>
                  </a:lnTo>
                  <a:lnTo>
                    <a:pt x="17038" y="7461"/>
                  </a:lnTo>
                  <a:lnTo>
                    <a:pt x="16947" y="7498"/>
                  </a:lnTo>
                  <a:lnTo>
                    <a:pt x="16856" y="7533"/>
                  </a:lnTo>
                  <a:lnTo>
                    <a:pt x="16811" y="7551"/>
                  </a:lnTo>
                  <a:lnTo>
                    <a:pt x="16767" y="7568"/>
                  </a:lnTo>
                  <a:lnTo>
                    <a:pt x="16629" y="7619"/>
                  </a:lnTo>
                  <a:lnTo>
                    <a:pt x="16560" y="7644"/>
                  </a:lnTo>
                  <a:lnTo>
                    <a:pt x="16490" y="7668"/>
                  </a:lnTo>
                  <a:lnTo>
                    <a:pt x="16341" y="7717"/>
                  </a:lnTo>
                  <a:lnTo>
                    <a:pt x="16191" y="7766"/>
                  </a:lnTo>
                  <a:lnTo>
                    <a:pt x="16093" y="7795"/>
                  </a:lnTo>
                  <a:lnTo>
                    <a:pt x="15991" y="7826"/>
                  </a:lnTo>
                  <a:lnTo>
                    <a:pt x="15888" y="7855"/>
                  </a:lnTo>
                  <a:lnTo>
                    <a:pt x="15770" y="7887"/>
                  </a:lnTo>
                  <a:lnTo>
                    <a:pt x="15675" y="7913"/>
                  </a:lnTo>
                  <a:lnTo>
                    <a:pt x="15578" y="7939"/>
                  </a:lnTo>
                  <a:lnTo>
                    <a:pt x="15455" y="7969"/>
                  </a:lnTo>
                  <a:lnTo>
                    <a:pt x="15358" y="7992"/>
                  </a:lnTo>
                  <a:lnTo>
                    <a:pt x="15261" y="8015"/>
                  </a:lnTo>
                  <a:lnTo>
                    <a:pt x="15137" y="8042"/>
                  </a:lnTo>
                  <a:lnTo>
                    <a:pt x="15035" y="8064"/>
                  </a:lnTo>
                  <a:lnTo>
                    <a:pt x="14933" y="8084"/>
                  </a:lnTo>
                  <a:lnTo>
                    <a:pt x="14814" y="8109"/>
                  </a:lnTo>
                  <a:lnTo>
                    <a:pt x="14694" y="8131"/>
                  </a:lnTo>
                  <a:lnTo>
                    <a:pt x="14575" y="8151"/>
                  </a:lnTo>
                  <a:lnTo>
                    <a:pt x="14486" y="8167"/>
                  </a:lnTo>
                  <a:lnTo>
                    <a:pt x="14319" y="8193"/>
                  </a:lnTo>
                  <a:lnTo>
                    <a:pt x="14151" y="8218"/>
                  </a:lnTo>
                  <a:lnTo>
                    <a:pt x="14072" y="8228"/>
                  </a:lnTo>
                  <a:lnTo>
                    <a:pt x="13940" y="8245"/>
                  </a:lnTo>
                  <a:lnTo>
                    <a:pt x="13807" y="8262"/>
                  </a:lnTo>
                  <a:lnTo>
                    <a:pt x="13692" y="8275"/>
                  </a:lnTo>
                  <a:lnTo>
                    <a:pt x="13575" y="8288"/>
                  </a:lnTo>
                  <a:lnTo>
                    <a:pt x="13511" y="8295"/>
                  </a:lnTo>
                  <a:lnTo>
                    <a:pt x="13357" y="8309"/>
                  </a:lnTo>
                  <a:lnTo>
                    <a:pt x="13201" y="8322"/>
                  </a:lnTo>
                  <a:lnTo>
                    <a:pt x="13119" y="8328"/>
                  </a:lnTo>
                  <a:lnTo>
                    <a:pt x="13002" y="8337"/>
                  </a:lnTo>
                  <a:lnTo>
                    <a:pt x="12882" y="8345"/>
                  </a:lnTo>
                  <a:lnTo>
                    <a:pt x="12765" y="8352"/>
                  </a:lnTo>
                  <a:lnTo>
                    <a:pt x="12553" y="8363"/>
                  </a:lnTo>
                  <a:lnTo>
                    <a:pt x="12426" y="8369"/>
                  </a:lnTo>
                  <a:lnTo>
                    <a:pt x="12212" y="8377"/>
                  </a:lnTo>
                  <a:lnTo>
                    <a:pt x="12084" y="8381"/>
                  </a:lnTo>
                  <a:lnTo>
                    <a:pt x="11968" y="8383"/>
                  </a:lnTo>
                  <a:lnTo>
                    <a:pt x="11849" y="8386"/>
                  </a:lnTo>
                  <a:lnTo>
                    <a:pt x="11736" y="8388"/>
                  </a:lnTo>
                  <a:lnTo>
                    <a:pt x="11560" y="8389"/>
                  </a:lnTo>
                  <a:lnTo>
                    <a:pt x="11380" y="8390"/>
                  </a:lnTo>
                  <a:lnTo>
                    <a:pt x="11217" y="8390"/>
                  </a:lnTo>
                  <a:lnTo>
                    <a:pt x="11053" y="8388"/>
                  </a:lnTo>
                  <a:lnTo>
                    <a:pt x="10891" y="8386"/>
                  </a:lnTo>
                  <a:lnTo>
                    <a:pt x="10727" y="8384"/>
                  </a:lnTo>
                  <a:lnTo>
                    <a:pt x="10564" y="8380"/>
                  </a:lnTo>
                  <a:lnTo>
                    <a:pt x="10400" y="8376"/>
                  </a:lnTo>
                  <a:lnTo>
                    <a:pt x="10075" y="8366"/>
                  </a:lnTo>
                  <a:lnTo>
                    <a:pt x="9750" y="8355"/>
                  </a:lnTo>
                  <a:lnTo>
                    <a:pt x="9427" y="8342"/>
                  </a:lnTo>
                  <a:lnTo>
                    <a:pt x="8787" y="8315"/>
                  </a:lnTo>
                  <a:lnTo>
                    <a:pt x="8155" y="8288"/>
                  </a:lnTo>
                  <a:lnTo>
                    <a:pt x="7844" y="8275"/>
                  </a:lnTo>
                  <a:lnTo>
                    <a:pt x="7536" y="8264"/>
                  </a:lnTo>
                  <a:lnTo>
                    <a:pt x="7231" y="8254"/>
                  </a:lnTo>
                  <a:lnTo>
                    <a:pt x="6928" y="8247"/>
                  </a:lnTo>
                  <a:lnTo>
                    <a:pt x="6776" y="8245"/>
                  </a:lnTo>
                  <a:lnTo>
                    <a:pt x="6625" y="8243"/>
                  </a:lnTo>
                  <a:lnTo>
                    <a:pt x="6475" y="8242"/>
                  </a:lnTo>
                  <a:lnTo>
                    <a:pt x="6325" y="8241"/>
                  </a:lnTo>
                  <a:lnTo>
                    <a:pt x="6189" y="8242"/>
                  </a:lnTo>
                  <a:lnTo>
                    <a:pt x="6055" y="8243"/>
                  </a:lnTo>
                  <a:lnTo>
                    <a:pt x="5968" y="8244"/>
                  </a:lnTo>
                  <a:lnTo>
                    <a:pt x="5794" y="8247"/>
                  </a:lnTo>
                  <a:lnTo>
                    <a:pt x="5691" y="8250"/>
                  </a:lnTo>
                  <a:lnTo>
                    <a:pt x="5538" y="8255"/>
                  </a:lnTo>
                  <a:lnTo>
                    <a:pt x="5430" y="8260"/>
                  </a:lnTo>
                  <a:lnTo>
                    <a:pt x="5289" y="8266"/>
                  </a:lnTo>
                  <a:lnTo>
                    <a:pt x="5181" y="8272"/>
                  </a:lnTo>
                  <a:lnTo>
                    <a:pt x="5045" y="8280"/>
                  </a:lnTo>
                  <a:lnTo>
                    <a:pt x="4940" y="8287"/>
                  </a:lnTo>
                  <a:lnTo>
                    <a:pt x="4809" y="8297"/>
                  </a:lnTo>
                  <a:lnTo>
                    <a:pt x="4704" y="8305"/>
                  </a:lnTo>
                  <a:lnTo>
                    <a:pt x="4578" y="8317"/>
                  </a:lnTo>
                  <a:lnTo>
                    <a:pt x="4475" y="8326"/>
                  </a:lnTo>
                  <a:lnTo>
                    <a:pt x="4351" y="8340"/>
                  </a:lnTo>
                  <a:lnTo>
                    <a:pt x="4293" y="8346"/>
                  </a:lnTo>
                  <a:lnTo>
                    <a:pt x="4247" y="8352"/>
                  </a:lnTo>
                  <a:lnTo>
                    <a:pt x="4156" y="8363"/>
                  </a:lnTo>
                  <a:lnTo>
                    <a:pt x="4044" y="8377"/>
                  </a:lnTo>
                  <a:lnTo>
                    <a:pt x="3955" y="8390"/>
                  </a:lnTo>
                  <a:lnTo>
                    <a:pt x="3843" y="8406"/>
                  </a:lnTo>
                  <a:lnTo>
                    <a:pt x="3758" y="8419"/>
                  </a:lnTo>
                  <a:lnTo>
                    <a:pt x="3647" y="8439"/>
                  </a:lnTo>
                  <a:lnTo>
                    <a:pt x="3565" y="8453"/>
                  </a:lnTo>
                  <a:lnTo>
                    <a:pt x="3454" y="8473"/>
                  </a:lnTo>
                  <a:lnTo>
                    <a:pt x="3376" y="8488"/>
                  </a:lnTo>
                  <a:lnTo>
                    <a:pt x="3262" y="8511"/>
                  </a:lnTo>
                  <a:lnTo>
                    <a:pt x="3191" y="8526"/>
                  </a:lnTo>
                  <a:lnTo>
                    <a:pt x="3066" y="8554"/>
                  </a:lnTo>
                  <a:lnTo>
                    <a:pt x="3009" y="8567"/>
                  </a:lnTo>
                  <a:lnTo>
                    <a:pt x="2918" y="8589"/>
                  </a:lnTo>
                  <a:lnTo>
                    <a:pt x="2830" y="8612"/>
                  </a:lnTo>
                  <a:lnTo>
                    <a:pt x="2771" y="8627"/>
                  </a:lnTo>
                  <a:lnTo>
                    <a:pt x="2713" y="8643"/>
                  </a:lnTo>
                  <a:lnTo>
                    <a:pt x="2676" y="8654"/>
                  </a:lnTo>
                  <a:lnTo>
                    <a:pt x="2596" y="8677"/>
                  </a:lnTo>
                  <a:lnTo>
                    <a:pt x="2551" y="8691"/>
                  </a:lnTo>
                  <a:lnTo>
                    <a:pt x="2479" y="8713"/>
                  </a:lnTo>
                  <a:lnTo>
                    <a:pt x="2430" y="8728"/>
                  </a:lnTo>
                  <a:lnTo>
                    <a:pt x="2360" y="8752"/>
                  </a:lnTo>
                  <a:lnTo>
                    <a:pt x="2312" y="8769"/>
                  </a:lnTo>
                  <a:lnTo>
                    <a:pt x="2240" y="8795"/>
                  </a:lnTo>
                  <a:lnTo>
                    <a:pt x="2193" y="8812"/>
                  </a:lnTo>
                  <a:lnTo>
                    <a:pt x="2121" y="8839"/>
                  </a:lnTo>
                  <a:lnTo>
                    <a:pt x="2074" y="8857"/>
                  </a:lnTo>
                  <a:lnTo>
                    <a:pt x="1999" y="8887"/>
                  </a:lnTo>
                  <a:lnTo>
                    <a:pt x="1957" y="8904"/>
                  </a:lnTo>
                  <a:lnTo>
                    <a:pt x="1868" y="8943"/>
                  </a:lnTo>
                  <a:lnTo>
                    <a:pt x="1841" y="8955"/>
                  </a:lnTo>
                  <a:lnTo>
                    <a:pt x="1783" y="8981"/>
                  </a:lnTo>
                  <a:lnTo>
                    <a:pt x="1725" y="9007"/>
                  </a:lnTo>
                  <a:lnTo>
                    <a:pt x="1702" y="9018"/>
                  </a:lnTo>
                  <a:lnTo>
                    <a:pt x="1612" y="9062"/>
                  </a:lnTo>
                  <a:lnTo>
                    <a:pt x="1571" y="9082"/>
                  </a:lnTo>
                  <a:lnTo>
                    <a:pt x="1499" y="9120"/>
                  </a:lnTo>
                  <a:lnTo>
                    <a:pt x="1456" y="9143"/>
                  </a:lnTo>
                  <a:lnTo>
                    <a:pt x="1388" y="9180"/>
                  </a:lnTo>
                  <a:lnTo>
                    <a:pt x="1344" y="9205"/>
                  </a:lnTo>
                  <a:lnTo>
                    <a:pt x="1280" y="9242"/>
                  </a:lnTo>
                  <a:lnTo>
                    <a:pt x="1237" y="9269"/>
                  </a:lnTo>
                  <a:lnTo>
                    <a:pt x="1173" y="9308"/>
                  </a:lnTo>
                  <a:lnTo>
                    <a:pt x="1131" y="9335"/>
                  </a:lnTo>
                  <a:lnTo>
                    <a:pt x="1069" y="9377"/>
                  </a:lnTo>
                  <a:lnTo>
                    <a:pt x="1029" y="9403"/>
                  </a:lnTo>
                  <a:lnTo>
                    <a:pt x="963" y="9451"/>
                  </a:lnTo>
                  <a:lnTo>
                    <a:pt x="931" y="9474"/>
                  </a:lnTo>
                  <a:lnTo>
                    <a:pt x="886" y="9508"/>
                  </a:lnTo>
                  <a:lnTo>
                    <a:pt x="841" y="9542"/>
                  </a:lnTo>
                  <a:lnTo>
                    <a:pt x="835" y="9547"/>
                  </a:lnTo>
                  <a:lnTo>
                    <a:pt x="789" y="9584"/>
                  </a:lnTo>
                  <a:lnTo>
                    <a:pt x="744" y="9623"/>
                  </a:lnTo>
                  <a:lnTo>
                    <a:pt x="718" y="9646"/>
                  </a:lnTo>
                  <a:lnTo>
                    <a:pt x="686" y="9673"/>
                  </a:lnTo>
                  <a:lnTo>
                    <a:pt x="656" y="9700"/>
                  </a:lnTo>
                  <a:lnTo>
                    <a:pt x="625" y="9730"/>
                  </a:lnTo>
                  <a:lnTo>
                    <a:pt x="574" y="9781"/>
                  </a:lnTo>
                  <a:lnTo>
                    <a:pt x="542" y="9814"/>
                  </a:lnTo>
                  <a:lnTo>
                    <a:pt x="494" y="9863"/>
                  </a:lnTo>
                  <a:lnTo>
                    <a:pt x="463" y="9898"/>
                  </a:lnTo>
                  <a:lnTo>
                    <a:pt x="420" y="9949"/>
                  </a:lnTo>
                  <a:lnTo>
                    <a:pt x="391" y="9984"/>
                  </a:lnTo>
                  <a:lnTo>
                    <a:pt x="351" y="10037"/>
                  </a:lnTo>
                  <a:lnTo>
                    <a:pt x="324" y="10072"/>
                  </a:lnTo>
                  <a:lnTo>
                    <a:pt x="304" y="10100"/>
                  </a:lnTo>
                  <a:lnTo>
                    <a:pt x="285" y="10129"/>
                  </a:lnTo>
                  <a:lnTo>
                    <a:pt x="263" y="10163"/>
                  </a:lnTo>
                  <a:lnTo>
                    <a:pt x="242" y="10196"/>
                  </a:lnTo>
                  <a:lnTo>
                    <a:pt x="222" y="10230"/>
                  </a:lnTo>
                  <a:lnTo>
                    <a:pt x="207" y="10255"/>
                  </a:lnTo>
                  <a:lnTo>
                    <a:pt x="182" y="10303"/>
                  </a:lnTo>
                  <a:lnTo>
                    <a:pt x="157" y="10350"/>
                  </a:lnTo>
                  <a:lnTo>
                    <a:pt x="148" y="10369"/>
                  </a:lnTo>
                  <a:lnTo>
                    <a:pt x="131" y="10408"/>
                  </a:lnTo>
                  <a:lnTo>
                    <a:pt x="114" y="10446"/>
                  </a:lnTo>
                  <a:lnTo>
                    <a:pt x="101" y="10482"/>
                  </a:lnTo>
                  <a:lnTo>
                    <a:pt x="89" y="10514"/>
                  </a:lnTo>
                  <a:lnTo>
                    <a:pt x="77" y="10546"/>
                  </a:lnTo>
                  <a:lnTo>
                    <a:pt x="65" y="10586"/>
                  </a:lnTo>
                  <a:lnTo>
                    <a:pt x="59" y="10606"/>
                  </a:lnTo>
                  <a:lnTo>
                    <a:pt x="53" y="10627"/>
                  </a:lnTo>
                  <a:lnTo>
                    <a:pt x="47" y="10649"/>
                  </a:lnTo>
                  <a:lnTo>
                    <a:pt x="38" y="10686"/>
                  </a:lnTo>
                  <a:lnTo>
                    <a:pt x="31" y="10718"/>
                  </a:lnTo>
                  <a:lnTo>
                    <a:pt x="25" y="10751"/>
                  </a:lnTo>
                  <a:lnTo>
                    <a:pt x="18" y="10789"/>
                  </a:lnTo>
                  <a:lnTo>
                    <a:pt x="13" y="10825"/>
                  </a:lnTo>
                  <a:lnTo>
                    <a:pt x="9" y="10860"/>
                  </a:lnTo>
                  <a:lnTo>
                    <a:pt x="5" y="10894"/>
                  </a:lnTo>
                  <a:lnTo>
                    <a:pt x="2" y="10946"/>
                  </a:lnTo>
                  <a:lnTo>
                    <a:pt x="0" y="11000"/>
                  </a:lnTo>
                  <a:lnTo>
                    <a:pt x="0" y="11495"/>
                  </a:lnTo>
                  <a:lnTo>
                    <a:pt x="10" y="11529"/>
                  </a:lnTo>
                  <a:lnTo>
                    <a:pt x="20" y="11564"/>
                  </a:lnTo>
                  <a:lnTo>
                    <a:pt x="31" y="11598"/>
                  </a:lnTo>
                  <a:lnTo>
                    <a:pt x="43" y="11631"/>
                  </a:lnTo>
                  <a:lnTo>
                    <a:pt x="55" y="11666"/>
                  </a:lnTo>
                  <a:lnTo>
                    <a:pt x="68" y="11699"/>
                  </a:lnTo>
                  <a:lnTo>
                    <a:pt x="82" y="11732"/>
                  </a:lnTo>
                  <a:lnTo>
                    <a:pt x="96" y="11764"/>
                  </a:lnTo>
                  <a:lnTo>
                    <a:pt x="112" y="11796"/>
                  </a:lnTo>
                  <a:lnTo>
                    <a:pt x="127" y="11829"/>
                  </a:lnTo>
                  <a:lnTo>
                    <a:pt x="144" y="11861"/>
                  </a:lnTo>
                  <a:lnTo>
                    <a:pt x="161" y="11892"/>
                  </a:lnTo>
                  <a:lnTo>
                    <a:pt x="180" y="11923"/>
                  </a:lnTo>
                  <a:lnTo>
                    <a:pt x="199" y="11953"/>
                  </a:lnTo>
                  <a:lnTo>
                    <a:pt x="218" y="11984"/>
                  </a:lnTo>
                  <a:lnTo>
                    <a:pt x="238" y="12014"/>
                  </a:lnTo>
                  <a:lnTo>
                    <a:pt x="258" y="12044"/>
                  </a:lnTo>
                  <a:lnTo>
                    <a:pt x="279" y="12073"/>
                  </a:lnTo>
                  <a:lnTo>
                    <a:pt x="301" y="12102"/>
                  </a:lnTo>
                  <a:lnTo>
                    <a:pt x="324" y="12130"/>
                  </a:lnTo>
                  <a:lnTo>
                    <a:pt x="347" y="12159"/>
                  </a:lnTo>
                  <a:lnTo>
                    <a:pt x="371" y="12187"/>
                  </a:lnTo>
                  <a:lnTo>
                    <a:pt x="396" y="12214"/>
                  </a:lnTo>
                  <a:lnTo>
                    <a:pt x="421" y="12241"/>
                  </a:lnTo>
                  <a:lnTo>
                    <a:pt x="447" y="12268"/>
                  </a:lnTo>
                  <a:lnTo>
                    <a:pt x="473" y="12294"/>
                  </a:lnTo>
                  <a:lnTo>
                    <a:pt x="500" y="12321"/>
                  </a:lnTo>
                  <a:lnTo>
                    <a:pt x="528" y="12347"/>
                  </a:lnTo>
                  <a:lnTo>
                    <a:pt x="556" y="12372"/>
                  </a:lnTo>
                  <a:lnTo>
                    <a:pt x="585" y="12397"/>
                  </a:lnTo>
                  <a:lnTo>
                    <a:pt x="615" y="12421"/>
                  </a:lnTo>
                  <a:lnTo>
                    <a:pt x="645" y="12445"/>
                  </a:lnTo>
                  <a:lnTo>
                    <a:pt x="675" y="12469"/>
                  </a:lnTo>
                  <a:lnTo>
                    <a:pt x="708" y="12493"/>
                  </a:lnTo>
                  <a:lnTo>
                    <a:pt x="739" y="12516"/>
                  </a:lnTo>
                  <a:lnTo>
                    <a:pt x="772" y="12538"/>
                  </a:lnTo>
                  <a:lnTo>
                    <a:pt x="805" y="12560"/>
                  </a:lnTo>
                  <a:lnTo>
                    <a:pt x="838" y="12582"/>
                  </a:lnTo>
                  <a:lnTo>
                    <a:pt x="873" y="12603"/>
                  </a:lnTo>
                  <a:lnTo>
                    <a:pt x="909" y="12624"/>
                  </a:lnTo>
                  <a:lnTo>
                    <a:pt x="944" y="12644"/>
                  </a:lnTo>
                  <a:lnTo>
                    <a:pt x="980" y="12665"/>
                  </a:lnTo>
                  <a:lnTo>
                    <a:pt x="1016" y="12685"/>
                  </a:lnTo>
                  <a:lnTo>
                    <a:pt x="1055" y="12704"/>
                  </a:lnTo>
                  <a:lnTo>
                    <a:pt x="1092" y="12722"/>
                  </a:lnTo>
                  <a:lnTo>
                    <a:pt x="1131" y="12741"/>
                  </a:lnTo>
                  <a:lnTo>
                    <a:pt x="1169" y="12759"/>
                  </a:lnTo>
                  <a:lnTo>
                    <a:pt x="1209" y="12776"/>
                  </a:lnTo>
                  <a:lnTo>
                    <a:pt x="1250" y="12793"/>
                  </a:lnTo>
                  <a:lnTo>
                    <a:pt x="1290" y="12809"/>
                  </a:lnTo>
                  <a:lnTo>
                    <a:pt x="1331" y="12826"/>
                  </a:lnTo>
                  <a:lnTo>
                    <a:pt x="1373" y="12842"/>
                  </a:lnTo>
                  <a:lnTo>
                    <a:pt x="1416" y="12857"/>
                  </a:lnTo>
                  <a:lnTo>
                    <a:pt x="1459" y="12872"/>
                  </a:lnTo>
                  <a:lnTo>
                    <a:pt x="1502" y="12886"/>
                  </a:lnTo>
                  <a:lnTo>
                    <a:pt x="1546" y="12900"/>
                  </a:lnTo>
                  <a:lnTo>
                    <a:pt x="1591" y="12913"/>
                  </a:lnTo>
                  <a:lnTo>
                    <a:pt x="1636" y="12926"/>
                  </a:lnTo>
                  <a:lnTo>
                    <a:pt x="1727" y="12950"/>
                  </a:lnTo>
                  <a:lnTo>
                    <a:pt x="1822" y="12973"/>
                  </a:lnTo>
                  <a:lnTo>
                    <a:pt x="1917" y="12994"/>
                  </a:lnTo>
                  <a:lnTo>
                    <a:pt x="1991" y="13008"/>
                  </a:lnTo>
                  <a:lnTo>
                    <a:pt x="2065" y="13021"/>
                  </a:lnTo>
                  <a:lnTo>
                    <a:pt x="2140" y="13034"/>
                  </a:lnTo>
                  <a:lnTo>
                    <a:pt x="2214" y="13045"/>
                  </a:lnTo>
                  <a:lnTo>
                    <a:pt x="2291" y="13056"/>
                  </a:lnTo>
                  <a:lnTo>
                    <a:pt x="2366" y="13065"/>
                  </a:lnTo>
                  <a:lnTo>
                    <a:pt x="2442" y="13074"/>
                  </a:lnTo>
                  <a:lnTo>
                    <a:pt x="2520" y="13082"/>
                  </a:lnTo>
                  <a:lnTo>
                    <a:pt x="2597" y="13089"/>
                  </a:lnTo>
                  <a:lnTo>
                    <a:pt x="2676" y="13095"/>
                  </a:lnTo>
                  <a:lnTo>
                    <a:pt x="2754" y="13100"/>
                  </a:lnTo>
                  <a:lnTo>
                    <a:pt x="2833" y="13104"/>
                  </a:lnTo>
                  <a:lnTo>
                    <a:pt x="2912" y="13107"/>
                  </a:lnTo>
                  <a:lnTo>
                    <a:pt x="2992" y="13109"/>
                  </a:lnTo>
                  <a:lnTo>
                    <a:pt x="3072" y="13111"/>
                  </a:lnTo>
                  <a:lnTo>
                    <a:pt x="3152" y="13111"/>
                  </a:lnTo>
                  <a:lnTo>
                    <a:pt x="3241" y="13110"/>
                  </a:lnTo>
                  <a:lnTo>
                    <a:pt x="3330" y="13109"/>
                  </a:lnTo>
                  <a:lnTo>
                    <a:pt x="3419" y="13106"/>
                  </a:lnTo>
                  <a:lnTo>
                    <a:pt x="3509" y="13102"/>
                  </a:lnTo>
                  <a:lnTo>
                    <a:pt x="3598" y="13097"/>
                  </a:lnTo>
                  <a:lnTo>
                    <a:pt x="3688" y="13091"/>
                  </a:lnTo>
                  <a:lnTo>
                    <a:pt x="3776" y="13084"/>
                  </a:lnTo>
                  <a:lnTo>
                    <a:pt x="3866" y="13077"/>
                  </a:lnTo>
                  <a:lnTo>
                    <a:pt x="3955" y="13063"/>
                  </a:lnTo>
                  <a:lnTo>
                    <a:pt x="4044" y="13051"/>
                  </a:lnTo>
                  <a:lnTo>
                    <a:pt x="4156" y="13036"/>
                  </a:lnTo>
                  <a:lnTo>
                    <a:pt x="4247" y="13025"/>
                  </a:lnTo>
                  <a:lnTo>
                    <a:pt x="4351" y="13013"/>
                  </a:lnTo>
                  <a:lnTo>
                    <a:pt x="4475" y="13000"/>
                  </a:lnTo>
                  <a:lnTo>
                    <a:pt x="4493" y="12999"/>
                  </a:lnTo>
                  <a:lnTo>
                    <a:pt x="4604" y="12980"/>
                  </a:lnTo>
                  <a:lnTo>
                    <a:pt x="4713" y="12961"/>
                  </a:lnTo>
                  <a:lnTo>
                    <a:pt x="4823" y="12941"/>
                  </a:lnTo>
                  <a:lnTo>
                    <a:pt x="4934" y="12920"/>
                  </a:lnTo>
                  <a:lnTo>
                    <a:pt x="5043" y="12898"/>
                  </a:lnTo>
                  <a:lnTo>
                    <a:pt x="5154" y="12875"/>
                  </a:lnTo>
                  <a:lnTo>
                    <a:pt x="5263" y="12851"/>
                  </a:lnTo>
                  <a:lnTo>
                    <a:pt x="5374" y="12826"/>
                  </a:lnTo>
                  <a:lnTo>
                    <a:pt x="5484" y="12800"/>
                  </a:lnTo>
                  <a:lnTo>
                    <a:pt x="5594" y="12773"/>
                  </a:lnTo>
                  <a:lnTo>
                    <a:pt x="5704" y="12746"/>
                  </a:lnTo>
                  <a:lnTo>
                    <a:pt x="5815" y="12718"/>
                  </a:lnTo>
                  <a:lnTo>
                    <a:pt x="5924" y="12689"/>
                  </a:lnTo>
                  <a:lnTo>
                    <a:pt x="6035" y="12660"/>
                  </a:lnTo>
                  <a:lnTo>
                    <a:pt x="6255" y="12598"/>
                  </a:lnTo>
                  <a:lnTo>
                    <a:pt x="6475" y="12535"/>
                  </a:lnTo>
                  <a:lnTo>
                    <a:pt x="6695" y="12470"/>
                  </a:lnTo>
                  <a:lnTo>
                    <a:pt x="6914" y="12403"/>
                  </a:lnTo>
                  <a:lnTo>
                    <a:pt x="7133" y="12335"/>
                  </a:lnTo>
                  <a:lnTo>
                    <a:pt x="7352" y="12266"/>
                  </a:lnTo>
                  <a:lnTo>
                    <a:pt x="7570" y="12196"/>
                  </a:lnTo>
                  <a:lnTo>
                    <a:pt x="8005" y="12055"/>
                  </a:lnTo>
                  <a:lnTo>
                    <a:pt x="8203" y="11991"/>
                  </a:lnTo>
                  <a:lnTo>
                    <a:pt x="8619" y="11856"/>
                  </a:lnTo>
                  <a:lnTo>
                    <a:pt x="8828" y="11789"/>
                  </a:lnTo>
                  <a:lnTo>
                    <a:pt x="9039" y="11723"/>
                  </a:lnTo>
                  <a:lnTo>
                    <a:pt x="9251" y="11659"/>
                  </a:lnTo>
                  <a:lnTo>
                    <a:pt x="9465" y="11596"/>
                  </a:lnTo>
                  <a:lnTo>
                    <a:pt x="9573" y="11565"/>
                  </a:lnTo>
                  <a:lnTo>
                    <a:pt x="9682" y="11535"/>
                  </a:lnTo>
                  <a:lnTo>
                    <a:pt x="9790" y="11506"/>
                  </a:lnTo>
                  <a:lnTo>
                    <a:pt x="9899" y="11478"/>
                  </a:lnTo>
                  <a:lnTo>
                    <a:pt x="10009" y="11449"/>
                  </a:lnTo>
                  <a:lnTo>
                    <a:pt x="10119" y="11422"/>
                  </a:lnTo>
                  <a:lnTo>
                    <a:pt x="10230" y="11395"/>
                  </a:lnTo>
                  <a:lnTo>
                    <a:pt x="10341" y="11370"/>
                  </a:lnTo>
                  <a:lnTo>
                    <a:pt x="10453" y="11346"/>
                  </a:lnTo>
                  <a:lnTo>
                    <a:pt x="10566" y="11322"/>
                  </a:lnTo>
                  <a:lnTo>
                    <a:pt x="10679" y="11300"/>
                  </a:lnTo>
                  <a:lnTo>
                    <a:pt x="10793" y="11277"/>
                  </a:lnTo>
                  <a:lnTo>
                    <a:pt x="10908" y="11257"/>
                  </a:lnTo>
                  <a:lnTo>
                    <a:pt x="11023" y="11238"/>
                  </a:lnTo>
                  <a:lnTo>
                    <a:pt x="11139" y="11220"/>
                  </a:lnTo>
                  <a:lnTo>
                    <a:pt x="11256" y="11204"/>
                  </a:lnTo>
                  <a:lnTo>
                    <a:pt x="11373" y="11189"/>
                  </a:lnTo>
                  <a:lnTo>
                    <a:pt x="11492" y="11175"/>
                  </a:lnTo>
                  <a:lnTo>
                    <a:pt x="11611" y="11162"/>
                  </a:lnTo>
                  <a:lnTo>
                    <a:pt x="11730" y="11152"/>
                  </a:lnTo>
                  <a:lnTo>
                    <a:pt x="11798" y="11146"/>
                  </a:lnTo>
                  <a:lnTo>
                    <a:pt x="11865" y="11142"/>
                  </a:lnTo>
                  <a:lnTo>
                    <a:pt x="11932" y="11138"/>
                  </a:lnTo>
                  <a:lnTo>
                    <a:pt x="12000" y="11134"/>
                  </a:lnTo>
                  <a:lnTo>
                    <a:pt x="12067" y="11132"/>
                  </a:lnTo>
                  <a:lnTo>
                    <a:pt x="12135" y="11130"/>
                  </a:lnTo>
                  <a:lnTo>
                    <a:pt x="12202" y="11129"/>
                  </a:lnTo>
                  <a:lnTo>
                    <a:pt x="12268" y="11129"/>
                  </a:lnTo>
                  <a:lnTo>
                    <a:pt x="12375" y="11130"/>
                  </a:lnTo>
                  <a:lnTo>
                    <a:pt x="12482" y="11132"/>
                  </a:lnTo>
                  <a:lnTo>
                    <a:pt x="12587" y="11137"/>
                  </a:lnTo>
                  <a:lnTo>
                    <a:pt x="12694" y="11143"/>
                  </a:lnTo>
                  <a:lnTo>
                    <a:pt x="12798" y="11151"/>
                  </a:lnTo>
                  <a:lnTo>
                    <a:pt x="12904" y="11161"/>
                  </a:lnTo>
                  <a:lnTo>
                    <a:pt x="13009" y="11173"/>
                  </a:lnTo>
                  <a:lnTo>
                    <a:pt x="13113" y="11186"/>
                  </a:lnTo>
                  <a:lnTo>
                    <a:pt x="13217" y="11201"/>
                  </a:lnTo>
                  <a:lnTo>
                    <a:pt x="13320" y="11218"/>
                  </a:lnTo>
                  <a:lnTo>
                    <a:pt x="13424" y="11237"/>
                  </a:lnTo>
                  <a:lnTo>
                    <a:pt x="13527" y="11257"/>
                  </a:lnTo>
                  <a:lnTo>
                    <a:pt x="13629" y="11279"/>
                  </a:lnTo>
                  <a:lnTo>
                    <a:pt x="13731" y="11304"/>
                  </a:lnTo>
                  <a:lnTo>
                    <a:pt x="13831" y="11330"/>
                  </a:lnTo>
                  <a:lnTo>
                    <a:pt x="13932" y="11357"/>
                  </a:lnTo>
                  <a:lnTo>
                    <a:pt x="14032" y="11386"/>
                  </a:lnTo>
                  <a:lnTo>
                    <a:pt x="14131" y="11417"/>
                  </a:lnTo>
                  <a:lnTo>
                    <a:pt x="14231" y="11450"/>
                  </a:lnTo>
                  <a:lnTo>
                    <a:pt x="14328" y="11485"/>
                  </a:lnTo>
                  <a:lnTo>
                    <a:pt x="14426" y="11521"/>
                  </a:lnTo>
                  <a:lnTo>
                    <a:pt x="14522" y="11558"/>
                  </a:lnTo>
                  <a:lnTo>
                    <a:pt x="14619" y="11598"/>
                  </a:lnTo>
                  <a:lnTo>
                    <a:pt x="14713" y="11640"/>
                  </a:lnTo>
                  <a:lnTo>
                    <a:pt x="14808" y="11682"/>
                  </a:lnTo>
                  <a:lnTo>
                    <a:pt x="14901" y="11727"/>
                  </a:lnTo>
                  <a:lnTo>
                    <a:pt x="14995" y="11773"/>
                  </a:lnTo>
                  <a:lnTo>
                    <a:pt x="15086" y="11821"/>
                  </a:lnTo>
                  <a:lnTo>
                    <a:pt x="15178" y="11871"/>
                  </a:lnTo>
                  <a:lnTo>
                    <a:pt x="15268" y="11921"/>
                  </a:lnTo>
                  <a:lnTo>
                    <a:pt x="15358" y="11975"/>
                  </a:lnTo>
                  <a:lnTo>
                    <a:pt x="15446" y="12029"/>
                  </a:lnTo>
                  <a:lnTo>
                    <a:pt x="15527" y="12081"/>
                  </a:lnTo>
                  <a:lnTo>
                    <a:pt x="15607" y="12133"/>
                  </a:lnTo>
                  <a:lnTo>
                    <a:pt x="15686" y="12188"/>
                  </a:lnTo>
                  <a:lnTo>
                    <a:pt x="15763" y="12244"/>
                  </a:lnTo>
                  <a:lnTo>
                    <a:pt x="15840" y="12300"/>
                  </a:lnTo>
                  <a:lnTo>
                    <a:pt x="15916" y="12358"/>
                  </a:lnTo>
                  <a:lnTo>
                    <a:pt x="15991" y="12417"/>
                  </a:lnTo>
                  <a:lnTo>
                    <a:pt x="16064" y="12476"/>
                  </a:lnTo>
                  <a:lnTo>
                    <a:pt x="16093" y="12468"/>
                  </a:lnTo>
                  <a:lnTo>
                    <a:pt x="16191" y="12439"/>
                  </a:lnTo>
                  <a:lnTo>
                    <a:pt x="16341" y="12391"/>
                  </a:lnTo>
                  <a:lnTo>
                    <a:pt x="16490" y="12342"/>
                  </a:lnTo>
                  <a:lnTo>
                    <a:pt x="16560" y="12318"/>
                  </a:lnTo>
                  <a:lnTo>
                    <a:pt x="16629" y="12292"/>
                  </a:lnTo>
                  <a:lnTo>
                    <a:pt x="16767" y="12242"/>
                  </a:lnTo>
                  <a:lnTo>
                    <a:pt x="16856" y="12207"/>
                  </a:lnTo>
                  <a:lnTo>
                    <a:pt x="16947" y="12171"/>
                  </a:lnTo>
                  <a:lnTo>
                    <a:pt x="17038" y="12134"/>
                  </a:lnTo>
                  <a:lnTo>
                    <a:pt x="17089" y="12112"/>
                  </a:lnTo>
                  <a:lnTo>
                    <a:pt x="17141" y="12089"/>
                  </a:lnTo>
                  <a:lnTo>
                    <a:pt x="17222" y="12054"/>
                  </a:lnTo>
                  <a:lnTo>
                    <a:pt x="17302" y="12019"/>
                  </a:lnTo>
                  <a:lnTo>
                    <a:pt x="17410" y="11967"/>
                  </a:lnTo>
                  <a:lnTo>
                    <a:pt x="17486" y="11931"/>
                  </a:lnTo>
                  <a:lnTo>
                    <a:pt x="17562" y="11894"/>
                  </a:lnTo>
                  <a:lnTo>
                    <a:pt x="17668" y="11840"/>
                  </a:lnTo>
                  <a:lnTo>
                    <a:pt x="17742" y="11801"/>
                  </a:lnTo>
                  <a:lnTo>
                    <a:pt x="17815" y="11762"/>
                  </a:lnTo>
                  <a:lnTo>
                    <a:pt x="17920" y="11704"/>
                  </a:lnTo>
                  <a:lnTo>
                    <a:pt x="17992" y="11663"/>
                  </a:lnTo>
                  <a:lnTo>
                    <a:pt x="18063" y="11620"/>
                  </a:lnTo>
                  <a:lnTo>
                    <a:pt x="18114" y="11591"/>
                  </a:lnTo>
                  <a:lnTo>
                    <a:pt x="18164" y="11561"/>
                  </a:lnTo>
                  <a:lnTo>
                    <a:pt x="18237" y="11516"/>
                  </a:lnTo>
                  <a:lnTo>
                    <a:pt x="18310" y="11470"/>
                  </a:lnTo>
                  <a:lnTo>
                    <a:pt x="18356" y="11439"/>
                  </a:lnTo>
                  <a:lnTo>
                    <a:pt x="18401" y="11410"/>
                  </a:lnTo>
                  <a:lnTo>
                    <a:pt x="18481" y="11357"/>
                  </a:lnTo>
                  <a:lnTo>
                    <a:pt x="18558" y="11303"/>
                  </a:lnTo>
                  <a:lnTo>
                    <a:pt x="18595" y="11277"/>
                  </a:lnTo>
                  <a:lnTo>
                    <a:pt x="18633" y="11251"/>
                  </a:lnTo>
                  <a:lnTo>
                    <a:pt x="18689" y="11211"/>
                  </a:lnTo>
                  <a:lnTo>
                    <a:pt x="18746" y="11170"/>
                  </a:lnTo>
                  <a:lnTo>
                    <a:pt x="18802" y="11127"/>
                  </a:lnTo>
                  <a:lnTo>
                    <a:pt x="18858" y="11085"/>
                  </a:lnTo>
                  <a:lnTo>
                    <a:pt x="18868" y="11077"/>
                  </a:lnTo>
                  <a:lnTo>
                    <a:pt x="18973" y="10995"/>
                  </a:lnTo>
                  <a:lnTo>
                    <a:pt x="19076" y="10910"/>
                  </a:lnTo>
                  <a:lnTo>
                    <a:pt x="19111" y="10880"/>
                  </a:lnTo>
                  <a:lnTo>
                    <a:pt x="19147" y="10850"/>
                  </a:lnTo>
                  <a:lnTo>
                    <a:pt x="19218" y="10789"/>
                  </a:lnTo>
                  <a:lnTo>
                    <a:pt x="19288" y="10727"/>
                  </a:lnTo>
                  <a:lnTo>
                    <a:pt x="19329" y="10691"/>
                  </a:lnTo>
                  <a:lnTo>
                    <a:pt x="19369" y="10654"/>
                  </a:lnTo>
                  <a:lnTo>
                    <a:pt x="19432" y="10595"/>
                  </a:lnTo>
                  <a:lnTo>
                    <a:pt x="19495" y="10536"/>
                  </a:lnTo>
                  <a:lnTo>
                    <a:pt x="19578" y="10455"/>
                  </a:lnTo>
                  <a:lnTo>
                    <a:pt x="19636" y="10396"/>
                  </a:lnTo>
                  <a:lnTo>
                    <a:pt x="19695" y="10337"/>
                  </a:lnTo>
                  <a:lnTo>
                    <a:pt x="19777" y="10251"/>
                  </a:lnTo>
                  <a:lnTo>
                    <a:pt x="19833" y="10190"/>
                  </a:lnTo>
                  <a:lnTo>
                    <a:pt x="19890" y="10130"/>
                  </a:lnTo>
                  <a:lnTo>
                    <a:pt x="19969" y="10040"/>
                  </a:lnTo>
                  <a:lnTo>
                    <a:pt x="20025" y="9977"/>
                  </a:lnTo>
                  <a:lnTo>
                    <a:pt x="20080" y="9912"/>
                  </a:lnTo>
                  <a:lnTo>
                    <a:pt x="20155" y="9822"/>
                  </a:lnTo>
                  <a:lnTo>
                    <a:pt x="20211" y="9752"/>
                  </a:lnTo>
                  <a:lnTo>
                    <a:pt x="20266" y="9683"/>
                  </a:lnTo>
                  <a:lnTo>
                    <a:pt x="20300" y="9640"/>
                  </a:lnTo>
                  <a:lnTo>
                    <a:pt x="20333" y="9596"/>
                  </a:lnTo>
                  <a:lnTo>
                    <a:pt x="20394" y="9516"/>
                  </a:lnTo>
                  <a:lnTo>
                    <a:pt x="20453" y="9435"/>
                  </a:lnTo>
                  <a:lnTo>
                    <a:pt x="20479" y="9399"/>
                  </a:lnTo>
                  <a:lnTo>
                    <a:pt x="20506" y="9363"/>
                  </a:lnTo>
                  <a:lnTo>
                    <a:pt x="20590" y="9243"/>
                  </a:lnTo>
                  <a:lnTo>
                    <a:pt x="20631" y="9182"/>
                  </a:lnTo>
                  <a:lnTo>
                    <a:pt x="20672" y="9122"/>
                  </a:lnTo>
                  <a:lnTo>
                    <a:pt x="20685" y="9102"/>
                  </a:lnTo>
                  <a:lnTo>
                    <a:pt x="20759" y="8988"/>
                  </a:lnTo>
                  <a:lnTo>
                    <a:pt x="20832" y="8872"/>
                  </a:lnTo>
                  <a:lnTo>
                    <a:pt x="20857" y="8829"/>
                  </a:lnTo>
                  <a:lnTo>
                    <a:pt x="20883" y="8786"/>
                  </a:lnTo>
                  <a:lnTo>
                    <a:pt x="20935" y="8701"/>
                  </a:lnTo>
                  <a:lnTo>
                    <a:pt x="20985" y="8615"/>
                  </a:lnTo>
                  <a:lnTo>
                    <a:pt x="21014" y="8563"/>
                  </a:lnTo>
                  <a:lnTo>
                    <a:pt x="21043" y="8511"/>
                  </a:lnTo>
                  <a:lnTo>
                    <a:pt x="21088" y="8431"/>
                  </a:lnTo>
                  <a:lnTo>
                    <a:pt x="21132" y="8349"/>
                  </a:lnTo>
                  <a:lnTo>
                    <a:pt x="21191" y="8237"/>
                  </a:lnTo>
                  <a:lnTo>
                    <a:pt x="21232" y="8157"/>
                  </a:lnTo>
                  <a:lnTo>
                    <a:pt x="21274" y="8075"/>
                  </a:lnTo>
                  <a:lnTo>
                    <a:pt x="21331" y="7958"/>
                  </a:lnTo>
                  <a:lnTo>
                    <a:pt x="21370" y="7875"/>
                  </a:lnTo>
                  <a:lnTo>
                    <a:pt x="21408" y="7793"/>
                  </a:lnTo>
                  <a:lnTo>
                    <a:pt x="21464" y="7672"/>
                  </a:lnTo>
                  <a:lnTo>
                    <a:pt x="21501" y="7587"/>
                  </a:lnTo>
                  <a:lnTo>
                    <a:pt x="21538" y="7500"/>
                  </a:lnTo>
                  <a:lnTo>
                    <a:pt x="21589" y="7379"/>
                  </a:lnTo>
                  <a:lnTo>
                    <a:pt x="21627" y="7288"/>
                  </a:lnTo>
                  <a:lnTo>
                    <a:pt x="21663" y="7195"/>
                  </a:lnTo>
                  <a:lnTo>
                    <a:pt x="21708" y="7080"/>
                  </a:lnTo>
                  <a:lnTo>
                    <a:pt x="21748" y="6974"/>
                  </a:lnTo>
                  <a:lnTo>
                    <a:pt x="21787" y="6867"/>
                  </a:lnTo>
                  <a:lnTo>
                    <a:pt x="21821" y="6773"/>
                  </a:lnTo>
                  <a:lnTo>
                    <a:pt x="21875" y="6616"/>
                  </a:lnTo>
                  <a:lnTo>
                    <a:pt x="21927" y="6458"/>
                  </a:lnTo>
                  <a:lnTo>
                    <a:pt x="21940" y="6415"/>
                  </a:lnTo>
                  <a:lnTo>
                    <a:pt x="21985" y="6276"/>
                  </a:lnTo>
                  <a:lnTo>
                    <a:pt x="22027" y="6135"/>
                  </a:lnTo>
                  <a:lnTo>
                    <a:pt x="22044" y="6077"/>
                  </a:lnTo>
                  <a:lnTo>
                    <a:pt x="22060" y="6018"/>
                  </a:lnTo>
                  <a:lnTo>
                    <a:pt x="22085" y="5932"/>
                  </a:lnTo>
                  <a:lnTo>
                    <a:pt x="22110" y="5844"/>
                  </a:lnTo>
                  <a:lnTo>
                    <a:pt x="22122" y="5801"/>
                  </a:lnTo>
                  <a:lnTo>
                    <a:pt x="22150" y="5694"/>
                  </a:lnTo>
                  <a:lnTo>
                    <a:pt x="22178" y="5584"/>
                  </a:lnTo>
                  <a:lnTo>
                    <a:pt x="22206" y="5471"/>
                  </a:lnTo>
                  <a:lnTo>
                    <a:pt x="22235" y="5353"/>
                  </a:lnTo>
                  <a:lnTo>
                    <a:pt x="22261" y="5238"/>
                  </a:lnTo>
                  <a:lnTo>
                    <a:pt x="22287" y="5122"/>
                  </a:lnTo>
                  <a:lnTo>
                    <a:pt x="22312" y="5014"/>
                  </a:lnTo>
                  <a:lnTo>
                    <a:pt x="22348" y="4845"/>
                  </a:lnTo>
                  <a:lnTo>
                    <a:pt x="22382" y="4673"/>
                  </a:lnTo>
                  <a:lnTo>
                    <a:pt x="22382" y="0"/>
                  </a:lnTo>
                  <a:lnTo>
                    <a:pt x="22348" y="172"/>
                  </a:lnTo>
                  <a:lnTo>
                    <a:pt x="22312" y="34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6"/>
            <p:cNvSpPr>
              <a:spLocks/>
            </p:cNvSpPr>
            <p:nvPr/>
          </p:nvSpPr>
          <p:spPr bwMode="auto">
            <a:xfrm>
              <a:off x="2200396" y="4271400"/>
              <a:ext cx="4418058" cy="2581293"/>
            </a:xfrm>
            <a:custGeom>
              <a:avLst/>
              <a:gdLst>
                <a:gd name="T0" fmla="*/ 2147483647 w 23302"/>
                <a:gd name="T1" fmla="*/ 2147483647 h 13619"/>
                <a:gd name="T2" fmla="*/ 2147483647 w 23302"/>
                <a:gd name="T3" fmla="*/ 2147483647 h 13619"/>
                <a:gd name="T4" fmla="*/ 2147483647 w 23302"/>
                <a:gd name="T5" fmla="*/ 2147483647 h 13619"/>
                <a:gd name="T6" fmla="*/ 2147483647 w 23302"/>
                <a:gd name="T7" fmla="*/ 2147483647 h 13619"/>
                <a:gd name="T8" fmla="*/ 2147483647 w 23302"/>
                <a:gd name="T9" fmla="*/ 2147483647 h 13619"/>
                <a:gd name="T10" fmla="*/ 2147483647 w 23302"/>
                <a:gd name="T11" fmla="*/ 2147483647 h 13619"/>
                <a:gd name="T12" fmla="*/ 2147483647 w 23302"/>
                <a:gd name="T13" fmla="*/ 2147483647 h 13619"/>
                <a:gd name="T14" fmla="*/ 2147483647 w 23302"/>
                <a:gd name="T15" fmla="*/ 2147483647 h 13619"/>
                <a:gd name="T16" fmla="*/ 2147483647 w 23302"/>
                <a:gd name="T17" fmla="*/ 2147483647 h 13619"/>
                <a:gd name="T18" fmla="*/ 2147483647 w 23302"/>
                <a:gd name="T19" fmla="*/ 2147483647 h 13619"/>
                <a:gd name="T20" fmla="*/ 2147483647 w 23302"/>
                <a:gd name="T21" fmla="*/ 2147483647 h 13619"/>
                <a:gd name="T22" fmla="*/ 2147483647 w 23302"/>
                <a:gd name="T23" fmla="*/ 2147483647 h 13619"/>
                <a:gd name="T24" fmla="*/ 2147483647 w 23302"/>
                <a:gd name="T25" fmla="*/ 2147483647 h 13619"/>
                <a:gd name="T26" fmla="*/ 2147483647 w 23302"/>
                <a:gd name="T27" fmla="*/ 2147483647 h 13619"/>
                <a:gd name="T28" fmla="*/ 2147483647 w 23302"/>
                <a:gd name="T29" fmla="*/ 2147483647 h 13619"/>
                <a:gd name="T30" fmla="*/ 2147483647 w 23302"/>
                <a:gd name="T31" fmla="*/ 2147483647 h 13619"/>
                <a:gd name="T32" fmla="*/ 2147483647 w 23302"/>
                <a:gd name="T33" fmla="*/ 2147483647 h 13619"/>
                <a:gd name="T34" fmla="*/ 2147483647 w 23302"/>
                <a:gd name="T35" fmla="*/ 2147483647 h 13619"/>
                <a:gd name="T36" fmla="*/ 2147483647 w 23302"/>
                <a:gd name="T37" fmla="*/ 2147483647 h 13619"/>
                <a:gd name="T38" fmla="*/ 2147483647 w 23302"/>
                <a:gd name="T39" fmla="*/ 2147483647 h 13619"/>
                <a:gd name="T40" fmla="*/ 2147483647 w 23302"/>
                <a:gd name="T41" fmla="*/ 2147483647 h 13619"/>
                <a:gd name="T42" fmla="*/ 2147483647 w 23302"/>
                <a:gd name="T43" fmla="*/ 2147483647 h 13619"/>
                <a:gd name="T44" fmla="*/ 2147483647 w 23302"/>
                <a:gd name="T45" fmla="*/ 2147483647 h 13619"/>
                <a:gd name="T46" fmla="*/ 2147483647 w 23302"/>
                <a:gd name="T47" fmla="*/ 2147483647 h 13619"/>
                <a:gd name="T48" fmla="*/ 2147483647 w 23302"/>
                <a:gd name="T49" fmla="*/ 2147483647 h 13619"/>
                <a:gd name="T50" fmla="*/ 2147483647 w 23302"/>
                <a:gd name="T51" fmla="*/ 2147483647 h 13619"/>
                <a:gd name="T52" fmla="*/ 2147483647 w 23302"/>
                <a:gd name="T53" fmla="*/ 2147483647 h 13619"/>
                <a:gd name="T54" fmla="*/ 2147483647 w 23302"/>
                <a:gd name="T55" fmla="*/ 2147483647 h 13619"/>
                <a:gd name="T56" fmla="*/ 2147483647 w 23302"/>
                <a:gd name="T57" fmla="*/ 2147483647 h 13619"/>
                <a:gd name="T58" fmla="*/ 2147483647 w 23302"/>
                <a:gd name="T59" fmla="*/ 2147483647 h 13619"/>
                <a:gd name="T60" fmla="*/ 2147483647 w 23302"/>
                <a:gd name="T61" fmla="*/ 2147483647 h 13619"/>
                <a:gd name="T62" fmla="*/ 2147483647 w 23302"/>
                <a:gd name="T63" fmla="*/ 2147483647 h 13619"/>
                <a:gd name="T64" fmla="*/ 2147483647 w 23302"/>
                <a:gd name="T65" fmla="*/ 2147483647 h 13619"/>
                <a:gd name="T66" fmla="*/ 2147483647 w 23302"/>
                <a:gd name="T67" fmla="*/ 2147483647 h 13619"/>
                <a:gd name="T68" fmla="*/ 2147483647 w 23302"/>
                <a:gd name="T69" fmla="*/ 2147483647 h 13619"/>
                <a:gd name="T70" fmla="*/ 2147483647 w 23302"/>
                <a:gd name="T71" fmla="*/ 2147483647 h 13619"/>
                <a:gd name="T72" fmla="*/ 2147483647 w 23302"/>
                <a:gd name="T73" fmla="*/ 2147483647 h 13619"/>
                <a:gd name="T74" fmla="*/ 2147483647 w 23302"/>
                <a:gd name="T75" fmla="*/ 2147483647 h 13619"/>
                <a:gd name="T76" fmla="*/ 2147483647 w 23302"/>
                <a:gd name="T77" fmla="*/ 2147483647 h 13619"/>
                <a:gd name="T78" fmla="*/ 2147483647 w 23302"/>
                <a:gd name="T79" fmla="*/ 2147483647 h 13619"/>
                <a:gd name="T80" fmla="*/ 2147483647 w 23302"/>
                <a:gd name="T81" fmla="*/ 2147483647 h 13619"/>
                <a:gd name="T82" fmla="*/ 2147483647 w 23302"/>
                <a:gd name="T83" fmla="*/ 2147483647 h 13619"/>
                <a:gd name="T84" fmla="*/ 2147483647 w 23302"/>
                <a:gd name="T85" fmla="*/ 2147483647 h 13619"/>
                <a:gd name="T86" fmla="*/ 2147483647 w 23302"/>
                <a:gd name="T87" fmla="*/ 2147483647 h 13619"/>
                <a:gd name="T88" fmla="*/ 2147483647 w 23302"/>
                <a:gd name="T89" fmla="*/ 2147483647 h 13619"/>
                <a:gd name="T90" fmla="*/ 2147483647 w 23302"/>
                <a:gd name="T91" fmla="*/ 2147483647 h 13619"/>
                <a:gd name="T92" fmla="*/ 2147483647 w 23302"/>
                <a:gd name="T93" fmla="*/ 2147483647 h 13619"/>
                <a:gd name="T94" fmla="*/ 2147483647 w 23302"/>
                <a:gd name="T95" fmla="*/ 2147483647 h 13619"/>
                <a:gd name="T96" fmla="*/ 2147483647 w 23302"/>
                <a:gd name="T97" fmla="*/ 2147483647 h 13619"/>
                <a:gd name="T98" fmla="*/ 2147483647 w 23302"/>
                <a:gd name="T99" fmla="*/ 2147483647 h 13619"/>
                <a:gd name="T100" fmla="*/ 2147483647 w 23302"/>
                <a:gd name="T101" fmla="*/ 2147483647 h 13619"/>
                <a:gd name="T102" fmla="*/ 2147483647 w 23302"/>
                <a:gd name="T103" fmla="*/ 2147483647 h 13619"/>
                <a:gd name="T104" fmla="*/ 2147483647 w 23302"/>
                <a:gd name="T105" fmla="*/ 2147483647 h 13619"/>
                <a:gd name="T106" fmla="*/ 2147483647 w 23302"/>
                <a:gd name="T107" fmla="*/ 2147483647 h 13619"/>
                <a:gd name="T108" fmla="*/ 2147483647 w 23302"/>
                <a:gd name="T109" fmla="*/ 2147483647 h 13619"/>
                <a:gd name="T110" fmla="*/ 2147483647 w 23302"/>
                <a:gd name="T111" fmla="*/ 2147483647 h 13619"/>
                <a:gd name="T112" fmla="*/ 2147483647 w 23302"/>
                <a:gd name="T113" fmla="*/ 2147483647 h 13619"/>
                <a:gd name="T114" fmla="*/ 2147483647 w 23302"/>
                <a:gd name="T115" fmla="*/ 2147483647 h 13619"/>
                <a:gd name="T116" fmla="*/ 2147483647 w 23302"/>
                <a:gd name="T117" fmla="*/ 2147483647 h 13619"/>
                <a:gd name="T118" fmla="*/ 2147483647 w 23302"/>
                <a:gd name="T119" fmla="*/ 2147483647 h 13619"/>
                <a:gd name="T120" fmla="*/ 2147483647 w 23302"/>
                <a:gd name="T121" fmla="*/ 2147483647 h 13619"/>
                <a:gd name="T122" fmla="*/ 2147483647 w 23302"/>
                <a:gd name="T123" fmla="*/ 2147483647 h 13619"/>
                <a:gd name="T124" fmla="*/ 2147483647 w 23302"/>
                <a:gd name="T125" fmla="*/ 2147483647 h 136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302" h="13619">
                  <a:moveTo>
                    <a:pt x="23183" y="5740"/>
                  </a:moveTo>
                  <a:lnTo>
                    <a:pt x="23183" y="5740"/>
                  </a:lnTo>
                  <a:lnTo>
                    <a:pt x="23195" y="5685"/>
                  </a:lnTo>
                  <a:lnTo>
                    <a:pt x="23214" y="5590"/>
                  </a:lnTo>
                  <a:lnTo>
                    <a:pt x="23231" y="5496"/>
                  </a:lnTo>
                  <a:lnTo>
                    <a:pt x="23236" y="5465"/>
                  </a:lnTo>
                  <a:lnTo>
                    <a:pt x="23248" y="5385"/>
                  </a:lnTo>
                  <a:lnTo>
                    <a:pt x="23260" y="5307"/>
                  </a:lnTo>
                  <a:lnTo>
                    <a:pt x="23267" y="5243"/>
                  </a:lnTo>
                  <a:lnTo>
                    <a:pt x="23274" y="5179"/>
                  </a:lnTo>
                  <a:lnTo>
                    <a:pt x="23281" y="5116"/>
                  </a:lnTo>
                  <a:lnTo>
                    <a:pt x="23287" y="5048"/>
                  </a:lnTo>
                  <a:lnTo>
                    <a:pt x="23291" y="4984"/>
                  </a:lnTo>
                  <a:lnTo>
                    <a:pt x="23295" y="4918"/>
                  </a:lnTo>
                  <a:lnTo>
                    <a:pt x="23298" y="4859"/>
                  </a:lnTo>
                  <a:lnTo>
                    <a:pt x="23301" y="4766"/>
                  </a:lnTo>
                  <a:lnTo>
                    <a:pt x="23302" y="4673"/>
                  </a:lnTo>
                  <a:lnTo>
                    <a:pt x="23302" y="0"/>
                  </a:lnTo>
                  <a:lnTo>
                    <a:pt x="23301" y="93"/>
                  </a:lnTo>
                  <a:lnTo>
                    <a:pt x="23298" y="185"/>
                  </a:lnTo>
                  <a:lnTo>
                    <a:pt x="23295" y="245"/>
                  </a:lnTo>
                  <a:lnTo>
                    <a:pt x="23291" y="310"/>
                  </a:lnTo>
                  <a:lnTo>
                    <a:pt x="23287" y="374"/>
                  </a:lnTo>
                  <a:lnTo>
                    <a:pt x="23281" y="442"/>
                  </a:lnTo>
                  <a:lnTo>
                    <a:pt x="23274" y="506"/>
                  </a:lnTo>
                  <a:lnTo>
                    <a:pt x="23267" y="570"/>
                  </a:lnTo>
                  <a:lnTo>
                    <a:pt x="23260" y="633"/>
                  </a:lnTo>
                  <a:lnTo>
                    <a:pt x="23248" y="712"/>
                  </a:lnTo>
                  <a:lnTo>
                    <a:pt x="23236" y="791"/>
                  </a:lnTo>
                  <a:lnTo>
                    <a:pt x="23231" y="822"/>
                  </a:lnTo>
                  <a:lnTo>
                    <a:pt x="23214" y="917"/>
                  </a:lnTo>
                  <a:lnTo>
                    <a:pt x="23195" y="1012"/>
                  </a:lnTo>
                  <a:lnTo>
                    <a:pt x="23183" y="1067"/>
                  </a:lnTo>
                  <a:lnTo>
                    <a:pt x="23168" y="1135"/>
                  </a:lnTo>
                  <a:lnTo>
                    <a:pt x="23151" y="1203"/>
                  </a:lnTo>
                  <a:lnTo>
                    <a:pt x="23134" y="1271"/>
                  </a:lnTo>
                  <a:lnTo>
                    <a:pt x="23115" y="1338"/>
                  </a:lnTo>
                  <a:lnTo>
                    <a:pt x="23097" y="1405"/>
                  </a:lnTo>
                  <a:lnTo>
                    <a:pt x="23081" y="1461"/>
                  </a:lnTo>
                  <a:lnTo>
                    <a:pt x="23052" y="1555"/>
                  </a:lnTo>
                  <a:lnTo>
                    <a:pt x="23021" y="1650"/>
                  </a:lnTo>
                  <a:lnTo>
                    <a:pt x="22986" y="1753"/>
                  </a:lnTo>
                  <a:lnTo>
                    <a:pt x="22947" y="1855"/>
                  </a:lnTo>
                  <a:lnTo>
                    <a:pt x="22907" y="1958"/>
                  </a:lnTo>
                  <a:lnTo>
                    <a:pt x="22866" y="2060"/>
                  </a:lnTo>
                  <a:lnTo>
                    <a:pt x="22822" y="2162"/>
                  </a:lnTo>
                  <a:lnTo>
                    <a:pt x="22775" y="2263"/>
                  </a:lnTo>
                  <a:lnTo>
                    <a:pt x="22727" y="2363"/>
                  </a:lnTo>
                  <a:lnTo>
                    <a:pt x="22678" y="2464"/>
                  </a:lnTo>
                  <a:lnTo>
                    <a:pt x="22626" y="2562"/>
                  </a:lnTo>
                  <a:lnTo>
                    <a:pt x="22572" y="2662"/>
                  </a:lnTo>
                  <a:lnTo>
                    <a:pt x="22517" y="2760"/>
                  </a:lnTo>
                  <a:lnTo>
                    <a:pt x="22460" y="2857"/>
                  </a:lnTo>
                  <a:lnTo>
                    <a:pt x="22400" y="2955"/>
                  </a:lnTo>
                  <a:lnTo>
                    <a:pt x="22340" y="3050"/>
                  </a:lnTo>
                  <a:lnTo>
                    <a:pt x="22277" y="3146"/>
                  </a:lnTo>
                  <a:lnTo>
                    <a:pt x="22212" y="3240"/>
                  </a:lnTo>
                  <a:lnTo>
                    <a:pt x="22147" y="3334"/>
                  </a:lnTo>
                  <a:lnTo>
                    <a:pt x="22078" y="3427"/>
                  </a:lnTo>
                  <a:lnTo>
                    <a:pt x="22009" y="3518"/>
                  </a:lnTo>
                  <a:lnTo>
                    <a:pt x="21939" y="3609"/>
                  </a:lnTo>
                  <a:lnTo>
                    <a:pt x="21865" y="3698"/>
                  </a:lnTo>
                  <a:lnTo>
                    <a:pt x="21792" y="3788"/>
                  </a:lnTo>
                  <a:lnTo>
                    <a:pt x="21715" y="3875"/>
                  </a:lnTo>
                  <a:lnTo>
                    <a:pt x="21638" y="3962"/>
                  </a:lnTo>
                  <a:lnTo>
                    <a:pt x="21560" y="4047"/>
                  </a:lnTo>
                  <a:lnTo>
                    <a:pt x="21479" y="4131"/>
                  </a:lnTo>
                  <a:lnTo>
                    <a:pt x="21398" y="4214"/>
                  </a:lnTo>
                  <a:lnTo>
                    <a:pt x="21314" y="4296"/>
                  </a:lnTo>
                  <a:lnTo>
                    <a:pt x="21230" y="4376"/>
                  </a:lnTo>
                  <a:lnTo>
                    <a:pt x="21143" y="4456"/>
                  </a:lnTo>
                  <a:lnTo>
                    <a:pt x="21057" y="4533"/>
                  </a:lnTo>
                  <a:lnTo>
                    <a:pt x="20967" y="4610"/>
                  </a:lnTo>
                  <a:lnTo>
                    <a:pt x="20920" y="4650"/>
                  </a:lnTo>
                  <a:lnTo>
                    <a:pt x="20872" y="4689"/>
                  </a:lnTo>
                  <a:lnTo>
                    <a:pt x="20775" y="4766"/>
                  </a:lnTo>
                  <a:lnTo>
                    <a:pt x="20733" y="4800"/>
                  </a:lnTo>
                  <a:lnTo>
                    <a:pt x="20636" y="4873"/>
                  </a:lnTo>
                  <a:lnTo>
                    <a:pt x="20540" y="4945"/>
                  </a:lnTo>
                  <a:lnTo>
                    <a:pt x="20507" y="4969"/>
                  </a:lnTo>
                  <a:lnTo>
                    <a:pt x="20417" y="5032"/>
                  </a:lnTo>
                  <a:lnTo>
                    <a:pt x="20328" y="5093"/>
                  </a:lnTo>
                  <a:lnTo>
                    <a:pt x="20291" y="5118"/>
                  </a:lnTo>
                  <a:lnTo>
                    <a:pt x="20191" y="5183"/>
                  </a:lnTo>
                  <a:lnTo>
                    <a:pt x="20089" y="5246"/>
                  </a:lnTo>
                  <a:lnTo>
                    <a:pt x="20043" y="5274"/>
                  </a:lnTo>
                  <a:lnTo>
                    <a:pt x="19941" y="5335"/>
                  </a:lnTo>
                  <a:lnTo>
                    <a:pt x="19839" y="5393"/>
                  </a:lnTo>
                  <a:lnTo>
                    <a:pt x="19829" y="5399"/>
                  </a:lnTo>
                  <a:lnTo>
                    <a:pt x="19775" y="5428"/>
                  </a:lnTo>
                  <a:lnTo>
                    <a:pt x="19722" y="5458"/>
                  </a:lnTo>
                  <a:lnTo>
                    <a:pt x="19613" y="5514"/>
                  </a:lnTo>
                  <a:lnTo>
                    <a:pt x="19563" y="5540"/>
                  </a:lnTo>
                  <a:lnTo>
                    <a:pt x="19456" y="5593"/>
                  </a:lnTo>
                  <a:lnTo>
                    <a:pt x="19347" y="5645"/>
                  </a:lnTo>
                  <a:lnTo>
                    <a:pt x="19311" y="5661"/>
                  </a:lnTo>
                  <a:lnTo>
                    <a:pt x="19210" y="5706"/>
                  </a:lnTo>
                  <a:lnTo>
                    <a:pt x="19110" y="5749"/>
                  </a:lnTo>
                  <a:lnTo>
                    <a:pt x="19064" y="5767"/>
                  </a:lnTo>
                  <a:lnTo>
                    <a:pt x="18953" y="5813"/>
                  </a:lnTo>
                  <a:lnTo>
                    <a:pt x="18839" y="5856"/>
                  </a:lnTo>
                  <a:lnTo>
                    <a:pt x="18787" y="5876"/>
                  </a:lnTo>
                  <a:lnTo>
                    <a:pt x="18676" y="5915"/>
                  </a:lnTo>
                  <a:lnTo>
                    <a:pt x="18564" y="5953"/>
                  </a:lnTo>
                  <a:lnTo>
                    <a:pt x="18544" y="5961"/>
                  </a:lnTo>
                  <a:lnTo>
                    <a:pt x="18426" y="5998"/>
                  </a:lnTo>
                  <a:lnTo>
                    <a:pt x="18305" y="6034"/>
                  </a:lnTo>
                  <a:lnTo>
                    <a:pt x="18247" y="6051"/>
                  </a:lnTo>
                  <a:lnTo>
                    <a:pt x="18126" y="6085"/>
                  </a:lnTo>
                  <a:lnTo>
                    <a:pt x="18004" y="6116"/>
                  </a:lnTo>
                  <a:lnTo>
                    <a:pt x="17965" y="6127"/>
                  </a:lnTo>
                  <a:lnTo>
                    <a:pt x="17852" y="6154"/>
                  </a:lnTo>
                  <a:lnTo>
                    <a:pt x="17740" y="6179"/>
                  </a:lnTo>
                  <a:lnTo>
                    <a:pt x="17686" y="6191"/>
                  </a:lnTo>
                  <a:lnTo>
                    <a:pt x="17562" y="6216"/>
                  </a:lnTo>
                  <a:lnTo>
                    <a:pt x="17435" y="6240"/>
                  </a:lnTo>
                  <a:lnTo>
                    <a:pt x="17376" y="6251"/>
                  </a:lnTo>
                  <a:lnTo>
                    <a:pt x="17256" y="6271"/>
                  </a:lnTo>
                  <a:lnTo>
                    <a:pt x="17134" y="6290"/>
                  </a:lnTo>
                  <a:lnTo>
                    <a:pt x="17104" y="6296"/>
                  </a:lnTo>
                  <a:lnTo>
                    <a:pt x="16972" y="6314"/>
                  </a:lnTo>
                  <a:lnTo>
                    <a:pt x="16839" y="6330"/>
                  </a:lnTo>
                  <a:lnTo>
                    <a:pt x="16772" y="6338"/>
                  </a:lnTo>
                  <a:lnTo>
                    <a:pt x="16635" y="6352"/>
                  </a:lnTo>
                  <a:lnTo>
                    <a:pt x="16497" y="6365"/>
                  </a:lnTo>
                  <a:lnTo>
                    <a:pt x="16456" y="6368"/>
                  </a:lnTo>
                  <a:lnTo>
                    <a:pt x="16326" y="6378"/>
                  </a:lnTo>
                  <a:lnTo>
                    <a:pt x="16195" y="6387"/>
                  </a:lnTo>
                  <a:lnTo>
                    <a:pt x="16143" y="6390"/>
                  </a:lnTo>
                  <a:lnTo>
                    <a:pt x="15999" y="6396"/>
                  </a:lnTo>
                  <a:lnTo>
                    <a:pt x="15854" y="6402"/>
                  </a:lnTo>
                  <a:lnTo>
                    <a:pt x="15792" y="6403"/>
                  </a:lnTo>
                  <a:lnTo>
                    <a:pt x="15640" y="6406"/>
                  </a:lnTo>
                  <a:lnTo>
                    <a:pt x="15488" y="6407"/>
                  </a:lnTo>
                  <a:lnTo>
                    <a:pt x="15356" y="6406"/>
                  </a:lnTo>
                  <a:lnTo>
                    <a:pt x="15224" y="6404"/>
                  </a:lnTo>
                  <a:lnTo>
                    <a:pt x="15091" y="6401"/>
                  </a:lnTo>
                  <a:lnTo>
                    <a:pt x="14957" y="6397"/>
                  </a:lnTo>
                  <a:lnTo>
                    <a:pt x="14784" y="6389"/>
                  </a:lnTo>
                  <a:lnTo>
                    <a:pt x="14611" y="6379"/>
                  </a:lnTo>
                  <a:lnTo>
                    <a:pt x="14507" y="6372"/>
                  </a:lnTo>
                  <a:lnTo>
                    <a:pt x="14383" y="6363"/>
                  </a:lnTo>
                  <a:lnTo>
                    <a:pt x="14257" y="6353"/>
                  </a:lnTo>
                  <a:lnTo>
                    <a:pt x="14145" y="6343"/>
                  </a:lnTo>
                  <a:lnTo>
                    <a:pt x="14011" y="6330"/>
                  </a:lnTo>
                  <a:lnTo>
                    <a:pt x="13877" y="6316"/>
                  </a:lnTo>
                  <a:lnTo>
                    <a:pt x="13796" y="6308"/>
                  </a:lnTo>
                  <a:lnTo>
                    <a:pt x="13622" y="6287"/>
                  </a:lnTo>
                  <a:lnTo>
                    <a:pt x="13447" y="6265"/>
                  </a:lnTo>
                  <a:lnTo>
                    <a:pt x="13377" y="6255"/>
                  </a:lnTo>
                  <a:lnTo>
                    <a:pt x="13237" y="6236"/>
                  </a:lnTo>
                  <a:lnTo>
                    <a:pt x="13097" y="6216"/>
                  </a:lnTo>
                  <a:lnTo>
                    <a:pt x="12987" y="6200"/>
                  </a:lnTo>
                  <a:lnTo>
                    <a:pt x="12861" y="6180"/>
                  </a:lnTo>
                  <a:lnTo>
                    <a:pt x="12735" y="6160"/>
                  </a:lnTo>
                  <a:lnTo>
                    <a:pt x="12632" y="6144"/>
                  </a:lnTo>
                  <a:lnTo>
                    <a:pt x="12468" y="6114"/>
                  </a:lnTo>
                  <a:lnTo>
                    <a:pt x="12327" y="6090"/>
                  </a:lnTo>
                  <a:lnTo>
                    <a:pt x="12186" y="6064"/>
                  </a:lnTo>
                  <a:lnTo>
                    <a:pt x="12023" y="6034"/>
                  </a:lnTo>
                  <a:lnTo>
                    <a:pt x="11886" y="6007"/>
                  </a:lnTo>
                  <a:lnTo>
                    <a:pt x="11749" y="5980"/>
                  </a:lnTo>
                  <a:lnTo>
                    <a:pt x="11595" y="5948"/>
                  </a:lnTo>
                  <a:lnTo>
                    <a:pt x="11438" y="5916"/>
                  </a:lnTo>
                  <a:lnTo>
                    <a:pt x="11283" y="5883"/>
                  </a:lnTo>
                  <a:lnTo>
                    <a:pt x="11173" y="5861"/>
                  </a:lnTo>
                  <a:lnTo>
                    <a:pt x="10967" y="5816"/>
                  </a:lnTo>
                  <a:lnTo>
                    <a:pt x="10763" y="5769"/>
                  </a:lnTo>
                  <a:lnTo>
                    <a:pt x="10630" y="5739"/>
                  </a:lnTo>
                  <a:lnTo>
                    <a:pt x="10346" y="5674"/>
                  </a:lnTo>
                  <a:lnTo>
                    <a:pt x="10182" y="5635"/>
                  </a:lnTo>
                  <a:lnTo>
                    <a:pt x="9929" y="5574"/>
                  </a:lnTo>
                  <a:lnTo>
                    <a:pt x="9765" y="5535"/>
                  </a:lnTo>
                  <a:lnTo>
                    <a:pt x="9504" y="5471"/>
                  </a:lnTo>
                  <a:lnTo>
                    <a:pt x="9360" y="5435"/>
                  </a:lnTo>
                  <a:lnTo>
                    <a:pt x="8986" y="5344"/>
                  </a:lnTo>
                  <a:lnTo>
                    <a:pt x="8591" y="5246"/>
                  </a:lnTo>
                  <a:lnTo>
                    <a:pt x="8492" y="5222"/>
                  </a:lnTo>
                  <a:lnTo>
                    <a:pt x="8198" y="5151"/>
                  </a:lnTo>
                  <a:lnTo>
                    <a:pt x="8066" y="5119"/>
                  </a:lnTo>
                  <a:lnTo>
                    <a:pt x="7813" y="5058"/>
                  </a:lnTo>
                  <a:lnTo>
                    <a:pt x="7666" y="5024"/>
                  </a:lnTo>
                  <a:lnTo>
                    <a:pt x="7435" y="4971"/>
                  </a:lnTo>
                  <a:lnTo>
                    <a:pt x="7283" y="4936"/>
                  </a:lnTo>
                  <a:lnTo>
                    <a:pt x="7065" y="4888"/>
                  </a:lnTo>
                  <a:lnTo>
                    <a:pt x="6911" y="4856"/>
                  </a:lnTo>
                  <a:lnTo>
                    <a:pt x="6703" y="4813"/>
                  </a:lnTo>
                  <a:lnTo>
                    <a:pt x="6552" y="4784"/>
                  </a:lnTo>
                  <a:lnTo>
                    <a:pt x="6450" y="4763"/>
                  </a:lnTo>
                  <a:lnTo>
                    <a:pt x="6349" y="4745"/>
                  </a:lnTo>
                  <a:lnTo>
                    <a:pt x="6203" y="4719"/>
                  </a:lnTo>
                  <a:lnTo>
                    <a:pt x="6132" y="4706"/>
                  </a:lnTo>
                  <a:lnTo>
                    <a:pt x="6019" y="4687"/>
                  </a:lnTo>
                  <a:lnTo>
                    <a:pt x="5906" y="4669"/>
                  </a:lnTo>
                  <a:lnTo>
                    <a:pt x="5789" y="4652"/>
                  </a:lnTo>
                  <a:lnTo>
                    <a:pt x="5672" y="4636"/>
                  </a:lnTo>
                  <a:lnTo>
                    <a:pt x="5557" y="4620"/>
                  </a:lnTo>
                  <a:lnTo>
                    <a:pt x="5443" y="4605"/>
                  </a:lnTo>
                  <a:lnTo>
                    <a:pt x="5329" y="4592"/>
                  </a:lnTo>
                  <a:lnTo>
                    <a:pt x="5216" y="4580"/>
                  </a:lnTo>
                  <a:lnTo>
                    <a:pt x="5106" y="4569"/>
                  </a:lnTo>
                  <a:lnTo>
                    <a:pt x="4996" y="4560"/>
                  </a:lnTo>
                  <a:lnTo>
                    <a:pt x="4888" y="4551"/>
                  </a:lnTo>
                  <a:lnTo>
                    <a:pt x="4780" y="4544"/>
                  </a:lnTo>
                  <a:lnTo>
                    <a:pt x="4673" y="4537"/>
                  </a:lnTo>
                  <a:lnTo>
                    <a:pt x="4569" y="4532"/>
                  </a:lnTo>
                  <a:lnTo>
                    <a:pt x="4465" y="4528"/>
                  </a:lnTo>
                  <a:lnTo>
                    <a:pt x="4363" y="4525"/>
                  </a:lnTo>
                  <a:lnTo>
                    <a:pt x="4261" y="4524"/>
                  </a:lnTo>
                  <a:lnTo>
                    <a:pt x="4161" y="4523"/>
                  </a:lnTo>
                  <a:lnTo>
                    <a:pt x="4059" y="4524"/>
                  </a:lnTo>
                  <a:lnTo>
                    <a:pt x="3957" y="4526"/>
                  </a:lnTo>
                  <a:lnTo>
                    <a:pt x="3894" y="4528"/>
                  </a:lnTo>
                  <a:lnTo>
                    <a:pt x="3826" y="4530"/>
                  </a:lnTo>
                  <a:lnTo>
                    <a:pt x="3757" y="4533"/>
                  </a:lnTo>
                  <a:lnTo>
                    <a:pt x="3686" y="4537"/>
                  </a:lnTo>
                  <a:lnTo>
                    <a:pt x="3562" y="4546"/>
                  </a:lnTo>
                  <a:lnTo>
                    <a:pt x="3490" y="4552"/>
                  </a:lnTo>
                  <a:lnTo>
                    <a:pt x="3428" y="4558"/>
                  </a:lnTo>
                  <a:lnTo>
                    <a:pt x="3368" y="4564"/>
                  </a:lnTo>
                  <a:lnTo>
                    <a:pt x="3325" y="4568"/>
                  </a:lnTo>
                  <a:lnTo>
                    <a:pt x="3305" y="4571"/>
                  </a:lnTo>
                  <a:lnTo>
                    <a:pt x="3199" y="4584"/>
                  </a:lnTo>
                  <a:lnTo>
                    <a:pt x="3096" y="4599"/>
                  </a:lnTo>
                  <a:lnTo>
                    <a:pt x="3068" y="4604"/>
                  </a:lnTo>
                  <a:lnTo>
                    <a:pt x="2980" y="4620"/>
                  </a:lnTo>
                  <a:lnTo>
                    <a:pt x="2893" y="4636"/>
                  </a:lnTo>
                  <a:lnTo>
                    <a:pt x="2838" y="4647"/>
                  </a:lnTo>
                  <a:lnTo>
                    <a:pt x="2752" y="4665"/>
                  </a:lnTo>
                  <a:lnTo>
                    <a:pt x="2668" y="4685"/>
                  </a:lnTo>
                  <a:lnTo>
                    <a:pt x="2644" y="4690"/>
                  </a:lnTo>
                  <a:lnTo>
                    <a:pt x="2551" y="4714"/>
                  </a:lnTo>
                  <a:lnTo>
                    <a:pt x="2461" y="4740"/>
                  </a:lnTo>
                  <a:lnTo>
                    <a:pt x="2413" y="4754"/>
                  </a:lnTo>
                  <a:lnTo>
                    <a:pt x="2343" y="4778"/>
                  </a:lnTo>
                  <a:lnTo>
                    <a:pt x="2273" y="4801"/>
                  </a:lnTo>
                  <a:lnTo>
                    <a:pt x="2232" y="4815"/>
                  </a:lnTo>
                  <a:lnTo>
                    <a:pt x="2148" y="4847"/>
                  </a:lnTo>
                  <a:lnTo>
                    <a:pt x="2066" y="4879"/>
                  </a:lnTo>
                  <a:lnTo>
                    <a:pt x="2033" y="4893"/>
                  </a:lnTo>
                  <a:lnTo>
                    <a:pt x="1968" y="4922"/>
                  </a:lnTo>
                  <a:lnTo>
                    <a:pt x="1903" y="4953"/>
                  </a:lnTo>
                  <a:lnTo>
                    <a:pt x="1860" y="4974"/>
                  </a:lnTo>
                  <a:lnTo>
                    <a:pt x="1784" y="5013"/>
                  </a:lnTo>
                  <a:lnTo>
                    <a:pt x="1747" y="5033"/>
                  </a:lnTo>
                  <a:lnTo>
                    <a:pt x="1709" y="5053"/>
                  </a:lnTo>
                  <a:lnTo>
                    <a:pt x="1676" y="5073"/>
                  </a:lnTo>
                  <a:lnTo>
                    <a:pt x="1644" y="5092"/>
                  </a:lnTo>
                  <a:lnTo>
                    <a:pt x="1580" y="5134"/>
                  </a:lnTo>
                  <a:lnTo>
                    <a:pt x="1540" y="5161"/>
                  </a:lnTo>
                  <a:lnTo>
                    <a:pt x="1496" y="5191"/>
                  </a:lnTo>
                  <a:lnTo>
                    <a:pt x="1454" y="5222"/>
                  </a:lnTo>
                  <a:lnTo>
                    <a:pt x="1411" y="5255"/>
                  </a:lnTo>
                  <a:lnTo>
                    <a:pt x="1372" y="5288"/>
                  </a:lnTo>
                  <a:lnTo>
                    <a:pt x="1332" y="5320"/>
                  </a:lnTo>
                  <a:lnTo>
                    <a:pt x="1293" y="5353"/>
                  </a:lnTo>
                  <a:lnTo>
                    <a:pt x="1249" y="5393"/>
                  </a:lnTo>
                  <a:lnTo>
                    <a:pt x="1207" y="5433"/>
                  </a:lnTo>
                  <a:lnTo>
                    <a:pt x="1181" y="5457"/>
                  </a:lnTo>
                  <a:lnTo>
                    <a:pt x="1129" y="5511"/>
                  </a:lnTo>
                  <a:lnTo>
                    <a:pt x="1077" y="5566"/>
                  </a:lnTo>
                  <a:lnTo>
                    <a:pt x="1052" y="5595"/>
                  </a:lnTo>
                  <a:lnTo>
                    <a:pt x="1015" y="5639"/>
                  </a:lnTo>
                  <a:lnTo>
                    <a:pt x="977" y="5683"/>
                  </a:lnTo>
                  <a:lnTo>
                    <a:pt x="944" y="5724"/>
                  </a:lnTo>
                  <a:lnTo>
                    <a:pt x="913" y="5764"/>
                  </a:lnTo>
                  <a:lnTo>
                    <a:pt x="882" y="5806"/>
                  </a:lnTo>
                  <a:lnTo>
                    <a:pt x="850" y="5850"/>
                  </a:lnTo>
                  <a:lnTo>
                    <a:pt x="818" y="5894"/>
                  </a:lnTo>
                  <a:lnTo>
                    <a:pt x="788" y="5939"/>
                  </a:lnTo>
                  <a:lnTo>
                    <a:pt x="762" y="5979"/>
                  </a:lnTo>
                  <a:lnTo>
                    <a:pt x="721" y="6044"/>
                  </a:lnTo>
                  <a:lnTo>
                    <a:pt x="682" y="6110"/>
                  </a:lnTo>
                  <a:lnTo>
                    <a:pt x="674" y="6123"/>
                  </a:lnTo>
                  <a:lnTo>
                    <a:pt x="639" y="6185"/>
                  </a:lnTo>
                  <a:lnTo>
                    <a:pt x="605" y="6247"/>
                  </a:lnTo>
                  <a:lnTo>
                    <a:pt x="581" y="6292"/>
                  </a:lnTo>
                  <a:lnTo>
                    <a:pt x="557" y="6341"/>
                  </a:lnTo>
                  <a:lnTo>
                    <a:pt x="533" y="6389"/>
                  </a:lnTo>
                  <a:lnTo>
                    <a:pt x="509" y="6440"/>
                  </a:lnTo>
                  <a:lnTo>
                    <a:pt x="487" y="6490"/>
                  </a:lnTo>
                  <a:lnTo>
                    <a:pt x="465" y="6538"/>
                  </a:lnTo>
                  <a:lnTo>
                    <a:pt x="443" y="6587"/>
                  </a:lnTo>
                  <a:lnTo>
                    <a:pt x="419" y="6647"/>
                  </a:lnTo>
                  <a:lnTo>
                    <a:pt x="395" y="6707"/>
                  </a:lnTo>
                  <a:lnTo>
                    <a:pt x="384" y="6735"/>
                  </a:lnTo>
                  <a:lnTo>
                    <a:pt x="356" y="6811"/>
                  </a:lnTo>
                  <a:lnTo>
                    <a:pt x="329" y="6886"/>
                  </a:lnTo>
                  <a:lnTo>
                    <a:pt x="315" y="6928"/>
                  </a:lnTo>
                  <a:lnTo>
                    <a:pt x="296" y="6984"/>
                  </a:lnTo>
                  <a:lnTo>
                    <a:pt x="278" y="7039"/>
                  </a:lnTo>
                  <a:lnTo>
                    <a:pt x="262" y="7094"/>
                  </a:lnTo>
                  <a:lnTo>
                    <a:pt x="232" y="7197"/>
                  </a:lnTo>
                  <a:lnTo>
                    <a:pt x="223" y="7229"/>
                  </a:lnTo>
                  <a:lnTo>
                    <a:pt x="218" y="7248"/>
                  </a:lnTo>
                  <a:lnTo>
                    <a:pt x="193" y="7343"/>
                  </a:lnTo>
                  <a:lnTo>
                    <a:pt x="171" y="7436"/>
                  </a:lnTo>
                  <a:lnTo>
                    <a:pt x="164" y="7465"/>
                  </a:lnTo>
                  <a:lnTo>
                    <a:pt x="145" y="7551"/>
                  </a:lnTo>
                  <a:lnTo>
                    <a:pt x="127" y="7636"/>
                  </a:lnTo>
                  <a:lnTo>
                    <a:pt x="119" y="7677"/>
                  </a:lnTo>
                  <a:lnTo>
                    <a:pt x="101" y="7771"/>
                  </a:lnTo>
                  <a:lnTo>
                    <a:pt x="85" y="7867"/>
                  </a:lnTo>
                  <a:lnTo>
                    <a:pt x="80" y="7904"/>
                  </a:lnTo>
                  <a:lnTo>
                    <a:pt x="67" y="7989"/>
                  </a:lnTo>
                  <a:lnTo>
                    <a:pt x="56" y="8074"/>
                  </a:lnTo>
                  <a:lnTo>
                    <a:pt x="51" y="8107"/>
                  </a:lnTo>
                  <a:lnTo>
                    <a:pt x="40" y="8202"/>
                  </a:lnTo>
                  <a:lnTo>
                    <a:pt x="31" y="8296"/>
                  </a:lnTo>
                  <a:lnTo>
                    <a:pt x="27" y="8338"/>
                  </a:lnTo>
                  <a:lnTo>
                    <a:pt x="20" y="8425"/>
                  </a:lnTo>
                  <a:lnTo>
                    <a:pt x="14" y="8512"/>
                  </a:lnTo>
                  <a:lnTo>
                    <a:pt x="12" y="8532"/>
                  </a:lnTo>
                  <a:lnTo>
                    <a:pt x="7" y="8625"/>
                  </a:lnTo>
                  <a:lnTo>
                    <a:pt x="4" y="8718"/>
                  </a:lnTo>
                  <a:lnTo>
                    <a:pt x="2" y="8761"/>
                  </a:lnTo>
                  <a:lnTo>
                    <a:pt x="0" y="8854"/>
                  </a:lnTo>
                  <a:lnTo>
                    <a:pt x="0" y="8945"/>
                  </a:lnTo>
                  <a:lnTo>
                    <a:pt x="0" y="13619"/>
                  </a:lnTo>
                  <a:lnTo>
                    <a:pt x="0" y="13527"/>
                  </a:lnTo>
                  <a:lnTo>
                    <a:pt x="2" y="13435"/>
                  </a:lnTo>
                  <a:lnTo>
                    <a:pt x="4" y="13392"/>
                  </a:lnTo>
                  <a:lnTo>
                    <a:pt x="7" y="13299"/>
                  </a:lnTo>
                  <a:lnTo>
                    <a:pt x="12" y="13205"/>
                  </a:lnTo>
                  <a:lnTo>
                    <a:pt x="14" y="13184"/>
                  </a:lnTo>
                  <a:lnTo>
                    <a:pt x="20" y="13099"/>
                  </a:lnTo>
                  <a:lnTo>
                    <a:pt x="27" y="13011"/>
                  </a:lnTo>
                  <a:lnTo>
                    <a:pt x="31" y="12970"/>
                  </a:lnTo>
                  <a:lnTo>
                    <a:pt x="40" y="12875"/>
                  </a:lnTo>
                  <a:lnTo>
                    <a:pt x="51" y="12780"/>
                  </a:lnTo>
                  <a:lnTo>
                    <a:pt x="56" y="12748"/>
                  </a:lnTo>
                  <a:lnTo>
                    <a:pt x="67" y="12662"/>
                  </a:lnTo>
                  <a:lnTo>
                    <a:pt x="80" y="12578"/>
                  </a:lnTo>
                  <a:lnTo>
                    <a:pt x="85" y="12540"/>
                  </a:lnTo>
                  <a:lnTo>
                    <a:pt x="101" y="12445"/>
                  </a:lnTo>
                  <a:lnTo>
                    <a:pt x="119" y="12349"/>
                  </a:lnTo>
                  <a:lnTo>
                    <a:pt x="127" y="12310"/>
                  </a:lnTo>
                  <a:lnTo>
                    <a:pt x="145" y="12225"/>
                  </a:lnTo>
                  <a:lnTo>
                    <a:pt x="164" y="12139"/>
                  </a:lnTo>
                  <a:lnTo>
                    <a:pt x="171" y="12110"/>
                  </a:lnTo>
                  <a:lnTo>
                    <a:pt x="193" y="12016"/>
                  </a:lnTo>
                  <a:lnTo>
                    <a:pt x="218" y="11922"/>
                  </a:lnTo>
                  <a:lnTo>
                    <a:pt x="232" y="11871"/>
                  </a:lnTo>
                  <a:lnTo>
                    <a:pt x="261" y="11768"/>
                  </a:lnTo>
                  <a:lnTo>
                    <a:pt x="278" y="11713"/>
                  </a:lnTo>
                  <a:lnTo>
                    <a:pt x="296" y="11657"/>
                  </a:lnTo>
                  <a:lnTo>
                    <a:pt x="315" y="11602"/>
                  </a:lnTo>
                  <a:lnTo>
                    <a:pt x="329" y="11559"/>
                  </a:lnTo>
                  <a:lnTo>
                    <a:pt x="356" y="11483"/>
                  </a:lnTo>
                  <a:lnTo>
                    <a:pt x="384" y="11409"/>
                  </a:lnTo>
                  <a:lnTo>
                    <a:pt x="395" y="11380"/>
                  </a:lnTo>
                  <a:lnTo>
                    <a:pt x="419" y="11320"/>
                  </a:lnTo>
                  <a:lnTo>
                    <a:pt x="443" y="11261"/>
                  </a:lnTo>
                  <a:lnTo>
                    <a:pt x="465" y="11211"/>
                  </a:lnTo>
                  <a:lnTo>
                    <a:pt x="487" y="11162"/>
                  </a:lnTo>
                  <a:lnTo>
                    <a:pt x="509" y="11115"/>
                  </a:lnTo>
                  <a:lnTo>
                    <a:pt x="534" y="11062"/>
                  </a:lnTo>
                  <a:lnTo>
                    <a:pt x="557" y="11014"/>
                  </a:lnTo>
                  <a:lnTo>
                    <a:pt x="581" y="10967"/>
                  </a:lnTo>
                  <a:lnTo>
                    <a:pt x="605" y="10920"/>
                  </a:lnTo>
                  <a:lnTo>
                    <a:pt x="638" y="10860"/>
                  </a:lnTo>
                  <a:lnTo>
                    <a:pt x="673" y="10799"/>
                  </a:lnTo>
                  <a:lnTo>
                    <a:pt x="682" y="10783"/>
                  </a:lnTo>
                  <a:lnTo>
                    <a:pt x="721" y="10718"/>
                  </a:lnTo>
                  <a:lnTo>
                    <a:pt x="762" y="10652"/>
                  </a:lnTo>
                  <a:lnTo>
                    <a:pt x="789" y="10612"/>
                  </a:lnTo>
                  <a:lnTo>
                    <a:pt x="819" y="10568"/>
                  </a:lnTo>
                  <a:lnTo>
                    <a:pt x="850" y="10524"/>
                  </a:lnTo>
                  <a:lnTo>
                    <a:pt x="883" y="10478"/>
                  </a:lnTo>
                  <a:lnTo>
                    <a:pt x="913" y="10438"/>
                  </a:lnTo>
                  <a:lnTo>
                    <a:pt x="944" y="10399"/>
                  </a:lnTo>
                  <a:lnTo>
                    <a:pt x="978" y="10356"/>
                  </a:lnTo>
                  <a:lnTo>
                    <a:pt x="1014" y="10312"/>
                  </a:lnTo>
                  <a:lnTo>
                    <a:pt x="1051" y="10270"/>
                  </a:lnTo>
                  <a:lnTo>
                    <a:pt x="1078" y="10240"/>
                  </a:lnTo>
                  <a:lnTo>
                    <a:pt x="1129" y="10185"/>
                  </a:lnTo>
                  <a:lnTo>
                    <a:pt x="1181" y="10130"/>
                  </a:lnTo>
                  <a:lnTo>
                    <a:pt x="1208" y="10106"/>
                  </a:lnTo>
                  <a:lnTo>
                    <a:pt x="1250" y="10066"/>
                  </a:lnTo>
                  <a:lnTo>
                    <a:pt x="1293" y="10028"/>
                  </a:lnTo>
                  <a:lnTo>
                    <a:pt x="1332" y="9992"/>
                  </a:lnTo>
                  <a:lnTo>
                    <a:pt x="1372" y="9960"/>
                  </a:lnTo>
                  <a:lnTo>
                    <a:pt x="1411" y="9929"/>
                  </a:lnTo>
                  <a:lnTo>
                    <a:pt x="1454" y="9896"/>
                  </a:lnTo>
                  <a:lnTo>
                    <a:pt x="1496" y="9865"/>
                  </a:lnTo>
                  <a:lnTo>
                    <a:pt x="1540" y="9834"/>
                  </a:lnTo>
                  <a:lnTo>
                    <a:pt x="1580" y="9807"/>
                  </a:lnTo>
                  <a:lnTo>
                    <a:pt x="1644" y="9766"/>
                  </a:lnTo>
                  <a:lnTo>
                    <a:pt x="1676" y="9746"/>
                  </a:lnTo>
                  <a:lnTo>
                    <a:pt x="1709" y="9727"/>
                  </a:lnTo>
                  <a:lnTo>
                    <a:pt x="1747" y="9707"/>
                  </a:lnTo>
                  <a:lnTo>
                    <a:pt x="1784" y="9687"/>
                  </a:lnTo>
                  <a:lnTo>
                    <a:pt x="1860" y="9647"/>
                  </a:lnTo>
                  <a:lnTo>
                    <a:pt x="1903" y="9626"/>
                  </a:lnTo>
                  <a:lnTo>
                    <a:pt x="1968" y="9596"/>
                  </a:lnTo>
                  <a:lnTo>
                    <a:pt x="2033" y="9567"/>
                  </a:lnTo>
                  <a:lnTo>
                    <a:pt x="2066" y="9553"/>
                  </a:lnTo>
                  <a:lnTo>
                    <a:pt x="2107" y="9537"/>
                  </a:lnTo>
                  <a:lnTo>
                    <a:pt x="2148" y="9520"/>
                  </a:lnTo>
                  <a:lnTo>
                    <a:pt x="2232" y="9488"/>
                  </a:lnTo>
                  <a:lnTo>
                    <a:pt x="2273" y="9474"/>
                  </a:lnTo>
                  <a:lnTo>
                    <a:pt x="2343" y="9451"/>
                  </a:lnTo>
                  <a:lnTo>
                    <a:pt x="2413" y="9428"/>
                  </a:lnTo>
                  <a:lnTo>
                    <a:pt x="2461" y="9414"/>
                  </a:lnTo>
                  <a:lnTo>
                    <a:pt x="2551" y="9388"/>
                  </a:lnTo>
                  <a:lnTo>
                    <a:pt x="2644" y="9364"/>
                  </a:lnTo>
                  <a:lnTo>
                    <a:pt x="2668" y="9358"/>
                  </a:lnTo>
                  <a:lnTo>
                    <a:pt x="2752" y="9339"/>
                  </a:lnTo>
                  <a:lnTo>
                    <a:pt x="2838" y="9319"/>
                  </a:lnTo>
                  <a:lnTo>
                    <a:pt x="2893" y="9309"/>
                  </a:lnTo>
                  <a:lnTo>
                    <a:pt x="2980" y="9292"/>
                  </a:lnTo>
                  <a:lnTo>
                    <a:pt x="3068" y="9278"/>
                  </a:lnTo>
                  <a:lnTo>
                    <a:pt x="3096" y="9273"/>
                  </a:lnTo>
                  <a:lnTo>
                    <a:pt x="3199" y="9258"/>
                  </a:lnTo>
                  <a:lnTo>
                    <a:pt x="3305" y="9245"/>
                  </a:lnTo>
                  <a:lnTo>
                    <a:pt x="3368" y="9238"/>
                  </a:lnTo>
                  <a:lnTo>
                    <a:pt x="3428" y="9232"/>
                  </a:lnTo>
                  <a:lnTo>
                    <a:pt x="3490" y="9226"/>
                  </a:lnTo>
                  <a:lnTo>
                    <a:pt x="3562" y="9220"/>
                  </a:lnTo>
                  <a:lnTo>
                    <a:pt x="3623" y="9215"/>
                  </a:lnTo>
                  <a:lnTo>
                    <a:pt x="3686" y="9211"/>
                  </a:lnTo>
                  <a:lnTo>
                    <a:pt x="3757" y="9207"/>
                  </a:lnTo>
                  <a:lnTo>
                    <a:pt x="3826" y="9204"/>
                  </a:lnTo>
                  <a:lnTo>
                    <a:pt x="3894" y="9202"/>
                  </a:lnTo>
                  <a:lnTo>
                    <a:pt x="3957" y="9200"/>
                  </a:lnTo>
                  <a:lnTo>
                    <a:pt x="4059" y="9198"/>
                  </a:lnTo>
                  <a:lnTo>
                    <a:pt x="4161" y="9197"/>
                  </a:lnTo>
                  <a:lnTo>
                    <a:pt x="4261" y="9197"/>
                  </a:lnTo>
                  <a:lnTo>
                    <a:pt x="4363" y="9199"/>
                  </a:lnTo>
                  <a:lnTo>
                    <a:pt x="4465" y="9202"/>
                  </a:lnTo>
                  <a:lnTo>
                    <a:pt x="4569" y="9206"/>
                  </a:lnTo>
                  <a:lnTo>
                    <a:pt x="4673" y="9211"/>
                  </a:lnTo>
                  <a:lnTo>
                    <a:pt x="4780" y="9217"/>
                  </a:lnTo>
                  <a:lnTo>
                    <a:pt x="4888" y="9225"/>
                  </a:lnTo>
                  <a:lnTo>
                    <a:pt x="4996" y="9233"/>
                  </a:lnTo>
                  <a:lnTo>
                    <a:pt x="5106" y="9243"/>
                  </a:lnTo>
                  <a:lnTo>
                    <a:pt x="5216" y="9254"/>
                  </a:lnTo>
                  <a:lnTo>
                    <a:pt x="5329" y="9266"/>
                  </a:lnTo>
                  <a:lnTo>
                    <a:pt x="5443" y="9279"/>
                  </a:lnTo>
                  <a:lnTo>
                    <a:pt x="5557" y="9293"/>
                  </a:lnTo>
                  <a:lnTo>
                    <a:pt x="5672" y="9308"/>
                  </a:lnTo>
                  <a:lnTo>
                    <a:pt x="5789" y="9325"/>
                  </a:lnTo>
                  <a:lnTo>
                    <a:pt x="5906" y="9343"/>
                  </a:lnTo>
                  <a:lnTo>
                    <a:pt x="6054" y="9367"/>
                  </a:lnTo>
                  <a:lnTo>
                    <a:pt x="6203" y="9392"/>
                  </a:lnTo>
                  <a:lnTo>
                    <a:pt x="6349" y="9419"/>
                  </a:lnTo>
                  <a:lnTo>
                    <a:pt x="6450" y="9437"/>
                  </a:lnTo>
                  <a:lnTo>
                    <a:pt x="6552" y="9456"/>
                  </a:lnTo>
                  <a:lnTo>
                    <a:pt x="6703" y="9486"/>
                  </a:lnTo>
                  <a:lnTo>
                    <a:pt x="6911" y="9530"/>
                  </a:lnTo>
                  <a:lnTo>
                    <a:pt x="7065" y="9562"/>
                  </a:lnTo>
                  <a:lnTo>
                    <a:pt x="7283" y="9610"/>
                  </a:lnTo>
                  <a:lnTo>
                    <a:pt x="7435" y="9644"/>
                  </a:lnTo>
                  <a:lnTo>
                    <a:pt x="7666" y="9698"/>
                  </a:lnTo>
                  <a:lnTo>
                    <a:pt x="7813" y="9732"/>
                  </a:lnTo>
                  <a:lnTo>
                    <a:pt x="8066" y="9792"/>
                  </a:lnTo>
                  <a:lnTo>
                    <a:pt x="8198" y="9824"/>
                  </a:lnTo>
                  <a:lnTo>
                    <a:pt x="8492" y="9896"/>
                  </a:lnTo>
                  <a:lnTo>
                    <a:pt x="8591" y="9920"/>
                  </a:lnTo>
                  <a:lnTo>
                    <a:pt x="8986" y="10018"/>
                  </a:lnTo>
                  <a:lnTo>
                    <a:pt x="9360" y="10109"/>
                  </a:lnTo>
                  <a:lnTo>
                    <a:pt x="9504" y="10144"/>
                  </a:lnTo>
                  <a:lnTo>
                    <a:pt x="9765" y="10209"/>
                  </a:lnTo>
                  <a:lnTo>
                    <a:pt x="9929" y="10248"/>
                  </a:lnTo>
                  <a:lnTo>
                    <a:pt x="10182" y="10308"/>
                  </a:lnTo>
                  <a:lnTo>
                    <a:pt x="10346" y="10346"/>
                  </a:lnTo>
                  <a:lnTo>
                    <a:pt x="10630" y="10412"/>
                  </a:lnTo>
                  <a:lnTo>
                    <a:pt x="10763" y="10443"/>
                  </a:lnTo>
                  <a:lnTo>
                    <a:pt x="10967" y="10489"/>
                  </a:lnTo>
                  <a:lnTo>
                    <a:pt x="11173" y="10534"/>
                  </a:lnTo>
                  <a:lnTo>
                    <a:pt x="11283" y="10557"/>
                  </a:lnTo>
                  <a:lnTo>
                    <a:pt x="11438" y="10590"/>
                  </a:lnTo>
                  <a:lnTo>
                    <a:pt x="11595" y="10622"/>
                  </a:lnTo>
                  <a:lnTo>
                    <a:pt x="11749" y="10653"/>
                  </a:lnTo>
                  <a:lnTo>
                    <a:pt x="12023" y="10707"/>
                  </a:lnTo>
                  <a:lnTo>
                    <a:pt x="12186" y="10738"/>
                  </a:lnTo>
                  <a:lnTo>
                    <a:pt x="12327" y="10763"/>
                  </a:lnTo>
                  <a:lnTo>
                    <a:pt x="12468" y="10788"/>
                  </a:lnTo>
                  <a:lnTo>
                    <a:pt x="12576" y="10807"/>
                  </a:lnTo>
                  <a:lnTo>
                    <a:pt x="12632" y="10816"/>
                  </a:lnTo>
                  <a:lnTo>
                    <a:pt x="12735" y="10833"/>
                  </a:lnTo>
                  <a:lnTo>
                    <a:pt x="12861" y="10853"/>
                  </a:lnTo>
                  <a:lnTo>
                    <a:pt x="12986" y="10873"/>
                  </a:lnTo>
                  <a:lnTo>
                    <a:pt x="13097" y="10890"/>
                  </a:lnTo>
                  <a:lnTo>
                    <a:pt x="13235" y="10910"/>
                  </a:lnTo>
                  <a:lnTo>
                    <a:pt x="13373" y="10929"/>
                  </a:lnTo>
                  <a:lnTo>
                    <a:pt x="13448" y="10939"/>
                  </a:lnTo>
                  <a:lnTo>
                    <a:pt x="13622" y="10960"/>
                  </a:lnTo>
                  <a:lnTo>
                    <a:pt x="13795" y="10981"/>
                  </a:lnTo>
                  <a:lnTo>
                    <a:pt x="13881" y="10989"/>
                  </a:lnTo>
                  <a:lnTo>
                    <a:pt x="14013" y="11003"/>
                  </a:lnTo>
                  <a:lnTo>
                    <a:pt x="14143" y="11015"/>
                  </a:lnTo>
                  <a:lnTo>
                    <a:pt x="14260" y="11027"/>
                  </a:lnTo>
                  <a:lnTo>
                    <a:pt x="14382" y="11036"/>
                  </a:lnTo>
                  <a:lnTo>
                    <a:pt x="14504" y="11045"/>
                  </a:lnTo>
                  <a:lnTo>
                    <a:pt x="14612" y="11053"/>
                  </a:lnTo>
                  <a:lnTo>
                    <a:pt x="14785" y="11063"/>
                  </a:lnTo>
                  <a:lnTo>
                    <a:pt x="14870" y="11067"/>
                  </a:lnTo>
                  <a:lnTo>
                    <a:pt x="14957" y="11070"/>
                  </a:lnTo>
                  <a:lnTo>
                    <a:pt x="15091" y="11075"/>
                  </a:lnTo>
                  <a:lnTo>
                    <a:pt x="15224" y="11078"/>
                  </a:lnTo>
                  <a:lnTo>
                    <a:pt x="15356" y="11080"/>
                  </a:lnTo>
                  <a:lnTo>
                    <a:pt x="15488" y="11081"/>
                  </a:lnTo>
                  <a:lnTo>
                    <a:pt x="15640" y="11080"/>
                  </a:lnTo>
                  <a:lnTo>
                    <a:pt x="15792" y="11077"/>
                  </a:lnTo>
                  <a:lnTo>
                    <a:pt x="15854" y="11075"/>
                  </a:lnTo>
                  <a:lnTo>
                    <a:pt x="15999" y="11070"/>
                  </a:lnTo>
                  <a:lnTo>
                    <a:pt x="16143" y="11064"/>
                  </a:lnTo>
                  <a:lnTo>
                    <a:pt x="16195" y="11060"/>
                  </a:lnTo>
                  <a:lnTo>
                    <a:pt x="16326" y="11052"/>
                  </a:lnTo>
                  <a:lnTo>
                    <a:pt x="16456" y="11042"/>
                  </a:lnTo>
                  <a:lnTo>
                    <a:pt x="16497" y="11039"/>
                  </a:lnTo>
                  <a:lnTo>
                    <a:pt x="16635" y="11026"/>
                  </a:lnTo>
                  <a:lnTo>
                    <a:pt x="16772" y="11011"/>
                  </a:lnTo>
                  <a:lnTo>
                    <a:pt x="16804" y="11008"/>
                  </a:lnTo>
                  <a:lnTo>
                    <a:pt x="16839" y="11003"/>
                  </a:lnTo>
                  <a:lnTo>
                    <a:pt x="16972" y="10987"/>
                  </a:lnTo>
                  <a:lnTo>
                    <a:pt x="17104" y="10968"/>
                  </a:lnTo>
                  <a:lnTo>
                    <a:pt x="17134" y="10964"/>
                  </a:lnTo>
                  <a:lnTo>
                    <a:pt x="17256" y="10945"/>
                  </a:lnTo>
                  <a:lnTo>
                    <a:pt x="17376" y="10924"/>
                  </a:lnTo>
                  <a:lnTo>
                    <a:pt x="17435" y="10914"/>
                  </a:lnTo>
                  <a:lnTo>
                    <a:pt x="17562" y="10890"/>
                  </a:lnTo>
                  <a:lnTo>
                    <a:pt x="17686" y="10864"/>
                  </a:lnTo>
                  <a:lnTo>
                    <a:pt x="17740" y="10852"/>
                  </a:lnTo>
                  <a:lnTo>
                    <a:pt x="17852" y="10827"/>
                  </a:lnTo>
                  <a:lnTo>
                    <a:pt x="17965" y="10800"/>
                  </a:lnTo>
                  <a:lnTo>
                    <a:pt x="18004" y="10790"/>
                  </a:lnTo>
                  <a:lnTo>
                    <a:pt x="18126" y="10758"/>
                  </a:lnTo>
                  <a:lnTo>
                    <a:pt x="18247" y="10725"/>
                  </a:lnTo>
                  <a:lnTo>
                    <a:pt x="18305" y="10708"/>
                  </a:lnTo>
                  <a:lnTo>
                    <a:pt x="18426" y="10671"/>
                  </a:lnTo>
                  <a:lnTo>
                    <a:pt x="18485" y="10653"/>
                  </a:lnTo>
                  <a:lnTo>
                    <a:pt x="18544" y="10633"/>
                  </a:lnTo>
                  <a:lnTo>
                    <a:pt x="18564" y="10627"/>
                  </a:lnTo>
                  <a:lnTo>
                    <a:pt x="18676" y="10589"/>
                  </a:lnTo>
                  <a:lnTo>
                    <a:pt x="18787" y="10550"/>
                  </a:lnTo>
                  <a:lnTo>
                    <a:pt x="18839" y="10530"/>
                  </a:lnTo>
                  <a:lnTo>
                    <a:pt x="18953" y="10486"/>
                  </a:lnTo>
                  <a:lnTo>
                    <a:pt x="19064" y="10441"/>
                  </a:lnTo>
                  <a:lnTo>
                    <a:pt x="19110" y="10422"/>
                  </a:lnTo>
                  <a:lnTo>
                    <a:pt x="19210" y="10379"/>
                  </a:lnTo>
                  <a:lnTo>
                    <a:pt x="19311" y="10334"/>
                  </a:lnTo>
                  <a:lnTo>
                    <a:pt x="19347" y="10318"/>
                  </a:lnTo>
                  <a:lnTo>
                    <a:pt x="19456" y="10266"/>
                  </a:lnTo>
                  <a:lnTo>
                    <a:pt x="19563" y="10213"/>
                  </a:lnTo>
                  <a:lnTo>
                    <a:pt x="19613" y="10188"/>
                  </a:lnTo>
                  <a:lnTo>
                    <a:pt x="19722" y="10131"/>
                  </a:lnTo>
                  <a:lnTo>
                    <a:pt x="19775" y="10102"/>
                  </a:lnTo>
                  <a:lnTo>
                    <a:pt x="19829" y="10073"/>
                  </a:lnTo>
                  <a:lnTo>
                    <a:pt x="19839" y="10067"/>
                  </a:lnTo>
                  <a:lnTo>
                    <a:pt x="19941" y="10008"/>
                  </a:lnTo>
                  <a:lnTo>
                    <a:pt x="20043" y="9948"/>
                  </a:lnTo>
                  <a:lnTo>
                    <a:pt x="20089" y="9920"/>
                  </a:lnTo>
                  <a:lnTo>
                    <a:pt x="20191" y="9857"/>
                  </a:lnTo>
                  <a:lnTo>
                    <a:pt x="20291" y="9791"/>
                  </a:lnTo>
                  <a:lnTo>
                    <a:pt x="20328" y="9767"/>
                  </a:lnTo>
                  <a:lnTo>
                    <a:pt x="20417" y="9705"/>
                  </a:lnTo>
                  <a:lnTo>
                    <a:pt x="20507" y="9642"/>
                  </a:lnTo>
                  <a:lnTo>
                    <a:pt x="20540" y="9618"/>
                  </a:lnTo>
                  <a:lnTo>
                    <a:pt x="20636" y="9547"/>
                  </a:lnTo>
                  <a:lnTo>
                    <a:pt x="20733" y="9473"/>
                  </a:lnTo>
                  <a:lnTo>
                    <a:pt x="20775" y="9440"/>
                  </a:lnTo>
                  <a:lnTo>
                    <a:pt x="20872" y="9363"/>
                  </a:lnTo>
                  <a:lnTo>
                    <a:pt x="20920" y="9322"/>
                  </a:lnTo>
                  <a:lnTo>
                    <a:pt x="20967" y="9283"/>
                  </a:lnTo>
                  <a:lnTo>
                    <a:pt x="21057" y="9207"/>
                  </a:lnTo>
                  <a:lnTo>
                    <a:pt x="21143" y="9129"/>
                  </a:lnTo>
                  <a:lnTo>
                    <a:pt x="21230" y="9050"/>
                  </a:lnTo>
                  <a:lnTo>
                    <a:pt x="21314" y="8969"/>
                  </a:lnTo>
                  <a:lnTo>
                    <a:pt x="21398" y="8888"/>
                  </a:lnTo>
                  <a:lnTo>
                    <a:pt x="21479" y="8804"/>
                  </a:lnTo>
                  <a:lnTo>
                    <a:pt x="21560" y="8721"/>
                  </a:lnTo>
                  <a:lnTo>
                    <a:pt x="21638" y="8635"/>
                  </a:lnTo>
                  <a:lnTo>
                    <a:pt x="21715" y="8549"/>
                  </a:lnTo>
                  <a:lnTo>
                    <a:pt x="21792" y="8460"/>
                  </a:lnTo>
                  <a:lnTo>
                    <a:pt x="21865" y="8372"/>
                  </a:lnTo>
                  <a:lnTo>
                    <a:pt x="21939" y="8282"/>
                  </a:lnTo>
                  <a:lnTo>
                    <a:pt x="22009" y="8192"/>
                  </a:lnTo>
                  <a:lnTo>
                    <a:pt x="22078" y="8100"/>
                  </a:lnTo>
                  <a:lnTo>
                    <a:pt x="22147" y="8007"/>
                  </a:lnTo>
                  <a:lnTo>
                    <a:pt x="22212" y="7913"/>
                  </a:lnTo>
                  <a:lnTo>
                    <a:pt x="22277" y="7820"/>
                  </a:lnTo>
                  <a:lnTo>
                    <a:pt x="22340" y="7724"/>
                  </a:lnTo>
                  <a:lnTo>
                    <a:pt x="22400" y="7627"/>
                  </a:lnTo>
                  <a:lnTo>
                    <a:pt x="22460" y="7531"/>
                  </a:lnTo>
                  <a:lnTo>
                    <a:pt x="22517" y="7433"/>
                  </a:lnTo>
                  <a:lnTo>
                    <a:pt x="22572" y="7336"/>
                  </a:lnTo>
                  <a:lnTo>
                    <a:pt x="22626" y="7236"/>
                  </a:lnTo>
                  <a:lnTo>
                    <a:pt x="22678" y="7136"/>
                  </a:lnTo>
                  <a:lnTo>
                    <a:pt x="22727" y="7037"/>
                  </a:lnTo>
                  <a:lnTo>
                    <a:pt x="22775" y="6936"/>
                  </a:lnTo>
                  <a:lnTo>
                    <a:pt x="22822" y="6835"/>
                  </a:lnTo>
                  <a:lnTo>
                    <a:pt x="22866" y="6733"/>
                  </a:lnTo>
                  <a:lnTo>
                    <a:pt x="22907" y="6631"/>
                  </a:lnTo>
                  <a:lnTo>
                    <a:pt x="22947" y="6529"/>
                  </a:lnTo>
                  <a:lnTo>
                    <a:pt x="22986" y="6426"/>
                  </a:lnTo>
                  <a:lnTo>
                    <a:pt x="23021" y="6323"/>
                  </a:lnTo>
                  <a:lnTo>
                    <a:pt x="23052" y="6229"/>
                  </a:lnTo>
                  <a:lnTo>
                    <a:pt x="23081" y="6135"/>
                  </a:lnTo>
                  <a:lnTo>
                    <a:pt x="23097" y="6078"/>
                  </a:lnTo>
                  <a:lnTo>
                    <a:pt x="23118" y="6005"/>
                  </a:lnTo>
                  <a:lnTo>
                    <a:pt x="23134" y="5944"/>
                  </a:lnTo>
                  <a:lnTo>
                    <a:pt x="23151" y="5877"/>
                  </a:lnTo>
                  <a:lnTo>
                    <a:pt x="23168" y="5809"/>
                  </a:lnTo>
                  <a:lnTo>
                    <a:pt x="23183" y="57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7"/>
            <p:cNvSpPr>
              <a:spLocks/>
            </p:cNvSpPr>
            <p:nvPr/>
          </p:nvSpPr>
          <p:spPr bwMode="auto">
            <a:xfrm>
              <a:off x="2700729" y="3257463"/>
              <a:ext cx="3437299" cy="1662910"/>
            </a:xfrm>
            <a:custGeom>
              <a:avLst/>
              <a:gdLst>
                <a:gd name="T0" fmla="*/ 2147483647 w 18134"/>
                <a:gd name="T1" fmla="*/ 2147483647 h 8767"/>
                <a:gd name="T2" fmla="*/ 2147483647 w 18134"/>
                <a:gd name="T3" fmla="*/ 2147483647 h 8767"/>
                <a:gd name="T4" fmla="*/ 2147483647 w 18134"/>
                <a:gd name="T5" fmla="*/ 2147483647 h 8767"/>
                <a:gd name="T6" fmla="*/ 2147483647 w 18134"/>
                <a:gd name="T7" fmla="*/ 2147483647 h 8767"/>
                <a:gd name="T8" fmla="*/ 2147483647 w 18134"/>
                <a:gd name="T9" fmla="*/ 2147483647 h 8767"/>
                <a:gd name="T10" fmla="*/ 2147483647 w 18134"/>
                <a:gd name="T11" fmla="*/ 2147483647 h 8767"/>
                <a:gd name="T12" fmla="*/ 2147483647 w 18134"/>
                <a:gd name="T13" fmla="*/ 2147483647 h 8767"/>
                <a:gd name="T14" fmla="*/ 2147483647 w 18134"/>
                <a:gd name="T15" fmla="*/ 2147483647 h 8767"/>
                <a:gd name="T16" fmla="*/ 2147483647 w 18134"/>
                <a:gd name="T17" fmla="*/ 2147483647 h 8767"/>
                <a:gd name="T18" fmla="*/ 2147483647 w 18134"/>
                <a:gd name="T19" fmla="*/ 2147483647 h 8767"/>
                <a:gd name="T20" fmla="*/ 2147483647 w 18134"/>
                <a:gd name="T21" fmla="*/ 2147483647 h 8767"/>
                <a:gd name="T22" fmla="*/ 2147483647 w 18134"/>
                <a:gd name="T23" fmla="*/ 2147483647 h 8767"/>
                <a:gd name="T24" fmla="*/ 2147483647 w 18134"/>
                <a:gd name="T25" fmla="*/ 2147483647 h 8767"/>
                <a:gd name="T26" fmla="*/ 2147483647 w 18134"/>
                <a:gd name="T27" fmla="*/ 2147483647 h 8767"/>
                <a:gd name="T28" fmla="*/ 2147483647 w 18134"/>
                <a:gd name="T29" fmla="*/ 2147483647 h 8767"/>
                <a:gd name="T30" fmla="*/ 2147483647 w 18134"/>
                <a:gd name="T31" fmla="*/ 2147483647 h 8767"/>
                <a:gd name="T32" fmla="*/ 2147483647 w 18134"/>
                <a:gd name="T33" fmla="*/ 2147483647 h 8767"/>
                <a:gd name="T34" fmla="*/ 2147483647 w 18134"/>
                <a:gd name="T35" fmla="*/ 2147483647 h 8767"/>
                <a:gd name="T36" fmla="*/ 2147483647 w 18134"/>
                <a:gd name="T37" fmla="*/ 2147483647 h 8767"/>
                <a:gd name="T38" fmla="*/ 2147483647 w 18134"/>
                <a:gd name="T39" fmla="*/ 2147483647 h 8767"/>
                <a:gd name="T40" fmla="*/ 2147483647 w 18134"/>
                <a:gd name="T41" fmla="*/ 2147483647 h 8767"/>
                <a:gd name="T42" fmla="*/ 2147483647 w 18134"/>
                <a:gd name="T43" fmla="*/ 2147483647 h 8767"/>
                <a:gd name="T44" fmla="*/ 2147483647 w 18134"/>
                <a:gd name="T45" fmla="*/ 2147483647 h 8767"/>
                <a:gd name="T46" fmla="*/ 2147483647 w 18134"/>
                <a:gd name="T47" fmla="*/ 2147483647 h 8767"/>
                <a:gd name="T48" fmla="*/ 2147483647 w 18134"/>
                <a:gd name="T49" fmla="*/ 2147483647 h 8767"/>
                <a:gd name="T50" fmla="*/ 2147483647 w 18134"/>
                <a:gd name="T51" fmla="*/ 2147483647 h 8767"/>
                <a:gd name="T52" fmla="*/ 2147483647 w 18134"/>
                <a:gd name="T53" fmla="*/ 2147483647 h 8767"/>
                <a:gd name="T54" fmla="*/ 2147483647 w 18134"/>
                <a:gd name="T55" fmla="*/ 2147483647 h 8767"/>
                <a:gd name="T56" fmla="*/ 2147483647 w 18134"/>
                <a:gd name="T57" fmla="*/ 2147483647 h 8767"/>
                <a:gd name="T58" fmla="*/ 2147483647 w 18134"/>
                <a:gd name="T59" fmla="*/ 2147483647 h 8767"/>
                <a:gd name="T60" fmla="*/ 2147483647 w 18134"/>
                <a:gd name="T61" fmla="*/ 2147483647 h 8767"/>
                <a:gd name="T62" fmla="*/ 2147483647 w 18134"/>
                <a:gd name="T63" fmla="*/ 2147483647 h 8767"/>
                <a:gd name="T64" fmla="*/ 2147483647 w 18134"/>
                <a:gd name="T65" fmla="*/ 2147483647 h 8767"/>
                <a:gd name="T66" fmla="*/ 2147483647 w 18134"/>
                <a:gd name="T67" fmla="*/ 2147483647 h 8767"/>
                <a:gd name="T68" fmla="*/ 2147483647 w 18134"/>
                <a:gd name="T69" fmla="*/ 2147483647 h 8767"/>
                <a:gd name="T70" fmla="*/ 2147483647 w 18134"/>
                <a:gd name="T71" fmla="*/ 2147483647 h 8767"/>
                <a:gd name="T72" fmla="*/ 2147483647 w 18134"/>
                <a:gd name="T73" fmla="*/ 2147483647 h 8767"/>
                <a:gd name="T74" fmla="*/ 2147483647 w 18134"/>
                <a:gd name="T75" fmla="*/ 2147483647 h 8767"/>
                <a:gd name="T76" fmla="*/ 2147483647 w 18134"/>
                <a:gd name="T77" fmla="*/ 2147483647 h 8767"/>
                <a:gd name="T78" fmla="*/ 2147483647 w 18134"/>
                <a:gd name="T79" fmla="*/ 2147483647 h 8767"/>
                <a:gd name="T80" fmla="*/ 2147483647 w 18134"/>
                <a:gd name="T81" fmla="*/ 2147483647 h 8767"/>
                <a:gd name="T82" fmla="*/ 2147483647 w 18134"/>
                <a:gd name="T83" fmla="*/ 2147483647 h 8767"/>
                <a:gd name="T84" fmla="*/ 2147483647 w 18134"/>
                <a:gd name="T85" fmla="*/ 2147483647 h 8767"/>
                <a:gd name="T86" fmla="*/ 2147483647 w 18134"/>
                <a:gd name="T87" fmla="*/ 2147483647 h 8767"/>
                <a:gd name="T88" fmla="*/ 2147483647 w 18134"/>
                <a:gd name="T89" fmla="*/ 2147483647 h 8767"/>
                <a:gd name="T90" fmla="*/ 2147483647 w 18134"/>
                <a:gd name="T91" fmla="*/ 2147483647 h 8767"/>
                <a:gd name="T92" fmla="*/ 2147483647 w 18134"/>
                <a:gd name="T93" fmla="*/ 2147483647 h 8767"/>
                <a:gd name="T94" fmla="*/ 2147483647 w 18134"/>
                <a:gd name="T95" fmla="*/ 2147483647 h 8767"/>
                <a:gd name="T96" fmla="*/ 2147483647 w 18134"/>
                <a:gd name="T97" fmla="*/ 2147483647 h 8767"/>
                <a:gd name="T98" fmla="*/ 2147483647 w 18134"/>
                <a:gd name="T99" fmla="*/ 2147483647 h 8767"/>
                <a:gd name="T100" fmla="*/ 2147483647 w 18134"/>
                <a:gd name="T101" fmla="*/ 2147483647 h 8767"/>
                <a:gd name="T102" fmla="*/ 2147483647 w 18134"/>
                <a:gd name="T103" fmla="*/ 2147483647 h 8767"/>
                <a:gd name="T104" fmla="*/ 2147483647 w 18134"/>
                <a:gd name="T105" fmla="*/ 2147483647 h 8767"/>
                <a:gd name="T106" fmla="*/ 2147483647 w 18134"/>
                <a:gd name="T107" fmla="*/ 2147483647 h 8767"/>
                <a:gd name="T108" fmla="*/ 2147483647 w 18134"/>
                <a:gd name="T109" fmla="*/ 2147483647 h 8767"/>
                <a:gd name="T110" fmla="*/ 0 w 18134"/>
                <a:gd name="T111" fmla="*/ 2147483647 h 8767"/>
                <a:gd name="T112" fmla="*/ 2147483647 w 18134"/>
                <a:gd name="T113" fmla="*/ 2147483647 h 8767"/>
                <a:gd name="T114" fmla="*/ 2147483647 w 18134"/>
                <a:gd name="T115" fmla="*/ 2147483647 h 8767"/>
                <a:gd name="T116" fmla="*/ 2147483647 w 18134"/>
                <a:gd name="T117" fmla="*/ 2147483647 h 8767"/>
                <a:gd name="T118" fmla="*/ 2147483647 w 18134"/>
                <a:gd name="T119" fmla="*/ 2147483647 h 87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134" h="8767">
                  <a:moveTo>
                    <a:pt x="1711" y="7804"/>
                  </a:moveTo>
                  <a:lnTo>
                    <a:pt x="1711" y="7804"/>
                  </a:lnTo>
                  <a:lnTo>
                    <a:pt x="1830" y="7807"/>
                  </a:lnTo>
                  <a:lnTo>
                    <a:pt x="1951" y="7810"/>
                  </a:lnTo>
                  <a:lnTo>
                    <a:pt x="2073" y="7815"/>
                  </a:lnTo>
                  <a:lnTo>
                    <a:pt x="2195" y="7821"/>
                  </a:lnTo>
                  <a:lnTo>
                    <a:pt x="2318" y="7828"/>
                  </a:lnTo>
                  <a:lnTo>
                    <a:pt x="2443" y="7836"/>
                  </a:lnTo>
                  <a:lnTo>
                    <a:pt x="2568" y="7846"/>
                  </a:lnTo>
                  <a:lnTo>
                    <a:pt x="2694" y="7856"/>
                  </a:lnTo>
                  <a:lnTo>
                    <a:pt x="2822" y="7868"/>
                  </a:lnTo>
                  <a:lnTo>
                    <a:pt x="2950" y="7881"/>
                  </a:lnTo>
                  <a:lnTo>
                    <a:pt x="3078" y="7895"/>
                  </a:lnTo>
                  <a:lnTo>
                    <a:pt x="3208" y="7910"/>
                  </a:lnTo>
                  <a:lnTo>
                    <a:pt x="3339" y="7927"/>
                  </a:lnTo>
                  <a:lnTo>
                    <a:pt x="3470" y="7945"/>
                  </a:lnTo>
                  <a:lnTo>
                    <a:pt x="3601" y="7963"/>
                  </a:lnTo>
                  <a:lnTo>
                    <a:pt x="3734" y="7983"/>
                  </a:lnTo>
                  <a:lnTo>
                    <a:pt x="3932" y="8015"/>
                  </a:lnTo>
                  <a:lnTo>
                    <a:pt x="4131" y="8048"/>
                  </a:lnTo>
                  <a:lnTo>
                    <a:pt x="4332" y="8085"/>
                  </a:lnTo>
                  <a:lnTo>
                    <a:pt x="4535" y="8124"/>
                  </a:lnTo>
                  <a:lnTo>
                    <a:pt x="4738" y="8165"/>
                  </a:lnTo>
                  <a:lnTo>
                    <a:pt x="4943" y="8207"/>
                  </a:lnTo>
                  <a:lnTo>
                    <a:pt x="5149" y="8251"/>
                  </a:lnTo>
                  <a:lnTo>
                    <a:pt x="5357" y="8298"/>
                  </a:lnTo>
                  <a:lnTo>
                    <a:pt x="5566" y="8346"/>
                  </a:lnTo>
                  <a:lnTo>
                    <a:pt x="5778" y="8394"/>
                  </a:lnTo>
                  <a:lnTo>
                    <a:pt x="5990" y="8445"/>
                  </a:lnTo>
                  <a:lnTo>
                    <a:pt x="6204" y="8496"/>
                  </a:lnTo>
                  <a:lnTo>
                    <a:pt x="6637" y="8602"/>
                  </a:lnTo>
                  <a:lnTo>
                    <a:pt x="7075" y="8709"/>
                  </a:lnTo>
                  <a:lnTo>
                    <a:pt x="7309" y="8767"/>
                  </a:lnTo>
                  <a:lnTo>
                    <a:pt x="7349" y="8761"/>
                  </a:lnTo>
                  <a:lnTo>
                    <a:pt x="7466" y="8744"/>
                  </a:lnTo>
                  <a:lnTo>
                    <a:pt x="7583" y="8726"/>
                  </a:lnTo>
                  <a:lnTo>
                    <a:pt x="7630" y="8718"/>
                  </a:lnTo>
                  <a:lnTo>
                    <a:pt x="7759" y="8697"/>
                  </a:lnTo>
                  <a:lnTo>
                    <a:pt x="7887" y="8674"/>
                  </a:lnTo>
                  <a:lnTo>
                    <a:pt x="7945" y="8663"/>
                  </a:lnTo>
                  <a:lnTo>
                    <a:pt x="8069" y="8640"/>
                  </a:lnTo>
                  <a:lnTo>
                    <a:pt x="8192" y="8616"/>
                  </a:lnTo>
                  <a:lnTo>
                    <a:pt x="8208" y="8613"/>
                  </a:lnTo>
                  <a:lnTo>
                    <a:pt x="8336" y="8585"/>
                  </a:lnTo>
                  <a:lnTo>
                    <a:pt x="8465" y="8557"/>
                  </a:lnTo>
                  <a:lnTo>
                    <a:pt x="8524" y="8544"/>
                  </a:lnTo>
                  <a:lnTo>
                    <a:pt x="8650" y="8516"/>
                  </a:lnTo>
                  <a:lnTo>
                    <a:pt x="8776" y="8486"/>
                  </a:lnTo>
                  <a:lnTo>
                    <a:pt x="8811" y="8478"/>
                  </a:lnTo>
                  <a:lnTo>
                    <a:pt x="8926" y="8450"/>
                  </a:lnTo>
                  <a:lnTo>
                    <a:pt x="9040" y="8420"/>
                  </a:lnTo>
                  <a:lnTo>
                    <a:pt x="9090" y="8408"/>
                  </a:lnTo>
                  <a:lnTo>
                    <a:pt x="9214" y="8376"/>
                  </a:lnTo>
                  <a:lnTo>
                    <a:pt x="9337" y="8343"/>
                  </a:lnTo>
                  <a:lnTo>
                    <a:pt x="9387" y="8330"/>
                  </a:lnTo>
                  <a:lnTo>
                    <a:pt x="9619" y="8267"/>
                  </a:lnTo>
                  <a:lnTo>
                    <a:pt x="9644" y="8259"/>
                  </a:lnTo>
                  <a:lnTo>
                    <a:pt x="9891" y="8188"/>
                  </a:lnTo>
                  <a:lnTo>
                    <a:pt x="9943" y="8173"/>
                  </a:lnTo>
                  <a:lnTo>
                    <a:pt x="10189" y="8100"/>
                  </a:lnTo>
                  <a:lnTo>
                    <a:pt x="10202" y="8096"/>
                  </a:lnTo>
                  <a:lnTo>
                    <a:pt x="10441" y="8022"/>
                  </a:lnTo>
                  <a:lnTo>
                    <a:pt x="10482" y="8010"/>
                  </a:lnTo>
                  <a:lnTo>
                    <a:pt x="10724" y="7934"/>
                  </a:lnTo>
                  <a:lnTo>
                    <a:pt x="10759" y="7922"/>
                  </a:lnTo>
                  <a:lnTo>
                    <a:pt x="10985" y="7851"/>
                  </a:lnTo>
                  <a:lnTo>
                    <a:pt x="11010" y="7843"/>
                  </a:lnTo>
                  <a:lnTo>
                    <a:pt x="11254" y="7764"/>
                  </a:lnTo>
                  <a:lnTo>
                    <a:pt x="11292" y="7751"/>
                  </a:lnTo>
                  <a:lnTo>
                    <a:pt x="11524" y="7676"/>
                  </a:lnTo>
                  <a:lnTo>
                    <a:pt x="11726" y="7611"/>
                  </a:lnTo>
                  <a:lnTo>
                    <a:pt x="11904" y="7553"/>
                  </a:lnTo>
                  <a:lnTo>
                    <a:pt x="11944" y="7540"/>
                  </a:lnTo>
                  <a:lnTo>
                    <a:pt x="12081" y="7496"/>
                  </a:lnTo>
                  <a:lnTo>
                    <a:pt x="12141" y="7477"/>
                  </a:lnTo>
                  <a:lnTo>
                    <a:pt x="12257" y="7440"/>
                  </a:lnTo>
                  <a:lnTo>
                    <a:pt x="12326" y="7417"/>
                  </a:lnTo>
                  <a:lnTo>
                    <a:pt x="12433" y="7384"/>
                  </a:lnTo>
                  <a:lnTo>
                    <a:pt x="12504" y="7362"/>
                  </a:lnTo>
                  <a:lnTo>
                    <a:pt x="12609" y="7330"/>
                  </a:lnTo>
                  <a:lnTo>
                    <a:pt x="12681" y="7308"/>
                  </a:lnTo>
                  <a:lnTo>
                    <a:pt x="12783" y="7278"/>
                  </a:lnTo>
                  <a:lnTo>
                    <a:pt x="12856" y="7257"/>
                  </a:lnTo>
                  <a:lnTo>
                    <a:pt x="12957" y="7227"/>
                  </a:lnTo>
                  <a:lnTo>
                    <a:pt x="13030" y="7207"/>
                  </a:lnTo>
                  <a:lnTo>
                    <a:pt x="13130" y="7180"/>
                  </a:lnTo>
                  <a:lnTo>
                    <a:pt x="13203" y="7160"/>
                  </a:lnTo>
                  <a:lnTo>
                    <a:pt x="13303" y="7135"/>
                  </a:lnTo>
                  <a:lnTo>
                    <a:pt x="13376" y="7116"/>
                  </a:lnTo>
                  <a:lnTo>
                    <a:pt x="13477" y="7092"/>
                  </a:lnTo>
                  <a:lnTo>
                    <a:pt x="13547" y="7075"/>
                  </a:lnTo>
                  <a:lnTo>
                    <a:pt x="13651" y="7052"/>
                  </a:lnTo>
                  <a:lnTo>
                    <a:pt x="13718" y="7037"/>
                  </a:lnTo>
                  <a:lnTo>
                    <a:pt x="13827" y="7015"/>
                  </a:lnTo>
                  <a:lnTo>
                    <a:pt x="13889" y="7003"/>
                  </a:lnTo>
                  <a:lnTo>
                    <a:pt x="14012" y="6981"/>
                  </a:lnTo>
                  <a:lnTo>
                    <a:pt x="14059" y="6973"/>
                  </a:lnTo>
                  <a:lnTo>
                    <a:pt x="14144" y="6959"/>
                  </a:lnTo>
                  <a:lnTo>
                    <a:pt x="14230" y="6947"/>
                  </a:lnTo>
                  <a:lnTo>
                    <a:pt x="14316" y="6935"/>
                  </a:lnTo>
                  <a:lnTo>
                    <a:pt x="14402" y="6925"/>
                  </a:lnTo>
                  <a:lnTo>
                    <a:pt x="14490" y="6915"/>
                  </a:lnTo>
                  <a:lnTo>
                    <a:pt x="14580" y="6906"/>
                  </a:lnTo>
                  <a:lnTo>
                    <a:pt x="14650" y="6901"/>
                  </a:lnTo>
                  <a:lnTo>
                    <a:pt x="14720" y="6897"/>
                  </a:lnTo>
                  <a:lnTo>
                    <a:pt x="14789" y="6895"/>
                  </a:lnTo>
                  <a:lnTo>
                    <a:pt x="14858" y="6894"/>
                  </a:lnTo>
                  <a:lnTo>
                    <a:pt x="14927" y="6895"/>
                  </a:lnTo>
                  <a:lnTo>
                    <a:pt x="14994" y="6897"/>
                  </a:lnTo>
                  <a:lnTo>
                    <a:pt x="15037" y="6900"/>
                  </a:lnTo>
                  <a:lnTo>
                    <a:pt x="15083" y="6903"/>
                  </a:lnTo>
                  <a:lnTo>
                    <a:pt x="15127" y="6906"/>
                  </a:lnTo>
                  <a:lnTo>
                    <a:pt x="15179" y="6912"/>
                  </a:lnTo>
                  <a:lnTo>
                    <a:pt x="15219" y="6917"/>
                  </a:lnTo>
                  <a:lnTo>
                    <a:pt x="15258" y="6921"/>
                  </a:lnTo>
                  <a:lnTo>
                    <a:pt x="15313" y="6929"/>
                  </a:lnTo>
                  <a:lnTo>
                    <a:pt x="15386" y="6941"/>
                  </a:lnTo>
                  <a:lnTo>
                    <a:pt x="15436" y="6950"/>
                  </a:lnTo>
                  <a:lnTo>
                    <a:pt x="15509" y="6965"/>
                  </a:lnTo>
                  <a:lnTo>
                    <a:pt x="15559" y="6977"/>
                  </a:lnTo>
                  <a:lnTo>
                    <a:pt x="15630" y="6994"/>
                  </a:lnTo>
                  <a:lnTo>
                    <a:pt x="15679" y="7008"/>
                  </a:lnTo>
                  <a:lnTo>
                    <a:pt x="15748" y="7028"/>
                  </a:lnTo>
                  <a:lnTo>
                    <a:pt x="15795" y="7043"/>
                  </a:lnTo>
                  <a:lnTo>
                    <a:pt x="15831" y="7055"/>
                  </a:lnTo>
                  <a:lnTo>
                    <a:pt x="15867" y="7067"/>
                  </a:lnTo>
                  <a:lnTo>
                    <a:pt x="15908" y="7083"/>
                  </a:lnTo>
                  <a:lnTo>
                    <a:pt x="15951" y="7099"/>
                  </a:lnTo>
                  <a:lnTo>
                    <a:pt x="15992" y="7116"/>
                  </a:lnTo>
                  <a:lnTo>
                    <a:pt x="16019" y="7126"/>
                  </a:lnTo>
                  <a:lnTo>
                    <a:pt x="16073" y="7149"/>
                  </a:lnTo>
                  <a:lnTo>
                    <a:pt x="16127" y="7173"/>
                  </a:lnTo>
                  <a:lnTo>
                    <a:pt x="16156" y="7187"/>
                  </a:lnTo>
                  <a:lnTo>
                    <a:pt x="16194" y="7206"/>
                  </a:lnTo>
                  <a:lnTo>
                    <a:pt x="16232" y="7224"/>
                  </a:lnTo>
                  <a:lnTo>
                    <a:pt x="16271" y="7245"/>
                  </a:lnTo>
                  <a:lnTo>
                    <a:pt x="16335" y="7280"/>
                  </a:lnTo>
                  <a:lnTo>
                    <a:pt x="16376" y="7303"/>
                  </a:lnTo>
                  <a:lnTo>
                    <a:pt x="16435" y="7338"/>
                  </a:lnTo>
                  <a:lnTo>
                    <a:pt x="16476" y="7363"/>
                  </a:lnTo>
                  <a:lnTo>
                    <a:pt x="16533" y="7399"/>
                  </a:lnTo>
                  <a:lnTo>
                    <a:pt x="16573" y="7426"/>
                  </a:lnTo>
                  <a:lnTo>
                    <a:pt x="16629" y="7465"/>
                  </a:lnTo>
                  <a:lnTo>
                    <a:pt x="16666" y="7491"/>
                  </a:lnTo>
                  <a:lnTo>
                    <a:pt x="16726" y="7536"/>
                  </a:lnTo>
                  <a:lnTo>
                    <a:pt x="16756" y="7558"/>
                  </a:lnTo>
                  <a:lnTo>
                    <a:pt x="16800" y="7594"/>
                  </a:lnTo>
                  <a:lnTo>
                    <a:pt x="16844" y="7629"/>
                  </a:lnTo>
                  <a:lnTo>
                    <a:pt x="16849" y="7633"/>
                  </a:lnTo>
                  <a:lnTo>
                    <a:pt x="16889" y="7666"/>
                  </a:lnTo>
                  <a:lnTo>
                    <a:pt x="16928" y="7701"/>
                  </a:lnTo>
                  <a:lnTo>
                    <a:pt x="16956" y="7726"/>
                  </a:lnTo>
                  <a:lnTo>
                    <a:pt x="17010" y="7776"/>
                  </a:lnTo>
                  <a:lnTo>
                    <a:pt x="17042" y="7806"/>
                  </a:lnTo>
                  <a:lnTo>
                    <a:pt x="17089" y="7852"/>
                  </a:lnTo>
                  <a:lnTo>
                    <a:pt x="17121" y="7884"/>
                  </a:lnTo>
                  <a:lnTo>
                    <a:pt x="17126" y="7889"/>
                  </a:lnTo>
                  <a:lnTo>
                    <a:pt x="17183" y="7820"/>
                  </a:lnTo>
                  <a:lnTo>
                    <a:pt x="17238" y="7749"/>
                  </a:lnTo>
                  <a:lnTo>
                    <a:pt x="17291" y="7677"/>
                  </a:lnTo>
                  <a:lnTo>
                    <a:pt x="17344" y="7605"/>
                  </a:lnTo>
                  <a:lnTo>
                    <a:pt x="17395" y="7530"/>
                  </a:lnTo>
                  <a:lnTo>
                    <a:pt x="17445" y="7456"/>
                  </a:lnTo>
                  <a:lnTo>
                    <a:pt x="17493" y="7379"/>
                  </a:lnTo>
                  <a:lnTo>
                    <a:pt x="17541" y="7303"/>
                  </a:lnTo>
                  <a:lnTo>
                    <a:pt x="17586" y="7225"/>
                  </a:lnTo>
                  <a:lnTo>
                    <a:pt x="17630" y="7147"/>
                  </a:lnTo>
                  <a:lnTo>
                    <a:pt x="17673" y="7067"/>
                  </a:lnTo>
                  <a:lnTo>
                    <a:pt x="17714" y="6988"/>
                  </a:lnTo>
                  <a:lnTo>
                    <a:pt x="17754" y="6907"/>
                  </a:lnTo>
                  <a:lnTo>
                    <a:pt x="17791" y="6826"/>
                  </a:lnTo>
                  <a:lnTo>
                    <a:pt x="17827" y="6745"/>
                  </a:lnTo>
                  <a:lnTo>
                    <a:pt x="17862" y="6663"/>
                  </a:lnTo>
                  <a:lnTo>
                    <a:pt x="17894" y="6580"/>
                  </a:lnTo>
                  <a:lnTo>
                    <a:pt x="17924" y="6497"/>
                  </a:lnTo>
                  <a:lnTo>
                    <a:pt x="17953" y="6413"/>
                  </a:lnTo>
                  <a:lnTo>
                    <a:pt x="17979" y="6329"/>
                  </a:lnTo>
                  <a:lnTo>
                    <a:pt x="18004" y="6245"/>
                  </a:lnTo>
                  <a:lnTo>
                    <a:pt x="18027" y="6160"/>
                  </a:lnTo>
                  <a:lnTo>
                    <a:pt x="18048" y="6075"/>
                  </a:lnTo>
                  <a:lnTo>
                    <a:pt x="18067" y="5990"/>
                  </a:lnTo>
                  <a:lnTo>
                    <a:pt x="18083" y="5905"/>
                  </a:lnTo>
                  <a:lnTo>
                    <a:pt x="18097" y="5819"/>
                  </a:lnTo>
                  <a:lnTo>
                    <a:pt x="18109" y="5734"/>
                  </a:lnTo>
                  <a:lnTo>
                    <a:pt x="18118" y="5648"/>
                  </a:lnTo>
                  <a:lnTo>
                    <a:pt x="18126" y="5562"/>
                  </a:lnTo>
                  <a:lnTo>
                    <a:pt x="18131" y="5476"/>
                  </a:lnTo>
                  <a:lnTo>
                    <a:pt x="18132" y="5434"/>
                  </a:lnTo>
                  <a:lnTo>
                    <a:pt x="18133" y="5391"/>
                  </a:lnTo>
                  <a:lnTo>
                    <a:pt x="18134" y="5348"/>
                  </a:lnTo>
                  <a:lnTo>
                    <a:pt x="18133" y="5305"/>
                  </a:lnTo>
                  <a:lnTo>
                    <a:pt x="18132" y="5250"/>
                  </a:lnTo>
                  <a:lnTo>
                    <a:pt x="18130" y="5193"/>
                  </a:lnTo>
                  <a:lnTo>
                    <a:pt x="18126" y="5141"/>
                  </a:lnTo>
                  <a:lnTo>
                    <a:pt x="18122" y="5083"/>
                  </a:lnTo>
                  <a:lnTo>
                    <a:pt x="18116" y="5024"/>
                  </a:lnTo>
                  <a:lnTo>
                    <a:pt x="18111" y="4984"/>
                  </a:lnTo>
                  <a:lnTo>
                    <a:pt x="18101" y="4916"/>
                  </a:lnTo>
                  <a:lnTo>
                    <a:pt x="18090" y="4847"/>
                  </a:lnTo>
                  <a:lnTo>
                    <a:pt x="18086" y="4826"/>
                  </a:lnTo>
                  <a:lnTo>
                    <a:pt x="18078" y="4786"/>
                  </a:lnTo>
                  <a:lnTo>
                    <a:pt x="18070" y="4746"/>
                  </a:lnTo>
                  <a:lnTo>
                    <a:pt x="18060" y="4705"/>
                  </a:lnTo>
                  <a:lnTo>
                    <a:pt x="18051" y="4665"/>
                  </a:lnTo>
                  <a:lnTo>
                    <a:pt x="18051" y="4664"/>
                  </a:lnTo>
                  <a:lnTo>
                    <a:pt x="18048" y="4651"/>
                  </a:lnTo>
                  <a:lnTo>
                    <a:pt x="18046" y="4646"/>
                  </a:lnTo>
                  <a:lnTo>
                    <a:pt x="18038" y="4618"/>
                  </a:lnTo>
                  <a:lnTo>
                    <a:pt x="18029" y="4588"/>
                  </a:lnTo>
                  <a:lnTo>
                    <a:pt x="18020" y="4558"/>
                  </a:lnTo>
                  <a:lnTo>
                    <a:pt x="18008" y="4517"/>
                  </a:lnTo>
                  <a:lnTo>
                    <a:pt x="17994" y="4477"/>
                  </a:lnTo>
                  <a:lnTo>
                    <a:pt x="17981" y="4439"/>
                  </a:lnTo>
                  <a:lnTo>
                    <a:pt x="17967" y="4401"/>
                  </a:lnTo>
                  <a:lnTo>
                    <a:pt x="17961" y="4385"/>
                  </a:lnTo>
                  <a:lnTo>
                    <a:pt x="17947" y="4347"/>
                  </a:lnTo>
                  <a:lnTo>
                    <a:pt x="17921" y="4284"/>
                  </a:lnTo>
                  <a:lnTo>
                    <a:pt x="17893" y="4222"/>
                  </a:lnTo>
                  <a:lnTo>
                    <a:pt x="17874" y="4179"/>
                  </a:lnTo>
                  <a:lnTo>
                    <a:pt x="17852" y="4137"/>
                  </a:lnTo>
                  <a:lnTo>
                    <a:pt x="17838" y="4110"/>
                  </a:lnTo>
                  <a:lnTo>
                    <a:pt x="17831" y="4096"/>
                  </a:lnTo>
                  <a:lnTo>
                    <a:pt x="17809" y="4053"/>
                  </a:lnTo>
                  <a:lnTo>
                    <a:pt x="17791" y="4020"/>
                  </a:lnTo>
                  <a:lnTo>
                    <a:pt x="17762" y="3967"/>
                  </a:lnTo>
                  <a:lnTo>
                    <a:pt x="17742" y="3933"/>
                  </a:lnTo>
                  <a:lnTo>
                    <a:pt x="17729" y="3910"/>
                  </a:lnTo>
                  <a:lnTo>
                    <a:pt x="17712" y="3882"/>
                  </a:lnTo>
                  <a:lnTo>
                    <a:pt x="17690" y="3845"/>
                  </a:lnTo>
                  <a:lnTo>
                    <a:pt x="17661" y="3801"/>
                  </a:lnTo>
                  <a:lnTo>
                    <a:pt x="17657" y="3794"/>
                  </a:lnTo>
                  <a:lnTo>
                    <a:pt x="17634" y="3759"/>
                  </a:lnTo>
                  <a:lnTo>
                    <a:pt x="17606" y="3718"/>
                  </a:lnTo>
                  <a:lnTo>
                    <a:pt x="17599" y="3706"/>
                  </a:lnTo>
                  <a:lnTo>
                    <a:pt x="17577" y="3674"/>
                  </a:lnTo>
                  <a:lnTo>
                    <a:pt x="17533" y="3612"/>
                  </a:lnTo>
                  <a:lnTo>
                    <a:pt x="17516" y="3589"/>
                  </a:lnTo>
                  <a:lnTo>
                    <a:pt x="17484" y="3547"/>
                  </a:lnTo>
                  <a:lnTo>
                    <a:pt x="17452" y="3505"/>
                  </a:lnTo>
                  <a:lnTo>
                    <a:pt x="17434" y="3482"/>
                  </a:lnTo>
                  <a:lnTo>
                    <a:pt x="17386" y="3422"/>
                  </a:lnTo>
                  <a:lnTo>
                    <a:pt x="17359" y="3391"/>
                  </a:lnTo>
                  <a:lnTo>
                    <a:pt x="17315" y="3339"/>
                  </a:lnTo>
                  <a:lnTo>
                    <a:pt x="17287" y="3307"/>
                  </a:lnTo>
                  <a:lnTo>
                    <a:pt x="17241" y="3257"/>
                  </a:lnTo>
                  <a:lnTo>
                    <a:pt x="17211" y="3225"/>
                  </a:lnTo>
                  <a:lnTo>
                    <a:pt x="17163" y="3174"/>
                  </a:lnTo>
                  <a:lnTo>
                    <a:pt x="17132" y="3144"/>
                  </a:lnTo>
                  <a:lnTo>
                    <a:pt x="17093" y="3106"/>
                  </a:lnTo>
                  <a:lnTo>
                    <a:pt x="17084" y="3097"/>
                  </a:lnTo>
                  <a:lnTo>
                    <a:pt x="17053" y="3068"/>
                  </a:lnTo>
                  <a:lnTo>
                    <a:pt x="17017" y="3034"/>
                  </a:lnTo>
                  <a:lnTo>
                    <a:pt x="16998" y="3016"/>
                  </a:lnTo>
                  <a:lnTo>
                    <a:pt x="16969" y="2991"/>
                  </a:lnTo>
                  <a:lnTo>
                    <a:pt x="16933" y="2960"/>
                  </a:lnTo>
                  <a:lnTo>
                    <a:pt x="16896" y="2929"/>
                  </a:lnTo>
                  <a:lnTo>
                    <a:pt x="16883" y="2918"/>
                  </a:lnTo>
                  <a:lnTo>
                    <a:pt x="16881" y="2916"/>
                  </a:lnTo>
                  <a:lnTo>
                    <a:pt x="16850" y="2891"/>
                  </a:lnTo>
                  <a:lnTo>
                    <a:pt x="16818" y="2866"/>
                  </a:lnTo>
                  <a:lnTo>
                    <a:pt x="16794" y="2846"/>
                  </a:lnTo>
                  <a:lnTo>
                    <a:pt x="16768" y="2827"/>
                  </a:lnTo>
                  <a:lnTo>
                    <a:pt x="16700" y="2777"/>
                  </a:lnTo>
                  <a:lnTo>
                    <a:pt x="16670" y="2755"/>
                  </a:lnTo>
                  <a:lnTo>
                    <a:pt x="16621" y="2722"/>
                  </a:lnTo>
                  <a:lnTo>
                    <a:pt x="16606" y="2712"/>
                  </a:lnTo>
                  <a:lnTo>
                    <a:pt x="16567" y="2685"/>
                  </a:lnTo>
                  <a:lnTo>
                    <a:pt x="16565" y="2684"/>
                  </a:lnTo>
                  <a:lnTo>
                    <a:pt x="16506" y="2646"/>
                  </a:lnTo>
                  <a:lnTo>
                    <a:pt x="16469" y="2624"/>
                  </a:lnTo>
                  <a:lnTo>
                    <a:pt x="16406" y="2587"/>
                  </a:lnTo>
                  <a:lnTo>
                    <a:pt x="16365" y="2563"/>
                  </a:lnTo>
                  <a:lnTo>
                    <a:pt x="16346" y="2553"/>
                  </a:lnTo>
                  <a:lnTo>
                    <a:pt x="16298" y="2528"/>
                  </a:lnTo>
                  <a:lnTo>
                    <a:pt x="16262" y="2508"/>
                  </a:lnTo>
                  <a:lnTo>
                    <a:pt x="16216" y="2485"/>
                  </a:lnTo>
                  <a:lnTo>
                    <a:pt x="16169" y="2463"/>
                  </a:lnTo>
                  <a:lnTo>
                    <a:pt x="16154" y="2456"/>
                  </a:lnTo>
                  <a:lnTo>
                    <a:pt x="16098" y="2431"/>
                  </a:lnTo>
                  <a:lnTo>
                    <a:pt x="16042" y="2407"/>
                  </a:lnTo>
                  <a:lnTo>
                    <a:pt x="16017" y="2397"/>
                  </a:lnTo>
                  <a:lnTo>
                    <a:pt x="15972" y="2380"/>
                  </a:lnTo>
                  <a:lnTo>
                    <a:pt x="15931" y="2364"/>
                  </a:lnTo>
                  <a:lnTo>
                    <a:pt x="15893" y="2349"/>
                  </a:lnTo>
                  <a:lnTo>
                    <a:pt x="15814" y="2322"/>
                  </a:lnTo>
                  <a:lnTo>
                    <a:pt x="15769" y="2308"/>
                  </a:lnTo>
                  <a:lnTo>
                    <a:pt x="15696" y="2287"/>
                  </a:lnTo>
                  <a:lnTo>
                    <a:pt x="15649" y="2274"/>
                  </a:lnTo>
                  <a:lnTo>
                    <a:pt x="15593" y="2260"/>
                  </a:lnTo>
                  <a:lnTo>
                    <a:pt x="15573" y="2255"/>
                  </a:lnTo>
                  <a:lnTo>
                    <a:pt x="15523" y="2244"/>
                  </a:lnTo>
                  <a:lnTo>
                    <a:pt x="15447" y="2228"/>
                  </a:lnTo>
                  <a:lnTo>
                    <a:pt x="15400" y="2219"/>
                  </a:lnTo>
                  <a:lnTo>
                    <a:pt x="15362" y="2213"/>
                  </a:lnTo>
                  <a:lnTo>
                    <a:pt x="15324" y="2208"/>
                  </a:lnTo>
                  <a:lnTo>
                    <a:pt x="15323" y="2207"/>
                  </a:lnTo>
                  <a:lnTo>
                    <a:pt x="15267" y="2199"/>
                  </a:lnTo>
                  <a:lnTo>
                    <a:pt x="15224" y="2194"/>
                  </a:lnTo>
                  <a:lnTo>
                    <a:pt x="15182" y="2190"/>
                  </a:lnTo>
                  <a:lnTo>
                    <a:pt x="15133" y="2184"/>
                  </a:lnTo>
                  <a:lnTo>
                    <a:pt x="15081" y="2179"/>
                  </a:lnTo>
                  <a:lnTo>
                    <a:pt x="15027" y="2176"/>
                  </a:lnTo>
                  <a:lnTo>
                    <a:pt x="14998" y="2174"/>
                  </a:lnTo>
                  <a:lnTo>
                    <a:pt x="14929" y="2172"/>
                  </a:lnTo>
                  <a:lnTo>
                    <a:pt x="14857" y="2171"/>
                  </a:lnTo>
                  <a:lnTo>
                    <a:pt x="14787" y="2172"/>
                  </a:lnTo>
                  <a:lnTo>
                    <a:pt x="14717" y="2174"/>
                  </a:lnTo>
                  <a:lnTo>
                    <a:pt x="14645" y="2178"/>
                  </a:lnTo>
                  <a:lnTo>
                    <a:pt x="14574" y="2185"/>
                  </a:lnTo>
                  <a:lnTo>
                    <a:pt x="14482" y="2193"/>
                  </a:lnTo>
                  <a:lnTo>
                    <a:pt x="14391" y="2203"/>
                  </a:lnTo>
                  <a:lnTo>
                    <a:pt x="14388" y="2203"/>
                  </a:lnTo>
                  <a:lnTo>
                    <a:pt x="14327" y="2211"/>
                  </a:lnTo>
                  <a:lnTo>
                    <a:pt x="14266" y="2219"/>
                  </a:lnTo>
                  <a:lnTo>
                    <a:pt x="14233" y="2223"/>
                  </a:lnTo>
                  <a:lnTo>
                    <a:pt x="14200" y="2228"/>
                  </a:lnTo>
                  <a:lnTo>
                    <a:pt x="14079" y="2246"/>
                  </a:lnTo>
                  <a:lnTo>
                    <a:pt x="14050" y="2251"/>
                  </a:lnTo>
                  <a:lnTo>
                    <a:pt x="13987" y="2262"/>
                  </a:lnTo>
                  <a:lnTo>
                    <a:pt x="13878" y="2281"/>
                  </a:lnTo>
                  <a:lnTo>
                    <a:pt x="13809" y="2295"/>
                  </a:lnTo>
                  <a:lnTo>
                    <a:pt x="13799" y="2297"/>
                  </a:lnTo>
                  <a:lnTo>
                    <a:pt x="13707" y="2315"/>
                  </a:lnTo>
                  <a:lnTo>
                    <a:pt x="13632" y="2331"/>
                  </a:lnTo>
                  <a:lnTo>
                    <a:pt x="13534" y="2354"/>
                  </a:lnTo>
                  <a:lnTo>
                    <a:pt x="13458" y="2372"/>
                  </a:lnTo>
                  <a:lnTo>
                    <a:pt x="13441" y="2376"/>
                  </a:lnTo>
                  <a:lnTo>
                    <a:pt x="13360" y="2395"/>
                  </a:lnTo>
                  <a:lnTo>
                    <a:pt x="13285" y="2414"/>
                  </a:lnTo>
                  <a:lnTo>
                    <a:pt x="13189" y="2439"/>
                  </a:lnTo>
                  <a:lnTo>
                    <a:pt x="13111" y="2459"/>
                  </a:lnTo>
                  <a:lnTo>
                    <a:pt x="13048" y="2477"/>
                  </a:lnTo>
                  <a:lnTo>
                    <a:pt x="13011" y="2487"/>
                  </a:lnTo>
                  <a:lnTo>
                    <a:pt x="12946" y="2505"/>
                  </a:lnTo>
                  <a:lnTo>
                    <a:pt x="12878" y="2525"/>
                  </a:lnTo>
                  <a:lnTo>
                    <a:pt x="12839" y="2536"/>
                  </a:lnTo>
                  <a:lnTo>
                    <a:pt x="12767" y="2557"/>
                  </a:lnTo>
                  <a:lnTo>
                    <a:pt x="12732" y="2567"/>
                  </a:lnTo>
                  <a:lnTo>
                    <a:pt x="12664" y="2588"/>
                  </a:lnTo>
                  <a:lnTo>
                    <a:pt x="12588" y="2610"/>
                  </a:lnTo>
                  <a:lnTo>
                    <a:pt x="12486" y="2641"/>
                  </a:lnTo>
                  <a:lnTo>
                    <a:pt x="12413" y="2664"/>
                  </a:lnTo>
                  <a:lnTo>
                    <a:pt x="12305" y="2699"/>
                  </a:lnTo>
                  <a:lnTo>
                    <a:pt x="12237" y="2720"/>
                  </a:lnTo>
                  <a:lnTo>
                    <a:pt x="12206" y="2730"/>
                  </a:lnTo>
                  <a:lnTo>
                    <a:pt x="11885" y="2832"/>
                  </a:lnTo>
                  <a:lnTo>
                    <a:pt x="11881" y="2834"/>
                  </a:lnTo>
                  <a:lnTo>
                    <a:pt x="11703" y="2892"/>
                  </a:lnTo>
                  <a:lnTo>
                    <a:pt x="11502" y="2957"/>
                  </a:lnTo>
                  <a:lnTo>
                    <a:pt x="11134" y="3077"/>
                  </a:lnTo>
                  <a:lnTo>
                    <a:pt x="10758" y="3197"/>
                  </a:lnTo>
                  <a:lnTo>
                    <a:pt x="10741" y="3203"/>
                  </a:lnTo>
                  <a:lnTo>
                    <a:pt x="10724" y="3208"/>
                  </a:lnTo>
                  <a:lnTo>
                    <a:pt x="10465" y="3289"/>
                  </a:lnTo>
                  <a:lnTo>
                    <a:pt x="10464" y="3289"/>
                  </a:lnTo>
                  <a:lnTo>
                    <a:pt x="10419" y="3303"/>
                  </a:lnTo>
                  <a:lnTo>
                    <a:pt x="10407" y="3307"/>
                  </a:lnTo>
                  <a:lnTo>
                    <a:pt x="10153" y="3385"/>
                  </a:lnTo>
                  <a:lnTo>
                    <a:pt x="9897" y="3460"/>
                  </a:lnTo>
                  <a:lnTo>
                    <a:pt x="9873" y="3467"/>
                  </a:lnTo>
                  <a:lnTo>
                    <a:pt x="9865" y="3470"/>
                  </a:lnTo>
                  <a:lnTo>
                    <a:pt x="9631" y="3538"/>
                  </a:lnTo>
                  <a:lnTo>
                    <a:pt x="9626" y="3539"/>
                  </a:lnTo>
                  <a:lnTo>
                    <a:pt x="9600" y="3546"/>
                  </a:lnTo>
                  <a:lnTo>
                    <a:pt x="9585" y="3550"/>
                  </a:lnTo>
                  <a:lnTo>
                    <a:pt x="9373" y="3608"/>
                  </a:lnTo>
                  <a:lnTo>
                    <a:pt x="9369" y="3609"/>
                  </a:lnTo>
                  <a:lnTo>
                    <a:pt x="9321" y="3622"/>
                  </a:lnTo>
                  <a:lnTo>
                    <a:pt x="9319" y="3623"/>
                  </a:lnTo>
                  <a:lnTo>
                    <a:pt x="9175" y="3661"/>
                  </a:lnTo>
                  <a:lnTo>
                    <a:pt x="9031" y="3698"/>
                  </a:lnTo>
                  <a:lnTo>
                    <a:pt x="9026" y="3699"/>
                  </a:lnTo>
                  <a:lnTo>
                    <a:pt x="9025" y="3699"/>
                  </a:lnTo>
                  <a:lnTo>
                    <a:pt x="8910" y="3729"/>
                  </a:lnTo>
                  <a:lnTo>
                    <a:pt x="8794" y="3757"/>
                  </a:lnTo>
                  <a:lnTo>
                    <a:pt x="8792" y="3758"/>
                  </a:lnTo>
                  <a:lnTo>
                    <a:pt x="8762" y="3765"/>
                  </a:lnTo>
                  <a:lnTo>
                    <a:pt x="8760" y="3765"/>
                  </a:lnTo>
                  <a:lnTo>
                    <a:pt x="8624" y="3797"/>
                  </a:lnTo>
                  <a:lnTo>
                    <a:pt x="8487" y="3828"/>
                  </a:lnTo>
                  <a:lnTo>
                    <a:pt x="8453" y="3835"/>
                  </a:lnTo>
                  <a:lnTo>
                    <a:pt x="8449" y="3836"/>
                  </a:lnTo>
                  <a:lnTo>
                    <a:pt x="8272" y="3875"/>
                  </a:lnTo>
                  <a:lnTo>
                    <a:pt x="8094" y="3911"/>
                  </a:lnTo>
                  <a:lnTo>
                    <a:pt x="7915" y="3945"/>
                  </a:lnTo>
                  <a:lnTo>
                    <a:pt x="7735" y="3977"/>
                  </a:lnTo>
                  <a:lnTo>
                    <a:pt x="7555" y="4007"/>
                  </a:lnTo>
                  <a:lnTo>
                    <a:pt x="7464" y="4021"/>
                  </a:lnTo>
                  <a:lnTo>
                    <a:pt x="7374" y="4034"/>
                  </a:lnTo>
                  <a:lnTo>
                    <a:pt x="7283" y="4048"/>
                  </a:lnTo>
                  <a:lnTo>
                    <a:pt x="7192" y="4060"/>
                  </a:lnTo>
                  <a:lnTo>
                    <a:pt x="7100" y="4071"/>
                  </a:lnTo>
                  <a:lnTo>
                    <a:pt x="7010" y="4082"/>
                  </a:lnTo>
                  <a:lnTo>
                    <a:pt x="6979" y="4086"/>
                  </a:lnTo>
                  <a:lnTo>
                    <a:pt x="6977" y="4086"/>
                  </a:lnTo>
                  <a:lnTo>
                    <a:pt x="6825" y="4102"/>
                  </a:lnTo>
                  <a:lnTo>
                    <a:pt x="6673" y="4116"/>
                  </a:lnTo>
                  <a:lnTo>
                    <a:pt x="6520" y="4129"/>
                  </a:lnTo>
                  <a:lnTo>
                    <a:pt x="6366" y="4139"/>
                  </a:lnTo>
                  <a:lnTo>
                    <a:pt x="6212" y="4147"/>
                  </a:lnTo>
                  <a:lnTo>
                    <a:pt x="6058" y="4153"/>
                  </a:lnTo>
                  <a:lnTo>
                    <a:pt x="5904" y="4156"/>
                  </a:lnTo>
                  <a:lnTo>
                    <a:pt x="5827" y="4157"/>
                  </a:lnTo>
                  <a:lnTo>
                    <a:pt x="5750" y="4157"/>
                  </a:lnTo>
                  <a:lnTo>
                    <a:pt x="5667" y="4157"/>
                  </a:lnTo>
                  <a:lnTo>
                    <a:pt x="5585" y="4156"/>
                  </a:lnTo>
                  <a:lnTo>
                    <a:pt x="5503" y="4154"/>
                  </a:lnTo>
                  <a:lnTo>
                    <a:pt x="5422" y="4152"/>
                  </a:lnTo>
                  <a:lnTo>
                    <a:pt x="5340" y="4149"/>
                  </a:lnTo>
                  <a:lnTo>
                    <a:pt x="5259" y="4145"/>
                  </a:lnTo>
                  <a:lnTo>
                    <a:pt x="5177" y="4140"/>
                  </a:lnTo>
                  <a:lnTo>
                    <a:pt x="5096" y="4135"/>
                  </a:lnTo>
                  <a:lnTo>
                    <a:pt x="5093" y="4135"/>
                  </a:lnTo>
                  <a:lnTo>
                    <a:pt x="4998" y="4128"/>
                  </a:lnTo>
                  <a:lnTo>
                    <a:pt x="4904" y="4120"/>
                  </a:lnTo>
                  <a:lnTo>
                    <a:pt x="4872" y="4117"/>
                  </a:lnTo>
                  <a:lnTo>
                    <a:pt x="4871" y="4117"/>
                  </a:lnTo>
                  <a:lnTo>
                    <a:pt x="4735" y="4104"/>
                  </a:lnTo>
                  <a:lnTo>
                    <a:pt x="4599" y="4088"/>
                  </a:lnTo>
                  <a:lnTo>
                    <a:pt x="4465" y="4071"/>
                  </a:lnTo>
                  <a:lnTo>
                    <a:pt x="4330" y="4052"/>
                  </a:lnTo>
                  <a:lnTo>
                    <a:pt x="4326" y="4051"/>
                  </a:lnTo>
                  <a:lnTo>
                    <a:pt x="4245" y="4037"/>
                  </a:lnTo>
                  <a:lnTo>
                    <a:pt x="4162" y="4024"/>
                  </a:lnTo>
                  <a:lnTo>
                    <a:pt x="4161" y="4024"/>
                  </a:lnTo>
                  <a:lnTo>
                    <a:pt x="4039" y="4002"/>
                  </a:lnTo>
                  <a:lnTo>
                    <a:pt x="3916" y="3978"/>
                  </a:lnTo>
                  <a:lnTo>
                    <a:pt x="3806" y="3955"/>
                  </a:lnTo>
                  <a:lnTo>
                    <a:pt x="3697" y="3931"/>
                  </a:lnTo>
                  <a:lnTo>
                    <a:pt x="3589" y="3905"/>
                  </a:lnTo>
                  <a:lnTo>
                    <a:pt x="3483" y="3877"/>
                  </a:lnTo>
                  <a:lnTo>
                    <a:pt x="3377" y="3847"/>
                  </a:lnTo>
                  <a:lnTo>
                    <a:pt x="3272" y="3816"/>
                  </a:lnTo>
                  <a:lnTo>
                    <a:pt x="3170" y="3784"/>
                  </a:lnTo>
                  <a:lnTo>
                    <a:pt x="3069" y="3750"/>
                  </a:lnTo>
                  <a:lnTo>
                    <a:pt x="2969" y="3715"/>
                  </a:lnTo>
                  <a:lnTo>
                    <a:pt x="2871" y="3678"/>
                  </a:lnTo>
                  <a:lnTo>
                    <a:pt x="2774" y="3640"/>
                  </a:lnTo>
                  <a:lnTo>
                    <a:pt x="2678" y="3601"/>
                  </a:lnTo>
                  <a:lnTo>
                    <a:pt x="2583" y="3560"/>
                  </a:lnTo>
                  <a:lnTo>
                    <a:pt x="2491" y="3517"/>
                  </a:lnTo>
                  <a:lnTo>
                    <a:pt x="2399" y="3473"/>
                  </a:lnTo>
                  <a:lnTo>
                    <a:pt x="2310" y="3429"/>
                  </a:lnTo>
                  <a:lnTo>
                    <a:pt x="2221" y="3383"/>
                  </a:lnTo>
                  <a:lnTo>
                    <a:pt x="2135" y="3334"/>
                  </a:lnTo>
                  <a:lnTo>
                    <a:pt x="2049" y="3285"/>
                  </a:lnTo>
                  <a:lnTo>
                    <a:pt x="1966" y="3235"/>
                  </a:lnTo>
                  <a:lnTo>
                    <a:pt x="1884" y="3183"/>
                  </a:lnTo>
                  <a:lnTo>
                    <a:pt x="1803" y="3131"/>
                  </a:lnTo>
                  <a:lnTo>
                    <a:pt x="1725" y="3077"/>
                  </a:lnTo>
                  <a:lnTo>
                    <a:pt x="1647" y="3021"/>
                  </a:lnTo>
                  <a:lnTo>
                    <a:pt x="1572" y="2965"/>
                  </a:lnTo>
                  <a:lnTo>
                    <a:pt x="1497" y="2908"/>
                  </a:lnTo>
                  <a:lnTo>
                    <a:pt x="1425" y="2848"/>
                  </a:lnTo>
                  <a:lnTo>
                    <a:pt x="1354" y="2789"/>
                  </a:lnTo>
                  <a:lnTo>
                    <a:pt x="1285" y="2728"/>
                  </a:lnTo>
                  <a:lnTo>
                    <a:pt x="1218" y="2665"/>
                  </a:lnTo>
                  <a:lnTo>
                    <a:pt x="1152" y="2602"/>
                  </a:lnTo>
                  <a:lnTo>
                    <a:pt x="1089" y="2538"/>
                  </a:lnTo>
                  <a:lnTo>
                    <a:pt x="1027" y="2472"/>
                  </a:lnTo>
                  <a:lnTo>
                    <a:pt x="966" y="2406"/>
                  </a:lnTo>
                  <a:lnTo>
                    <a:pt x="908" y="2338"/>
                  </a:lnTo>
                  <a:lnTo>
                    <a:pt x="852" y="2270"/>
                  </a:lnTo>
                  <a:lnTo>
                    <a:pt x="796" y="2201"/>
                  </a:lnTo>
                  <a:lnTo>
                    <a:pt x="743" y="2130"/>
                  </a:lnTo>
                  <a:lnTo>
                    <a:pt x="693" y="2058"/>
                  </a:lnTo>
                  <a:lnTo>
                    <a:pt x="643" y="1985"/>
                  </a:lnTo>
                  <a:lnTo>
                    <a:pt x="595" y="1912"/>
                  </a:lnTo>
                  <a:lnTo>
                    <a:pt x="550" y="1837"/>
                  </a:lnTo>
                  <a:lnTo>
                    <a:pt x="507" y="1763"/>
                  </a:lnTo>
                  <a:lnTo>
                    <a:pt x="464" y="1687"/>
                  </a:lnTo>
                  <a:lnTo>
                    <a:pt x="425" y="1609"/>
                  </a:lnTo>
                  <a:lnTo>
                    <a:pt x="387" y="1532"/>
                  </a:lnTo>
                  <a:lnTo>
                    <a:pt x="352" y="1453"/>
                  </a:lnTo>
                  <a:lnTo>
                    <a:pt x="318" y="1373"/>
                  </a:lnTo>
                  <a:lnTo>
                    <a:pt x="285" y="1292"/>
                  </a:lnTo>
                  <a:lnTo>
                    <a:pt x="256" y="1212"/>
                  </a:lnTo>
                  <a:lnTo>
                    <a:pt x="228" y="1129"/>
                  </a:lnTo>
                  <a:lnTo>
                    <a:pt x="203" y="1047"/>
                  </a:lnTo>
                  <a:lnTo>
                    <a:pt x="179" y="963"/>
                  </a:lnTo>
                  <a:lnTo>
                    <a:pt x="158" y="879"/>
                  </a:lnTo>
                  <a:lnTo>
                    <a:pt x="138" y="794"/>
                  </a:lnTo>
                  <a:lnTo>
                    <a:pt x="120" y="709"/>
                  </a:lnTo>
                  <a:lnTo>
                    <a:pt x="105" y="622"/>
                  </a:lnTo>
                  <a:lnTo>
                    <a:pt x="92" y="536"/>
                  </a:lnTo>
                  <a:lnTo>
                    <a:pt x="81" y="447"/>
                  </a:lnTo>
                  <a:lnTo>
                    <a:pt x="73" y="360"/>
                  </a:lnTo>
                  <a:lnTo>
                    <a:pt x="66" y="270"/>
                  </a:lnTo>
                  <a:lnTo>
                    <a:pt x="62" y="181"/>
                  </a:lnTo>
                  <a:lnTo>
                    <a:pt x="60" y="91"/>
                  </a:lnTo>
                  <a:lnTo>
                    <a:pt x="60" y="1"/>
                  </a:lnTo>
                  <a:lnTo>
                    <a:pt x="60" y="710"/>
                  </a:lnTo>
                  <a:lnTo>
                    <a:pt x="45" y="623"/>
                  </a:lnTo>
                  <a:lnTo>
                    <a:pt x="32" y="536"/>
                  </a:lnTo>
                  <a:lnTo>
                    <a:pt x="22" y="448"/>
                  </a:lnTo>
                  <a:lnTo>
                    <a:pt x="13" y="360"/>
                  </a:lnTo>
                  <a:lnTo>
                    <a:pt x="7" y="270"/>
                  </a:lnTo>
                  <a:lnTo>
                    <a:pt x="2" y="181"/>
                  </a:lnTo>
                  <a:lnTo>
                    <a:pt x="0" y="91"/>
                  </a:lnTo>
                  <a:lnTo>
                    <a:pt x="0" y="0"/>
                  </a:lnTo>
                  <a:lnTo>
                    <a:pt x="0" y="4673"/>
                  </a:lnTo>
                  <a:lnTo>
                    <a:pt x="0" y="4733"/>
                  </a:lnTo>
                  <a:lnTo>
                    <a:pt x="1" y="4792"/>
                  </a:lnTo>
                  <a:lnTo>
                    <a:pt x="2" y="4850"/>
                  </a:lnTo>
                  <a:lnTo>
                    <a:pt x="5" y="4909"/>
                  </a:lnTo>
                  <a:lnTo>
                    <a:pt x="8" y="4967"/>
                  </a:lnTo>
                  <a:lnTo>
                    <a:pt x="12" y="5025"/>
                  </a:lnTo>
                  <a:lnTo>
                    <a:pt x="17" y="5084"/>
                  </a:lnTo>
                  <a:lnTo>
                    <a:pt x="24" y="5141"/>
                  </a:lnTo>
                  <a:lnTo>
                    <a:pt x="31" y="5198"/>
                  </a:lnTo>
                  <a:lnTo>
                    <a:pt x="39" y="5255"/>
                  </a:lnTo>
                  <a:lnTo>
                    <a:pt x="48" y="5312"/>
                  </a:lnTo>
                  <a:lnTo>
                    <a:pt x="57" y="5368"/>
                  </a:lnTo>
                  <a:lnTo>
                    <a:pt x="68" y="5425"/>
                  </a:lnTo>
                  <a:lnTo>
                    <a:pt x="80" y="5480"/>
                  </a:lnTo>
                  <a:lnTo>
                    <a:pt x="92" y="5535"/>
                  </a:lnTo>
                  <a:lnTo>
                    <a:pt x="105" y="5591"/>
                  </a:lnTo>
                  <a:lnTo>
                    <a:pt x="119" y="5646"/>
                  </a:lnTo>
                  <a:lnTo>
                    <a:pt x="136" y="5700"/>
                  </a:lnTo>
                  <a:lnTo>
                    <a:pt x="152" y="5755"/>
                  </a:lnTo>
                  <a:lnTo>
                    <a:pt x="168" y="5809"/>
                  </a:lnTo>
                  <a:lnTo>
                    <a:pt x="186" y="5862"/>
                  </a:lnTo>
                  <a:lnTo>
                    <a:pt x="205" y="5916"/>
                  </a:lnTo>
                  <a:lnTo>
                    <a:pt x="224" y="5969"/>
                  </a:lnTo>
                  <a:lnTo>
                    <a:pt x="244" y="6021"/>
                  </a:lnTo>
                  <a:lnTo>
                    <a:pt x="265" y="6074"/>
                  </a:lnTo>
                  <a:lnTo>
                    <a:pt x="287" y="6126"/>
                  </a:lnTo>
                  <a:lnTo>
                    <a:pt x="311" y="6177"/>
                  </a:lnTo>
                  <a:lnTo>
                    <a:pt x="335" y="6228"/>
                  </a:lnTo>
                  <a:lnTo>
                    <a:pt x="359" y="6280"/>
                  </a:lnTo>
                  <a:lnTo>
                    <a:pt x="384" y="6330"/>
                  </a:lnTo>
                  <a:lnTo>
                    <a:pt x="410" y="6380"/>
                  </a:lnTo>
                  <a:lnTo>
                    <a:pt x="437" y="6431"/>
                  </a:lnTo>
                  <a:lnTo>
                    <a:pt x="465" y="6480"/>
                  </a:lnTo>
                  <a:lnTo>
                    <a:pt x="494" y="6529"/>
                  </a:lnTo>
                  <a:lnTo>
                    <a:pt x="524" y="6578"/>
                  </a:lnTo>
                  <a:lnTo>
                    <a:pt x="554" y="6626"/>
                  </a:lnTo>
                  <a:lnTo>
                    <a:pt x="585" y="6674"/>
                  </a:lnTo>
                  <a:lnTo>
                    <a:pt x="616" y="6721"/>
                  </a:lnTo>
                  <a:lnTo>
                    <a:pt x="649" y="6769"/>
                  </a:lnTo>
                  <a:lnTo>
                    <a:pt x="683" y="6816"/>
                  </a:lnTo>
                  <a:lnTo>
                    <a:pt x="717" y="6862"/>
                  </a:lnTo>
                  <a:lnTo>
                    <a:pt x="752" y="6907"/>
                  </a:lnTo>
                  <a:lnTo>
                    <a:pt x="788" y="6953"/>
                  </a:lnTo>
                  <a:lnTo>
                    <a:pt x="824" y="6998"/>
                  </a:lnTo>
                  <a:lnTo>
                    <a:pt x="862" y="7043"/>
                  </a:lnTo>
                  <a:lnTo>
                    <a:pt x="900" y="7088"/>
                  </a:lnTo>
                  <a:lnTo>
                    <a:pt x="938" y="7131"/>
                  </a:lnTo>
                  <a:lnTo>
                    <a:pt x="978" y="7174"/>
                  </a:lnTo>
                  <a:lnTo>
                    <a:pt x="1019" y="7217"/>
                  </a:lnTo>
                  <a:lnTo>
                    <a:pt x="1060" y="7260"/>
                  </a:lnTo>
                  <a:lnTo>
                    <a:pt x="1101" y="7302"/>
                  </a:lnTo>
                  <a:lnTo>
                    <a:pt x="1144" y="7343"/>
                  </a:lnTo>
                  <a:lnTo>
                    <a:pt x="1188" y="7384"/>
                  </a:lnTo>
                  <a:lnTo>
                    <a:pt x="1231" y="7425"/>
                  </a:lnTo>
                  <a:lnTo>
                    <a:pt x="1276" y="7465"/>
                  </a:lnTo>
                  <a:lnTo>
                    <a:pt x="1321" y="7505"/>
                  </a:lnTo>
                  <a:lnTo>
                    <a:pt x="1368" y="7543"/>
                  </a:lnTo>
                  <a:lnTo>
                    <a:pt x="1415" y="7582"/>
                  </a:lnTo>
                  <a:lnTo>
                    <a:pt x="1462" y="7621"/>
                  </a:lnTo>
                  <a:lnTo>
                    <a:pt x="1510" y="7658"/>
                  </a:lnTo>
                  <a:lnTo>
                    <a:pt x="1559" y="7695"/>
                  </a:lnTo>
                  <a:lnTo>
                    <a:pt x="1609" y="7732"/>
                  </a:lnTo>
                  <a:lnTo>
                    <a:pt x="1659" y="7769"/>
                  </a:lnTo>
                  <a:lnTo>
                    <a:pt x="1711" y="780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8"/>
            <p:cNvSpPr>
              <a:spLocks/>
            </p:cNvSpPr>
            <p:nvPr/>
          </p:nvSpPr>
          <p:spPr bwMode="auto">
            <a:xfrm>
              <a:off x="1719970" y="1124744"/>
              <a:ext cx="5701405" cy="4837435"/>
            </a:xfrm>
            <a:custGeom>
              <a:avLst/>
              <a:gdLst>
                <a:gd name="T0" fmla="*/ 2147483647 w 30070"/>
                <a:gd name="T1" fmla="*/ 2147483647 h 25517"/>
                <a:gd name="T2" fmla="*/ 2147483647 w 30070"/>
                <a:gd name="T3" fmla="*/ 2147483647 h 25517"/>
                <a:gd name="T4" fmla="*/ 2147483647 w 30070"/>
                <a:gd name="T5" fmla="*/ 2147483647 h 25517"/>
                <a:gd name="T6" fmla="*/ 2147483647 w 30070"/>
                <a:gd name="T7" fmla="*/ 2147483647 h 25517"/>
                <a:gd name="T8" fmla="*/ 2147483647 w 30070"/>
                <a:gd name="T9" fmla="*/ 2147483647 h 25517"/>
                <a:gd name="T10" fmla="*/ 2147483647 w 30070"/>
                <a:gd name="T11" fmla="*/ 2147483647 h 25517"/>
                <a:gd name="T12" fmla="*/ 2147483647 w 30070"/>
                <a:gd name="T13" fmla="*/ 2147483647 h 25517"/>
                <a:gd name="T14" fmla="*/ 2147483647 w 30070"/>
                <a:gd name="T15" fmla="*/ 2147483647 h 25517"/>
                <a:gd name="T16" fmla="*/ 2147483647 w 30070"/>
                <a:gd name="T17" fmla="*/ 2147483647 h 25517"/>
                <a:gd name="T18" fmla="*/ 2147483647 w 30070"/>
                <a:gd name="T19" fmla="*/ 2147483647 h 25517"/>
                <a:gd name="T20" fmla="*/ 2147483647 w 30070"/>
                <a:gd name="T21" fmla="*/ 2147483647 h 25517"/>
                <a:gd name="T22" fmla="*/ 2147483647 w 30070"/>
                <a:gd name="T23" fmla="*/ 2147483647 h 25517"/>
                <a:gd name="T24" fmla="*/ 2147483647 w 30070"/>
                <a:gd name="T25" fmla="*/ 2147483647 h 25517"/>
                <a:gd name="T26" fmla="*/ 2147483647 w 30070"/>
                <a:gd name="T27" fmla="*/ 2147483647 h 25517"/>
                <a:gd name="T28" fmla="*/ 2147483647 w 30070"/>
                <a:gd name="T29" fmla="*/ 2147483647 h 25517"/>
                <a:gd name="T30" fmla="*/ 2147483647 w 30070"/>
                <a:gd name="T31" fmla="*/ 2147483647 h 25517"/>
                <a:gd name="T32" fmla="*/ 2147483647 w 30070"/>
                <a:gd name="T33" fmla="*/ 2147483647 h 25517"/>
                <a:gd name="T34" fmla="*/ 2147483647 w 30070"/>
                <a:gd name="T35" fmla="*/ 2147483647 h 25517"/>
                <a:gd name="T36" fmla="*/ 2147483647 w 30070"/>
                <a:gd name="T37" fmla="*/ 2147483647 h 25517"/>
                <a:gd name="T38" fmla="*/ 2147483647 w 30070"/>
                <a:gd name="T39" fmla="*/ 2147483647 h 25517"/>
                <a:gd name="T40" fmla="*/ 2147483647 w 30070"/>
                <a:gd name="T41" fmla="*/ 2147483647 h 25517"/>
                <a:gd name="T42" fmla="*/ 2147483647 w 30070"/>
                <a:gd name="T43" fmla="*/ 2147483647 h 25517"/>
                <a:gd name="T44" fmla="*/ 2147483647 w 30070"/>
                <a:gd name="T45" fmla="*/ 2147483647 h 25517"/>
                <a:gd name="T46" fmla="*/ 2147483647 w 30070"/>
                <a:gd name="T47" fmla="*/ 2147483647 h 25517"/>
                <a:gd name="T48" fmla="*/ 2147483647 w 30070"/>
                <a:gd name="T49" fmla="*/ 2147483647 h 25517"/>
                <a:gd name="T50" fmla="*/ 2147483647 w 30070"/>
                <a:gd name="T51" fmla="*/ 2147483647 h 25517"/>
                <a:gd name="T52" fmla="*/ 2147483647 w 30070"/>
                <a:gd name="T53" fmla="*/ 2147483647 h 25517"/>
                <a:gd name="T54" fmla="*/ 2147483647 w 30070"/>
                <a:gd name="T55" fmla="*/ 2147483647 h 25517"/>
                <a:gd name="T56" fmla="*/ 2147483647 w 30070"/>
                <a:gd name="T57" fmla="*/ 2147483647 h 25517"/>
                <a:gd name="T58" fmla="*/ 2147483647 w 30070"/>
                <a:gd name="T59" fmla="*/ 2147483647 h 25517"/>
                <a:gd name="T60" fmla="*/ 2147483647 w 30070"/>
                <a:gd name="T61" fmla="*/ 2147483647 h 25517"/>
                <a:gd name="T62" fmla="*/ 2147483647 w 30070"/>
                <a:gd name="T63" fmla="*/ 2147483647 h 25517"/>
                <a:gd name="T64" fmla="*/ 2147483647 w 30070"/>
                <a:gd name="T65" fmla="*/ 2147483647 h 25517"/>
                <a:gd name="T66" fmla="*/ 2147483647 w 30070"/>
                <a:gd name="T67" fmla="*/ 2147483647 h 25517"/>
                <a:gd name="T68" fmla="*/ 2147483647 w 30070"/>
                <a:gd name="T69" fmla="*/ 2147483647 h 25517"/>
                <a:gd name="T70" fmla="*/ 2147483647 w 30070"/>
                <a:gd name="T71" fmla="*/ 2147483647 h 25517"/>
                <a:gd name="T72" fmla="*/ 2147483647 w 30070"/>
                <a:gd name="T73" fmla="*/ 2147483647 h 25517"/>
                <a:gd name="T74" fmla="*/ 2147483647 w 30070"/>
                <a:gd name="T75" fmla="*/ 2147483647 h 25517"/>
                <a:gd name="T76" fmla="*/ 2147483647 w 30070"/>
                <a:gd name="T77" fmla="*/ 2147483647 h 25517"/>
                <a:gd name="T78" fmla="*/ 2147483647 w 30070"/>
                <a:gd name="T79" fmla="*/ 2147483647 h 25517"/>
                <a:gd name="T80" fmla="*/ 2147483647 w 30070"/>
                <a:gd name="T81" fmla="*/ 2147483647 h 25517"/>
                <a:gd name="T82" fmla="*/ 2147483647 w 30070"/>
                <a:gd name="T83" fmla="*/ 2147483647 h 25517"/>
                <a:gd name="T84" fmla="*/ 2147483647 w 30070"/>
                <a:gd name="T85" fmla="*/ 2147483647 h 25517"/>
                <a:gd name="T86" fmla="*/ 2147483647 w 30070"/>
                <a:gd name="T87" fmla="*/ 2147483647 h 25517"/>
                <a:gd name="T88" fmla="*/ 2147483647 w 30070"/>
                <a:gd name="T89" fmla="*/ 2147483647 h 25517"/>
                <a:gd name="T90" fmla="*/ 2147483647 w 30070"/>
                <a:gd name="T91" fmla="*/ 2147483647 h 25517"/>
                <a:gd name="T92" fmla="*/ 2147483647 w 30070"/>
                <a:gd name="T93" fmla="*/ 2147483647 h 25517"/>
                <a:gd name="T94" fmla="*/ 2147483647 w 30070"/>
                <a:gd name="T95" fmla="*/ 2147483647 h 25517"/>
                <a:gd name="T96" fmla="*/ 2147483647 w 30070"/>
                <a:gd name="T97" fmla="*/ 2147483647 h 25517"/>
                <a:gd name="T98" fmla="*/ 2147483647 w 30070"/>
                <a:gd name="T99" fmla="*/ 2147483647 h 25517"/>
                <a:gd name="T100" fmla="*/ 2147483647 w 30070"/>
                <a:gd name="T101" fmla="*/ 2147483647 h 25517"/>
                <a:gd name="T102" fmla="*/ 2147483647 w 30070"/>
                <a:gd name="T103" fmla="*/ 2147483647 h 25517"/>
                <a:gd name="T104" fmla="*/ 2147483647 w 30070"/>
                <a:gd name="T105" fmla="*/ 2147483647 h 25517"/>
                <a:gd name="T106" fmla="*/ 2147483647 w 30070"/>
                <a:gd name="T107" fmla="*/ 2147483647 h 25517"/>
                <a:gd name="T108" fmla="*/ 2147483647 w 30070"/>
                <a:gd name="T109" fmla="*/ 2147483647 h 25517"/>
                <a:gd name="T110" fmla="*/ 2147483647 w 30070"/>
                <a:gd name="T111" fmla="*/ 2147483647 h 25517"/>
                <a:gd name="T112" fmla="*/ 2147483647 w 30070"/>
                <a:gd name="T113" fmla="*/ 2147483647 h 25517"/>
                <a:gd name="T114" fmla="*/ 2147483647 w 30070"/>
                <a:gd name="T115" fmla="*/ 2147483647 h 25517"/>
                <a:gd name="T116" fmla="*/ 2147483647 w 30070"/>
                <a:gd name="T117" fmla="*/ 2147483647 h 25517"/>
                <a:gd name="T118" fmla="*/ 2147483647 w 30070"/>
                <a:gd name="T119" fmla="*/ 2147483647 h 25517"/>
                <a:gd name="T120" fmla="*/ 2147483647 w 30070"/>
                <a:gd name="T121" fmla="*/ 2147483647 h 25517"/>
                <a:gd name="T122" fmla="*/ 2147483647 w 30070"/>
                <a:gd name="T123" fmla="*/ 2147483647 h 25517"/>
                <a:gd name="T124" fmla="*/ 2147483647 w 30070"/>
                <a:gd name="T125" fmla="*/ 2147483647 h 255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070" h="25517">
                  <a:moveTo>
                    <a:pt x="27633" y="0"/>
                  </a:moveTo>
                  <a:lnTo>
                    <a:pt x="30070" y="316"/>
                  </a:lnTo>
                  <a:lnTo>
                    <a:pt x="30032" y="501"/>
                  </a:lnTo>
                  <a:lnTo>
                    <a:pt x="29994" y="684"/>
                  </a:lnTo>
                  <a:lnTo>
                    <a:pt x="29953" y="865"/>
                  </a:lnTo>
                  <a:lnTo>
                    <a:pt x="29911" y="1044"/>
                  </a:lnTo>
                  <a:lnTo>
                    <a:pt x="29866" y="1220"/>
                  </a:lnTo>
                  <a:lnTo>
                    <a:pt x="29820" y="1395"/>
                  </a:lnTo>
                  <a:lnTo>
                    <a:pt x="29773" y="1568"/>
                  </a:lnTo>
                  <a:lnTo>
                    <a:pt x="29724" y="1738"/>
                  </a:lnTo>
                  <a:lnTo>
                    <a:pt x="29672" y="1907"/>
                  </a:lnTo>
                  <a:lnTo>
                    <a:pt x="29620" y="2073"/>
                  </a:lnTo>
                  <a:lnTo>
                    <a:pt x="29565" y="2237"/>
                  </a:lnTo>
                  <a:lnTo>
                    <a:pt x="29508" y="2400"/>
                  </a:lnTo>
                  <a:lnTo>
                    <a:pt x="29451" y="2560"/>
                  </a:lnTo>
                  <a:lnTo>
                    <a:pt x="29391" y="2718"/>
                  </a:lnTo>
                  <a:lnTo>
                    <a:pt x="29329" y="2874"/>
                  </a:lnTo>
                  <a:lnTo>
                    <a:pt x="29266" y="3027"/>
                  </a:lnTo>
                  <a:lnTo>
                    <a:pt x="29234" y="3103"/>
                  </a:lnTo>
                  <a:lnTo>
                    <a:pt x="29202" y="3179"/>
                  </a:lnTo>
                  <a:lnTo>
                    <a:pt x="29168" y="3254"/>
                  </a:lnTo>
                  <a:lnTo>
                    <a:pt x="29134" y="3329"/>
                  </a:lnTo>
                  <a:lnTo>
                    <a:pt x="29101" y="3402"/>
                  </a:lnTo>
                  <a:lnTo>
                    <a:pt x="29066" y="3476"/>
                  </a:lnTo>
                  <a:lnTo>
                    <a:pt x="29032" y="3549"/>
                  </a:lnTo>
                  <a:lnTo>
                    <a:pt x="28996" y="3621"/>
                  </a:lnTo>
                  <a:lnTo>
                    <a:pt x="28960" y="3693"/>
                  </a:lnTo>
                  <a:lnTo>
                    <a:pt x="28924" y="3764"/>
                  </a:lnTo>
                  <a:lnTo>
                    <a:pt x="28888" y="3835"/>
                  </a:lnTo>
                  <a:lnTo>
                    <a:pt x="28851" y="3905"/>
                  </a:lnTo>
                  <a:lnTo>
                    <a:pt x="28813" y="3976"/>
                  </a:lnTo>
                  <a:lnTo>
                    <a:pt x="28775" y="4044"/>
                  </a:lnTo>
                  <a:lnTo>
                    <a:pt x="28737" y="4113"/>
                  </a:lnTo>
                  <a:lnTo>
                    <a:pt x="28699" y="4181"/>
                  </a:lnTo>
                  <a:lnTo>
                    <a:pt x="28660" y="4249"/>
                  </a:lnTo>
                  <a:lnTo>
                    <a:pt x="28619" y="4316"/>
                  </a:lnTo>
                  <a:lnTo>
                    <a:pt x="28580" y="4382"/>
                  </a:lnTo>
                  <a:lnTo>
                    <a:pt x="28539" y="4448"/>
                  </a:lnTo>
                  <a:lnTo>
                    <a:pt x="28499" y="4514"/>
                  </a:lnTo>
                  <a:lnTo>
                    <a:pt x="28457" y="4579"/>
                  </a:lnTo>
                  <a:lnTo>
                    <a:pt x="28415" y="4643"/>
                  </a:lnTo>
                  <a:lnTo>
                    <a:pt x="28373" y="4707"/>
                  </a:lnTo>
                  <a:lnTo>
                    <a:pt x="28331" y="4770"/>
                  </a:lnTo>
                  <a:lnTo>
                    <a:pt x="28287" y="4834"/>
                  </a:lnTo>
                  <a:lnTo>
                    <a:pt x="28244" y="4896"/>
                  </a:lnTo>
                  <a:lnTo>
                    <a:pt x="28200" y="4957"/>
                  </a:lnTo>
                  <a:lnTo>
                    <a:pt x="28156" y="5019"/>
                  </a:lnTo>
                  <a:lnTo>
                    <a:pt x="28111" y="5079"/>
                  </a:lnTo>
                  <a:lnTo>
                    <a:pt x="28066" y="5139"/>
                  </a:lnTo>
                  <a:lnTo>
                    <a:pt x="28021" y="5199"/>
                  </a:lnTo>
                  <a:lnTo>
                    <a:pt x="27975" y="5258"/>
                  </a:lnTo>
                  <a:lnTo>
                    <a:pt x="27928" y="5316"/>
                  </a:lnTo>
                  <a:lnTo>
                    <a:pt x="27881" y="5375"/>
                  </a:lnTo>
                  <a:lnTo>
                    <a:pt x="27834" y="5432"/>
                  </a:lnTo>
                  <a:lnTo>
                    <a:pt x="27787" y="5489"/>
                  </a:lnTo>
                  <a:lnTo>
                    <a:pt x="27738" y="5546"/>
                  </a:lnTo>
                  <a:lnTo>
                    <a:pt x="27690" y="5602"/>
                  </a:lnTo>
                  <a:lnTo>
                    <a:pt x="27641" y="5657"/>
                  </a:lnTo>
                  <a:lnTo>
                    <a:pt x="27591" y="5712"/>
                  </a:lnTo>
                  <a:lnTo>
                    <a:pt x="27541" y="5766"/>
                  </a:lnTo>
                  <a:lnTo>
                    <a:pt x="27491" y="5820"/>
                  </a:lnTo>
                  <a:lnTo>
                    <a:pt x="27441" y="5873"/>
                  </a:lnTo>
                  <a:lnTo>
                    <a:pt x="27389" y="5926"/>
                  </a:lnTo>
                  <a:lnTo>
                    <a:pt x="27338" y="5978"/>
                  </a:lnTo>
                  <a:lnTo>
                    <a:pt x="27286" y="6030"/>
                  </a:lnTo>
                  <a:lnTo>
                    <a:pt x="27233" y="6081"/>
                  </a:lnTo>
                  <a:lnTo>
                    <a:pt x="27181" y="6131"/>
                  </a:lnTo>
                  <a:lnTo>
                    <a:pt x="27128" y="6182"/>
                  </a:lnTo>
                  <a:lnTo>
                    <a:pt x="27075" y="6231"/>
                  </a:lnTo>
                  <a:lnTo>
                    <a:pt x="27020" y="6280"/>
                  </a:lnTo>
                  <a:lnTo>
                    <a:pt x="26966" y="6328"/>
                  </a:lnTo>
                  <a:lnTo>
                    <a:pt x="26911" y="6376"/>
                  </a:lnTo>
                  <a:lnTo>
                    <a:pt x="26855" y="6423"/>
                  </a:lnTo>
                  <a:lnTo>
                    <a:pt x="26800" y="6470"/>
                  </a:lnTo>
                  <a:lnTo>
                    <a:pt x="26744" y="6517"/>
                  </a:lnTo>
                  <a:lnTo>
                    <a:pt x="26686" y="6562"/>
                  </a:lnTo>
                  <a:lnTo>
                    <a:pt x="26630" y="6607"/>
                  </a:lnTo>
                  <a:lnTo>
                    <a:pt x="26573" y="6651"/>
                  </a:lnTo>
                  <a:lnTo>
                    <a:pt x="26514" y="6696"/>
                  </a:lnTo>
                  <a:lnTo>
                    <a:pt x="26456" y="6740"/>
                  </a:lnTo>
                  <a:lnTo>
                    <a:pt x="26398" y="6782"/>
                  </a:lnTo>
                  <a:lnTo>
                    <a:pt x="26338" y="6824"/>
                  </a:lnTo>
                  <a:lnTo>
                    <a:pt x="26279" y="6867"/>
                  </a:lnTo>
                  <a:lnTo>
                    <a:pt x="26219" y="6908"/>
                  </a:lnTo>
                  <a:lnTo>
                    <a:pt x="26158" y="6949"/>
                  </a:lnTo>
                  <a:lnTo>
                    <a:pt x="26097" y="6989"/>
                  </a:lnTo>
                  <a:lnTo>
                    <a:pt x="26037" y="7030"/>
                  </a:lnTo>
                  <a:lnTo>
                    <a:pt x="25974" y="7069"/>
                  </a:lnTo>
                  <a:lnTo>
                    <a:pt x="25913" y="7107"/>
                  </a:lnTo>
                  <a:lnTo>
                    <a:pt x="25850" y="7145"/>
                  </a:lnTo>
                  <a:lnTo>
                    <a:pt x="25787" y="7183"/>
                  </a:lnTo>
                  <a:lnTo>
                    <a:pt x="25724" y="7220"/>
                  </a:lnTo>
                  <a:lnTo>
                    <a:pt x="25659" y="7256"/>
                  </a:lnTo>
                  <a:lnTo>
                    <a:pt x="25596" y="7292"/>
                  </a:lnTo>
                  <a:lnTo>
                    <a:pt x="25531" y="7327"/>
                  </a:lnTo>
                  <a:lnTo>
                    <a:pt x="25466" y="7363"/>
                  </a:lnTo>
                  <a:lnTo>
                    <a:pt x="25401" y="7397"/>
                  </a:lnTo>
                  <a:lnTo>
                    <a:pt x="25335" y="7431"/>
                  </a:lnTo>
                  <a:lnTo>
                    <a:pt x="25268" y="7464"/>
                  </a:lnTo>
                  <a:lnTo>
                    <a:pt x="25202" y="7496"/>
                  </a:lnTo>
                  <a:lnTo>
                    <a:pt x="25134" y="7529"/>
                  </a:lnTo>
                  <a:lnTo>
                    <a:pt x="25067" y="7561"/>
                  </a:lnTo>
                  <a:lnTo>
                    <a:pt x="24999" y="7592"/>
                  </a:lnTo>
                  <a:lnTo>
                    <a:pt x="24930" y="7622"/>
                  </a:lnTo>
                  <a:lnTo>
                    <a:pt x="24862" y="7652"/>
                  </a:lnTo>
                  <a:lnTo>
                    <a:pt x="24793" y="7681"/>
                  </a:lnTo>
                  <a:lnTo>
                    <a:pt x="24723" y="7711"/>
                  </a:lnTo>
                  <a:lnTo>
                    <a:pt x="24653" y="7739"/>
                  </a:lnTo>
                  <a:lnTo>
                    <a:pt x="24582" y="7767"/>
                  </a:lnTo>
                  <a:lnTo>
                    <a:pt x="24512" y="7794"/>
                  </a:lnTo>
                  <a:lnTo>
                    <a:pt x="24441" y="7821"/>
                  </a:lnTo>
                  <a:lnTo>
                    <a:pt x="24368" y="7847"/>
                  </a:lnTo>
                  <a:lnTo>
                    <a:pt x="24297" y="7873"/>
                  </a:lnTo>
                  <a:lnTo>
                    <a:pt x="24223" y="7898"/>
                  </a:lnTo>
                  <a:lnTo>
                    <a:pt x="24087" y="7944"/>
                  </a:lnTo>
                  <a:lnTo>
                    <a:pt x="23949" y="7987"/>
                  </a:lnTo>
                  <a:lnTo>
                    <a:pt x="23811" y="8031"/>
                  </a:lnTo>
                  <a:lnTo>
                    <a:pt x="23671" y="8072"/>
                  </a:lnTo>
                  <a:lnTo>
                    <a:pt x="23531" y="8111"/>
                  </a:lnTo>
                  <a:lnTo>
                    <a:pt x="23390" y="8148"/>
                  </a:lnTo>
                  <a:lnTo>
                    <a:pt x="23248" y="8184"/>
                  </a:lnTo>
                  <a:lnTo>
                    <a:pt x="23104" y="8220"/>
                  </a:lnTo>
                  <a:lnTo>
                    <a:pt x="22959" y="8253"/>
                  </a:lnTo>
                  <a:lnTo>
                    <a:pt x="22813" y="8284"/>
                  </a:lnTo>
                  <a:lnTo>
                    <a:pt x="22666" y="8314"/>
                  </a:lnTo>
                  <a:lnTo>
                    <a:pt x="22518" y="8343"/>
                  </a:lnTo>
                  <a:lnTo>
                    <a:pt x="22368" y="8371"/>
                  </a:lnTo>
                  <a:lnTo>
                    <a:pt x="22216" y="8397"/>
                  </a:lnTo>
                  <a:lnTo>
                    <a:pt x="22062" y="8421"/>
                  </a:lnTo>
                  <a:lnTo>
                    <a:pt x="21907" y="8443"/>
                  </a:lnTo>
                  <a:lnTo>
                    <a:pt x="21750" y="8464"/>
                  </a:lnTo>
                  <a:lnTo>
                    <a:pt x="21591" y="8484"/>
                  </a:lnTo>
                  <a:lnTo>
                    <a:pt x="21431" y="8502"/>
                  </a:lnTo>
                  <a:lnTo>
                    <a:pt x="21268" y="8519"/>
                  </a:lnTo>
                  <a:lnTo>
                    <a:pt x="21104" y="8536"/>
                  </a:lnTo>
                  <a:lnTo>
                    <a:pt x="20937" y="8550"/>
                  </a:lnTo>
                  <a:lnTo>
                    <a:pt x="20768" y="8563"/>
                  </a:lnTo>
                  <a:lnTo>
                    <a:pt x="20597" y="8574"/>
                  </a:lnTo>
                  <a:lnTo>
                    <a:pt x="20424" y="8584"/>
                  </a:lnTo>
                  <a:lnTo>
                    <a:pt x="20248" y="8593"/>
                  </a:lnTo>
                  <a:lnTo>
                    <a:pt x="20069" y="8600"/>
                  </a:lnTo>
                  <a:lnTo>
                    <a:pt x="19888" y="8606"/>
                  </a:lnTo>
                  <a:lnTo>
                    <a:pt x="19705" y="8610"/>
                  </a:lnTo>
                  <a:lnTo>
                    <a:pt x="19519" y="8614"/>
                  </a:lnTo>
                  <a:lnTo>
                    <a:pt x="19329" y="8615"/>
                  </a:lnTo>
                  <a:lnTo>
                    <a:pt x="19137" y="8616"/>
                  </a:lnTo>
                  <a:lnTo>
                    <a:pt x="18974" y="8616"/>
                  </a:lnTo>
                  <a:lnTo>
                    <a:pt x="18811" y="8614"/>
                  </a:lnTo>
                  <a:lnTo>
                    <a:pt x="18648" y="8612"/>
                  </a:lnTo>
                  <a:lnTo>
                    <a:pt x="18485" y="8610"/>
                  </a:lnTo>
                  <a:lnTo>
                    <a:pt x="18322" y="8606"/>
                  </a:lnTo>
                  <a:lnTo>
                    <a:pt x="18159" y="8602"/>
                  </a:lnTo>
                  <a:lnTo>
                    <a:pt x="17834" y="8592"/>
                  </a:lnTo>
                  <a:lnTo>
                    <a:pt x="17509" y="8581"/>
                  </a:lnTo>
                  <a:lnTo>
                    <a:pt x="17186" y="8568"/>
                  </a:lnTo>
                  <a:lnTo>
                    <a:pt x="16548" y="8541"/>
                  </a:lnTo>
                  <a:lnTo>
                    <a:pt x="15914" y="8513"/>
                  </a:lnTo>
                  <a:lnTo>
                    <a:pt x="15603" y="8500"/>
                  </a:lnTo>
                  <a:lnTo>
                    <a:pt x="15295" y="8489"/>
                  </a:lnTo>
                  <a:lnTo>
                    <a:pt x="14990" y="8480"/>
                  </a:lnTo>
                  <a:lnTo>
                    <a:pt x="14686" y="8473"/>
                  </a:lnTo>
                  <a:lnTo>
                    <a:pt x="14534" y="8471"/>
                  </a:lnTo>
                  <a:lnTo>
                    <a:pt x="14383" y="8469"/>
                  </a:lnTo>
                  <a:lnTo>
                    <a:pt x="14232" y="8468"/>
                  </a:lnTo>
                  <a:lnTo>
                    <a:pt x="14082" y="8467"/>
                  </a:lnTo>
                  <a:lnTo>
                    <a:pt x="13951" y="8467"/>
                  </a:lnTo>
                  <a:lnTo>
                    <a:pt x="13821" y="8468"/>
                  </a:lnTo>
                  <a:lnTo>
                    <a:pt x="13692" y="8470"/>
                  </a:lnTo>
                  <a:lnTo>
                    <a:pt x="13567" y="8473"/>
                  </a:lnTo>
                  <a:lnTo>
                    <a:pt x="13442" y="8476"/>
                  </a:lnTo>
                  <a:lnTo>
                    <a:pt x="13318" y="8480"/>
                  </a:lnTo>
                  <a:lnTo>
                    <a:pt x="13196" y="8484"/>
                  </a:lnTo>
                  <a:lnTo>
                    <a:pt x="13077" y="8489"/>
                  </a:lnTo>
                  <a:lnTo>
                    <a:pt x="12958" y="8495"/>
                  </a:lnTo>
                  <a:lnTo>
                    <a:pt x="12840" y="8502"/>
                  </a:lnTo>
                  <a:lnTo>
                    <a:pt x="12725" y="8510"/>
                  </a:lnTo>
                  <a:lnTo>
                    <a:pt x="12610" y="8518"/>
                  </a:lnTo>
                  <a:lnTo>
                    <a:pt x="12498" y="8527"/>
                  </a:lnTo>
                  <a:lnTo>
                    <a:pt x="12386" y="8537"/>
                  </a:lnTo>
                  <a:lnTo>
                    <a:pt x="12275" y="8547"/>
                  </a:lnTo>
                  <a:lnTo>
                    <a:pt x="12167" y="8559"/>
                  </a:lnTo>
                  <a:lnTo>
                    <a:pt x="12058" y="8570"/>
                  </a:lnTo>
                  <a:lnTo>
                    <a:pt x="11951" y="8583"/>
                  </a:lnTo>
                  <a:lnTo>
                    <a:pt x="11846" y="8596"/>
                  </a:lnTo>
                  <a:lnTo>
                    <a:pt x="11741" y="8610"/>
                  </a:lnTo>
                  <a:lnTo>
                    <a:pt x="11639" y="8625"/>
                  </a:lnTo>
                  <a:lnTo>
                    <a:pt x="11536" y="8641"/>
                  </a:lnTo>
                  <a:lnTo>
                    <a:pt x="11435" y="8657"/>
                  </a:lnTo>
                  <a:lnTo>
                    <a:pt x="11335" y="8674"/>
                  </a:lnTo>
                  <a:lnTo>
                    <a:pt x="11236" y="8692"/>
                  </a:lnTo>
                  <a:lnTo>
                    <a:pt x="11138" y="8712"/>
                  </a:lnTo>
                  <a:lnTo>
                    <a:pt x="11040" y="8731"/>
                  </a:lnTo>
                  <a:lnTo>
                    <a:pt x="10945" y="8751"/>
                  </a:lnTo>
                  <a:lnTo>
                    <a:pt x="10849" y="8772"/>
                  </a:lnTo>
                  <a:lnTo>
                    <a:pt x="10755" y="8794"/>
                  </a:lnTo>
                  <a:lnTo>
                    <a:pt x="10661" y="8816"/>
                  </a:lnTo>
                  <a:lnTo>
                    <a:pt x="10568" y="8840"/>
                  </a:lnTo>
                  <a:lnTo>
                    <a:pt x="10506" y="8856"/>
                  </a:lnTo>
                  <a:lnTo>
                    <a:pt x="10444" y="8874"/>
                  </a:lnTo>
                  <a:lnTo>
                    <a:pt x="10381" y="8891"/>
                  </a:lnTo>
                  <a:lnTo>
                    <a:pt x="10319" y="8910"/>
                  </a:lnTo>
                  <a:lnTo>
                    <a:pt x="10257" y="8929"/>
                  </a:lnTo>
                  <a:lnTo>
                    <a:pt x="10194" y="8948"/>
                  </a:lnTo>
                  <a:lnTo>
                    <a:pt x="10131" y="8969"/>
                  </a:lnTo>
                  <a:lnTo>
                    <a:pt x="10068" y="8990"/>
                  </a:lnTo>
                  <a:lnTo>
                    <a:pt x="10005" y="9012"/>
                  </a:lnTo>
                  <a:lnTo>
                    <a:pt x="9942" y="9035"/>
                  </a:lnTo>
                  <a:lnTo>
                    <a:pt x="9880" y="9059"/>
                  </a:lnTo>
                  <a:lnTo>
                    <a:pt x="9816" y="9083"/>
                  </a:lnTo>
                  <a:lnTo>
                    <a:pt x="9754" y="9108"/>
                  </a:lnTo>
                  <a:lnTo>
                    <a:pt x="9692" y="9133"/>
                  </a:lnTo>
                  <a:lnTo>
                    <a:pt x="9629" y="9159"/>
                  </a:lnTo>
                  <a:lnTo>
                    <a:pt x="9568" y="9186"/>
                  </a:lnTo>
                  <a:lnTo>
                    <a:pt x="9506" y="9215"/>
                  </a:lnTo>
                  <a:lnTo>
                    <a:pt x="9445" y="9243"/>
                  </a:lnTo>
                  <a:lnTo>
                    <a:pt x="9384" y="9272"/>
                  </a:lnTo>
                  <a:lnTo>
                    <a:pt x="9323" y="9302"/>
                  </a:lnTo>
                  <a:lnTo>
                    <a:pt x="9263" y="9332"/>
                  </a:lnTo>
                  <a:lnTo>
                    <a:pt x="9204" y="9363"/>
                  </a:lnTo>
                  <a:lnTo>
                    <a:pt x="9145" y="9396"/>
                  </a:lnTo>
                  <a:lnTo>
                    <a:pt x="9087" y="9428"/>
                  </a:lnTo>
                  <a:lnTo>
                    <a:pt x="9029" y="9461"/>
                  </a:lnTo>
                  <a:lnTo>
                    <a:pt x="8972" y="9495"/>
                  </a:lnTo>
                  <a:lnTo>
                    <a:pt x="8916" y="9530"/>
                  </a:lnTo>
                  <a:lnTo>
                    <a:pt x="8861" y="9566"/>
                  </a:lnTo>
                  <a:lnTo>
                    <a:pt x="8805" y="9601"/>
                  </a:lnTo>
                  <a:lnTo>
                    <a:pt x="8751" y="9638"/>
                  </a:lnTo>
                  <a:lnTo>
                    <a:pt x="8699" y="9675"/>
                  </a:lnTo>
                  <a:lnTo>
                    <a:pt x="8647" y="9713"/>
                  </a:lnTo>
                  <a:lnTo>
                    <a:pt x="8595" y="9752"/>
                  </a:lnTo>
                  <a:lnTo>
                    <a:pt x="8545" y="9792"/>
                  </a:lnTo>
                  <a:lnTo>
                    <a:pt x="8496" y="9831"/>
                  </a:lnTo>
                  <a:lnTo>
                    <a:pt x="8447" y="9872"/>
                  </a:lnTo>
                  <a:lnTo>
                    <a:pt x="8400" y="9914"/>
                  </a:lnTo>
                  <a:lnTo>
                    <a:pt x="8355" y="9956"/>
                  </a:lnTo>
                  <a:lnTo>
                    <a:pt x="8310" y="9998"/>
                  </a:lnTo>
                  <a:lnTo>
                    <a:pt x="8266" y="10041"/>
                  </a:lnTo>
                  <a:lnTo>
                    <a:pt x="8224" y="10086"/>
                  </a:lnTo>
                  <a:lnTo>
                    <a:pt x="8184" y="10130"/>
                  </a:lnTo>
                  <a:lnTo>
                    <a:pt x="8144" y="10175"/>
                  </a:lnTo>
                  <a:lnTo>
                    <a:pt x="8106" y="10222"/>
                  </a:lnTo>
                  <a:lnTo>
                    <a:pt x="8069" y="10269"/>
                  </a:lnTo>
                  <a:lnTo>
                    <a:pt x="8034" y="10315"/>
                  </a:lnTo>
                  <a:lnTo>
                    <a:pt x="8000" y="10363"/>
                  </a:lnTo>
                  <a:lnTo>
                    <a:pt x="7968" y="10412"/>
                  </a:lnTo>
                  <a:lnTo>
                    <a:pt x="7938" y="10461"/>
                  </a:lnTo>
                  <a:lnTo>
                    <a:pt x="7908" y="10511"/>
                  </a:lnTo>
                  <a:lnTo>
                    <a:pt x="7881" y="10562"/>
                  </a:lnTo>
                  <a:lnTo>
                    <a:pt x="7855" y="10613"/>
                  </a:lnTo>
                  <a:lnTo>
                    <a:pt x="7832" y="10664"/>
                  </a:lnTo>
                  <a:lnTo>
                    <a:pt x="7810" y="10716"/>
                  </a:lnTo>
                  <a:lnTo>
                    <a:pt x="7790" y="10770"/>
                  </a:lnTo>
                  <a:lnTo>
                    <a:pt x="7771" y="10823"/>
                  </a:lnTo>
                  <a:lnTo>
                    <a:pt x="7755" y="10877"/>
                  </a:lnTo>
                  <a:lnTo>
                    <a:pt x="7740" y="10932"/>
                  </a:lnTo>
                  <a:lnTo>
                    <a:pt x="7727" y="10988"/>
                  </a:lnTo>
                  <a:lnTo>
                    <a:pt x="7717" y="11043"/>
                  </a:lnTo>
                  <a:lnTo>
                    <a:pt x="7708" y="11101"/>
                  </a:lnTo>
                  <a:lnTo>
                    <a:pt x="7702" y="11158"/>
                  </a:lnTo>
                  <a:lnTo>
                    <a:pt x="7698" y="11215"/>
                  </a:lnTo>
                  <a:lnTo>
                    <a:pt x="7696" y="11274"/>
                  </a:lnTo>
                  <a:lnTo>
                    <a:pt x="7696" y="11321"/>
                  </a:lnTo>
                  <a:lnTo>
                    <a:pt x="7697" y="11367"/>
                  </a:lnTo>
                  <a:lnTo>
                    <a:pt x="7699" y="11413"/>
                  </a:lnTo>
                  <a:lnTo>
                    <a:pt x="7702" y="11458"/>
                  </a:lnTo>
                  <a:lnTo>
                    <a:pt x="7706" y="11503"/>
                  </a:lnTo>
                  <a:lnTo>
                    <a:pt x="7712" y="11547"/>
                  </a:lnTo>
                  <a:lnTo>
                    <a:pt x="7718" y="11592"/>
                  </a:lnTo>
                  <a:lnTo>
                    <a:pt x="7725" y="11636"/>
                  </a:lnTo>
                  <a:lnTo>
                    <a:pt x="7734" y="11679"/>
                  </a:lnTo>
                  <a:lnTo>
                    <a:pt x="7743" y="11722"/>
                  </a:lnTo>
                  <a:lnTo>
                    <a:pt x="7755" y="11765"/>
                  </a:lnTo>
                  <a:lnTo>
                    <a:pt x="7767" y="11807"/>
                  </a:lnTo>
                  <a:lnTo>
                    <a:pt x="7779" y="11848"/>
                  </a:lnTo>
                  <a:lnTo>
                    <a:pt x="7793" y="11889"/>
                  </a:lnTo>
                  <a:lnTo>
                    <a:pt x="7808" y="11931"/>
                  </a:lnTo>
                  <a:lnTo>
                    <a:pt x="7823" y="11971"/>
                  </a:lnTo>
                  <a:lnTo>
                    <a:pt x="7840" y="12010"/>
                  </a:lnTo>
                  <a:lnTo>
                    <a:pt x="7858" y="12050"/>
                  </a:lnTo>
                  <a:lnTo>
                    <a:pt x="7876" y="12089"/>
                  </a:lnTo>
                  <a:lnTo>
                    <a:pt x="7896" y="12128"/>
                  </a:lnTo>
                  <a:lnTo>
                    <a:pt x="7917" y="12165"/>
                  </a:lnTo>
                  <a:lnTo>
                    <a:pt x="7940" y="12203"/>
                  </a:lnTo>
                  <a:lnTo>
                    <a:pt x="7962" y="12239"/>
                  </a:lnTo>
                  <a:lnTo>
                    <a:pt x="7986" y="12277"/>
                  </a:lnTo>
                  <a:lnTo>
                    <a:pt x="8010" y="12313"/>
                  </a:lnTo>
                  <a:lnTo>
                    <a:pt x="8036" y="12348"/>
                  </a:lnTo>
                  <a:lnTo>
                    <a:pt x="8062" y="12383"/>
                  </a:lnTo>
                  <a:lnTo>
                    <a:pt x="8090" y="12418"/>
                  </a:lnTo>
                  <a:lnTo>
                    <a:pt x="8119" y="12452"/>
                  </a:lnTo>
                  <a:lnTo>
                    <a:pt x="8149" y="12485"/>
                  </a:lnTo>
                  <a:lnTo>
                    <a:pt x="8179" y="12518"/>
                  </a:lnTo>
                  <a:lnTo>
                    <a:pt x="8210" y="12550"/>
                  </a:lnTo>
                  <a:lnTo>
                    <a:pt x="8242" y="12582"/>
                  </a:lnTo>
                  <a:lnTo>
                    <a:pt x="8275" y="12614"/>
                  </a:lnTo>
                  <a:lnTo>
                    <a:pt x="8310" y="12644"/>
                  </a:lnTo>
                  <a:lnTo>
                    <a:pt x="8345" y="12674"/>
                  </a:lnTo>
                  <a:lnTo>
                    <a:pt x="8381" y="12704"/>
                  </a:lnTo>
                  <a:lnTo>
                    <a:pt x="8418" y="12733"/>
                  </a:lnTo>
                  <a:lnTo>
                    <a:pt x="8455" y="12762"/>
                  </a:lnTo>
                  <a:lnTo>
                    <a:pt x="8495" y="12790"/>
                  </a:lnTo>
                  <a:lnTo>
                    <a:pt x="8534" y="12817"/>
                  </a:lnTo>
                  <a:lnTo>
                    <a:pt x="8574" y="12843"/>
                  </a:lnTo>
                  <a:lnTo>
                    <a:pt x="8615" y="12869"/>
                  </a:lnTo>
                  <a:lnTo>
                    <a:pt x="8658" y="12895"/>
                  </a:lnTo>
                  <a:lnTo>
                    <a:pt x="8701" y="12919"/>
                  </a:lnTo>
                  <a:lnTo>
                    <a:pt x="8744" y="12944"/>
                  </a:lnTo>
                  <a:lnTo>
                    <a:pt x="8789" y="12968"/>
                  </a:lnTo>
                  <a:lnTo>
                    <a:pt x="8835" y="12991"/>
                  </a:lnTo>
                  <a:lnTo>
                    <a:pt x="8881" y="13013"/>
                  </a:lnTo>
                  <a:lnTo>
                    <a:pt x="8928" y="13035"/>
                  </a:lnTo>
                  <a:lnTo>
                    <a:pt x="8976" y="13055"/>
                  </a:lnTo>
                  <a:lnTo>
                    <a:pt x="9026" y="13076"/>
                  </a:lnTo>
                  <a:lnTo>
                    <a:pt x="9075" y="13096"/>
                  </a:lnTo>
                  <a:lnTo>
                    <a:pt x="9126" y="13115"/>
                  </a:lnTo>
                  <a:lnTo>
                    <a:pt x="9178" y="13134"/>
                  </a:lnTo>
                  <a:lnTo>
                    <a:pt x="9229" y="13151"/>
                  </a:lnTo>
                  <a:lnTo>
                    <a:pt x="9282" y="13168"/>
                  </a:lnTo>
                  <a:lnTo>
                    <a:pt x="9336" y="13185"/>
                  </a:lnTo>
                  <a:lnTo>
                    <a:pt x="9391" y="13200"/>
                  </a:lnTo>
                  <a:lnTo>
                    <a:pt x="9446" y="13215"/>
                  </a:lnTo>
                  <a:lnTo>
                    <a:pt x="9501" y="13229"/>
                  </a:lnTo>
                  <a:lnTo>
                    <a:pt x="9559" y="13243"/>
                  </a:lnTo>
                  <a:lnTo>
                    <a:pt x="9616" y="13256"/>
                  </a:lnTo>
                  <a:lnTo>
                    <a:pt x="9674" y="13269"/>
                  </a:lnTo>
                  <a:lnTo>
                    <a:pt x="9748" y="13283"/>
                  </a:lnTo>
                  <a:lnTo>
                    <a:pt x="9822" y="13296"/>
                  </a:lnTo>
                  <a:lnTo>
                    <a:pt x="9897" y="13309"/>
                  </a:lnTo>
                  <a:lnTo>
                    <a:pt x="9971" y="13320"/>
                  </a:lnTo>
                  <a:lnTo>
                    <a:pt x="10048" y="13331"/>
                  </a:lnTo>
                  <a:lnTo>
                    <a:pt x="10123" y="13340"/>
                  </a:lnTo>
                  <a:lnTo>
                    <a:pt x="10199" y="13349"/>
                  </a:lnTo>
                  <a:lnTo>
                    <a:pt x="10277" y="13357"/>
                  </a:lnTo>
                  <a:lnTo>
                    <a:pt x="10354" y="13364"/>
                  </a:lnTo>
                  <a:lnTo>
                    <a:pt x="10433" y="13370"/>
                  </a:lnTo>
                  <a:lnTo>
                    <a:pt x="10511" y="13375"/>
                  </a:lnTo>
                  <a:lnTo>
                    <a:pt x="10590" y="13379"/>
                  </a:lnTo>
                  <a:lnTo>
                    <a:pt x="10669" y="13382"/>
                  </a:lnTo>
                  <a:lnTo>
                    <a:pt x="10749" y="13384"/>
                  </a:lnTo>
                  <a:lnTo>
                    <a:pt x="10829" y="13386"/>
                  </a:lnTo>
                  <a:lnTo>
                    <a:pt x="10909" y="13386"/>
                  </a:lnTo>
                  <a:lnTo>
                    <a:pt x="10985" y="13386"/>
                  </a:lnTo>
                  <a:lnTo>
                    <a:pt x="11059" y="13384"/>
                  </a:lnTo>
                  <a:lnTo>
                    <a:pt x="11135" y="13383"/>
                  </a:lnTo>
                  <a:lnTo>
                    <a:pt x="11210" y="13380"/>
                  </a:lnTo>
                  <a:lnTo>
                    <a:pt x="11286" y="13377"/>
                  </a:lnTo>
                  <a:lnTo>
                    <a:pt x="11361" y="13372"/>
                  </a:lnTo>
                  <a:lnTo>
                    <a:pt x="11436" y="13368"/>
                  </a:lnTo>
                  <a:lnTo>
                    <a:pt x="11512" y="13362"/>
                  </a:lnTo>
                  <a:lnTo>
                    <a:pt x="11587" y="13356"/>
                  </a:lnTo>
                  <a:lnTo>
                    <a:pt x="11663" y="13349"/>
                  </a:lnTo>
                  <a:lnTo>
                    <a:pt x="11738" y="13342"/>
                  </a:lnTo>
                  <a:lnTo>
                    <a:pt x="11815" y="13333"/>
                  </a:lnTo>
                  <a:lnTo>
                    <a:pt x="11890" y="13325"/>
                  </a:lnTo>
                  <a:lnTo>
                    <a:pt x="11965" y="13315"/>
                  </a:lnTo>
                  <a:lnTo>
                    <a:pt x="12117" y="13295"/>
                  </a:lnTo>
                  <a:lnTo>
                    <a:pt x="12269" y="13272"/>
                  </a:lnTo>
                  <a:lnTo>
                    <a:pt x="12421" y="13246"/>
                  </a:lnTo>
                  <a:lnTo>
                    <a:pt x="12574" y="13218"/>
                  </a:lnTo>
                  <a:lnTo>
                    <a:pt x="12726" y="13189"/>
                  </a:lnTo>
                  <a:lnTo>
                    <a:pt x="12879" y="13158"/>
                  </a:lnTo>
                  <a:lnTo>
                    <a:pt x="13031" y="13125"/>
                  </a:lnTo>
                  <a:lnTo>
                    <a:pt x="13183" y="13089"/>
                  </a:lnTo>
                  <a:lnTo>
                    <a:pt x="13335" y="13053"/>
                  </a:lnTo>
                  <a:lnTo>
                    <a:pt x="13488" y="13015"/>
                  </a:lnTo>
                  <a:lnTo>
                    <a:pt x="13641" y="12976"/>
                  </a:lnTo>
                  <a:lnTo>
                    <a:pt x="13793" y="12935"/>
                  </a:lnTo>
                  <a:lnTo>
                    <a:pt x="13946" y="12892"/>
                  </a:lnTo>
                  <a:lnTo>
                    <a:pt x="14098" y="12849"/>
                  </a:lnTo>
                  <a:lnTo>
                    <a:pt x="14249" y="12806"/>
                  </a:lnTo>
                  <a:lnTo>
                    <a:pt x="14402" y="12761"/>
                  </a:lnTo>
                  <a:lnTo>
                    <a:pt x="14554" y="12714"/>
                  </a:lnTo>
                  <a:lnTo>
                    <a:pt x="14705" y="12668"/>
                  </a:lnTo>
                  <a:lnTo>
                    <a:pt x="14857" y="12621"/>
                  </a:lnTo>
                  <a:lnTo>
                    <a:pt x="15160" y="12525"/>
                  </a:lnTo>
                  <a:lnTo>
                    <a:pt x="15461" y="12428"/>
                  </a:lnTo>
                  <a:lnTo>
                    <a:pt x="15762" y="12330"/>
                  </a:lnTo>
                  <a:lnTo>
                    <a:pt x="15960" y="12266"/>
                  </a:lnTo>
                  <a:lnTo>
                    <a:pt x="16376" y="12131"/>
                  </a:lnTo>
                  <a:lnTo>
                    <a:pt x="16585" y="12064"/>
                  </a:lnTo>
                  <a:lnTo>
                    <a:pt x="16796" y="11998"/>
                  </a:lnTo>
                  <a:lnTo>
                    <a:pt x="17008" y="11934"/>
                  </a:lnTo>
                  <a:lnTo>
                    <a:pt x="17222" y="11871"/>
                  </a:lnTo>
                  <a:lnTo>
                    <a:pt x="17330" y="11840"/>
                  </a:lnTo>
                  <a:lnTo>
                    <a:pt x="17439" y="11810"/>
                  </a:lnTo>
                  <a:lnTo>
                    <a:pt x="17547" y="11781"/>
                  </a:lnTo>
                  <a:lnTo>
                    <a:pt x="17656" y="11753"/>
                  </a:lnTo>
                  <a:lnTo>
                    <a:pt x="17766" y="11724"/>
                  </a:lnTo>
                  <a:lnTo>
                    <a:pt x="17876" y="11697"/>
                  </a:lnTo>
                  <a:lnTo>
                    <a:pt x="17987" y="11670"/>
                  </a:lnTo>
                  <a:lnTo>
                    <a:pt x="18098" y="11645"/>
                  </a:lnTo>
                  <a:lnTo>
                    <a:pt x="18210" y="11621"/>
                  </a:lnTo>
                  <a:lnTo>
                    <a:pt x="18323" y="11597"/>
                  </a:lnTo>
                  <a:lnTo>
                    <a:pt x="18436" y="11575"/>
                  </a:lnTo>
                  <a:lnTo>
                    <a:pt x="18550" y="11552"/>
                  </a:lnTo>
                  <a:lnTo>
                    <a:pt x="18665" y="11532"/>
                  </a:lnTo>
                  <a:lnTo>
                    <a:pt x="18780" y="11513"/>
                  </a:lnTo>
                  <a:lnTo>
                    <a:pt x="18896" y="11495"/>
                  </a:lnTo>
                  <a:lnTo>
                    <a:pt x="19013" y="11479"/>
                  </a:lnTo>
                  <a:lnTo>
                    <a:pt x="19130" y="11464"/>
                  </a:lnTo>
                  <a:lnTo>
                    <a:pt x="19249" y="11450"/>
                  </a:lnTo>
                  <a:lnTo>
                    <a:pt x="19368" y="11437"/>
                  </a:lnTo>
                  <a:lnTo>
                    <a:pt x="19487" y="11427"/>
                  </a:lnTo>
                  <a:lnTo>
                    <a:pt x="19555" y="11421"/>
                  </a:lnTo>
                  <a:lnTo>
                    <a:pt x="19622" y="11417"/>
                  </a:lnTo>
                  <a:lnTo>
                    <a:pt x="19689" y="11413"/>
                  </a:lnTo>
                  <a:lnTo>
                    <a:pt x="19757" y="11409"/>
                  </a:lnTo>
                  <a:lnTo>
                    <a:pt x="19824" y="11407"/>
                  </a:lnTo>
                  <a:lnTo>
                    <a:pt x="19892" y="11405"/>
                  </a:lnTo>
                  <a:lnTo>
                    <a:pt x="19959" y="11404"/>
                  </a:lnTo>
                  <a:lnTo>
                    <a:pt x="20025" y="11404"/>
                  </a:lnTo>
                  <a:lnTo>
                    <a:pt x="20132" y="11405"/>
                  </a:lnTo>
                  <a:lnTo>
                    <a:pt x="20239" y="11407"/>
                  </a:lnTo>
                  <a:lnTo>
                    <a:pt x="20344" y="11412"/>
                  </a:lnTo>
                  <a:lnTo>
                    <a:pt x="20451" y="11418"/>
                  </a:lnTo>
                  <a:lnTo>
                    <a:pt x="20555" y="11426"/>
                  </a:lnTo>
                  <a:lnTo>
                    <a:pt x="20661" y="11436"/>
                  </a:lnTo>
                  <a:lnTo>
                    <a:pt x="20766" y="11448"/>
                  </a:lnTo>
                  <a:lnTo>
                    <a:pt x="20870" y="11461"/>
                  </a:lnTo>
                  <a:lnTo>
                    <a:pt x="20974" y="11476"/>
                  </a:lnTo>
                  <a:lnTo>
                    <a:pt x="21077" y="11493"/>
                  </a:lnTo>
                  <a:lnTo>
                    <a:pt x="21181" y="11512"/>
                  </a:lnTo>
                  <a:lnTo>
                    <a:pt x="21284" y="11532"/>
                  </a:lnTo>
                  <a:lnTo>
                    <a:pt x="21386" y="11554"/>
                  </a:lnTo>
                  <a:lnTo>
                    <a:pt x="21488" y="11579"/>
                  </a:lnTo>
                  <a:lnTo>
                    <a:pt x="21588" y="11605"/>
                  </a:lnTo>
                  <a:lnTo>
                    <a:pt x="21689" y="11632"/>
                  </a:lnTo>
                  <a:lnTo>
                    <a:pt x="21789" y="11661"/>
                  </a:lnTo>
                  <a:lnTo>
                    <a:pt x="21888" y="11692"/>
                  </a:lnTo>
                  <a:lnTo>
                    <a:pt x="21988" y="11725"/>
                  </a:lnTo>
                  <a:lnTo>
                    <a:pt x="22085" y="11760"/>
                  </a:lnTo>
                  <a:lnTo>
                    <a:pt x="22183" y="11796"/>
                  </a:lnTo>
                  <a:lnTo>
                    <a:pt x="22279" y="11833"/>
                  </a:lnTo>
                  <a:lnTo>
                    <a:pt x="22376" y="11873"/>
                  </a:lnTo>
                  <a:lnTo>
                    <a:pt x="22470" y="11915"/>
                  </a:lnTo>
                  <a:lnTo>
                    <a:pt x="22565" y="11957"/>
                  </a:lnTo>
                  <a:lnTo>
                    <a:pt x="22658" y="12002"/>
                  </a:lnTo>
                  <a:lnTo>
                    <a:pt x="22752" y="12048"/>
                  </a:lnTo>
                  <a:lnTo>
                    <a:pt x="22843" y="12096"/>
                  </a:lnTo>
                  <a:lnTo>
                    <a:pt x="22935" y="12146"/>
                  </a:lnTo>
                  <a:lnTo>
                    <a:pt x="23025" y="12196"/>
                  </a:lnTo>
                  <a:lnTo>
                    <a:pt x="23115" y="12250"/>
                  </a:lnTo>
                  <a:lnTo>
                    <a:pt x="23203" y="12304"/>
                  </a:lnTo>
                  <a:lnTo>
                    <a:pt x="23292" y="12361"/>
                  </a:lnTo>
                  <a:lnTo>
                    <a:pt x="23379" y="12420"/>
                  </a:lnTo>
                  <a:lnTo>
                    <a:pt x="23465" y="12479"/>
                  </a:lnTo>
                  <a:lnTo>
                    <a:pt x="23550" y="12540"/>
                  </a:lnTo>
                  <a:lnTo>
                    <a:pt x="23634" y="12603"/>
                  </a:lnTo>
                  <a:lnTo>
                    <a:pt x="23716" y="12666"/>
                  </a:lnTo>
                  <a:lnTo>
                    <a:pt x="23798" y="12731"/>
                  </a:lnTo>
                  <a:lnTo>
                    <a:pt x="23877" y="12798"/>
                  </a:lnTo>
                  <a:lnTo>
                    <a:pt x="23956" y="12866"/>
                  </a:lnTo>
                  <a:lnTo>
                    <a:pt x="24033" y="12935"/>
                  </a:lnTo>
                  <a:lnTo>
                    <a:pt x="24109" y="13006"/>
                  </a:lnTo>
                  <a:lnTo>
                    <a:pt x="24183" y="13077"/>
                  </a:lnTo>
                  <a:lnTo>
                    <a:pt x="24256" y="13150"/>
                  </a:lnTo>
                  <a:lnTo>
                    <a:pt x="24329" y="13224"/>
                  </a:lnTo>
                  <a:lnTo>
                    <a:pt x="24399" y="13300"/>
                  </a:lnTo>
                  <a:lnTo>
                    <a:pt x="24468" y="13377"/>
                  </a:lnTo>
                  <a:lnTo>
                    <a:pt x="24535" y="13455"/>
                  </a:lnTo>
                  <a:lnTo>
                    <a:pt x="24601" y="13534"/>
                  </a:lnTo>
                  <a:lnTo>
                    <a:pt x="24667" y="13615"/>
                  </a:lnTo>
                  <a:lnTo>
                    <a:pt x="24729" y="13695"/>
                  </a:lnTo>
                  <a:lnTo>
                    <a:pt x="24792" y="13779"/>
                  </a:lnTo>
                  <a:lnTo>
                    <a:pt x="24852" y="13862"/>
                  </a:lnTo>
                  <a:lnTo>
                    <a:pt x="24910" y="13947"/>
                  </a:lnTo>
                  <a:lnTo>
                    <a:pt x="24968" y="14032"/>
                  </a:lnTo>
                  <a:lnTo>
                    <a:pt x="25024" y="14120"/>
                  </a:lnTo>
                  <a:lnTo>
                    <a:pt x="25077" y="14207"/>
                  </a:lnTo>
                  <a:lnTo>
                    <a:pt x="25130" y="14296"/>
                  </a:lnTo>
                  <a:lnTo>
                    <a:pt x="25182" y="14386"/>
                  </a:lnTo>
                  <a:lnTo>
                    <a:pt x="25231" y="14477"/>
                  </a:lnTo>
                  <a:lnTo>
                    <a:pt x="25278" y="14569"/>
                  </a:lnTo>
                  <a:lnTo>
                    <a:pt x="25325" y="14662"/>
                  </a:lnTo>
                  <a:lnTo>
                    <a:pt x="25369" y="14755"/>
                  </a:lnTo>
                  <a:lnTo>
                    <a:pt x="25392" y="14806"/>
                  </a:lnTo>
                  <a:lnTo>
                    <a:pt x="25414" y="14855"/>
                  </a:lnTo>
                  <a:lnTo>
                    <a:pt x="25435" y="14905"/>
                  </a:lnTo>
                  <a:lnTo>
                    <a:pt x="25456" y="14956"/>
                  </a:lnTo>
                  <a:lnTo>
                    <a:pt x="25476" y="15006"/>
                  </a:lnTo>
                  <a:lnTo>
                    <a:pt x="25496" y="15057"/>
                  </a:lnTo>
                  <a:lnTo>
                    <a:pt x="25514" y="15107"/>
                  </a:lnTo>
                  <a:lnTo>
                    <a:pt x="25532" y="15159"/>
                  </a:lnTo>
                  <a:lnTo>
                    <a:pt x="25550" y="15210"/>
                  </a:lnTo>
                  <a:lnTo>
                    <a:pt x="25566" y="15261"/>
                  </a:lnTo>
                  <a:lnTo>
                    <a:pt x="25582" y="15314"/>
                  </a:lnTo>
                  <a:lnTo>
                    <a:pt x="25598" y="15365"/>
                  </a:lnTo>
                  <a:lnTo>
                    <a:pt x="25612" y="15417"/>
                  </a:lnTo>
                  <a:lnTo>
                    <a:pt x="25626" y="15470"/>
                  </a:lnTo>
                  <a:lnTo>
                    <a:pt x="25640" y="15522"/>
                  </a:lnTo>
                  <a:lnTo>
                    <a:pt x="25652" y="15574"/>
                  </a:lnTo>
                  <a:lnTo>
                    <a:pt x="25666" y="15626"/>
                  </a:lnTo>
                  <a:lnTo>
                    <a:pt x="25677" y="15680"/>
                  </a:lnTo>
                  <a:lnTo>
                    <a:pt x="25688" y="15732"/>
                  </a:lnTo>
                  <a:lnTo>
                    <a:pt x="25698" y="15785"/>
                  </a:lnTo>
                  <a:lnTo>
                    <a:pt x="25707" y="15839"/>
                  </a:lnTo>
                  <a:lnTo>
                    <a:pt x="25716" y="15892"/>
                  </a:lnTo>
                  <a:lnTo>
                    <a:pt x="25724" y="15946"/>
                  </a:lnTo>
                  <a:lnTo>
                    <a:pt x="25732" y="16000"/>
                  </a:lnTo>
                  <a:lnTo>
                    <a:pt x="25739" y="16054"/>
                  </a:lnTo>
                  <a:lnTo>
                    <a:pt x="25745" y="16107"/>
                  </a:lnTo>
                  <a:lnTo>
                    <a:pt x="25750" y="16162"/>
                  </a:lnTo>
                  <a:lnTo>
                    <a:pt x="25755" y="16216"/>
                  </a:lnTo>
                  <a:lnTo>
                    <a:pt x="25759" y="16270"/>
                  </a:lnTo>
                  <a:lnTo>
                    <a:pt x="25763" y="16325"/>
                  </a:lnTo>
                  <a:lnTo>
                    <a:pt x="25766" y="16380"/>
                  </a:lnTo>
                  <a:lnTo>
                    <a:pt x="25768" y="16434"/>
                  </a:lnTo>
                  <a:lnTo>
                    <a:pt x="25770" y="16490"/>
                  </a:lnTo>
                  <a:lnTo>
                    <a:pt x="25771" y="16545"/>
                  </a:lnTo>
                  <a:lnTo>
                    <a:pt x="25771" y="16599"/>
                  </a:lnTo>
                  <a:lnTo>
                    <a:pt x="25771" y="16655"/>
                  </a:lnTo>
                  <a:lnTo>
                    <a:pt x="25770" y="16710"/>
                  </a:lnTo>
                  <a:lnTo>
                    <a:pt x="25768" y="16765"/>
                  </a:lnTo>
                  <a:lnTo>
                    <a:pt x="25766" y="16822"/>
                  </a:lnTo>
                  <a:lnTo>
                    <a:pt x="25763" y="16877"/>
                  </a:lnTo>
                  <a:lnTo>
                    <a:pt x="25759" y="16932"/>
                  </a:lnTo>
                  <a:lnTo>
                    <a:pt x="25755" y="16989"/>
                  </a:lnTo>
                  <a:lnTo>
                    <a:pt x="25750" y="17044"/>
                  </a:lnTo>
                  <a:lnTo>
                    <a:pt x="25744" y="17100"/>
                  </a:lnTo>
                  <a:lnTo>
                    <a:pt x="25738" y="17157"/>
                  </a:lnTo>
                  <a:lnTo>
                    <a:pt x="25731" y="17212"/>
                  </a:lnTo>
                  <a:lnTo>
                    <a:pt x="25723" y="17268"/>
                  </a:lnTo>
                  <a:lnTo>
                    <a:pt x="25715" y="17325"/>
                  </a:lnTo>
                  <a:lnTo>
                    <a:pt x="25706" y="17381"/>
                  </a:lnTo>
                  <a:lnTo>
                    <a:pt x="25697" y="17437"/>
                  </a:lnTo>
                  <a:lnTo>
                    <a:pt x="25686" y="17495"/>
                  </a:lnTo>
                  <a:lnTo>
                    <a:pt x="25676" y="17551"/>
                  </a:lnTo>
                  <a:lnTo>
                    <a:pt x="25664" y="17607"/>
                  </a:lnTo>
                  <a:lnTo>
                    <a:pt x="25651" y="17664"/>
                  </a:lnTo>
                  <a:lnTo>
                    <a:pt x="25638" y="17721"/>
                  </a:lnTo>
                  <a:lnTo>
                    <a:pt x="25624" y="17777"/>
                  </a:lnTo>
                  <a:lnTo>
                    <a:pt x="25610" y="17835"/>
                  </a:lnTo>
                  <a:lnTo>
                    <a:pt x="25595" y="17891"/>
                  </a:lnTo>
                  <a:lnTo>
                    <a:pt x="25580" y="17948"/>
                  </a:lnTo>
                  <a:lnTo>
                    <a:pt x="25564" y="18005"/>
                  </a:lnTo>
                  <a:lnTo>
                    <a:pt x="25547" y="18062"/>
                  </a:lnTo>
                  <a:lnTo>
                    <a:pt x="25530" y="18118"/>
                  </a:lnTo>
                  <a:lnTo>
                    <a:pt x="25511" y="18176"/>
                  </a:lnTo>
                  <a:lnTo>
                    <a:pt x="25493" y="18233"/>
                  </a:lnTo>
                  <a:lnTo>
                    <a:pt x="25456" y="18336"/>
                  </a:lnTo>
                  <a:lnTo>
                    <a:pt x="25419" y="18437"/>
                  </a:lnTo>
                  <a:lnTo>
                    <a:pt x="25379" y="18539"/>
                  </a:lnTo>
                  <a:lnTo>
                    <a:pt x="25338" y="18640"/>
                  </a:lnTo>
                  <a:lnTo>
                    <a:pt x="25294" y="18741"/>
                  </a:lnTo>
                  <a:lnTo>
                    <a:pt x="25248" y="18842"/>
                  </a:lnTo>
                  <a:lnTo>
                    <a:pt x="25201" y="18941"/>
                  </a:lnTo>
                  <a:lnTo>
                    <a:pt x="25152" y="19041"/>
                  </a:lnTo>
                  <a:lnTo>
                    <a:pt x="25100" y="19139"/>
                  </a:lnTo>
                  <a:lnTo>
                    <a:pt x="25047" y="19238"/>
                  </a:lnTo>
                  <a:lnTo>
                    <a:pt x="24992" y="19335"/>
                  </a:lnTo>
                  <a:lnTo>
                    <a:pt x="24934" y="19432"/>
                  </a:lnTo>
                  <a:lnTo>
                    <a:pt x="24876" y="19528"/>
                  </a:lnTo>
                  <a:lnTo>
                    <a:pt x="24816" y="19623"/>
                  </a:lnTo>
                  <a:lnTo>
                    <a:pt x="24753" y="19718"/>
                  </a:lnTo>
                  <a:lnTo>
                    <a:pt x="24690" y="19811"/>
                  </a:lnTo>
                  <a:lnTo>
                    <a:pt x="24624" y="19905"/>
                  </a:lnTo>
                  <a:lnTo>
                    <a:pt x="24556" y="19996"/>
                  </a:lnTo>
                  <a:lnTo>
                    <a:pt x="24488" y="20088"/>
                  </a:lnTo>
                  <a:lnTo>
                    <a:pt x="24417" y="20177"/>
                  </a:lnTo>
                  <a:lnTo>
                    <a:pt x="24345" y="20267"/>
                  </a:lnTo>
                  <a:lnTo>
                    <a:pt x="24272" y="20354"/>
                  </a:lnTo>
                  <a:lnTo>
                    <a:pt x="24196" y="20442"/>
                  </a:lnTo>
                  <a:lnTo>
                    <a:pt x="24120" y="20528"/>
                  </a:lnTo>
                  <a:lnTo>
                    <a:pt x="24041" y="20613"/>
                  </a:lnTo>
                  <a:lnTo>
                    <a:pt x="23961" y="20697"/>
                  </a:lnTo>
                  <a:lnTo>
                    <a:pt x="23880" y="20779"/>
                  </a:lnTo>
                  <a:lnTo>
                    <a:pt x="23798" y="20859"/>
                  </a:lnTo>
                  <a:lnTo>
                    <a:pt x="23713" y="20940"/>
                  </a:lnTo>
                  <a:lnTo>
                    <a:pt x="23628" y="21018"/>
                  </a:lnTo>
                  <a:lnTo>
                    <a:pt x="23541" y="21096"/>
                  </a:lnTo>
                  <a:lnTo>
                    <a:pt x="23453" y="21171"/>
                  </a:lnTo>
                  <a:lnTo>
                    <a:pt x="23387" y="21227"/>
                  </a:lnTo>
                  <a:lnTo>
                    <a:pt x="23319" y="21282"/>
                  </a:lnTo>
                  <a:lnTo>
                    <a:pt x="23252" y="21336"/>
                  </a:lnTo>
                  <a:lnTo>
                    <a:pt x="23183" y="21389"/>
                  </a:lnTo>
                  <a:lnTo>
                    <a:pt x="23115" y="21441"/>
                  </a:lnTo>
                  <a:lnTo>
                    <a:pt x="23046" y="21492"/>
                  </a:lnTo>
                  <a:lnTo>
                    <a:pt x="22975" y="21543"/>
                  </a:lnTo>
                  <a:lnTo>
                    <a:pt x="22905" y="21592"/>
                  </a:lnTo>
                  <a:lnTo>
                    <a:pt x="22834" y="21641"/>
                  </a:lnTo>
                  <a:lnTo>
                    <a:pt x="22763" y="21688"/>
                  </a:lnTo>
                  <a:lnTo>
                    <a:pt x="22691" y="21735"/>
                  </a:lnTo>
                  <a:lnTo>
                    <a:pt x="22618" y="21781"/>
                  </a:lnTo>
                  <a:lnTo>
                    <a:pt x="22545" y="21826"/>
                  </a:lnTo>
                  <a:lnTo>
                    <a:pt x="22471" y="21870"/>
                  </a:lnTo>
                  <a:lnTo>
                    <a:pt x="22397" y="21914"/>
                  </a:lnTo>
                  <a:lnTo>
                    <a:pt x="22322" y="21956"/>
                  </a:lnTo>
                  <a:lnTo>
                    <a:pt x="22247" y="21997"/>
                  </a:lnTo>
                  <a:lnTo>
                    <a:pt x="22171" y="22037"/>
                  </a:lnTo>
                  <a:lnTo>
                    <a:pt x="22094" y="22078"/>
                  </a:lnTo>
                  <a:lnTo>
                    <a:pt x="22017" y="22116"/>
                  </a:lnTo>
                  <a:lnTo>
                    <a:pt x="21939" y="22154"/>
                  </a:lnTo>
                  <a:lnTo>
                    <a:pt x="21861" y="22190"/>
                  </a:lnTo>
                  <a:lnTo>
                    <a:pt x="21782" y="22227"/>
                  </a:lnTo>
                  <a:lnTo>
                    <a:pt x="21703" y="22262"/>
                  </a:lnTo>
                  <a:lnTo>
                    <a:pt x="21622" y="22297"/>
                  </a:lnTo>
                  <a:lnTo>
                    <a:pt x="21542" y="22330"/>
                  </a:lnTo>
                  <a:lnTo>
                    <a:pt x="21461" y="22362"/>
                  </a:lnTo>
                  <a:lnTo>
                    <a:pt x="21379" y="22395"/>
                  </a:lnTo>
                  <a:lnTo>
                    <a:pt x="21297" y="22425"/>
                  </a:lnTo>
                  <a:lnTo>
                    <a:pt x="21214" y="22455"/>
                  </a:lnTo>
                  <a:lnTo>
                    <a:pt x="21130" y="22484"/>
                  </a:lnTo>
                  <a:lnTo>
                    <a:pt x="21046" y="22512"/>
                  </a:lnTo>
                  <a:lnTo>
                    <a:pt x="20961" y="22539"/>
                  </a:lnTo>
                  <a:lnTo>
                    <a:pt x="20875" y="22566"/>
                  </a:lnTo>
                  <a:lnTo>
                    <a:pt x="20790" y="22592"/>
                  </a:lnTo>
                  <a:lnTo>
                    <a:pt x="20703" y="22616"/>
                  </a:lnTo>
                  <a:lnTo>
                    <a:pt x="20616" y="22640"/>
                  </a:lnTo>
                  <a:lnTo>
                    <a:pt x="20527" y="22663"/>
                  </a:lnTo>
                  <a:lnTo>
                    <a:pt x="20439" y="22685"/>
                  </a:lnTo>
                  <a:lnTo>
                    <a:pt x="20350" y="22706"/>
                  </a:lnTo>
                  <a:lnTo>
                    <a:pt x="20260" y="22727"/>
                  </a:lnTo>
                  <a:lnTo>
                    <a:pt x="20169" y="22746"/>
                  </a:lnTo>
                  <a:lnTo>
                    <a:pt x="20079" y="22764"/>
                  </a:lnTo>
                  <a:lnTo>
                    <a:pt x="19987" y="22782"/>
                  </a:lnTo>
                  <a:lnTo>
                    <a:pt x="19895" y="22799"/>
                  </a:lnTo>
                  <a:lnTo>
                    <a:pt x="19801" y="22815"/>
                  </a:lnTo>
                  <a:lnTo>
                    <a:pt x="19708" y="22830"/>
                  </a:lnTo>
                  <a:lnTo>
                    <a:pt x="19614" y="22844"/>
                  </a:lnTo>
                  <a:lnTo>
                    <a:pt x="19519" y="22857"/>
                  </a:lnTo>
                  <a:lnTo>
                    <a:pt x="19423" y="22869"/>
                  </a:lnTo>
                  <a:lnTo>
                    <a:pt x="19327" y="22881"/>
                  </a:lnTo>
                  <a:lnTo>
                    <a:pt x="19230" y="22893"/>
                  </a:lnTo>
                  <a:lnTo>
                    <a:pt x="19132" y="22902"/>
                  </a:lnTo>
                  <a:lnTo>
                    <a:pt x="19035" y="22911"/>
                  </a:lnTo>
                  <a:lnTo>
                    <a:pt x="18935" y="22920"/>
                  </a:lnTo>
                  <a:lnTo>
                    <a:pt x="18836" y="22927"/>
                  </a:lnTo>
                  <a:lnTo>
                    <a:pt x="18736" y="22933"/>
                  </a:lnTo>
                  <a:lnTo>
                    <a:pt x="18634" y="22939"/>
                  </a:lnTo>
                  <a:lnTo>
                    <a:pt x="18533" y="22943"/>
                  </a:lnTo>
                  <a:lnTo>
                    <a:pt x="18431" y="22947"/>
                  </a:lnTo>
                  <a:lnTo>
                    <a:pt x="18329" y="22950"/>
                  </a:lnTo>
                  <a:lnTo>
                    <a:pt x="18225" y="22952"/>
                  </a:lnTo>
                  <a:lnTo>
                    <a:pt x="18121" y="22954"/>
                  </a:lnTo>
                  <a:lnTo>
                    <a:pt x="18016" y="22954"/>
                  </a:lnTo>
                  <a:lnTo>
                    <a:pt x="17885" y="22953"/>
                  </a:lnTo>
                  <a:lnTo>
                    <a:pt x="17754" y="22951"/>
                  </a:lnTo>
                  <a:lnTo>
                    <a:pt x="17622" y="22948"/>
                  </a:lnTo>
                  <a:lnTo>
                    <a:pt x="17488" y="22944"/>
                  </a:lnTo>
                  <a:lnTo>
                    <a:pt x="17394" y="22940"/>
                  </a:lnTo>
                  <a:lnTo>
                    <a:pt x="17300" y="22935"/>
                  </a:lnTo>
                  <a:lnTo>
                    <a:pt x="17205" y="22930"/>
                  </a:lnTo>
                  <a:lnTo>
                    <a:pt x="17111" y="22924"/>
                  </a:lnTo>
                  <a:lnTo>
                    <a:pt x="16922" y="22911"/>
                  </a:lnTo>
                  <a:lnTo>
                    <a:pt x="16732" y="22895"/>
                  </a:lnTo>
                  <a:lnTo>
                    <a:pt x="16542" y="22876"/>
                  </a:lnTo>
                  <a:lnTo>
                    <a:pt x="16351" y="22857"/>
                  </a:lnTo>
                  <a:lnTo>
                    <a:pt x="16161" y="22835"/>
                  </a:lnTo>
                  <a:lnTo>
                    <a:pt x="15970" y="22811"/>
                  </a:lnTo>
                  <a:lnTo>
                    <a:pt x="15780" y="22785"/>
                  </a:lnTo>
                  <a:lnTo>
                    <a:pt x="15589" y="22758"/>
                  </a:lnTo>
                  <a:lnTo>
                    <a:pt x="15399" y="22729"/>
                  </a:lnTo>
                  <a:lnTo>
                    <a:pt x="15209" y="22697"/>
                  </a:lnTo>
                  <a:lnTo>
                    <a:pt x="15019" y="22665"/>
                  </a:lnTo>
                  <a:lnTo>
                    <a:pt x="14829" y="22631"/>
                  </a:lnTo>
                  <a:lnTo>
                    <a:pt x="14640" y="22596"/>
                  </a:lnTo>
                  <a:lnTo>
                    <a:pt x="14451" y="22560"/>
                  </a:lnTo>
                  <a:lnTo>
                    <a:pt x="14263" y="22522"/>
                  </a:lnTo>
                  <a:lnTo>
                    <a:pt x="14075" y="22484"/>
                  </a:lnTo>
                  <a:lnTo>
                    <a:pt x="13887" y="22445"/>
                  </a:lnTo>
                  <a:lnTo>
                    <a:pt x="13700" y="22405"/>
                  </a:lnTo>
                  <a:lnTo>
                    <a:pt x="13514" y="22364"/>
                  </a:lnTo>
                  <a:lnTo>
                    <a:pt x="13329" y="22323"/>
                  </a:lnTo>
                  <a:lnTo>
                    <a:pt x="13144" y="22281"/>
                  </a:lnTo>
                  <a:lnTo>
                    <a:pt x="12961" y="22239"/>
                  </a:lnTo>
                  <a:lnTo>
                    <a:pt x="12597" y="22152"/>
                  </a:lnTo>
                  <a:lnTo>
                    <a:pt x="12237" y="22066"/>
                  </a:lnTo>
                  <a:lnTo>
                    <a:pt x="11882" y="21978"/>
                  </a:lnTo>
                  <a:lnTo>
                    <a:pt x="11532" y="21893"/>
                  </a:lnTo>
                  <a:lnTo>
                    <a:pt x="11118" y="21790"/>
                  </a:lnTo>
                  <a:lnTo>
                    <a:pt x="10710" y="21691"/>
                  </a:lnTo>
                  <a:lnTo>
                    <a:pt x="10509" y="21643"/>
                  </a:lnTo>
                  <a:lnTo>
                    <a:pt x="10310" y="21596"/>
                  </a:lnTo>
                  <a:lnTo>
                    <a:pt x="10113" y="21550"/>
                  </a:lnTo>
                  <a:lnTo>
                    <a:pt x="9918" y="21505"/>
                  </a:lnTo>
                  <a:lnTo>
                    <a:pt x="9725" y="21462"/>
                  </a:lnTo>
                  <a:lnTo>
                    <a:pt x="9535" y="21421"/>
                  </a:lnTo>
                  <a:lnTo>
                    <a:pt x="9347" y="21382"/>
                  </a:lnTo>
                  <a:lnTo>
                    <a:pt x="9162" y="21343"/>
                  </a:lnTo>
                  <a:lnTo>
                    <a:pt x="8978" y="21308"/>
                  </a:lnTo>
                  <a:lnTo>
                    <a:pt x="8798" y="21275"/>
                  </a:lnTo>
                  <a:lnTo>
                    <a:pt x="8620" y="21245"/>
                  </a:lnTo>
                  <a:lnTo>
                    <a:pt x="8446" y="21217"/>
                  </a:lnTo>
                  <a:lnTo>
                    <a:pt x="8328" y="21199"/>
                  </a:lnTo>
                  <a:lnTo>
                    <a:pt x="8211" y="21182"/>
                  </a:lnTo>
                  <a:lnTo>
                    <a:pt x="8094" y="21167"/>
                  </a:lnTo>
                  <a:lnTo>
                    <a:pt x="7980" y="21153"/>
                  </a:lnTo>
                  <a:lnTo>
                    <a:pt x="7866" y="21140"/>
                  </a:lnTo>
                  <a:lnTo>
                    <a:pt x="7752" y="21128"/>
                  </a:lnTo>
                  <a:lnTo>
                    <a:pt x="7641" y="21117"/>
                  </a:lnTo>
                  <a:lnTo>
                    <a:pt x="7530" y="21107"/>
                  </a:lnTo>
                  <a:lnTo>
                    <a:pt x="7421" y="21098"/>
                  </a:lnTo>
                  <a:lnTo>
                    <a:pt x="7313" y="21091"/>
                  </a:lnTo>
                  <a:lnTo>
                    <a:pt x="7206" y="21085"/>
                  </a:lnTo>
                  <a:lnTo>
                    <a:pt x="7100" y="21079"/>
                  </a:lnTo>
                  <a:lnTo>
                    <a:pt x="6996" y="21075"/>
                  </a:lnTo>
                  <a:lnTo>
                    <a:pt x="6893" y="21072"/>
                  </a:lnTo>
                  <a:lnTo>
                    <a:pt x="6791" y="21071"/>
                  </a:lnTo>
                  <a:lnTo>
                    <a:pt x="6690" y="21070"/>
                  </a:lnTo>
                  <a:lnTo>
                    <a:pt x="6595" y="21071"/>
                  </a:lnTo>
                  <a:lnTo>
                    <a:pt x="6501" y="21072"/>
                  </a:lnTo>
                  <a:lnTo>
                    <a:pt x="6408" y="21075"/>
                  </a:lnTo>
                  <a:lnTo>
                    <a:pt x="6316" y="21079"/>
                  </a:lnTo>
                  <a:lnTo>
                    <a:pt x="6225" y="21083"/>
                  </a:lnTo>
                  <a:lnTo>
                    <a:pt x="6135" y="21089"/>
                  </a:lnTo>
                  <a:lnTo>
                    <a:pt x="6047" y="21096"/>
                  </a:lnTo>
                  <a:lnTo>
                    <a:pt x="5959" y="21104"/>
                  </a:lnTo>
                  <a:lnTo>
                    <a:pt x="5873" y="21113"/>
                  </a:lnTo>
                  <a:lnTo>
                    <a:pt x="5787" y="21123"/>
                  </a:lnTo>
                  <a:lnTo>
                    <a:pt x="5703" y="21134"/>
                  </a:lnTo>
                  <a:lnTo>
                    <a:pt x="5620" y="21146"/>
                  </a:lnTo>
                  <a:lnTo>
                    <a:pt x="5538" y="21159"/>
                  </a:lnTo>
                  <a:lnTo>
                    <a:pt x="5457" y="21173"/>
                  </a:lnTo>
                  <a:lnTo>
                    <a:pt x="5378" y="21188"/>
                  </a:lnTo>
                  <a:lnTo>
                    <a:pt x="5300" y="21206"/>
                  </a:lnTo>
                  <a:lnTo>
                    <a:pt x="5222" y="21223"/>
                  </a:lnTo>
                  <a:lnTo>
                    <a:pt x="5146" y="21241"/>
                  </a:lnTo>
                  <a:lnTo>
                    <a:pt x="5071" y="21261"/>
                  </a:lnTo>
                  <a:lnTo>
                    <a:pt x="4997" y="21281"/>
                  </a:lnTo>
                  <a:lnTo>
                    <a:pt x="4924" y="21303"/>
                  </a:lnTo>
                  <a:lnTo>
                    <a:pt x="4853" y="21325"/>
                  </a:lnTo>
                  <a:lnTo>
                    <a:pt x="4783" y="21349"/>
                  </a:lnTo>
                  <a:lnTo>
                    <a:pt x="4713" y="21374"/>
                  </a:lnTo>
                  <a:lnTo>
                    <a:pt x="4646" y="21400"/>
                  </a:lnTo>
                  <a:lnTo>
                    <a:pt x="4579" y="21427"/>
                  </a:lnTo>
                  <a:lnTo>
                    <a:pt x="4513" y="21454"/>
                  </a:lnTo>
                  <a:lnTo>
                    <a:pt x="4449" y="21483"/>
                  </a:lnTo>
                  <a:lnTo>
                    <a:pt x="4386" y="21513"/>
                  </a:lnTo>
                  <a:lnTo>
                    <a:pt x="4324" y="21545"/>
                  </a:lnTo>
                  <a:lnTo>
                    <a:pt x="4264" y="21576"/>
                  </a:lnTo>
                  <a:lnTo>
                    <a:pt x="4204" y="21609"/>
                  </a:lnTo>
                  <a:lnTo>
                    <a:pt x="4145" y="21644"/>
                  </a:lnTo>
                  <a:lnTo>
                    <a:pt x="4087" y="21680"/>
                  </a:lnTo>
                  <a:lnTo>
                    <a:pt x="4030" y="21718"/>
                  </a:lnTo>
                  <a:lnTo>
                    <a:pt x="3975" y="21757"/>
                  </a:lnTo>
                  <a:lnTo>
                    <a:pt x="3921" y="21798"/>
                  </a:lnTo>
                  <a:lnTo>
                    <a:pt x="3867" y="21839"/>
                  </a:lnTo>
                  <a:lnTo>
                    <a:pt x="3815" y="21883"/>
                  </a:lnTo>
                  <a:lnTo>
                    <a:pt x="3764" y="21927"/>
                  </a:lnTo>
                  <a:lnTo>
                    <a:pt x="3714" y="21973"/>
                  </a:lnTo>
                  <a:lnTo>
                    <a:pt x="3665" y="22020"/>
                  </a:lnTo>
                  <a:lnTo>
                    <a:pt x="3618" y="22069"/>
                  </a:lnTo>
                  <a:lnTo>
                    <a:pt x="3572" y="22118"/>
                  </a:lnTo>
                  <a:lnTo>
                    <a:pt x="3526" y="22168"/>
                  </a:lnTo>
                  <a:lnTo>
                    <a:pt x="3482" y="22220"/>
                  </a:lnTo>
                  <a:lnTo>
                    <a:pt x="3439" y="22273"/>
                  </a:lnTo>
                  <a:lnTo>
                    <a:pt x="3397" y="22326"/>
                  </a:lnTo>
                  <a:lnTo>
                    <a:pt x="3355" y="22381"/>
                  </a:lnTo>
                  <a:lnTo>
                    <a:pt x="3315" y="22437"/>
                  </a:lnTo>
                  <a:lnTo>
                    <a:pt x="3276" y="22494"/>
                  </a:lnTo>
                  <a:lnTo>
                    <a:pt x="3239" y="22551"/>
                  </a:lnTo>
                  <a:lnTo>
                    <a:pt x="3202" y="22610"/>
                  </a:lnTo>
                  <a:lnTo>
                    <a:pt x="3165" y="22669"/>
                  </a:lnTo>
                  <a:lnTo>
                    <a:pt x="3130" y="22730"/>
                  </a:lnTo>
                  <a:lnTo>
                    <a:pt x="3097" y="22791"/>
                  </a:lnTo>
                  <a:lnTo>
                    <a:pt x="3064" y="22852"/>
                  </a:lnTo>
                  <a:lnTo>
                    <a:pt x="3032" y="22915"/>
                  </a:lnTo>
                  <a:lnTo>
                    <a:pt x="3001" y="22978"/>
                  </a:lnTo>
                  <a:lnTo>
                    <a:pt x="2971" y="23042"/>
                  </a:lnTo>
                  <a:lnTo>
                    <a:pt x="2942" y="23107"/>
                  </a:lnTo>
                  <a:lnTo>
                    <a:pt x="2914" y="23171"/>
                  </a:lnTo>
                  <a:lnTo>
                    <a:pt x="2887" y="23238"/>
                  </a:lnTo>
                  <a:lnTo>
                    <a:pt x="2861" y="23304"/>
                  </a:lnTo>
                  <a:lnTo>
                    <a:pt x="2835" y="23370"/>
                  </a:lnTo>
                  <a:lnTo>
                    <a:pt x="2811" y="23438"/>
                  </a:lnTo>
                  <a:lnTo>
                    <a:pt x="2787" y="23505"/>
                  </a:lnTo>
                  <a:lnTo>
                    <a:pt x="2765" y="23574"/>
                  </a:lnTo>
                  <a:lnTo>
                    <a:pt x="2744" y="23642"/>
                  </a:lnTo>
                  <a:lnTo>
                    <a:pt x="2723" y="23710"/>
                  </a:lnTo>
                  <a:lnTo>
                    <a:pt x="2703" y="23780"/>
                  </a:lnTo>
                  <a:lnTo>
                    <a:pt x="2684" y="23849"/>
                  </a:lnTo>
                  <a:lnTo>
                    <a:pt x="2666" y="23919"/>
                  </a:lnTo>
                  <a:lnTo>
                    <a:pt x="2648" y="23988"/>
                  </a:lnTo>
                  <a:lnTo>
                    <a:pt x="2632" y="24058"/>
                  </a:lnTo>
                  <a:lnTo>
                    <a:pt x="2616" y="24129"/>
                  </a:lnTo>
                  <a:lnTo>
                    <a:pt x="2602" y="24199"/>
                  </a:lnTo>
                  <a:lnTo>
                    <a:pt x="2588" y="24270"/>
                  </a:lnTo>
                  <a:lnTo>
                    <a:pt x="2575" y="24340"/>
                  </a:lnTo>
                  <a:lnTo>
                    <a:pt x="2563" y="24410"/>
                  </a:lnTo>
                  <a:lnTo>
                    <a:pt x="2551" y="24481"/>
                  </a:lnTo>
                  <a:lnTo>
                    <a:pt x="2540" y="24551"/>
                  </a:lnTo>
                  <a:lnTo>
                    <a:pt x="2531" y="24622"/>
                  </a:lnTo>
                  <a:lnTo>
                    <a:pt x="2521" y="24692"/>
                  </a:lnTo>
                  <a:lnTo>
                    <a:pt x="2513" y="24763"/>
                  </a:lnTo>
                  <a:lnTo>
                    <a:pt x="2505" y="24832"/>
                  </a:lnTo>
                  <a:lnTo>
                    <a:pt x="2499" y="24902"/>
                  </a:lnTo>
                  <a:lnTo>
                    <a:pt x="2492" y="24972"/>
                  </a:lnTo>
                  <a:lnTo>
                    <a:pt x="2486" y="25041"/>
                  </a:lnTo>
                  <a:lnTo>
                    <a:pt x="2481" y="25111"/>
                  </a:lnTo>
                  <a:lnTo>
                    <a:pt x="2477" y="25179"/>
                  </a:lnTo>
                  <a:lnTo>
                    <a:pt x="2474" y="25247"/>
                  </a:lnTo>
                  <a:lnTo>
                    <a:pt x="2471" y="25316"/>
                  </a:lnTo>
                  <a:lnTo>
                    <a:pt x="2470" y="25383"/>
                  </a:lnTo>
                  <a:lnTo>
                    <a:pt x="2468" y="25451"/>
                  </a:lnTo>
                  <a:lnTo>
                    <a:pt x="2468" y="25517"/>
                  </a:lnTo>
                  <a:lnTo>
                    <a:pt x="0" y="25517"/>
                  </a:lnTo>
                  <a:lnTo>
                    <a:pt x="2" y="25377"/>
                  </a:lnTo>
                  <a:lnTo>
                    <a:pt x="4" y="25304"/>
                  </a:lnTo>
                  <a:lnTo>
                    <a:pt x="6" y="25228"/>
                  </a:lnTo>
                  <a:lnTo>
                    <a:pt x="9" y="25152"/>
                  </a:lnTo>
                  <a:lnTo>
                    <a:pt x="13" y="25073"/>
                  </a:lnTo>
                  <a:lnTo>
                    <a:pt x="18" y="24993"/>
                  </a:lnTo>
                  <a:lnTo>
                    <a:pt x="24" y="24910"/>
                  </a:lnTo>
                  <a:lnTo>
                    <a:pt x="31" y="24827"/>
                  </a:lnTo>
                  <a:lnTo>
                    <a:pt x="39" y="24741"/>
                  </a:lnTo>
                  <a:lnTo>
                    <a:pt x="47" y="24655"/>
                  </a:lnTo>
                  <a:lnTo>
                    <a:pt x="57" y="24566"/>
                  </a:lnTo>
                  <a:lnTo>
                    <a:pt x="68" y="24477"/>
                  </a:lnTo>
                  <a:lnTo>
                    <a:pt x="80" y="24386"/>
                  </a:lnTo>
                  <a:lnTo>
                    <a:pt x="93" y="24294"/>
                  </a:lnTo>
                  <a:lnTo>
                    <a:pt x="107" y="24201"/>
                  </a:lnTo>
                  <a:lnTo>
                    <a:pt x="123" y="24107"/>
                  </a:lnTo>
                  <a:lnTo>
                    <a:pt x="140" y="24011"/>
                  </a:lnTo>
                  <a:lnTo>
                    <a:pt x="158" y="23916"/>
                  </a:lnTo>
                  <a:lnTo>
                    <a:pt x="178" y="23818"/>
                  </a:lnTo>
                  <a:lnTo>
                    <a:pt x="199" y="23720"/>
                  </a:lnTo>
                  <a:lnTo>
                    <a:pt x="223" y="23621"/>
                  </a:lnTo>
                  <a:lnTo>
                    <a:pt x="247" y="23521"/>
                  </a:lnTo>
                  <a:lnTo>
                    <a:pt x="273" y="23422"/>
                  </a:lnTo>
                  <a:lnTo>
                    <a:pt x="301" y="23321"/>
                  </a:lnTo>
                  <a:lnTo>
                    <a:pt x="330" y="23219"/>
                  </a:lnTo>
                  <a:lnTo>
                    <a:pt x="361" y="23118"/>
                  </a:lnTo>
                  <a:lnTo>
                    <a:pt x="395" y="23015"/>
                  </a:lnTo>
                  <a:lnTo>
                    <a:pt x="430" y="22913"/>
                  </a:lnTo>
                  <a:lnTo>
                    <a:pt x="466" y="22810"/>
                  </a:lnTo>
                  <a:lnTo>
                    <a:pt x="505" y="22707"/>
                  </a:lnTo>
                  <a:lnTo>
                    <a:pt x="546" y="22604"/>
                  </a:lnTo>
                  <a:lnTo>
                    <a:pt x="592" y="22494"/>
                  </a:lnTo>
                  <a:lnTo>
                    <a:pt x="639" y="22386"/>
                  </a:lnTo>
                  <a:lnTo>
                    <a:pt x="688" y="22279"/>
                  </a:lnTo>
                  <a:lnTo>
                    <a:pt x="739" y="22174"/>
                  </a:lnTo>
                  <a:lnTo>
                    <a:pt x="791" y="22072"/>
                  </a:lnTo>
                  <a:lnTo>
                    <a:pt x="844" y="21970"/>
                  </a:lnTo>
                  <a:lnTo>
                    <a:pt x="899" y="21870"/>
                  </a:lnTo>
                  <a:lnTo>
                    <a:pt x="957" y="21773"/>
                  </a:lnTo>
                  <a:lnTo>
                    <a:pt x="1015" y="21676"/>
                  </a:lnTo>
                  <a:lnTo>
                    <a:pt x="1075" y="21582"/>
                  </a:lnTo>
                  <a:lnTo>
                    <a:pt x="1137" y="21489"/>
                  </a:lnTo>
                  <a:lnTo>
                    <a:pt x="1200" y="21398"/>
                  </a:lnTo>
                  <a:lnTo>
                    <a:pt x="1266" y="21309"/>
                  </a:lnTo>
                  <a:lnTo>
                    <a:pt x="1332" y="21222"/>
                  </a:lnTo>
                  <a:lnTo>
                    <a:pt x="1400" y="21136"/>
                  </a:lnTo>
                  <a:lnTo>
                    <a:pt x="1470" y="21052"/>
                  </a:lnTo>
                  <a:lnTo>
                    <a:pt x="1541" y="20970"/>
                  </a:lnTo>
                  <a:lnTo>
                    <a:pt x="1614" y="20890"/>
                  </a:lnTo>
                  <a:lnTo>
                    <a:pt x="1688" y="20811"/>
                  </a:lnTo>
                  <a:lnTo>
                    <a:pt x="1763" y="20734"/>
                  </a:lnTo>
                  <a:lnTo>
                    <a:pt x="1841" y="20659"/>
                  </a:lnTo>
                  <a:lnTo>
                    <a:pt x="1920" y="20586"/>
                  </a:lnTo>
                  <a:lnTo>
                    <a:pt x="2001" y="20514"/>
                  </a:lnTo>
                  <a:lnTo>
                    <a:pt x="2082" y="20445"/>
                  </a:lnTo>
                  <a:lnTo>
                    <a:pt x="2166" y="20377"/>
                  </a:lnTo>
                  <a:lnTo>
                    <a:pt x="2251" y="20311"/>
                  </a:lnTo>
                  <a:lnTo>
                    <a:pt x="2338" y="20247"/>
                  </a:lnTo>
                  <a:lnTo>
                    <a:pt x="2426" y="20184"/>
                  </a:lnTo>
                  <a:lnTo>
                    <a:pt x="2516" y="20124"/>
                  </a:lnTo>
                  <a:lnTo>
                    <a:pt x="2607" y="20065"/>
                  </a:lnTo>
                  <a:lnTo>
                    <a:pt x="2700" y="20008"/>
                  </a:lnTo>
                  <a:lnTo>
                    <a:pt x="2793" y="19953"/>
                  </a:lnTo>
                  <a:lnTo>
                    <a:pt x="2893" y="19898"/>
                  </a:lnTo>
                  <a:lnTo>
                    <a:pt x="2993" y="19844"/>
                  </a:lnTo>
                  <a:lnTo>
                    <a:pt x="3095" y="19793"/>
                  </a:lnTo>
                  <a:lnTo>
                    <a:pt x="3199" y="19743"/>
                  </a:lnTo>
                  <a:lnTo>
                    <a:pt x="3304" y="19695"/>
                  </a:lnTo>
                  <a:lnTo>
                    <a:pt x="3411" y="19648"/>
                  </a:lnTo>
                  <a:lnTo>
                    <a:pt x="3519" y="19603"/>
                  </a:lnTo>
                  <a:lnTo>
                    <a:pt x="3629" y="19560"/>
                  </a:lnTo>
                  <a:lnTo>
                    <a:pt x="3740" y="19519"/>
                  </a:lnTo>
                  <a:lnTo>
                    <a:pt x="3852" y="19479"/>
                  </a:lnTo>
                  <a:lnTo>
                    <a:pt x="3967" y="19441"/>
                  </a:lnTo>
                  <a:lnTo>
                    <a:pt x="4083" y="19405"/>
                  </a:lnTo>
                  <a:lnTo>
                    <a:pt x="4199" y="19371"/>
                  </a:lnTo>
                  <a:lnTo>
                    <a:pt x="4318" y="19338"/>
                  </a:lnTo>
                  <a:lnTo>
                    <a:pt x="4438" y="19307"/>
                  </a:lnTo>
                  <a:lnTo>
                    <a:pt x="4559" y="19278"/>
                  </a:lnTo>
                  <a:lnTo>
                    <a:pt x="4682" y="19251"/>
                  </a:lnTo>
                  <a:lnTo>
                    <a:pt x="4807" y="19226"/>
                  </a:lnTo>
                  <a:lnTo>
                    <a:pt x="4932" y="19202"/>
                  </a:lnTo>
                  <a:lnTo>
                    <a:pt x="5059" y="19180"/>
                  </a:lnTo>
                  <a:lnTo>
                    <a:pt x="5188" y="19159"/>
                  </a:lnTo>
                  <a:lnTo>
                    <a:pt x="5319" y="19140"/>
                  </a:lnTo>
                  <a:lnTo>
                    <a:pt x="5449" y="19124"/>
                  </a:lnTo>
                  <a:lnTo>
                    <a:pt x="5582" y="19109"/>
                  </a:lnTo>
                  <a:lnTo>
                    <a:pt x="5717" y="19096"/>
                  </a:lnTo>
                  <a:lnTo>
                    <a:pt x="5852" y="19084"/>
                  </a:lnTo>
                  <a:lnTo>
                    <a:pt x="5989" y="19074"/>
                  </a:lnTo>
                  <a:lnTo>
                    <a:pt x="6127" y="19066"/>
                  </a:lnTo>
                  <a:lnTo>
                    <a:pt x="6267" y="19060"/>
                  </a:lnTo>
                  <a:lnTo>
                    <a:pt x="6408" y="19056"/>
                  </a:lnTo>
                  <a:lnTo>
                    <a:pt x="6551" y="19053"/>
                  </a:lnTo>
                  <a:lnTo>
                    <a:pt x="6694" y="19052"/>
                  </a:lnTo>
                  <a:lnTo>
                    <a:pt x="6824" y="19053"/>
                  </a:lnTo>
                  <a:lnTo>
                    <a:pt x="6955" y="19055"/>
                  </a:lnTo>
                  <a:lnTo>
                    <a:pt x="7087" y="19059"/>
                  </a:lnTo>
                  <a:lnTo>
                    <a:pt x="7220" y="19064"/>
                  </a:lnTo>
                  <a:lnTo>
                    <a:pt x="7354" y="19070"/>
                  </a:lnTo>
                  <a:lnTo>
                    <a:pt x="7490" y="19078"/>
                  </a:lnTo>
                  <a:lnTo>
                    <a:pt x="7627" y="19087"/>
                  </a:lnTo>
                  <a:lnTo>
                    <a:pt x="7765" y="19097"/>
                  </a:lnTo>
                  <a:lnTo>
                    <a:pt x="7903" y="19109"/>
                  </a:lnTo>
                  <a:lnTo>
                    <a:pt x="8044" y="19123"/>
                  </a:lnTo>
                  <a:lnTo>
                    <a:pt x="8185" y="19138"/>
                  </a:lnTo>
                  <a:lnTo>
                    <a:pt x="8327" y="19154"/>
                  </a:lnTo>
                  <a:lnTo>
                    <a:pt x="8470" y="19171"/>
                  </a:lnTo>
                  <a:lnTo>
                    <a:pt x="8613" y="19191"/>
                  </a:lnTo>
                  <a:lnTo>
                    <a:pt x="8757" y="19211"/>
                  </a:lnTo>
                  <a:lnTo>
                    <a:pt x="8903" y="19233"/>
                  </a:lnTo>
                  <a:lnTo>
                    <a:pt x="9101" y="19265"/>
                  </a:lnTo>
                  <a:lnTo>
                    <a:pt x="9300" y="19298"/>
                  </a:lnTo>
                  <a:lnTo>
                    <a:pt x="9501" y="19335"/>
                  </a:lnTo>
                  <a:lnTo>
                    <a:pt x="9704" y="19374"/>
                  </a:lnTo>
                  <a:lnTo>
                    <a:pt x="9907" y="19415"/>
                  </a:lnTo>
                  <a:lnTo>
                    <a:pt x="10112" y="19457"/>
                  </a:lnTo>
                  <a:lnTo>
                    <a:pt x="10318" y="19501"/>
                  </a:lnTo>
                  <a:lnTo>
                    <a:pt x="10526" y="19548"/>
                  </a:lnTo>
                  <a:lnTo>
                    <a:pt x="10735" y="19596"/>
                  </a:lnTo>
                  <a:lnTo>
                    <a:pt x="10947" y="19644"/>
                  </a:lnTo>
                  <a:lnTo>
                    <a:pt x="11159" y="19695"/>
                  </a:lnTo>
                  <a:lnTo>
                    <a:pt x="11373" y="19746"/>
                  </a:lnTo>
                  <a:lnTo>
                    <a:pt x="11806" y="19852"/>
                  </a:lnTo>
                  <a:lnTo>
                    <a:pt x="12244" y="19959"/>
                  </a:lnTo>
                  <a:lnTo>
                    <a:pt x="12609" y="20050"/>
                  </a:lnTo>
                  <a:lnTo>
                    <a:pt x="12976" y="20139"/>
                  </a:lnTo>
                  <a:lnTo>
                    <a:pt x="13343" y="20228"/>
                  </a:lnTo>
                  <a:lnTo>
                    <a:pt x="13710" y="20314"/>
                  </a:lnTo>
                  <a:lnTo>
                    <a:pt x="13894" y="20356"/>
                  </a:lnTo>
                  <a:lnTo>
                    <a:pt x="14078" y="20399"/>
                  </a:lnTo>
                  <a:lnTo>
                    <a:pt x="14262" y="20439"/>
                  </a:lnTo>
                  <a:lnTo>
                    <a:pt x="14445" y="20479"/>
                  </a:lnTo>
                  <a:lnTo>
                    <a:pt x="14628" y="20517"/>
                  </a:lnTo>
                  <a:lnTo>
                    <a:pt x="14810" y="20556"/>
                  </a:lnTo>
                  <a:lnTo>
                    <a:pt x="14993" y="20592"/>
                  </a:lnTo>
                  <a:lnTo>
                    <a:pt x="15174" y="20627"/>
                  </a:lnTo>
                  <a:lnTo>
                    <a:pt x="15356" y="20661"/>
                  </a:lnTo>
                  <a:lnTo>
                    <a:pt x="15537" y="20693"/>
                  </a:lnTo>
                  <a:lnTo>
                    <a:pt x="15717" y="20724"/>
                  </a:lnTo>
                  <a:lnTo>
                    <a:pt x="15896" y="20753"/>
                  </a:lnTo>
                  <a:lnTo>
                    <a:pt x="16075" y="20780"/>
                  </a:lnTo>
                  <a:lnTo>
                    <a:pt x="16253" y="20805"/>
                  </a:lnTo>
                  <a:lnTo>
                    <a:pt x="16431" y="20829"/>
                  </a:lnTo>
                  <a:lnTo>
                    <a:pt x="16607" y="20850"/>
                  </a:lnTo>
                  <a:lnTo>
                    <a:pt x="16783" y="20870"/>
                  </a:lnTo>
                  <a:lnTo>
                    <a:pt x="16958" y="20887"/>
                  </a:lnTo>
                  <a:lnTo>
                    <a:pt x="17131" y="20901"/>
                  </a:lnTo>
                  <a:lnTo>
                    <a:pt x="17217" y="20907"/>
                  </a:lnTo>
                  <a:lnTo>
                    <a:pt x="17304" y="20913"/>
                  </a:lnTo>
                  <a:lnTo>
                    <a:pt x="17389" y="20918"/>
                  </a:lnTo>
                  <a:lnTo>
                    <a:pt x="17475" y="20923"/>
                  </a:lnTo>
                  <a:lnTo>
                    <a:pt x="17560" y="20926"/>
                  </a:lnTo>
                  <a:lnTo>
                    <a:pt x="17646" y="20930"/>
                  </a:lnTo>
                  <a:lnTo>
                    <a:pt x="17730" y="20932"/>
                  </a:lnTo>
                  <a:lnTo>
                    <a:pt x="17815" y="20934"/>
                  </a:lnTo>
                  <a:lnTo>
                    <a:pt x="17898" y="20935"/>
                  </a:lnTo>
                  <a:lnTo>
                    <a:pt x="17983" y="20935"/>
                  </a:lnTo>
                  <a:lnTo>
                    <a:pt x="18128" y="20934"/>
                  </a:lnTo>
                  <a:lnTo>
                    <a:pt x="18270" y="20931"/>
                  </a:lnTo>
                  <a:lnTo>
                    <a:pt x="18412" y="20925"/>
                  </a:lnTo>
                  <a:lnTo>
                    <a:pt x="18551" y="20917"/>
                  </a:lnTo>
                  <a:lnTo>
                    <a:pt x="18689" y="20907"/>
                  </a:lnTo>
                  <a:lnTo>
                    <a:pt x="18756" y="20901"/>
                  </a:lnTo>
                  <a:lnTo>
                    <a:pt x="18824" y="20895"/>
                  </a:lnTo>
                  <a:lnTo>
                    <a:pt x="18890" y="20888"/>
                  </a:lnTo>
                  <a:lnTo>
                    <a:pt x="18956" y="20881"/>
                  </a:lnTo>
                  <a:lnTo>
                    <a:pt x="19023" y="20872"/>
                  </a:lnTo>
                  <a:lnTo>
                    <a:pt x="19088" y="20863"/>
                  </a:lnTo>
                  <a:lnTo>
                    <a:pt x="19152" y="20854"/>
                  </a:lnTo>
                  <a:lnTo>
                    <a:pt x="19217" y="20844"/>
                  </a:lnTo>
                  <a:lnTo>
                    <a:pt x="19281" y="20833"/>
                  </a:lnTo>
                  <a:lnTo>
                    <a:pt x="19345" y="20822"/>
                  </a:lnTo>
                  <a:lnTo>
                    <a:pt x="19407" y="20811"/>
                  </a:lnTo>
                  <a:lnTo>
                    <a:pt x="19470" y="20799"/>
                  </a:lnTo>
                  <a:lnTo>
                    <a:pt x="19532" y="20786"/>
                  </a:lnTo>
                  <a:lnTo>
                    <a:pt x="19593" y="20773"/>
                  </a:lnTo>
                  <a:lnTo>
                    <a:pt x="19654" y="20759"/>
                  </a:lnTo>
                  <a:lnTo>
                    <a:pt x="19715" y="20745"/>
                  </a:lnTo>
                  <a:lnTo>
                    <a:pt x="19775" y="20730"/>
                  </a:lnTo>
                  <a:lnTo>
                    <a:pt x="19834" y="20715"/>
                  </a:lnTo>
                  <a:lnTo>
                    <a:pt x="19894" y="20699"/>
                  </a:lnTo>
                  <a:lnTo>
                    <a:pt x="19952" y="20681"/>
                  </a:lnTo>
                  <a:lnTo>
                    <a:pt x="20010" y="20664"/>
                  </a:lnTo>
                  <a:lnTo>
                    <a:pt x="20069" y="20646"/>
                  </a:lnTo>
                  <a:lnTo>
                    <a:pt x="20125" y="20628"/>
                  </a:lnTo>
                  <a:lnTo>
                    <a:pt x="20182" y="20609"/>
                  </a:lnTo>
                  <a:lnTo>
                    <a:pt x="20239" y="20589"/>
                  </a:lnTo>
                  <a:lnTo>
                    <a:pt x="20295" y="20569"/>
                  </a:lnTo>
                  <a:lnTo>
                    <a:pt x="20350" y="20549"/>
                  </a:lnTo>
                  <a:lnTo>
                    <a:pt x="20405" y="20528"/>
                  </a:lnTo>
                  <a:lnTo>
                    <a:pt x="20459" y="20505"/>
                  </a:lnTo>
                  <a:lnTo>
                    <a:pt x="20513" y="20482"/>
                  </a:lnTo>
                  <a:lnTo>
                    <a:pt x="20567" y="20460"/>
                  </a:lnTo>
                  <a:lnTo>
                    <a:pt x="20620" y="20436"/>
                  </a:lnTo>
                  <a:lnTo>
                    <a:pt x="20673" y="20412"/>
                  </a:lnTo>
                  <a:lnTo>
                    <a:pt x="20725" y="20387"/>
                  </a:lnTo>
                  <a:lnTo>
                    <a:pt x="20777" y="20362"/>
                  </a:lnTo>
                  <a:lnTo>
                    <a:pt x="20828" y="20335"/>
                  </a:lnTo>
                  <a:lnTo>
                    <a:pt x="20879" y="20309"/>
                  </a:lnTo>
                  <a:lnTo>
                    <a:pt x="20930" y="20282"/>
                  </a:lnTo>
                  <a:lnTo>
                    <a:pt x="20980" y="20254"/>
                  </a:lnTo>
                  <a:lnTo>
                    <a:pt x="21029" y="20226"/>
                  </a:lnTo>
                  <a:lnTo>
                    <a:pt x="21078" y="20198"/>
                  </a:lnTo>
                  <a:lnTo>
                    <a:pt x="21128" y="20167"/>
                  </a:lnTo>
                  <a:lnTo>
                    <a:pt x="21176" y="20138"/>
                  </a:lnTo>
                  <a:lnTo>
                    <a:pt x="21223" y="20107"/>
                  </a:lnTo>
                  <a:lnTo>
                    <a:pt x="21270" y="20076"/>
                  </a:lnTo>
                  <a:lnTo>
                    <a:pt x="21318" y="20045"/>
                  </a:lnTo>
                  <a:lnTo>
                    <a:pt x="21364" y="20011"/>
                  </a:lnTo>
                  <a:lnTo>
                    <a:pt x="21410" y="19979"/>
                  </a:lnTo>
                  <a:lnTo>
                    <a:pt x="21457" y="19945"/>
                  </a:lnTo>
                  <a:lnTo>
                    <a:pt x="21502" y="19911"/>
                  </a:lnTo>
                  <a:lnTo>
                    <a:pt x="21547" y="19877"/>
                  </a:lnTo>
                  <a:lnTo>
                    <a:pt x="21591" y="19841"/>
                  </a:lnTo>
                  <a:lnTo>
                    <a:pt x="21636" y="19805"/>
                  </a:lnTo>
                  <a:lnTo>
                    <a:pt x="21679" y="19769"/>
                  </a:lnTo>
                  <a:lnTo>
                    <a:pt x="21735" y="19721"/>
                  </a:lnTo>
                  <a:lnTo>
                    <a:pt x="21790" y="19670"/>
                  </a:lnTo>
                  <a:lnTo>
                    <a:pt x="21846" y="19620"/>
                  </a:lnTo>
                  <a:lnTo>
                    <a:pt x="21900" y="19569"/>
                  </a:lnTo>
                  <a:lnTo>
                    <a:pt x="21954" y="19516"/>
                  </a:lnTo>
                  <a:lnTo>
                    <a:pt x="22008" y="19462"/>
                  </a:lnTo>
                  <a:lnTo>
                    <a:pt x="22060" y="19407"/>
                  </a:lnTo>
                  <a:lnTo>
                    <a:pt x="22112" y="19352"/>
                  </a:lnTo>
                  <a:lnTo>
                    <a:pt x="22164" y="19295"/>
                  </a:lnTo>
                  <a:lnTo>
                    <a:pt x="22214" y="19238"/>
                  </a:lnTo>
                  <a:lnTo>
                    <a:pt x="22263" y="19179"/>
                  </a:lnTo>
                  <a:lnTo>
                    <a:pt x="22312" y="19119"/>
                  </a:lnTo>
                  <a:lnTo>
                    <a:pt x="22361" y="19060"/>
                  </a:lnTo>
                  <a:lnTo>
                    <a:pt x="22407" y="18998"/>
                  </a:lnTo>
                  <a:lnTo>
                    <a:pt x="22454" y="18937"/>
                  </a:lnTo>
                  <a:lnTo>
                    <a:pt x="22499" y="18874"/>
                  </a:lnTo>
                  <a:lnTo>
                    <a:pt x="22544" y="18810"/>
                  </a:lnTo>
                  <a:lnTo>
                    <a:pt x="22587" y="18747"/>
                  </a:lnTo>
                  <a:lnTo>
                    <a:pt x="22629" y="18683"/>
                  </a:lnTo>
                  <a:lnTo>
                    <a:pt x="22670" y="18617"/>
                  </a:lnTo>
                  <a:lnTo>
                    <a:pt x="22712" y="18551"/>
                  </a:lnTo>
                  <a:lnTo>
                    <a:pt x="22751" y="18484"/>
                  </a:lnTo>
                  <a:lnTo>
                    <a:pt x="22789" y="18417"/>
                  </a:lnTo>
                  <a:lnTo>
                    <a:pt x="22826" y="18350"/>
                  </a:lnTo>
                  <a:lnTo>
                    <a:pt x="22862" y="18281"/>
                  </a:lnTo>
                  <a:lnTo>
                    <a:pt x="22897" y="18212"/>
                  </a:lnTo>
                  <a:lnTo>
                    <a:pt x="22930" y="18143"/>
                  </a:lnTo>
                  <a:lnTo>
                    <a:pt x="22962" y="18073"/>
                  </a:lnTo>
                  <a:lnTo>
                    <a:pt x="22993" y="18003"/>
                  </a:lnTo>
                  <a:lnTo>
                    <a:pt x="23022" y="17932"/>
                  </a:lnTo>
                  <a:lnTo>
                    <a:pt x="23052" y="17862"/>
                  </a:lnTo>
                  <a:lnTo>
                    <a:pt x="23078" y="17790"/>
                  </a:lnTo>
                  <a:lnTo>
                    <a:pt x="23104" y="17719"/>
                  </a:lnTo>
                  <a:lnTo>
                    <a:pt x="23128" y="17646"/>
                  </a:lnTo>
                  <a:lnTo>
                    <a:pt x="23151" y="17574"/>
                  </a:lnTo>
                  <a:lnTo>
                    <a:pt x="23172" y="17502"/>
                  </a:lnTo>
                  <a:lnTo>
                    <a:pt x="23191" y="17429"/>
                  </a:lnTo>
                  <a:lnTo>
                    <a:pt x="23211" y="17356"/>
                  </a:lnTo>
                  <a:lnTo>
                    <a:pt x="23227" y="17283"/>
                  </a:lnTo>
                  <a:lnTo>
                    <a:pt x="23242" y="17210"/>
                  </a:lnTo>
                  <a:lnTo>
                    <a:pt x="23256" y="17136"/>
                  </a:lnTo>
                  <a:lnTo>
                    <a:pt x="23268" y="17063"/>
                  </a:lnTo>
                  <a:lnTo>
                    <a:pt x="23278" y="16990"/>
                  </a:lnTo>
                  <a:lnTo>
                    <a:pt x="23286" y="16916"/>
                  </a:lnTo>
                  <a:lnTo>
                    <a:pt x="23293" y="16842"/>
                  </a:lnTo>
                  <a:lnTo>
                    <a:pt x="23298" y="16768"/>
                  </a:lnTo>
                  <a:lnTo>
                    <a:pt x="23302" y="16695"/>
                  </a:lnTo>
                  <a:lnTo>
                    <a:pt x="23303" y="16621"/>
                  </a:lnTo>
                  <a:lnTo>
                    <a:pt x="23303" y="16548"/>
                  </a:lnTo>
                  <a:lnTo>
                    <a:pt x="23301" y="16475"/>
                  </a:lnTo>
                  <a:lnTo>
                    <a:pt x="23297" y="16401"/>
                  </a:lnTo>
                  <a:lnTo>
                    <a:pt x="23291" y="16328"/>
                  </a:lnTo>
                  <a:lnTo>
                    <a:pt x="23283" y="16255"/>
                  </a:lnTo>
                  <a:lnTo>
                    <a:pt x="23274" y="16182"/>
                  </a:lnTo>
                  <a:lnTo>
                    <a:pt x="23262" y="16109"/>
                  </a:lnTo>
                  <a:lnTo>
                    <a:pt x="23248" y="16037"/>
                  </a:lnTo>
                  <a:lnTo>
                    <a:pt x="23233" y="15966"/>
                  </a:lnTo>
                  <a:lnTo>
                    <a:pt x="23215" y="15894"/>
                  </a:lnTo>
                  <a:lnTo>
                    <a:pt x="23194" y="15823"/>
                  </a:lnTo>
                  <a:lnTo>
                    <a:pt x="23172" y="15751"/>
                  </a:lnTo>
                  <a:lnTo>
                    <a:pt x="23148" y="15681"/>
                  </a:lnTo>
                  <a:lnTo>
                    <a:pt x="23122" y="15610"/>
                  </a:lnTo>
                  <a:lnTo>
                    <a:pt x="23093" y="15541"/>
                  </a:lnTo>
                  <a:lnTo>
                    <a:pt x="23062" y="15472"/>
                  </a:lnTo>
                  <a:lnTo>
                    <a:pt x="23042" y="15427"/>
                  </a:lnTo>
                  <a:lnTo>
                    <a:pt x="23019" y="15382"/>
                  </a:lnTo>
                  <a:lnTo>
                    <a:pt x="22996" y="15338"/>
                  </a:lnTo>
                  <a:lnTo>
                    <a:pt x="22973" y="15293"/>
                  </a:lnTo>
                  <a:lnTo>
                    <a:pt x="22948" y="15247"/>
                  </a:lnTo>
                  <a:lnTo>
                    <a:pt x="22923" y="15202"/>
                  </a:lnTo>
                  <a:lnTo>
                    <a:pt x="22896" y="15157"/>
                  </a:lnTo>
                  <a:lnTo>
                    <a:pt x="22869" y="15111"/>
                  </a:lnTo>
                  <a:lnTo>
                    <a:pt x="22840" y="15066"/>
                  </a:lnTo>
                  <a:lnTo>
                    <a:pt x="22812" y="15022"/>
                  </a:lnTo>
                  <a:lnTo>
                    <a:pt x="22782" y="14977"/>
                  </a:lnTo>
                  <a:lnTo>
                    <a:pt x="22751" y="14931"/>
                  </a:lnTo>
                  <a:lnTo>
                    <a:pt x="22720" y="14886"/>
                  </a:lnTo>
                  <a:lnTo>
                    <a:pt x="22687" y="14842"/>
                  </a:lnTo>
                  <a:lnTo>
                    <a:pt x="22653" y="14797"/>
                  </a:lnTo>
                  <a:lnTo>
                    <a:pt x="22619" y="14752"/>
                  </a:lnTo>
                  <a:lnTo>
                    <a:pt x="22584" y="14708"/>
                  </a:lnTo>
                  <a:lnTo>
                    <a:pt x="22549" y="14664"/>
                  </a:lnTo>
                  <a:lnTo>
                    <a:pt x="22512" y="14621"/>
                  </a:lnTo>
                  <a:lnTo>
                    <a:pt x="22474" y="14577"/>
                  </a:lnTo>
                  <a:lnTo>
                    <a:pt x="22435" y="14534"/>
                  </a:lnTo>
                  <a:lnTo>
                    <a:pt x="22396" y="14492"/>
                  </a:lnTo>
                  <a:lnTo>
                    <a:pt x="22356" y="14450"/>
                  </a:lnTo>
                  <a:lnTo>
                    <a:pt x="22315" y="14407"/>
                  </a:lnTo>
                  <a:lnTo>
                    <a:pt x="22273" y="14366"/>
                  </a:lnTo>
                  <a:lnTo>
                    <a:pt x="22231" y="14326"/>
                  </a:lnTo>
                  <a:lnTo>
                    <a:pt x="22187" y="14285"/>
                  </a:lnTo>
                  <a:lnTo>
                    <a:pt x="22142" y="14245"/>
                  </a:lnTo>
                  <a:lnTo>
                    <a:pt x="22097" y="14206"/>
                  </a:lnTo>
                  <a:lnTo>
                    <a:pt x="22052" y="14168"/>
                  </a:lnTo>
                  <a:lnTo>
                    <a:pt x="22005" y="14130"/>
                  </a:lnTo>
                  <a:lnTo>
                    <a:pt x="21957" y="14092"/>
                  </a:lnTo>
                  <a:lnTo>
                    <a:pt x="21909" y="14055"/>
                  </a:lnTo>
                  <a:lnTo>
                    <a:pt x="21860" y="14020"/>
                  </a:lnTo>
                  <a:lnTo>
                    <a:pt x="21810" y="13985"/>
                  </a:lnTo>
                  <a:lnTo>
                    <a:pt x="21759" y="13951"/>
                  </a:lnTo>
                  <a:lnTo>
                    <a:pt x="21708" y="13916"/>
                  </a:lnTo>
                  <a:lnTo>
                    <a:pt x="21656" y="13884"/>
                  </a:lnTo>
                  <a:lnTo>
                    <a:pt x="21602" y="13852"/>
                  </a:lnTo>
                  <a:lnTo>
                    <a:pt x="21548" y="13821"/>
                  </a:lnTo>
                  <a:lnTo>
                    <a:pt x="21494" y="13791"/>
                  </a:lnTo>
                  <a:lnTo>
                    <a:pt x="21438" y="13761"/>
                  </a:lnTo>
                  <a:lnTo>
                    <a:pt x="21382" y="13734"/>
                  </a:lnTo>
                  <a:lnTo>
                    <a:pt x="21325" y="13707"/>
                  </a:lnTo>
                  <a:lnTo>
                    <a:pt x="21266" y="13681"/>
                  </a:lnTo>
                  <a:lnTo>
                    <a:pt x="21208" y="13656"/>
                  </a:lnTo>
                  <a:lnTo>
                    <a:pt x="21149" y="13632"/>
                  </a:lnTo>
                  <a:lnTo>
                    <a:pt x="21088" y="13610"/>
                  </a:lnTo>
                  <a:lnTo>
                    <a:pt x="21028" y="13587"/>
                  </a:lnTo>
                  <a:lnTo>
                    <a:pt x="20967" y="13567"/>
                  </a:lnTo>
                  <a:lnTo>
                    <a:pt x="20904" y="13548"/>
                  </a:lnTo>
                  <a:lnTo>
                    <a:pt x="20841" y="13530"/>
                  </a:lnTo>
                  <a:lnTo>
                    <a:pt x="20778" y="13513"/>
                  </a:lnTo>
                  <a:lnTo>
                    <a:pt x="20712" y="13498"/>
                  </a:lnTo>
                  <a:lnTo>
                    <a:pt x="20647" y="13484"/>
                  </a:lnTo>
                  <a:lnTo>
                    <a:pt x="20582" y="13471"/>
                  </a:lnTo>
                  <a:lnTo>
                    <a:pt x="20514" y="13460"/>
                  </a:lnTo>
                  <a:lnTo>
                    <a:pt x="20447" y="13450"/>
                  </a:lnTo>
                  <a:lnTo>
                    <a:pt x="20378" y="13442"/>
                  </a:lnTo>
                  <a:lnTo>
                    <a:pt x="20310" y="13435"/>
                  </a:lnTo>
                  <a:lnTo>
                    <a:pt x="20241" y="13428"/>
                  </a:lnTo>
                  <a:lnTo>
                    <a:pt x="20170" y="13425"/>
                  </a:lnTo>
                  <a:lnTo>
                    <a:pt x="20099" y="13422"/>
                  </a:lnTo>
                  <a:lnTo>
                    <a:pt x="20026" y="13421"/>
                  </a:lnTo>
                  <a:lnTo>
                    <a:pt x="19956" y="13422"/>
                  </a:lnTo>
                  <a:lnTo>
                    <a:pt x="19886" y="13424"/>
                  </a:lnTo>
                  <a:lnTo>
                    <a:pt x="19814" y="13428"/>
                  </a:lnTo>
                  <a:lnTo>
                    <a:pt x="19743" y="13435"/>
                  </a:lnTo>
                  <a:lnTo>
                    <a:pt x="19654" y="13443"/>
                  </a:lnTo>
                  <a:lnTo>
                    <a:pt x="19566" y="13452"/>
                  </a:lnTo>
                  <a:lnTo>
                    <a:pt x="19477" y="13463"/>
                  </a:lnTo>
                  <a:lnTo>
                    <a:pt x="19390" y="13475"/>
                  </a:lnTo>
                  <a:lnTo>
                    <a:pt x="19301" y="13488"/>
                  </a:lnTo>
                  <a:lnTo>
                    <a:pt x="19213" y="13502"/>
                  </a:lnTo>
                  <a:lnTo>
                    <a:pt x="19124" y="13517"/>
                  </a:lnTo>
                  <a:lnTo>
                    <a:pt x="19036" y="13533"/>
                  </a:lnTo>
                  <a:lnTo>
                    <a:pt x="18947" y="13550"/>
                  </a:lnTo>
                  <a:lnTo>
                    <a:pt x="18859" y="13569"/>
                  </a:lnTo>
                  <a:lnTo>
                    <a:pt x="18770" y="13588"/>
                  </a:lnTo>
                  <a:lnTo>
                    <a:pt x="18681" y="13609"/>
                  </a:lnTo>
                  <a:lnTo>
                    <a:pt x="18592" y="13630"/>
                  </a:lnTo>
                  <a:lnTo>
                    <a:pt x="18504" y="13651"/>
                  </a:lnTo>
                  <a:lnTo>
                    <a:pt x="18414" y="13674"/>
                  </a:lnTo>
                  <a:lnTo>
                    <a:pt x="18326" y="13697"/>
                  </a:lnTo>
                  <a:lnTo>
                    <a:pt x="18236" y="13721"/>
                  </a:lnTo>
                  <a:lnTo>
                    <a:pt x="18147" y="13746"/>
                  </a:lnTo>
                  <a:lnTo>
                    <a:pt x="17967" y="13798"/>
                  </a:lnTo>
                  <a:lnTo>
                    <a:pt x="17787" y="13851"/>
                  </a:lnTo>
                  <a:lnTo>
                    <a:pt x="17606" y="13906"/>
                  </a:lnTo>
                  <a:lnTo>
                    <a:pt x="17425" y="13964"/>
                  </a:lnTo>
                  <a:lnTo>
                    <a:pt x="17242" y="14022"/>
                  </a:lnTo>
                  <a:lnTo>
                    <a:pt x="16872" y="14142"/>
                  </a:lnTo>
                  <a:lnTo>
                    <a:pt x="16671" y="14207"/>
                  </a:lnTo>
                  <a:lnTo>
                    <a:pt x="16344" y="14314"/>
                  </a:lnTo>
                  <a:lnTo>
                    <a:pt x="16012" y="14420"/>
                  </a:lnTo>
                  <a:lnTo>
                    <a:pt x="15843" y="14474"/>
                  </a:lnTo>
                  <a:lnTo>
                    <a:pt x="15674" y="14527"/>
                  </a:lnTo>
                  <a:lnTo>
                    <a:pt x="15503" y="14579"/>
                  </a:lnTo>
                  <a:lnTo>
                    <a:pt x="15331" y="14632"/>
                  </a:lnTo>
                  <a:lnTo>
                    <a:pt x="15158" y="14684"/>
                  </a:lnTo>
                  <a:lnTo>
                    <a:pt x="14984" y="14734"/>
                  </a:lnTo>
                  <a:lnTo>
                    <a:pt x="14808" y="14785"/>
                  </a:lnTo>
                  <a:lnTo>
                    <a:pt x="14632" y="14834"/>
                  </a:lnTo>
                  <a:lnTo>
                    <a:pt x="14455" y="14882"/>
                  </a:lnTo>
                  <a:lnTo>
                    <a:pt x="14276" y="14929"/>
                  </a:lnTo>
                  <a:lnTo>
                    <a:pt x="14097" y="14975"/>
                  </a:lnTo>
                  <a:lnTo>
                    <a:pt x="13916" y="15018"/>
                  </a:lnTo>
                  <a:lnTo>
                    <a:pt x="13735" y="15060"/>
                  </a:lnTo>
                  <a:lnTo>
                    <a:pt x="13553" y="15101"/>
                  </a:lnTo>
                  <a:lnTo>
                    <a:pt x="13369" y="15140"/>
                  </a:lnTo>
                  <a:lnTo>
                    <a:pt x="13185" y="15176"/>
                  </a:lnTo>
                  <a:lnTo>
                    <a:pt x="13000" y="15210"/>
                  </a:lnTo>
                  <a:lnTo>
                    <a:pt x="12908" y="15227"/>
                  </a:lnTo>
                  <a:lnTo>
                    <a:pt x="12814" y="15242"/>
                  </a:lnTo>
                  <a:lnTo>
                    <a:pt x="12722" y="15257"/>
                  </a:lnTo>
                  <a:lnTo>
                    <a:pt x="12628" y="15272"/>
                  </a:lnTo>
                  <a:lnTo>
                    <a:pt x="12535" y="15285"/>
                  </a:lnTo>
                  <a:lnTo>
                    <a:pt x="12441" y="15300"/>
                  </a:lnTo>
                  <a:lnTo>
                    <a:pt x="12347" y="15312"/>
                  </a:lnTo>
                  <a:lnTo>
                    <a:pt x="12253" y="15324"/>
                  </a:lnTo>
                  <a:lnTo>
                    <a:pt x="12159" y="15335"/>
                  </a:lnTo>
                  <a:lnTo>
                    <a:pt x="12064" y="15345"/>
                  </a:lnTo>
                  <a:lnTo>
                    <a:pt x="11970" y="15355"/>
                  </a:lnTo>
                  <a:lnTo>
                    <a:pt x="11875" y="15364"/>
                  </a:lnTo>
                  <a:lnTo>
                    <a:pt x="11779" y="15372"/>
                  </a:lnTo>
                  <a:lnTo>
                    <a:pt x="11685" y="15379"/>
                  </a:lnTo>
                  <a:lnTo>
                    <a:pt x="11589" y="15386"/>
                  </a:lnTo>
                  <a:lnTo>
                    <a:pt x="11494" y="15391"/>
                  </a:lnTo>
                  <a:lnTo>
                    <a:pt x="11398" y="15396"/>
                  </a:lnTo>
                  <a:lnTo>
                    <a:pt x="11303" y="15400"/>
                  </a:lnTo>
                  <a:lnTo>
                    <a:pt x="11207" y="15403"/>
                  </a:lnTo>
                  <a:lnTo>
                    <a:pt x="11111" y="15406"/>
                  </a:lnTo>
                  <a:lnTo>
                    <a:pt x="11014" y="15407"/>
                  </a:lnTo>
                  <a:lnTo>
                    <a:pt x="10919" y="15407"/>
                  </a:lnTo>
                  <a:lnTo>
                    <a:pt x="10801" y="15407"/>
                  </a:lnTo>
                  <a:lnTo>
                    <a:pt x="10683" y="15405"/>
                  </a:lnTo>
                  <a:lnTo>
                    <a:pt x="10567" y="15401"/>
                  </a:lnTo>
                  <a:lnTo>
                    <a:pt x="10450" y="15396"/>
                  </a:lnTo>
                  <a:lnTo>
                    <a:pt x="10334" y="15390"/>
                  </a:lnTo>
                  <a:lnTo>
                    <a:pt x="10218" y="15382"/>
                  </a:lnTo>
                  <a:lnTo>
                    <a:pt x="10103" y="15373"/>
                  </a:lnTo>
                  <a:lnTo>
                    <a:pt x="9987" y="15363"/>
                  </a:lnTo>
                  <a:lnTo>
                    <a:pt x="9873" y="15351"/>
                  </a:lnTo>
                  <a:lnTo>
                    <a:pt x="9759" y="15338"/>
                  </a:lnTo>
                  <a:lnTo>
                    <a:pt x="9645" y="15323"/>
                  </a:lnTo>
                  <a:lnTo>
                    <a:pt x="9532" y="15307"/>
                  </a:lnTo>
                  <a:lnTo>
                    <a:pt x="9419" y="15290"/>
                  </a:lnTo>
                  <a:lnTo>
                    <a:pt x="9307" y="15270"/>
                  </a:lnTo>
                  <a:lnTo>
                    <a:pt x="9196" y="15250"/>
                  </a:lnTo>
                  <a:lnTo>
                    <a:pt x="9085" y="15228"/>
                  </a:lnTo>
                  <a:lnTo>
                    <a:pt x="8975" y="15205"/>
                  </a:lnTo>
                  <a:lnTo>
                    <a:pt x="8866" y="15181"/>
                  </a:lnTo>
                  <a:lnTo>
                    <a:pt x="8758" y="15155"/>
                  </a:lnTo>
                  <a:lnTo>
                    <a:pt x="8652" y="15127"/>
                  </a:lnTo>
                  <a:lnTo>
                    <a:pt x="8546" y="15097"/>
                  </a:lnTo>
                  <a:lnTo>
                    <a:pt x="8441" y="15066"/>
                  </a:lnTo>
                  <a:lnTo>
                    <a:pt x="8339" y="15034"/>
                  </a:lnTo>
                  <a:lnTo>
                    <a:pt x="8238" y="15000"/>
                  </a:lnTo>
                  <a:lnTo>
                    <a:pt x="8138" y="14965"/>
                  </a:lnTo>
                  <a:lnTo>
                    <a:pt x="8040" y="14928"/>
                  </a:lnTo>
                  <a:lnTo>
                    <a:pt x="7943" y="14890"/>
                  </a:lnTo>
                  <a:lnTo>
                    <a:pt x="7847" y="14851"/>
                  </a:lnTo>
                  <a:lnTo>
                    <a:pt x="7752" y="14810"/>
                  </a:lnTo>
                  <a:lnTo>
                    <a:pt x="7660" y="14767"/>
                  </a:lnTo>
                  <a:lnTo>
                    <a:pt x="7568" y="14723"/>
                  </a:lnTo>
                  <a:lnTo>
                    <a:pt x="7479" y="14679"/>
                  </a:lnTo>
                  <a:lnTo>
                    <a:pt x="7390" y="14633"/>
                  </a:lnTo>
                  <a:lnTo>
                    <a:pt x="7304" y="14584"/>
                  </a:lnTo>
                  <a:lnTo>
                    <a:pt x="7218" y="14535"/>
                  </a:lnTo>
                  <a:lnTo>
                    <a:pt x="7135" y="14485"/>
                  </a:lnTo>
                  <a:lnTo>
                    <a:pt x="7053" y="14433"/>
                  </a:lnTo>
                  <a:lnTo>
                    <a:pt x="6972" y="14381"/>
                  </a:lnTo>
                  <a:lnTo>
                    <a:pt x="6894" y="14327"/>
                  </a:lnTo>
                  <a:lnTo>
                    <a:pt x="6816" y="14271"/>
                  </a:lnTo>
                  <a:lnTo>
                    <a:pt x="6741" y="14215"/>
                  </a:lnTo>
                  <a:lnTo>
                    <a:pt x="6666" y="14158"/>
                  </a:lnTo>
                  <a:lnTo>
                    <a:pt x="6594" y="14098"/>
                  </a:lnTo>
                  <a:lnTo>
                    <a:pt x="6523" y="14039"/>
                  </a:lnTo>
                  <a:lnTo>
                    <a:pt x="6454" y="13978"/>
                  </a:lnTo>
                  <a:lnTo>
                    <a:pt x="6387" y="13915"/>
                  </a:lnTo>
                  <a:lnTo>
                    <a:pt x="6321" y="13852"/>
                  </a:lnTo>
                  <a:lnTo>
                    <a:pt x="6258" y="13788"/>
                  </a:lnTo>
                  <a:lnTo>
                    <a:pt x="6196" y="13722"/>
                  </a:lnTo>
                  <a:lnTo>
                    <a:pt x="6135" y="13656"/>
                  </a:lnTo>
                  <a:lnTo>
                    <a:pt x="6077" y="13588"/>
                  </a:lnTo>
                  <a:lnTo>
                    <a:pt x="6021" y="13520"/>
                  </a:lnTo>
                  <a:lnTo>
                    <a:pt x="5965" y="13451"/>
                  </a:lnTo>
                  <a:lnTo>
                    <a:pt x="5912" y="13380"/>
                  </a:lnTo>
                  <a:lnTo>
                    <a:pt x="5862" y="13308"/>
                  </a:lnTo>
                  <a:lnTo>
                    <a:pt x="5812" y="13235"/>
                  </a:lnTo>
                  <a:lnTo>
                    <a:pt x="5764" y="13162"/>
                  </a:lnTo>
                  <a:lnTo>
                    <a:pt x="5719" y="13087"/>
                  </a:lnTo>
                  <a:lnTo>
                    <a:pt x="5676" y="13013"/>
                  </a:lnTo>
                  <a:lnTo>
                    <a:pt x="5633" y="12937"/>
                  </a:lnTo>
                  <a:lnTo>
                    <a:pt x="5594" y="12859"/>
                  </a:lnTo>
                  <a:lnTo>
                    <a:pt x="5556" y="12782"/>
                  </a:lnTo>
                  <a:lnTo>
                    <a:pt x="5521" y="12703"/>
                  </a:lnTo>
                  <a:lnTo>
                    <a:pt x="5487" y="12623"/>
                  </a:lnTo>
                  <a:lnTo>
                    <a:pt x="5454" y="12542"/>
                  </a:lnTo>
                  <a:lnTo>
                    <a:pt x="5425" y="12462"/>
                  </a:lnTo>
                  <a:lnTo>
                    <a:pt x="5397" y="12379"/>
                  </a:lnTo>
                  <a:lnTo>
                    <a:pt x="5372" y="12297"/>
                  </a:lnTo>
                  <a:lnTo>
                    <a:pt x="5348" y="12213"/>
                  </a:lnTo>
                  <a:lnTo>
                    <a:pt x="5327" y="12129"/>
                  </a:lnTo>
                  <a:lnTo>
                    <a:pt x="5307" y="12044"/>
                  </a:lnTo>
                  <a:lnTo>
                    <a:pt x="5289" y="11959"/>
                  </a:lnTo>
                  <a:lnTo>
                    <a:pt x="5274" y="11872"/>
                  </a:lnTo>
                  <a:lnTo>
                    <a:pt x="5261" y="11786"/>
                  </a:lnTo>
                  <a:lnTo>
                    <a:pt x="5250" y="11697"/>
                  </a:lnTo>
                  <a:lnTo>
                    <a:pt x="5242" y="11610"/>
                  </a:lnTo>
                  <a:lnTo>
                    <a:pt x="5235" y="11520"/>
                  </a:lnTo>
                  <a:lnTo>
                    <a:pt x="5231" y="11431"/>
                  </a:lnTo>
                  <a:lnTo>
                    <a:pt x="5229" y="11341"/>
                  </a:lnTo>
                  <a:lnTo>
                    <a:pt x="5229" y="11251"/>
                  </a:lnTo>
                  <a:lnTo>
                    <a:pt x="5230" y="11200"/>
                  </a:lnTo>
                  <a:lnTo>
                    <a:pt x="5232" y="11151"/>
                  </a:lnTo>
                  <a:lnTo>
                    <a:pt x="5235" y="11102"/>
                  </a:lnTo>
                  <a:lnTo>
                    <a:pt x="5238" y="11052"/>
                  </a:lnTo>
                  <a:lnTo>
                    <a:pt x="5242" y="11004"/>
                  </a:lnTo>
                  <a:lnTo>
                    <a:pt x="5247" y="10955"/>
                  </a:lnTo>
                  <a:lnTo>
                    <a:pt x="5252" y="10906"/>
                  </a:lnTo>
                  <a:lnTo>
                    <a:pt x="5259" y="10857"/>
                  </a:lnTo>
                  <a:lnTo>
                    <a:pt x="5266" y="10809"/>
                  </a:lnTo>
                  <a:lnTo>
                    <a:pt x="5273" y="10760"/>
                  </a:lnTo>
                  <a:lnTo>
                    <a:pt x="5282" y="10711"/>
                  </a:lnTo>
                  <a:lnTo>
                    <a:pt x="5291" y="10663"/>
                  </a:lnTo>
                  <a:lnTo>
                    <a:pt x="5302" y="10616"/>
                  </a:lnTo>
                  <a:lnTo>
                    <a:pt x="5313" y="10568"/>
                  </a:lnTo>
                  <a:lnTo>
                    <a:pt x="5324" y="10519"/>
                  </a:lnTo>
                  <a:lnTo>
                    <a:pt x="5336" y="10472"/>
                  </a:lnTo>
                  <a:lnTo>
                    <a:pt x="5349" y="10425"/>
                  </a:lnTo>
                  <a:lnTo>
                    <a:pt x="5363" y="10377"/>
                  </a:lnTo>
                  <a:lnTo>
                    <a:pt x="5377" y="10330"/>
                  </a:lnTo>
                  <a:lnTo>
                    <a:pt x="5392" y="10283"/>
                  </a:lnTo>
                  <a:lnTo>
                    <a:pt x="5408" y="10236"/>
                  </a:lnTo>
                  <a:lnTo>
                    <a:pt x="5424" y="10189"/>
                  </a:lnTo>
                  <a:lnTo>
                    <a:pt x="5441" y="10142"/>
                  </a:lnTo>
                  <a:lnTo>
                    <a:pt x="5459" y="10096"/>
                  </a:lnTo>
                  <a:lnTo>
                    <a:pt x="5479" y="10049"/>
                  </a:lnTo>
                  <a:lnTo>
                    <a:pt x="5498" y="10003"/>
                  </a:lnTo>
                  <a:lnTo>
                    <a:pt x="5518" y="9958"/>
                  </a:lnTo>
                  <a:lnTo>
                    <a:pt x="5539" y="9912"/>
                  </a:lnTo>
                  <a:lnTo>
                    <a:pt x="5560" y="9866"/>
                  </a:lnTo>
                  <a:lnTo>
                    <a:pt x="5583" y="9821"/>
                  </a:lnTo>
                  <a:lnTo>
                    <a:pt x="5606" y="9776"/>
                  </a:lnTo>
                  <a:lnTo>
                    <a:pt x="5629" y="9731"/>
                  </a:lnTo>
                  <a:lnTo>
                    <a:pt x="5654" y="9685"/>
                  </a:lnTo>
                  <a:lnTo>
                    <a:pt x="5679" y="9641"/>
                  </a:lnTo>
                  <a:lnTo>
                    <a:pt x="5705" y="9596"/>
                  </a:lnTo>
                  <a:lnTo>
                    <a:pt x="5732" y="9552"/>
                  </a:lnTo>
                  <a:lnTo>
                    <a:pt x="5759" y="9507"/>
                  </a:lnTo>
                  <a:lnTo>
                    <a:pt x="5786" y="9464"/>
                  </a:lnTo>
                  <a:lnTo>
                    <a:pt x="5815" y="9420"/>
                  </a:lnTo>
                  <a:lnTo>
                    <a:pt x="5845" y="9377"/>
                  </a:lnTo>
                  <a:lnTo>
                    <a:pt x="5875" y="9333"/>
                  </a:lnTo>
                  <a:lnTo>
                    <a:pt x="5906" y="9290"/>
                  </a:lnTo>
                  <a:lnTo>
                    <a:pt x="5937" y="9247"/>
                  </a:lnTo>
                  <a:lnTo>
                    <a:pt x="5969" y="9204"/>
                  </a:lnTo>
                  <a:lnTo>
                    <a:pt x="6002" y="9161"/>
                  </a:lnTo>
                  <a:lnTo>
                    <a:pt x="6036" y="9119"/>
                  </a:lnTo>
                  <a:lnTo>
                    <a:pt x="6070" y="9077"/>
                  </a:lnTo>
                  <a:lnTo>
                    <a:pt x="6105" y="9035"/>
                  </a:lnTo>
                  <a:lnTo>
                    <a:pt x="6140" y="8993"/>
                  </a:lnTo>
                  <a:lnTo>
                    <a:pt x="6177" y="8952"/>
                  </a:lnTo>
                  <a:lnTo>
                    <a:pt x="6214" y="8911"/>
                  </a:lnTo>
                  <a:lnTo>
                    <a:pt x="6251" y="8870"/>
                  </a:lnTo>
                  <a:lnTo>
                    <a:pt x="6289" y="8829"/>
                  </a:lnTo>
                  <a:lnTo>
                    <a:pt x="6328" y="8789"/>
                  </a:lnTo>
                  <a:lnTo>
                    <a:pt x="6369" y="8749"/>
                  </a:lnTo>
                  <a:lnTo>
                    <a:pt x="6409" y="8709"/>
                  </a:lnTo>
                  <a:lnTo>
                    <a:pt x="6450" y="8668"/>
                  </a:lnTo>
                  <a:lnTo>
                    <a:pt x="6491" y="8629"/>
                  </a:lnTo>
                  <a:lnTo>
                    <a:pt x="6534" y="8590"/>
                  </a:lnTo>
                  <a:lnTo>
                    <a:pt x="6577" y="8551"/>
                  </a:lnTo>
                  <a:lnTo>
                    <a:pt x="6621" y="8511"/>
                  </a:lnTo>
                  <a:lnTo>
                    <a:pt x="6665" y="8473"/>
                  </a:lnTo>
                  <a:lnTo>
                    <a:pt x="6711" y="8435"/>
                  </a:lnTo>
                  <a:lnTo>
                    <a:pt x="6756" y="8397"/>
                  </a:lnTo>
                  <a:lnTo>
                    <a:pt x="6832" y="8335"/>
                  </a:lnTo>
                  <a:lnTo>
                    <a:pt x="6910" y="8275"/>
                  </a:lnTo>
                  <a:lnTo>
                    <a:pt x="6988" y="8216"/>
                  </a:lnTo>
                  <a:lnTo>
                    <a:pt x="7069" y="8156"/>
                  </a:lnTo>
                  <a:lnTo>
                    <a:pt x="7150" y="8099"/>
                  </a:lnTo>
                  <a:lnTo>
                    <a:pt x="7234" y="8042"/>
                  </a:lnTo>
                  <a:lnTo>
                    <a:pt x="7318" y="7986"/>
                  </a:lnTo>
                  <a:lnTo>
                    <a:pt x="7404" y="7931"/>
                  </a:lnTo>
                  <a:lnTo>
                    <a:pt x="7491" y="7877"/>
                  </a:lnTo>
                  <a:lnTo>
                    <a:pt x="7580" y="7823"/>
                  </a:lnTo>
                  <a:lnTo>
                    <a:pt x="7670" y="7772"/>
                  </a:lnTo>
                  <a:lnTo>
                    <a:pt x="7762" y="7721"/>
                  </a:lnTo>
                  <a:lnTo>
                    <a:pt x="7854" y="7670"/>
                  </a:lnTo>
                  <a:lnTo>
                    <a:pt x="7948" y="7621"/>
                  </a:lnTo>
                  <a:lnTo>
                    <a:pt x="8043" y="7573"/>
                  </a:lnTo>
                  <a:lnTo>
                    <a:pt x="8139" y="7526"/>
                  </a:lnTo>
                  <a:lnTo>
                    <a:pt x="8236" y="7479"/>
                  </a:lnTo>
                  <a:lnTo>
                    <a:pt x="8335" y="7434"/>
                  </a:lnTo>
                  <a:lnTo>
                    <a:pt x="8434" y="7390"/>
                  </a:lnTo>
                  <a:lnTo>
                    <a:pt x="8536" y="7346"/>
                  </a:lnTo>
                  <a:lnTo>
                    <a:pt x="8638" y="7304"/>
                  </a:lnTo>
                  <a:lnTo>
                    <a:pt x="8741" y="7263"/>
                  </a:lnTo>
                  <a:lnTo>
                    <a:pt x="8845" y="7224"/>
                  </a:lnTo>
                  <a:lnTo>
                    <a:pt x="8950" y="7185"/>
                  </a:lnTo>
                  <a:lnTo>
                    <a:pt x="9057" y="7147"/>
                  </a:lnTo>
                  <a:lnTo>
                    <a:pt x="9164" y="7110"/>
                  </a:lnTo>
                  <a:lnTo>
                    <a:pt x="9272" y="7075"/>
                  </a:lnTo>
                  <a:lnTo>
                    <a:pt x="9381" y="7041"/>
                  </a:lnTo>
                  <a:lnTo>
                    <a:pt x="9491" y="7007"/>
                  </a:lnTo>
                  <a:lnTo>
                    <a:pt x="9602" y="6975"/>
                  </a:lnTo>
                  <a:lnTo>
                    <a:pt x="9714" y="6944"/>
                  </a:lnTo>
                  <a:lnTo>
                    <a:pt x="9827" y="6914"/>
                  </a:lnTo>
                  <a:lnTo>
                    <a:pt x="9943" y="6885"/>
                  </a:lnTo>
                  <a:lnTo>
                    <a:pt x="10060" y="6857"/>
                  </a:lnTo>
                  <a:lnTo>
                    <a:pt x="10177" y="6829"/>
                  </a:lnTo>
                  <a:lnTo>
                    <a:pt x="10295" y="6803"/>
                  </a:lnTo>
                  <a:lnTo>
                    <a:pt x="10415" y="6778"/>
                  </a:lnTo>
                  <a:lnTo>
                    <a:pt x="10534" y="6753"/>
                  </a:lnTo>
                  <a:lnTo>
                    <a:pt x="10656" y="6730"/>
                  </a:lnTo>
                  <a:lnTo>
                    <a:pt x="10778" y="6708"/>
                  </a:lnTo>
                  <a:lnTo>
                    <a:pt x="10900" y="6687"/>
                  </a:lnTo>
                  <a:lnTo>
                    <a:pt x="11024" y="6665"/>
                  </a:lnTo>
                  <a:lnTo>
                    <a:pt x="11150" y="6646"/>
                  </a:lnTo>
                  <a:lnTo>
                    <a:pt x="11276" y="6627"/>
                  </a:lnTo>
                  <a:lnTo>
                    <a:pt x="11403" y="6610"/>
                  </a:lnTo>
                  <a:lnTo>
                    <a:pt x="11531" y="6593"/>
                  </a:lnTo>
                  <a:lnTo>
                    <a:pt x="11661" y="6577"/>
                  </a:lnTo>
                  <a:lnTo>
                    <a:pt x="11791" y="6563"/>
                  </a:lnTo>
                  <a:lnTo>
                    <a:pt x="11924" y="6549"/>
                  </a:lnTo>
                  <a:lnTo>
                    <a:pt x="12058" y="6536"/>
                  </a:lnTo>
                  <a:lnTo>
                    <a:pt x="12193" y="6524"/>
                  </a:lnTo>
                  <a:lnTo>
                    <a:pt x="12329" y="6513"/>
                  </a:lnTo>
                  <a:lnTo>
                    <a:pt x="12466" y="6501"/>
                  </a:lnTo>
                  <a:lnTo>
                    <a:pt x="12606" y="6492"/>
                  </a:lnTo>
                  <a:lnTo>
                    <a:pt x="12746" y="6484"/>
                  </a:lnTo>
                  <a:lnTo>
                    <a:pt x="12889" y="6476"/>
                  </a:lnTo>
                  <a:lnTo>
                    <a:pt x="13033" y="6470"/>
                  </a:lnTo>
                  <a:lnTo>
                    <a:pt x="13178" y="6464"/>
                  </a:lnTo>
                  <a:lnTo>
                    <a:pt x="13325" y="6459"/>
                  </a:lnTo>
                  <a:lnTo>
                    <a:pt x="13474" y="6455"/>
                  </a:lnTo>
                  <a:lnTo>
                    <a:pt x="13624" y="6452"/>
                  </a:lnTo>
                  <a:lnTo>
                    <a:pt x="13777" y="6450"/>
                  </a:lnTo>
                  <a:lnTo>
                    <a:pt x="13931" y="6449"/>
                  </a:lnTo>
                  <a:lnTo>
                    <a:pt x="14087" y="6448"/>
                  </a:lnTo>
                  <a:lnTo>
                    <a:pt x="14251" y="6449"/>
                  </a:lnTo>
                  <a:lnTo>
                    <a:pt x="14413" y="6450"/>
                  </a:lnTo>
                  <a:lnTo>
                    <a:pt x="14577" y="6452"/>
                  </a:lnTo>
                  <a:lnTo>
                    <a:pt x="14740" y="6455"/>
                  </a:lnTo>
                  <a:lnTo>
                    <a:pt x="14903" y="6458"/>
                  </a:lnTo>
                  <a:lnTo>
                    <a:pt x="15067" y="6463"/>
                  </a:lnTo>
                  <a:lnTo>
                    <a:pt x="15392" y="6472"/>
                  </a:lnTo>
                  <a:lnTo>
                    <a:pt x="15717" y="6484"/>
                  </a:lnTo>
                  <a:lnTo>
                    <a:pt x="16040" y="6496"/>
                  </a:lnTo>
                  <a:lnTo>
                    <a:pt x="16679" y="6525"/>
                  </a:lnTo>
                  <a:lnTo>
                    <a:pt x="17310" y="6552"/>
                  </a:lnTo>
                  <a:lnTo>
                    <a:pt x="17620" y="6564"/>
                  </a:lnTo>
                  <a:lnTo>
                    <a:pt x="17926" y="6575"/>
                  </a:lnTo>
                  <a:lnTo>
                    <a:pt x="18231" y="6584"/>
                  </a:lnTo>
                  <a:lnTo>
                    <a:pt x="18534" y="6591"/>
                  </a:lnTo>
                  <a:lnTo>
                    <a:pt x="18685" y="6594"/>
                  </a:lnTo>
                  <a:lnTo>
                    <a:pt x="18836" y="6595"/>
                  </a:lnTo>
                  <a:lnTo>
                    <a:pt x="18985" y="6597"/>
                  </a:lnTo>
                  <a:lnTo>
                    <a:pt x="19136" y="6597"/>
                  </a:lnTo>
                  <a:lnTo>
                    <a:pt x="19296" y="6597"/>
                  </a:lnTo>
                  <a:lnTo>
                    <a:pt x="19453" y="6595"/>
                  </a:lnTo>
                  <a:lnTo>
                    <a:pt x="19608" y="6592"/>
                  </a:lnTo>
                  <a:lnTo>
                    <a:pt x="19761" y="6589"/>
                  </a:lnTo>
                  <a:lnTo>
                    <a:pt x="19911" y="6584"/>
                  </a:lnTo>
                  <a:lnTo>
                    <a:pt x="20059" y="6579"/>
                  </a:lnTo>
                  <a:lnTo>
                    <a:pt x="20204" y="6572"/>
                  </a:lnTo>
                  <a:lnTo>
                    <a:pt x="20347" y="6564"/>
                  </a:lnTo>
                  <a:lnTo>
                    <a:pt x="20489" y="6555"/>
                  </a:lnTo>
                  <a:lnTo>
                    <a:pt x="20628" y="6545"/>
                  </a:lnTo>
                  <a:lnTo>
                    <a:pt x="20766" y="6534"/>
                  </a:lnTo>
                  <a:lnTo>
                    <a:pt x="20900" y="6522"/>
                  </a:lnTo>
                  <a:lnTo>
                    <a:pt x="21033" y="6509"/>
                  </a:lnTo>
                  <a:lnTo>
                    <a:pt x="21165" y="6493"/>
                  </a:lnTo>
                  <a:lnTo>
                    <a:pt x="21295" y="6478"/>
                  </a:lnTo>
                  <a:lnTo>
                    <a:pt x="21422" y="6461"/>
                  </a:lnTo>
                  <a:lnTo>
                    <a:pt x="21548" y="6444"/>
                  </a:lnTo>
                  <a:lnTo>
                    <a:pt x="21673" y="6425"/>
                  </a:lnTo>
                  <a:lnTo>
                    <a:pt x="21795" y="6405"/>
                  </a:lnTo>
                  <a:lnTo>
                    <a:pt x="21917" y="6384"/>
                  </a:lnTo>
                  <a:lnTo>
                    <a:pt x="22037" y="6361"/>
                  </a:lnTo>
                  <a:lnTo>
                    <a:pt x="22156" y="6338"/>
                  </a:lnTo>
                  <a:lnTo>
                    <a:pt x="22272" y="6312"/>
                  </a:lnTo>
                  <a:lnTo>
                    <a:pt x="22388" y="6286"/>
                  </a:lnTo>
                  <a:lnTo>
                    <a:pt x="22503" y="6259"/>
                  </a:lnTo>
                  <a:lnTo>
                    <a:pt x="22616" y="6231"/>
                  </a:lnTo>
                  <a:lnTo>
                    <a:pt x="22729" y="6201"/>
                  </a:lnTo>
                  <a:lnTo>
                    <a:pt x="22839" y="6171"/>
                  </a:lnTo>
                  <a:lnTo>
                    <a:pt x="22950" y="6138"/>
                  </a:lnTo>
                  <a:lnTo>
                    <a:pt x="23059" y="6105"/>
                  </a:lnTo>
                  <a:lnTo>
                    <a:pt x="23167" y="6070"/>
                  </a:lnTo>
                  <a:lnTo>
                    <a:pt x="23275" y="6035"/>
                  </a:lnTo>
                  <a:lnTo>
                    <a:pt x="23382" y="5996"/>
                  </a:lnTo>
                  <a:lnTo>
                    <a:pt x="23487" y="5957"/>
                  </a:lnTo>
                  <a:lnTo>
                    <a:pt x="23592" y="5916"/>
                  </a:lnTo>
                  <a:lnTo>
                    <a:pt x="23694" y="5874"/>
                  </a:lnTo>
                  <a:lnTo>
                    <a:pt x="23797" y="5830"/>
                  </a:lnTo>
                  <a:lnTo>
                    <a:pt x="23897" y="5783"/>
                  </a:lnTo>
                  <a:lnTo>
                    <a:pt x="23996" y="5735"/>
                  </a:lnTo>
                  <a:lnTo>
                    <a:pt x="24095" y="5685"/>
                  </a:lnTo>
                  <a:lnTo>
                    <a:pt x="24191" y="5633"/>
                  </a:lnTo>
                  <a:lnTo>
                    <a:pt x="24287" y="5580"/>
                  </a:lnTo>
                  <a:lnTo>
                    <a:pt x="24381" y="5525"/>
                  </a:lnTo>
                  <a:lnTo>
                    <a:pt x="24474" y="5468"/>
                  </a:lnTo>
                  <a:lnTo>
                    <a:pt x="24565" y="5409"/>
                  </a:lnTo>
                  <a:lnTo>
                    <a:pt x="24656" y="5349"/>
                  </a:lnTo>
                  <a:lnTo>
                    <a:pt x="24745" y="5286"/>
                  </a:lnTo>
                  <a:lnTo>
                    <a:pt x="24834" y="5223"/>
                  </a:lnTo>
                  <a:lnTo>
                    <a:pt x="24920" y="5157"/>
                  </a:lnTo>
                  <a:lnTo>
                    <a:pt x="25006" y="5089"/>
                  </a:lnTo>
                  <a:lnTo>
                    <a:pt x="25090" y="5020"/>
                  </a:lnTo>
                  <a:lnTo>
                    <a:pt x="25173" y="4948"/>
                  </a:lnTo>
                  <a:lnTo>
                    <a:pt x="25255" y="4876"/>
                  </a:lnTo>
                  <a:lnTo>
                    <a:pt x="25336" y="4800"/>
                  </a:lnTo>
                  <a:lnTo>
                    <a:pt x="25415" y="4724"/>
                  </a:lnTo>
                  <a:lnTo>
                    <a:pt x="25493" y="4645"/>
                  </a:lnTo>
                  <a:lnTo>
                    <a:pt x="25570" y="4565"/>
                  </a:lnTo>
                  <a:lnTo>
                    <a:pt x="25645" y="4484"/>
                  </a:lnTo>
                  <a:lnTo>
                    <a:pt x="25720" y="4400"/>
                  </a:lnTo>
                  <a:lnTo>
                    <a:pt x="25793" y="4314"/>
                  </a:lnTo>
                  <a:lnTo>
                    <a:pt x="25866" y="4226"/>
                  </a:lnTo>
                  <a:lnTo>
                    <a:pt x="25936" y="4137"/>
                  </a:lnTo>
                  <a:lnTo>
                    <a:pt x="26005" y="4046"/>
                  </a:lnTo>
                  <a:lnTo>
                    <a:pt x="26074" y="3953"/>
                  </a:lnTo>
                  <a:lnTo>
                    <a:pt x="26141" y="3859"/>
                  </a:lnTo>
                  <a:lnTo>
                    <a:pt x="26208" y="3762"/>
                  </a:lnTo>
                  <a:lnTo>
                    <a:pt x="26272" y="3664"/>
                  </a:lnTo>
                  <a:lnTo>
                    <a:pt x="26335" y="3563"/>
                  </a:lnTo>
                  <a:lnTo>
                    <a:pt x="26398" y="3461"/>
                  </a:lnTo>
                  <a:lnTo>
                    <a:pt x="26459" y="3357"/>
                  </a:lnTo>
                  <a:lnTo>
                    <a:pt x="26518" y="3251"/>
                  </a:lnTo>
                  <a:lnTo>
                    <a:pt x="26578" y="3144"/>
                  </a:lnTo>
                  <a:lnTo>
                    <a:pt x="26635" y="3034"/>
                  </a:lnTo>
                  <a:lnTo>
                    <a:pt x="26691" y="2923"/>
                  </a:lnTo>
                  <a:lnTo>
                    <a:pt x="26747" y="2810"/>
                  </a:lnTo>
                  <a:lnTo>
                    <a:pt x="26801" y="2695"/>
                  </a:lnTo>
                  <a:lnTo>
                    <a:pt x="26853" y="2578"/>
                  </a:lnTo>
                  <a:lnTo>
                    <a:pt x="26905" y="2460"/>
                  </a:lnTo>
                  <a:lnTo>
                    <a:pt x="26955" y="2339"/>
                  </a:lnTo>
                  <a:lnTo>
                    <a:pt x="27004" y="2216"/>
                  </a:lnTo>
                  <a:lnTo>
                    <a:pt x="27052" y="2091"/>
                  </a:lnTo>
                  <a:lnTo>
                    <a:pt x="27100" y="1966"/>
                  </a:lnTo>
                  <a:lnTo>
                    <a:pt x="27145" y="1837"/>
                  </a:lnTo>
                  <a:lnTo>
                    <a:pt x="27189" y="1707"/>
                  </a:lnTo>
                  <a:lnTo>
                    <a:pt x="27233" y="1575"/>
                  </a:lnTo>
                  <a:lnTo>
                    <a:pt x="27275" y="1442"/>
                  </a:lnTo>
                  <a:lnTo>
                    <a:pt x="27316" y="1306"/>
                  </a:lnTo>
                  <a:lnTo>
                    <a:pt x="27356" y="1169"/>
                  </a:lnTo>
                  <a:lnTo>
                    <a:pt x="27394" y="1029"/>
                  </a:lnTo>
                  <a:lnTo>
                    <a:pt x="27433" y="888"/>
                  </a:lnTo>
                  <a:lnTo>
                    <a:pt x="27469" y="744"/>
                  </a:lnTo>
                  <a:lnTo>
                    <a:pt x="27504" y="600"/>
                  </a:lnTo>
                  <a:lnTo>
                    <a:pt x="27537" y="453"/>
                  </a:lnTo>
                  <a:lnTo>
                    <a:pt x="27570" y="304"/>
                  </a:lnTo>
                  <a:lnTo>
                    <a:pt x="27603" y="153"/>
                  </a:lnTo>
                  <a:lnTo>
                    <a:pt x="2763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9"/>
            <p:cNvSpPr>
              <a:spLocks/>
            </p:cNvSpPr>
            <p:nvPr/>
          </p:nvSpPr>
          <p:spPr bwMode="auto">
            <a:xfrm>
              <a:off x="2938287" y="2531515"/>
              <a:ext cx="2613144" cy="1333779"/>
            </a:xfrm>
            <a:custGeom>
              <a:avLst/>
              <a:gdLst>
                <a:gd name="T0" fmla="*/ 2147483647 w 13782"/>
                <a:gd name="T1" fmla="*/ 2147483647 h 7036"/>
                <a:gd name="T2" fmla="*/ 2147483647 w 13782"/>
                <a:gd name="T3" fmla="*/ 2147483647 h 7036"/>
                <a:gd name="T4" fmla="*/ 2147483647 w 13782"/>
                <a:gd name="T5" fmla="*/ 2147483647 h 7036"/>
                <a:gd name="T6" fmla="*/ 2147483647 w 13782"/>
                <a:gd name="T7" fmla="*/ 2147483647 h 7036"/>
                <a:gd name="T8" fmla="*/ 2147483647 w 13782"/>
                <a:gd name="T9" fmla="*/ 2147483647 h 7036"/>
                <a:gd name="T10" fmla="*/ 2147483647 w 13782"/>
                <a:gd name="T11" fmla="*/ 2147483647 h 7036"/>
                <a:gd name="T12" fmla="*/ 2147483647 w 13782"/>
                <a:gd name="T13" fmla="*/ 2147483647 h 7036"/>
                <a:gd name="T14" fmla="*/ 2147483647 w 13782"/>
                <a:gd name="T15" fmla="*/ 2147483647 h 7036"/>
                <a:gd name="T16" fmla="*/ 2147483647 w 13782"/>
                <a:gd name="T17" fmla="*/ 2147483647 h 7036"/>
                <a:gd name="T18" fmla="*/ 2147483647 w 13782"/>
                <a:gd name="T19" fmla="*/ 2147483647 h 7036"/>
                <a:gd name="T20" fmla="*/ 2147483647 w 13782"/>
                <a:gd name="T21" fmla="*/ 2147483647 h 7036"/>
                <a:gd name="T22" fmla="*/ 2147483647 w 13782"/>
                <a:gd name="T23" fmla="*/ 2147483647 h 7036"/>
                <a:gd name="T24" fmla="*/ 2147483647 w 13782"/>
                <a:gd name="T25" fmla="*/ 2147483647 h 7036"/>
                <a:gd name="T26" fmla="*/ 2147483647 w 13782"/>
                <a:gd name="T27" fmla="*/ 2147483647 h 7036"/>
                <a:gd name="T28" fmla="*/ 2147483647 w 13782"/>
                <a:gd name="T29" fmla="*/ 2147483647 h 7036"/>
                <a:gd name="T30" fmla="*/ 2147483647 w 13782"/>
                <a:gd name="T31" fmla="*/ 2147483647 h 7036"/>
                <a:gd name="T32" fmla="*/ 2147483647 w 13782"/>
                <a:gd name="T33" fmla="*/ 2147483647 h 7036"/>
                <a:gd name="T34" fmla="*/ 2147483647 w 13782"/>
                <a:gd name="T35" fmla="*/ 2147483647 h 7036"/>
                <a:gd name="T36" fmla="*/ 2147483647 w 13782"/>
                <a:gd name="T37" fmla="*/ 2147483647 h 7036"/>
                <a:gd name="T38" fmla="*/ 2147483647 w 13782"/>
                <a:gd name="T39" fmla="*/ 2147483647 h 7036"/>
                <a:gd name="T40" fmla="*/ 2147483647 w 13782"/>
                <a:gd name="T41" fmla="*/ 2147483647 h 7036"/>
                <a:gd name="T42" fmla="*/ 2147483647 w 13782"/>
                <a:gd name="T43" fmla="*/ 2147483647 h 7036"/>
                <a:gd name="T44" fmla="*/ 2147483647 w 13782"/>
                <a:gd name="T45" fmla="*/ 2147483647 h 7036"/>
                <a:gd name="T46" fmla="*/ 2147483647 w 13782"/>
                <a:gd name="T47" fmla="*/ 2147483647 h 7036"/>
                <a:gd name="T48" fmla="*/ 2147483647 w 13782"/>
                <a:gd name="T49" fmla="*/ 2147483647 h 7036"/>
                <a:gd name="T50" fmla="*/ 2147483647 w 13782"/>
                <a:gd name="T51" fmla="*/ 2147483647 h 7036"/>
                <a:gd name="T52" fmla="*/ 2147483647 w 13782"/>
                <a:gd name="T53" fmla="*/ 2147483647 h 7036"/>
                <a:gd name="T54" fmla="*/ 2147483647 w 13782"/>
                <a:gd name="T55" fmla="*/ 2147483647 h 7036"/>
                <a:gd name="T56" fmla="*/ 2147483647 w 13782"/>
                <a:gd name="T57" fmla="*/ 2147483647 h 7036"/>
                <a:gd name="T58" fmla="*/ 2147483647 w 13782"/>
                <a:gd name="T59" fmla="*/ 2147483647 h 7036"/>
                <a:gd name="T60" fmla="*/ 2147483647 w 13782"/>
                <a:gd name="T61" fmla="*/ 2147483647 h 7036"/>
                <a:gd name="T62" fmla="*/ 2147483647 w 13782"/>
                <a:gd name="T63" fmla="*/ 2147483647 h 7036"/>
                <a:gd name="T64" fmla="*/ 2147483647 w 13782"/>
                <a:gd name="T65" fmla="*/ 2147483647 h 7036"/>
                <a:gd name="T66" fmla="*/ 2147483647 w 13782"/>
                <a:gd name="T67" fmla="*/ 2147483647 h 7036"/>
                <a:gd name="T68" fmla="*/ 2147483647 w 13782"/>
                <a:gd name="T69" fmla="*/ 2147483647 h 7036"/>
                <a:gd name="T70" fmla="*/ 2147483647 w 13782"/>
                <a:gd name="T71" fmla="*/ 2147483647 h 7036"/>
                <a:gd name="T72" fmla="*/ 2147483647 w 13782"/>
                <a:gd name="T73" fmla="*/ 2147483647 h 7036"/>
                <a:gd name="T74" fmla="*/ 2147483647 w 13782"/>
                <a:gd name="T75" fmla="*/ 2147483647 h 7036"/>
                <a:gd name="T76" fmla="*/ 2147483647 w 13782"/>
                <a:gd name="T77" fmla="*/ 2147483647 h 7036"/>
                <a:gd name="T78" fmla="*/ 2147483647 w 13782"/>
                <a:gd name="T79" fmla="*/ 2147483647 h 7036"/>
                <a:gd name="T80" fmla="*/ 2147483647 w 13782"/>
                <a:gd name="T81" fmla="*/ 2147483647 h 7036"/>
                <a:gd name="T82" fmla="*/ 2147483647 w 13782"/>
                <a:gd name="T83" fmla="*/ 2147483647 h 7036"/>
                <a:gd name="T84" fmla="*/ 2147483647 w 13782"/>
                <a:gd name="T85" fmla="*/ 2147483647 h 7036"/>
                <a:gd name="T86" fmla="*/ 2147483647 w 13782"/>
                <a:gd name="T87" fmla="*/ 2147483647 h 7036"/>
                <a:gd name="T88" fmla="*/ 2147483647 w 13782"/>
                <a:gd name="T89" fmla="*/ 2147483647 h 7036"/>
                <a:gd name="T90" fmla="*/ 2147483647 w 13782"/>
                <a:gd name="T91" fmla="*/ 2147483647 h 7036"/>
                <a:gd name="T92" fmla="*/ 2147483647 w 13782"/>
                <a:gd name="T93" fmla="*/ 2147483647 h 7036"/>
                <a:gd name="T94" fmla="*/ 2147483647 w 13782"/>
                <a:gd name="T95" fmla="*/ 2147483647 h 7036"/>
                <a:gd name="T96" fmla="*/ 2147483647 w 13782"/>
                <a:gd name="T97" fmla="*/ 2147483647 h 7036"/>
                <a:gd name="T98" fmla="*/ 2147483647 w 13782"/>
                <a:gd name="T99" fmla="*/ 2147483647 h 7036"/>
                <a:gd name="T100" fmla="*/ 2147483647 w 13782"/>
                <a:gd name="T101" fmla="*/ 2147483647 h 7036"/>
                <a:gd name="T102" fmla="*/ 2147483647 w 13782"/>
                <a:gd name="T103" fmla="*/ 2147483647 h 7036"/>
                <a:gd name="T104" fmla="*/ 2147483647 w 13782"/>
                <a:gd name="T105" fmla="*/ 2147483647 h 7036"/>
                <a:gd name="T106" fmla="*/ 2147483647 w 13782"/>
                <a:gd name="T107" fmla="*/ 2147483647 h 7036"/>
                <a:gd name="T108" fmla="*/ 2147483647 w 13782"/>
                <a:gd name="T109" fmla="*/ 2147483647 h 7036"/>
                <a:gd name="T110" fmla="*/ 2147483647 w 13782"/>
                <a:gd name="T111" fmla="*/ 2147483647 h 7036"/>
                <a:gd name="T112" fmla="*/ 2147483647 w 13782"/>
                <a:gd name="T113" fmla="*/ 2147483647 h 7036"/>
                <a:gd name="T114" fmla="*/ 2147483647 w 13782"/>
                <a:gd name="T115" fmla="*/ 2147483647 h 7036"/>
                <a:gd name="T116" fmla="*/ 2147483647 w 13782"/>
                <a:gd name="T117" fmla="*/ 2147483647 h 70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782" h="7036">
                  <a:moveTo>
                    <a:pt x="13180" y="5017"/>
                  </a:moveTo>
                  <a:lnTo>
                    <a:pt x="13180" y="5017"/>
                  </a:lnTo>
                  <a:lnTo>
                    <a:pt x="13075" y="5027"/>
                  </a:lnTo>
                  <a:lnTo>
                    <a:pt x="12971" y="5038"/>
                  </a:lnTo>
                  <a:lnTo>
                    <a:pt x="12867" y="5050"/>
                  </a:lnTo>
                  <a:lnTo>
                    <a:pt x="12764" y="5064"/>
                  </a:lnTo>
                  <a:lnTo>
                    <a:pt x="12660" y="5078"/>
                  </a:lnTo>
                  <a:lnTo>
                    <a:pt x="12557" y="5095"/>
                  </a:lnTo>
                  <a:lnTo>
                    <a:pt x="12454" y="5112"/>
                  </a:lnTo>
                  <a:lnTo>
                    <a:pt x="12352" y="5130"/>
                  </a:lnTo>
                  <a:lnTo>
                    <a:pt x="12250" y="5150"/>
                  </a:lnTo>
                  <a:lnTo>
                    <a:pt x="12148" y="5171"/>
                  </a:lnTo>
                  <a:lnTo>
                    <a:pt x="12047" y="5193"/>
                  </a:lnTo>
                  <a:lnTo>
                    <a:pt x="11945" y="5215"/>
                  </a:lnTo>
                  <a:lnTo>
                    <a:pt x="11844" y="5238"/>
                  </a:lnTo>
                  <a:lnTo>
                    <a:pt x="11743" y="5262"/>
                  </a:lnTo>
                  <a:lnTo>
                    <a:pt x="11643" y="5287"/>
                  </a:lnTo>
                  <a:lnTo>
                    <a:pt x="11543" y="5313"/>
                  </a:lnTo>
                  <a:lnTo>
                    <a:pt x="11443" y="5340"/>
                  </a:lnTo>
                  <a:lnTo>
                    <a:pt x="11343" y="5367"/>
                  </a:lnTo>
                  <a:lnTo>
                    <a:pt x="11244" y="5395"/>
                  </a:lnTo>
                  <a:lnTo>
                    <a:pt x="11144" y="5423"/>
                  </a:lnTo>
                  <a:lnTo>
                    <a:pt x="10947" y="5481"/>
                  </a:lnTo>
                  <a:lnTo>
                    <a:pt x="10750" y="5541"/>
                  </a:lnTo>
                  <a:lnTo>
                    <a:pt x="10555" y="5602"/>
                  </a:lnTo>
                  <a:lnTo>
                    <a:pt x="10360" y="5663"/>
                  </a:lnTo>
                  <a:lnTo>
                    <a:pt x="9973" y="5788"/>
                  </a:lnTo>
                  <a:lnTo>
                    <a:pt x="9775" y="5853"/>
                  </a:lnTo>
                  <a:lnTo>
                    <a:pt x="9361" y="5985"/>
                  </a:lnTo>
                  <a:lnTo>
                    <a:pt x="9154" y="6052"/>
                  </a:lnTo>
                  <a:lnTo>
                    <a:pt x="8947" y="6118"/>
                  </a:lnTo>
                  <a:lnTo>
                    <a:pt x="8739" y="6183"/>
                  </a:lnTo>
                  <a:lnTo>
                    <a:pt x="8530" y="6247"/>
                  </a:lnTo>
                  <a:lnTo>
                    <a:pt x="8321" y="6309"/>
                  </a:lnTo>
                  <a:lnTo>
                    <a:pt x="8111" y="6371"/>
                  </a:lnTo>
                  <a:lnTo>
                    <a:pt x="7902" y="6430"/>
                  </a:lnTo>
                  <a:lnTo>
                    <a:pt x="7692" y="6488"/>
                  </a:lnTo>
                  <a:lnTo>
                    <a:pt x="7481" y="6544"/>
                  </a:lnTo>
                  <a:lnTo>
                    <a:pt x="7375" y="6571"/>
                  </a:lnTo>
                  <a:lnTo>
                    <a:pt x="7269" y="6597"/>
                  </a:lnTo>
                  <a:lnTo>
                    <a:pt x="7164" y="6623"/>
                  </a:lnTo>
                  <a:lnTo>
                    <a:pt x="7058" y="6648"/>
                  </a:lnTo>
                  <a:lnTo>
                    <a:pt x="6952" y="6672"/>
                  </a:lnTo>
                  <a:lnTo>
                    <a:pt x="6846" y="6696"/>
                  </a:lnTo>
                  <a:lnTo>
                    <a:pt x="6739" y="6719"/>
                  </a:lnTo>
                  <a:lnTo>
                    <a:pt x="6634" y="6741"/>
                  </a:lnTo>
                  <a:lnTo>
                    <a:pt x="6527" y="6762"/>
                  </a:lnTo>
                  <a:lnTo>
                    <a:pt x="6420" y="6783"/>
                  </a:lnTo>
                  <a:lnTo>
                    <a:pt x="6314" y="6802"/>
                  </a:lnTo>
                  <a:lnTo>
                    <a:pt x="6207" y="6821"/>
                  </a:lnTo>
                  <a:lnTo>
                    <a:pt x="6100" y="6838"/>
                  </a:lnTo>
                  <a:lnTo>
                    <a:pt x="5993" y="6856"/>
                  </a:lnTo>
                  <a:lnTo>
                    <a:pt x="5886" y="6872"/>
                  </a:lnTo>
                  <a:lnTo>
                    <a:pt x="5779" y="6887"/>
                  </a:lnTo>
                  <a:lnTo>
                    <a:pt x="5671" y="6900"/>
                  </a:lnTo>
                  <a:lnTo>
                    <a:pt x="5565" y="6913"/>
                  </a:lnTo>
                  <a:lnTo>
                    <a:pt x="5457" y="6925"/>
                  </a:lnTo>
                  <a:lnTo>
                    <a:pt x="5349" y="6935"/>
                  </a:lnTo>
                  <a:lnTo>
                    <a:pt x="5242" y="6944"/>
                  </a:lnTo>
                  <a:lnTo>
                    <a:pt x="5133" y="6953"/>
                  </a:lnTo>
                  <a:lnTo>
                    <a:pt x="5026" y="6960"/>
                  </a:lnTo>
                  <a:lnTo>
                    <a:pt x="4918" y="6965"/>
                  </a:lnTo>
                  <a:lnTo>
                    <a:pt x="4809" y="6970"/>
                  </a:lnTo>
                  <a:lnTo>
                    <a:pt x="4701" y="6973"/>
                  </a:lnTo>
                  <a:lnTo>
                    <a:pt x="4593" y="6975"/>
                  </a:lnTo>
                  <a:lnTo>
                    <a:pt x="4484" y="6975"/>
                  </a:lnTo>
                  <a:lnTo>
                    <a:pt x="4376" y="6975"/>
                  </a:lnTo>
                  <a:lnTo>
                    <a:pt x="4267" y="6972"/>
                  </a:lnTo>
                  <a:lnTo>
                    <a:pt x="4158" y="6969"/>
                  </a:lnTo>
                  <a:lnTo>
                    <a:pt x="4049" y="6964"/>
                  </a:lnTo>
                  <a:lnTo>
                    <a:pt x="3940" y="6957"/>
                  </a:lnTo>
                  <a:lnTo>
                    <a:pt x="3831" y="6949"/>
                  </a:lnTo>
                  <a:lnTo>
                    <a:pt x="3721" y="6940"/>
                  </a:lnTo>
                  <a:lnTo>
                    <a:pt x="3612" y="6929"/>
                  </a:lnTo>
                  <a:lnTo>
                    <a:pt x="3503" y="6916"/>
                  </a:lnTo>
                  <a:lnTo>
                    <a:pt x="3393" y="6902"/>
                  </a:lnTo>
                  <a:lnTo>
                    <a:pt x="3284" y="6886"/>
                  </a:lnTo>
                  <a:lnTo>
                    <a:pt x="3173" y="6868"/>
                  </a:lnTo>
                  <a:lnTo>
                    <a:pt x="3063" y="6848"/>
                  </a:lnTo>
                  <a:lnTo>
                    <a:pt x="2954" y="6827"/>
                  </a:lnTo>
                  <a:lnTo>
                    <a:pt x="2869" y="6809"/>
                  </a:lnTo>
                  <a:lnTo>
                    <a:pt x="2786" y="6791"/>
                  </a:lnTo>
                  <a:lnTo>
                    <a:pt x="2704" y="6771"/>
                  </a:lnTo>
                  <a:lnTo>
                    <a:pt x="2623" y="6750"/>
                  </a:lnTo>
                  <a:lnTo>
                    <a:pt x="2543" y="6729"/>
                  </a:lnTo>
                  <a:lnTo>
                    <a:pt x="2464" y="6706"/>
                  </a:lnTo>
                  <a:lnTo>
                    <a:pt x="2387" y="6681"/>
                  </a:lnTo>
                  <a:lnTo>
                    <a:pt x="2310" y="6656"/>
                  </a:lnTo>
                  <a:lnTo>
                    <a:pt x="2235" y="6630"/>
                  </a:lnTo>
                  <a:lnTo>
                    <a:pt x="2159" y="6603"/>
                  </a:lnTo>
                  <a:lnTo>
                    <a:pt x="2086" y="6575"/>
                  </a:lnTo>
                  <a:lnTo>
                    <a:pt x="2014" y="6546"/>
                  </a:lnTo>
                  <a:lnTo>
                    <a:pt x="1943" y="6516"/>
                  </a:lnTo>
                  <a:lnTo>
                    <a:pt x="1873" y="6484"/>
                  </a:lnTo>
                  <a:lnTo>
                    <a:pt x="1804" y="6452"/>
                  </a:lnTo>
                  <a:lnTo>
                    <a:pt x="1737" y="6419"/>
                  </a:lnTo>
                  <a:lnTo>
                    <a:pt x="1670" y="6385"/>
                  </a:lnTo>
                  <a:lnTo>
                    <a:pt x="1605" y="6350"/>
                  </a:lnTo>
                  <a:lnTo>
                    <a:pt x="1541" y="6314"/>
                  </a:lnTo>
                  <a:lnTo>
                    <a:pt x="1478" y="6277"/>
                  </a:lnTo>
                  <a:lnTo>
                    <a:pt x="1416" y="6239"/>
                  </a:lnTo>
                  <a:lnTo>
                    <a:pt x="1356" y="6201"/>
                  </a:lnTo>
                  <a:lnTo>
                    <a:pt x="1296" y="6160"/>
                  </a:lnTo>
                  <a:lnTo>
                    <a:pt x="1239" y="6120"/>
                  </a:lnTo>
                  <a:lnTo>
                    <a:pt x="1183" y="6079"/>
                  </a:lnTo>
                  <a:lnTo>
                    <a:pt x="1127" y="6037"/>
                  </a:lnTo>
                  <a:lnTo>
                    <a:pt x="1073" y="5993"/>
                  </a:lnTo>
                  <a:lnTo>
                    <a:pt x="1020" y="5949"/>
                  </a:lnTo>
                  <a:lnTo>
                    <a:pt x="968" y="5905"/>
                  </a:lnTo>
                  <a:lnTo>
                    <a:pt x="918" y="5859"/>
                  </a:lnTo>
                  <a:lnTo>
                    <a:pt x="869" y="5812"/>
                  </a:lnTo>
                  <a:lnTo>
                    <a:pt x="822" y="5765"/>
                  </a:lnTo>
                  <a:lnTo>
                    <a:pt x="775" y="5717"/>
                  </a:lnTo>
                  <a:lnTo>
                    <a:pt x="731" y="5668"/>
                  </a:lnTo>
                  <a:lnTo>
                    <a:pt x="687" y="5618"/>
                  </a:lnTo>
                  <a:lnTo>
                    <a:pt x="645" y="5568"/>
                  </a:lnTo>
                  <a:lnTo>
                    <a:pt x="604" y="5517"/>
                  </a:lnTo>
                  <a:lnTo>
                    <a:pt x="565" y="5465"/>
                  </a:lnTo>
                  <a:lnTo>
                    <a:pt x="527" y="5412"/>
                  </a:lnTo>
                  <a:lnTo>
                    <a:pt x="491" y="5359"/>
                  </a:lnTo>
                  <a:lnTo>
                    <a:pt x="456" y="5305"/>
                  </a:lnTo>
                  <a:lnTo>
                    <a:pt x="421" y="5250"/>
                  </a:lnTo>
                  <a:lnTo>
                    <a:pt x="389" y="5195"/>
                  </a:lnTo>
                  <a:lnTo>
                    <a:pt x="358" y="5138"/>
                  </a:lnTo>
                  <a:lnTo>
                    <a:pt x="329" y="5081"/>
                  </a:lnTo>
                  <a:lnTo>
                    <a:pt x="301" y="5024"/>
                  </a:lnTo>
                  <a:lnTo>
                    <a:pt x="274" y="4965"/>
                  </a:lnTo>
                  <a:lnTo>
                    <a:pt x="249" y="4907"/>
                  </a:lnTo>
                  <a:lnTo>
                    <a:pt x="226" y="4848"/>
                  </a:lnTo>
                  <a:lnTo>
                    <a:pt x="204" y="4787"/>
                  </a:lnTo>
                  <a:lnTo>
                    <a:pt x="184" y="4726"/>
                  </a:lnTo>
                  <a:lnTo>
                    <a:pt x="165" y="4665"/>
                  </a:lnTo>
                  <a:lnTo>
                    <a:pt x="147" y="4603"/>
                  </a:lnTo>
                  <a:lnTo>
                    <a:pt x="132" y="4541"/>
                  </a:lnTo>
                  <a:lnTo>
                    <a:pt x="117" y="4477"/>
                  </a:lnTo>
                  <a:lnTo>
                    <a:pt x="105" y="4414"/>
                  </a:lnTo>
                  <a:lnTo>
                    <a:pt x="93" y="4350"/>
                  </a:lnTo>
                  <a:lnTo>
                    <a:pt x="83" y="4284"/>
                  </a:lnTo>
                  <a:lnTo>
                    <a:pt x="75" y="4219"/>
                  </a:lnTo>
                  <a:lnTo>
                    <a:pt x="69" y="4154"/>
                  </a:lnTo>
                  <a:lnTo>
                    <a:pt x="64" y="4087"/>
                  </a:lnTo>
                  <a:lnTo>
                    <a:pt x="61" y="4020"/>
                  </a:lnTo>
                  <a:lnTo>
                    <a:pt x="60" y="3952"/>
                  </a:lnTo>
                  <a:lnTo>
                    <a:pt x="60" y="3885"/>
                  </a:lnTo>
                  <a:lnTo>
                    <a:pt x="62" y="3813"/>
                  </a:lnTo>
                  <a:lnTo>
                    <a:pt x="66" y="3740"/>
                  </a:lnTo>
                  <a:lnTo>
                    <a:pt x="73" y="3668"/>
                  </a:lnTo>
                  <a:lnTo>
                    <a:pt x="82" y="3596"/>
                  </a:lnTo>
                  <a:lnTo>
                    <a:pt x="93" y="3524"/>
                  </a:lnTo>
                  <a:lnTo>
                    <a:pt x="108" y="3453"/>
                  </a:lnTo>
                  <a:lnTo>
                    <a:pt x="123" y="3382"/>
                  </a:lnTo>
                  <a:lnTo>
                    <a:pt x="141" y="3312"/>
                  </a:lnTo>
                  <a:lnTo>
                    <a:pt x="161" y="3241"/>
                  </a:lnTo>
                  <a:lnTo>
                    <a:pt x="183" y="3172"/>
                  </a:lnTo>
                  <a:lnTo>
                    <a:pt x="208" y="3102"/>
                  </a:lnTo>
                  <a:lnTo>
                    <a:pt x="234" y="3034"/>
                  </a:lnTo>
                  <a:lnTo>
                    <a:pt x="263" y="2965"/>
                  </a:lnTo>
                  <a:lnTo>
                    <a:pt x="295" y="2897"/>
                  </a:lnTo>
                  <a:lnTo>
                    <a:pt x="328" y="2830"/>
                  </a:lnTo>
                  <a:lnTo>
                    <a:pt x="363" y="2762"/>
                  </a:lnTo>
                  <a:lnTo>
                    <a:pt x="401" y="2696"/>
                  </a:lnTo>
                  <a:lnTo>
                    <a:pt x="440" y="2629"/>
                  </a:lnTo>
                  <a:lnTo>
                    <a:pt x="483" y="2564"/>
                  </a:lnTo>
                  <a:lnTo>
                    <a:pt x="526" y="2499"/>
                  </a:lnTo>
                  <a:lnTo>
                    <a:pt x="572" y="2434"/>
                  </a:lnTo>
                  <a:lnTo>
                    <a:pt x="620" y="2370"/>
                  </a:lnTo>
                  <a:lnTo>
                    <a:pt x="671" y="2307"/>
                  </a:lnTo>
                  <a:lnTo>
                    <a:pt x="723" y="2244"/>
                  </a:lnTo>
                  <a:lnTo>
                    <a:pt x="777" y="2182"/>
                  </a:lnTo>
                  <a:lnTo>
                    <a:pt x="835" y="2120"/>
                  </a:lnTo>
                  <a:lnTo>
                    <a:pt x="893" y="2059"/>
                  </a:lnTo>
                  <a:lnTo>
                    <a:pt x="953" y="1999"/>
                  </a:lnTo>
                  <a:lnTo>
                    <a:pt x="1017" y="1939"/>
                  </a:lnTo>
                  <a:lnTo>
                    <a:pt x="1081" y="1881"/>
                  </a:lnTo>
                  <a:lnTo>
                    <a:pt x="1148" y="1823"/>
                  </a:lnTo>
                  <a:lnTo>
                    <a:pt x="1217" y="1764"/>
                  </a:lnTo>
                  <a:lnTo>
                    <a:pt x="1278" y="1715"/>
                  </a:lnTo>
                  <a:lnTo>
                    <a:pt x="1342" y="1667"/>
                  </a:lnTo>
                  <a:lnTo>
                    <a:pt x="1406" y="1619"/>
                  </a:lnTo>
                  <a:lnTo>
                    <a:pt x="1471" y="1570"/>
                  </a:lnTo>
                  <a:lnTo>
                    <a:pt x="1539" y="1524"/>
                  </a:lnTo>
                  <a:lnTo>
                    <a:pt x="1608" y="1478"/>
                  </a:lnTo>
                  <a:lnTo>
                    <a:pt x="1677" y="1431"/>
                  </a:lnTo>
                  <a:lnTo>
                    <a:pt x="1749" y="1386"/>
                  </a:lnTo>
                  <a:lnTo>
                    <a:pt x="1821" y="1342"/>
                  </a:lnTo>
                  <a:lnTo>
                    <a:pt x="1896" y="1299"/>
                  </a:lnTo>
                  <a:lnTo>
                    <a:pt x="1970" y="1255"/>
                  </a:lnTo>
                  <a:lnTo>
                    <a:pt x="2047" y="1213"/>
                  </a:lnTo>
                  <a:lnTo>
                    <a:pt x="2124" y="1172"/>
                  </a:lnTo>
                  <a:lnTo>
                    <a:pt x="2202" y="1132"/>
                  </a:lnTo>
                  <a:lnTo>
                    <a:pt x="2282" y="1091"/>
                  </a:lnTo>
                  <a:lnTo>
                    <a:pt x="2362" y="1052"/>
                  </a:lnTo>
                  <a:lnTo>
                    <a:pt x="2444" y="1014"/>
                  </a:lnTo>
                  <a:lnTo>
                    <a:pt x="2527" y="977"/>
                  </a:lnTo>
                  <a:lnTo>
                    <a:pt x="2611" y="939"/>
                  </a:lnTo>
                  <a:lnTo>
                    <a:pt x="2695" y="903"/>
                  </a:lnTo>
                  <a:lnTo>
                    <a:pt x="2781" y="869"/>
                  </a:lnTo>
                  <a:lnTo>
                    <a:pt x="2867" y="835"/>
                  </a:lnTo>
                  <a:lnTo>
                    <a:pt x="2954" y="802"/>
                  </a:lnTo>
                  <a:lnTo>
                    <a:pt x="3042" y="769"/>
                  </a:lnTo>
                  <a:lnTo>
                    <a:pt x="3131" y="737"/>
                  </a:lnTo>
                  <a:lnTo>
                    <a:pt x="3220" y="707"/>
                  </a:lnTo>
                  <a:lnTo>
                    <a:pt x="3311" y="678"/>
                  </a:lnTo>
                  <a:lnTo>
                    <a:pt x="3401" y="649"/>
                  </a:lnTo>
                  <a:lnTo>
                    <a:pt x="3494" y="622"/>
                  </a:lnTo>
                  <a:lnTo>
                    <a:pt x="3585" y="595"/>
                  </a:lnTo>
                  <a:lnTo>
                    <a:pt x="3679" y="569"/>
                  </a:lnTo>
                  <a:lnTo>
                    <a:pt x="3772" y="545"/>
                  </a:lnTo>
                  <a:lnTo>
                    <a:pt x="3855" y="524"/>
                  </a:lnTo>
                  <a:lnTo>
                    <a:pt x="3938" y="504"/>
                  </a:lnTo>
                  <a:lnTo>
                    <a:pt x="4022" y="484"/>
                  </a:lnTo>
                  <a:lnTo>
                    <a:pt x="4104" y="466"/>
                  </a:lnTo>
                  <a:lnTo>
                    <a:pt x="4189" y="447"/>
                  </a:lnTo>
                  <a:lnTo>
                    <a:pt x="4272" y="429"/>
                  </a:lnTo>
                  <a:lnTo>
                    <a:pt x="4356" y="412"/>
                  </a:lnTo>
                  <a:lnTo>
                    <a:pt x="4439" y="396"/>
                  </a:lnTo>
                  <a:lnTo>
                    <a:pt x="4608" y="365"/>
                  </a:lnTo>
                  <a:lnTo>
                    <a:pt x="4776" y="337"/>
                  </a:lnTo>
                  <a:lnTo>
                    <a:pt x="4945" y="310"/>
                  </a:lnTo>
                  <a:lnTo>
                    <a:pt x="5114" y="286"/>
                  </a:lnTo>
                  <a:lnTo>
                    <a:pt x="4939" y="551"/>
                  </a:lnTo>
                  <a:lnTo>
                    <a:pt x="5502" y="212"/>
                  </a:lnTo>
                  <a:lnTo>
                    <a:pt x="4880" y="0"/>
                  </a:lnTo>
                  <a:lnTo>
                    <a:pt x="5111" y="225"/>
                  </a:lnTo>
                  <a:lnTo>
                    <a:pt x="4940" y="249"/>
                  </a:lnTo>
                  <a:lnTo>
                    <a:pt x="4770" y="277"/>
                  </a:lnTo>
                  <a:lnTo>
                    <a:pt x="4600" y="306"/>
                  </a:lnTo>
                  <a:lnTo>
                    <a:pt x="4515" y="321"/>
                  </a:lnTo>
                  <a:lnTo>
                    <a:pt x="4430" y="337"/>
                  </a:lnTo>
                  <a:lnTo>
                    <a:pt x="4346" y="353"/>
                  </a:lnTo>
                  <a:lnTo>
                    <a:pt x="4261" y="370"/>
                  </a:lnTo>
                  <a:lnTo>
                    <a:pt x="4177" y="388"/>
                  </a:lnTo>
                  <a:lnTo>
                    <a:pt x="4093" y="406"/>
                  </a:lnTo>
                  <a:lnTo>
                    <a:pt x="4009" y="425"/>
                  </a:lnTo>
                  <a:lnTo>
                    <a:pt x="3924" y="446"/>
                  </a:lnTo>
                  <a:lnTo>
                    <a:pt x="3841" y="466"/>
                  </a:lnTo>
                  <a:lnTo>
                    <a:pt x="3757" y="487"/>
                  </a:lnTo>
                  <a:lnTo>
                    <a:pt x="3663" y="511"/>
                  </a:lnTo>
                  <a:lnTo>
                    <a:pt x="3569" y="537"/>
                  </a:lnTo>
                  <a:lnTo>
                    <a:pt x="3476" y="564"/>
                  </a:lnTo>
                  <a:lnTo>
                    <a:pt x="3384" y="591"/>
                  </a:lnTo>
                  <a:lnTo>
                    <a:pt x="3292" y="621"/>
                  </a:lnTo>
                  <a:lnTo>
                    <a:pt x="3201" y="651"/>
                  </a:lnTo>
                  <a:lnTo>
                    <a:pt x="3111" y="681"/>
                  </a:lnTo>
                  <a:lnTo>
                    <a:pt x="3021" y="713"/>
                  </a:lnTo>
                  <a:lnTo>
                    <a:pt x="2933" y="745"/>
                  </a:lnTo>
                  <a:lnTo>
                    <a:pt x="2844" y="779"/>
                  </a:lnTo>
                  <a:lnTo>
                    <a:pt x="2758" y="814"/>
                  </a:lnTo>
                  <a:lnTo>
                    <a:pt x="2671" y="849"/>
                  </a:lnTo>
                  <a:lnTo>
                    <a:pt x="2586" y="885"/>
                  </a:lnTo>
                  <a:lnTo>
                    <a:pt x="2501" y="922"/>
                  </a:lnTo>
                  <a:lnTo>
                    <a:pt x="2418" y="960"/>
                  </a:lnTo>
                  <a:lnTo>
                    <a:pt x="2335" y="999"/>
                  </a:lnTo>
                  <a:lnTo>
                    <a:pt x="2254" y="1038"/>
                  </a:lnTo>
                  <a:lnTo>
                    <a:pt x="2173" y="1078"/>
                  </a:lnTo>
                  <a:lnTo>
                    <a:pt x="2095" y="1120"/>
                  </a:lnTo>
                  <a:lnTo>
                    <a:pt x="2016" y="1162"/>
                  </a:lnTo>
                  <a:lnTo>
                    <a:pt x="1940" y="1204"/>
                  </a:lnTo>
                  <a:lnTo>
                    <a:pt x="1864" y="1247"/>
                  </a:lnTo>
                  <a:lnTo>
                    <a:pt x="1789" y="1292"/>
                  </a:lnTo>
                  <a:lnTo>
                    <a:pt x="1716" y="1336"/>
                  </a:lnTo>
                  <a:lnTo>
                    <a:pt x="1644" y="1382"/>
                  </a:lnTo>
                  <a:lnTo>
                    <a:pt x="1574" y="1427"/>
                  </a:lnTo>
                  <a:lnTo>
                    <a:pt x="1504" y="1475"/>
                  </a:lnTo>
                  <a:lnTo>
                    <a:pt x="1436" y="1522"/>
                  </a:lnTo>
                  <a:lnTo>
                    <a:pt x="1370" y="1570"/>
                  </a:lnTo>
                  <a:lnTo>
                    <a:pt x="1304" y="1620"/>
                  </a:lnTo>
                  <a:lnTo>
                    <a:pt x="1241" y="1669"/>
                  </a:lnTo>
                  <a:lnTo>
                    <a:pt x="1179" y="1718"/>
                  </a:lnTo>
                  <a:lnTo>
                    <a:pt x="1108" y="1777"/>
                  </a:lnTo>
                  <a:lnTo>
                    <a:pt x="1041" y="1837"/>
                  </a:lnTo>
                  <a:lnTo>
                    <a:pt x="974" y="1896"/>
                  </a:lnTo>
                  <a:lnTo>
                    <a:pt x="910" y="1958"/>
                  </a:lnTo>
                  <a:lnTo>
                    <a:pt x="849" y="2019"/>
                  </a:lnTo>
                  <a:lnTo>
                    <a:pt x="788" y="2081"/>
                  </a:lnTo>
                  <a:lnTo>
                    <a:pt x="731" y="2144"/>
                  </a:lnTo>
                  <a:lnTo>
                    <a:pt x="676" y="2207"/>
                  </a:lnTo>
                  <a:lnTo>
                    <a:pt x="622" y="2271"/>
                  </a:lnTo>
                  <a:lnTo>
                    <a:pt x="571" y="2336"/>
                  </a:lnTo>
                  <a:lnTo>
                    <a:pt x="522" y="2401"/>
                  </a:lnTo>
                  <a:lnTo>
                    <a:pt x="475" y="2468"/>
                  </a:lnTo>
                  <a:lnTo>
                    <a:pt x="430" y="2534"/>
                  </a:lnTo>
                  <a:lnTo>
                    <a:pt x="387" y="2600"/>
                  </a:lnTo>
                  <a:lnTo>
                    <a:pt x="347" y="2668"/>
                  </a:lnTo>
                  <a:lnTo>
                    <a:pt x="309" y="2736"/>
                  </a:lnTo>
                  <a:lnTo>
                    <a:pt x="272" y="2805"/>
                  </a:lnTo>
                  <a:lnTo>
                    <a:pt x="239" y="2874"/>
                  </a:lnTo>
                  <a:lnTo>
                    <a:pt x="207" y="2943"/>
                  </a:lnTo>
                  <a:lnTo>
                    <a:pt x="178" y="3013"/>
                  </a:lnTo>
                  <a:lnTo>
                    <a:pt x="151" y="3084"/>
                  </a:lnTo>
                  <a:lnTo>
                    <a:pt x="126" y="3155"/>
                  </a:lnTo>
                  <a:lnTo>
                    <a:pt x="103" y="3226"/>
                  </a:lnTo>
                  <a:lnTo>
                    <a:pt x="82" y="3297"/>
                  </a:lnTo>
                  <a:lnTo>
                    <a:pt x="64" y="3370"/>
                  </a:lnTo>
                  <a:lnTo>
                    <a:pt x="48" y="3442"/>
                  </a:lnTo>
                  <a:lnTo>
                    <a:pt x="34" y="3515"/>
                  </a:lnTo>
                  <a:lnTo>
                    <a:pt x="23" y="3588"/>
                  </a:lnTo>
                  <a:lnTo>
                    <a:pt x="14" y="3662"/>
                  </a:lnTo>
                  <a:lnTo>
                    <a:pt x="7" y="3736"/>
                  </a:lnTo>
                  <a:lnTo>
                    <a:pt x="2" y="3809"/>
                  </a:lnTo>
                  <a:lnTo>
                    <a:pt x="0" y="3884"/>
                  </a:lnTo>
                  <a:lnTo>
                    <a:pt x="0" y="3953"/>
                  </a:lnTo>
                  <a:lnTo>
                    <a:pt x="1" y="4022"/>
                  </a:lnTo>
                  <a:lnTo>
                    <a:pt x="5" y="4090"/>
                  </a:lnTo>
                  <a:lnTo>
                    <a:pt x="9" y="4159"/>
                  </a:lnTo>
                  <a:lnTo>
                    <a:pt x="16" y="4226"/>
                  </a:lnTo>
                  <a:lnTo>
                    <a:pt x="24" y="4292"/>
                  </a:lnTo>
                  <a:lnTo>
                    <a:pt x="33" y="4359"/>
                  </a:lnTo>
                  <a:lnTo>
                    <a:pt x="45" y="4424"/>
                  </a:lnTo>
                  <a:lnTo>
                    <a:pt x="58" y="4490"/>
                  </a:lnTo>
                  <a:lnTo>
                    <a:pt x="72" y="4554"/>
                  </a:lnTo>
                  <a:lnTo>
                    <a:pt x="88" y="4617"/>
                  </a:lnTo>
                  <a:lnTo>
                    <a:pt x="107" y="4681"/>
                  </a:lnTo>
                  <a:lnTo>
                    <a:pt x="126" y="4743"/>
                  </a:lnTo>
                  <a:lnTo>
                    <a:pt x="146" y="4805"/>
                  </a:lnTo>
                  <a:lnTo>
                    <a:pt x="169" y="4867"/>
                  </a:lnTo>
                  <a:lnTo>
                    <a:pt x="192" y="4927"/>
                  </a:lnTo>
                  <a:lnTo>
                    <a:pt x="218" y="4987"/>
                  </a:lnTo>
                  <a:lnTo>
                    <a:pt x="244" y="5047"/>
                  </a:lnTo>
                  <a:lnTo>
                    <a:pt x="273" y="5106"/>
                  </a:lnTo>
                  <a:lnTo>
                    <a:pt x="303" y="5163"/>
                  </a:lnTo>
                  <a:lnTo>
                    <a:pt x="334" y="5221"/>
                  </a:lnTo>
                  <a:lnTo>
                    <a:pt x="367" y="5278"/>
                  </a:lnTo>
                  <a:lnTo>
                    <a:pt x="401" y="5334"/>
                  </a:lnTo>
                  <a:lnTo>
                    <a:pt x="437" y="5389"/>
                  </a:lnTo>
                  <a:lnTo>
                    <a:pt x="475" y="5443"/>
                  </a:lnTo>
                  <a:lnTo>
                    <a:pt x="513" y="5497"/>
                  </a:lnTo>
                  <a:lnTo>
                    <a:pt x="553" y="5550"/>
                  </a:lnTo>
                  <a:lnTo>
                    <a:pt x="594" y="5602"/>
                  </a:lnTo>
                  <a:lnTo>
                    <a:pt x="638" y="5654"/>
                  </a:lnTo>
                  <a:lnTo>
                    <a:pt x="682" y="5705"/>
                  </a:lnTo>
                  <a:lnTo>
                    <a:pt x="727" y="5755"/>
                  </a:lnTo>
                  <a:lnTo>
                    <a:pt x="774" y="5803"/>
                  </a:lnTo>
                  <a:lnTo>
                    <a:pt x="823" y="5852"/>
                  </a:lnTo>
                  <a:lnTo>
                    <a:pt x="872" y="5899"/>
                  </a:lnTo>
                  <a:lnTo>
                    <a:pt x="923" y="5946"/>
                  </a:lnTo>
                  <a:lnTo>
                    <a:pt x="975" y="5991"/>
                  </a:lnTo>
                  <a:lnTo>
                    <a:pt x="1030" y="6037"/>
                  </a:lnTo>
                  <a:lnTo>
                    <a:pt x="1084" y="6081"/>
                  </a:lnTo>
                  <a:lnTo>
                    <a:pt x="1140" y="6123"/>
                  </a:lnTo>
                  <a:lnTo>
                    <a:pt x="1199" y="6165"/>
                  </a:lnTo>
                  <a:lnTo>
                    <a:pt x="1257" y="6207"/>
                  </a:lnTo>
                  <a:lnTo>
                    <a:pt x="1317" y="6248"/>
                  </a:lnTo>
                  <a:lnTo>
                    <a:pt x="1379" y="6287"/>
                  </a:lnTo>
                  <a:lnTo>
                    <a:pt x="1441" y="6325"/>
                  </a:lnTo>
                  <a:lnTo>
                    <a:pt x="1505" y="6364"/>
                  </a:lnTo>
                  <a:lnTo>
                    <a:pt x="1571" y="6400"/>
                  </a:lnTo>
                  <a:lnTo>
                    <a:pt x="1637" y="6436"/>
                  </a:lnTo>
                  <a:lnTo>
                    <a:pt x="1705" y="6470"/>
                  </a:lnTo>
                  <a:lnTo>
                    <a:pt x="1773" y="6504"/>
                  </a:lnTo>
                  <a:lnTo>
                    <a:pt x="1843" y="6537"/>
                  </a:lnTo>
                  <a:lnTo>
                    <a:pt x="1914" y="6569"/>
                  </a:lnTo>
                  <a:lnTo>
                    <a:pt x="1986" y="6600"/>
                  </a:lnTo>
                  <a:lnTo>
                    <a:pt x="2060" y="6629"/>
                  </a:lnTo>
                  <a:lnTo>
                    <a:pt x="2134" y="6658"/>
                  </a:lnTo>
                  <a:lnTo>
                    <a:pt x="2211" y="6686"/>
                  </a:lnTo>
                  <a:lnTo>
                    <a:pt x="2287" y="6713"/>
                  </a:lnTo>
                  <a:lnTo>
                    <a:pt x="2365" y="6738"/>
                  </a:lnTo>
                  <a:lnTo>
                    <a:pt x="2444" y="6762"/>
                  </a:lnTo>
                  <a:lnTo>
                    <a:pt x="2524" y="6786"/>
                  </a:lnTo>
                  <a:lnTo>
                    <a:pt x="2606" y="6808"/>
                  </a:lnTo>
                  <a:lnTo>
                    <a:pt x="2688" y="6829"/>
                  </a:lnTo>
                  <a:lnTo>
                    <a:pt x="2772" y="6849"/>
                  </a:lnTo>
                  <a:lnTo>
                    <a:pt x="2856" y="6869"/>
                  </a:lnTo>
                  <a:lnTo>
                    <a:pt x="2942" y="6886"/>
                  </a:lnTo>
                  <a:lnTo>
                    <a:pt x="3052" y="6907"/>
                  </a:lnTo>
                  <a:lnTo>
                    <a:pt x="3163" y="6927"/>
                  </a:lnTo>
                  <a:lnTo>
                    <a:pt x="3274" y="6945"/>
                  </a:lnTo>
                  <a:lnTo>
                    <a:pt x="3384" y="6961"/>
                  </a:lnTo>
                  <a:lnTo>
                    <a:pt x="3494" y="6975"/>
                  </a:lnTo>
                  <a:lnTo>
                    <a:pt x="3604" y="6988"/>
                  </a:lnTo>
                  <a:lnTo>
                    <a:pt x="3714" y="6999"/>
                  </a:lnTo>
                  <a:lnTo>
                    <a:pt x="3825" y="7009"/>
                  </a:lnTo>
                  <a:lnTo>
                    <a:pt x="3934" y="7017"/>
                  </a:lnTo>
                  <a:lnTo>
                    <a:pt x="4044" y="7025"/>
                  </a:lnTo>
                  <a:lnTo>
                    <a:pt x="4154" y="7030"/>
                  </a:lnTo>
                  <a:lnTo>
                    <a:pt x="4263" y="7033"/>
                  </a:lnTo>
                  <a:lnTo>
                    <a:pt x="4372" y="7036"/>
                  </a:lnTo>
                  <a:lnTo>
                    <a:pt x="4481" y="7036"/>
                  </a:lnTo>
                  <a:lnTo>
                    <a:pt x="4590" y="7036"/>
                  </a:lnTo>
                  <a:lnTo>
                    <a:pt x="4700" y="7034"/>
                  </a:lnTo>
                  <a:lnTo>
                    <a:pt x="4808" y="7031"/>
                  </a:lnTo>
                  <a:lnTo>
                    <a:pt x="4917" y="7026"/>
                  </a:lnTo>
                  <a:lnTo>
                    <a:pt x="5026" y="7020"/>
                  </a:lnTo>
                  <a:lnTo>
                    <a:pt x="5134" y="7013"/>
                  </a:lnTo>
                  <a:lnTo>
                    <a:pt x="5243" y="7004"/>
                  </a:lnTo>
                  <a:lnTo>
                    <a:pt x="5350" y="6995"/>
                  </a:lnTo>
                  <a:lnTo>
                    <a:pt x="5459" y="6985"/>
                  </a:lnTo>
                  <a:lnTo>
                    <a:pt x="5567" y="6973"/>
                  </a:lnTo>
                  <a:lnTo>
                    <a:pt x="5674" y="6960"/>
                  </a:lnTo>
                  <a:lnTo>
                    <a:pt x="5783" y="6947"/>
                  </a:lnTo>
                  <a:lnTo>
                    <a:pt x="5890" y="6932"/>
                  </a:lnTo>
                  <a:lnTo>
                    <a:pt x="5997" y="6916"/>
                  </a:lnTo>
                  <a:lnTo>
                    <a:pt x="6105" y="6899"/>
                  </a:lnTo>
                  <a:lnTo>
                    <a:pt x="6212" y="6882"/>
                  </a:lnTo>
                  <a:lnTo>
                    <a:pt x="6320" y="6863"/>
                  </a:lnTo>
                  <a:lnTo>
                    <a:pt x="6427" y="6842"/>
                  </a:lnTo>
                  <a:lnTo>
                    <a:pt x="6533" y="6822"/>
                  </a:lnTo>
                  <a:lnTo>
                    <a:pt x="6641" y="6801"/>
                  </a:lnTo>
                  <a:lnTo>
                    <a:pt x="6747" y="6779"/>
                  </a:lnTo>
                  <a:lnTo>
                    <a:pt x="6854" y="6756"/>
                  </a:lnTo>
                  <a:lnTo>
                    <a:pt x="6961" y="6732"/>
                  </a:lnTo>
                  <a:lnTo>
                    <a:pt x="7066" y="6708"/>
                  </a:lnTo>
                  <a:lnTo>
                    <a:pt x="7173" y="6682"/>
                  </a:lnTo>
                  <a:lnTo>
                    <a:pt x="7279" y="6657"/>
                  </a:lnTo>
                  <a:lnTo>
                    <a:pt x="7385" y="6630"/>
                  </a:lnTo>
                  <a:lnTo>
                    <a:pt x="7491" y="6603"/>
                  </a:lnTo>
                  <a:lnTo>
                    <a:pt x="7703" y="6548"/>
                  </a:lnTo>
                  <a:lnTo>
                    <a:pt x="7914" y="6489"/>
                  </a:lnTo>
                  <a:lnTo>
                    <a:pt x="8124" y="6430"/>
                  </a:lnTo>
                  <a:lnTo>
                    <a:pt x="8334" y="6369"/>
                  </a:lnTo>
                  <a:lnTo>
                    <a:pt x="8545" y="6305"/>
                  </a:lnTo>
                  <a:lnTo>
                    <a:pt x="8754" y="6241"/>
                  </a:lnTo>
                  <a:lnTo>
                    <a:pt x="8962" y="6175"/>
                  </a:lnTo>
                  <a:lnTo>
                    <a:pt x="9170" y="6110"/>
                  </a:lnTo>
                  <a:lnTo>
                    <a:pt x="9378" y="6044"/>
                  </a:lnTo>
                  <a:lnTo>
                    <a:pt x="9793" y="5910"/>
                  </a:lnTo>
                  <a:lnTo>
                    <a:pt x="9992" y="5846"/>
                  </a:lnTo>
                  <a:lnTo>
                    <a:pt x="10377" y="5721"/>
                  </a:lnTo>
                  <a:lnTo>
                    <a:pt x="10571" y="5659"/>
                  </a:lnTo>
                  <a:lnTo>
                    <a:pt x="10766" y="5599"/>
                  </a:lnTo>
                  <a:lnTo>
                    <a:pt x="10962" y="5540"/>
                  </a:lnTo>
                  <a:lnTo>
                    <a:pt x="11159" y="5481"/>
                  </a:lnTo>
                  <a:lnTo>
                    <a:pt x="11258" y="5453"/>
                  </a:lnTo>
                  <a:lnTo>
                    <a:pt x="11357" y="5425"/>
                  </a:lnTo>
                  <a:lnTo>
                    <a:pt x="11456" y="5399"/>
                  </a:lnTo>
                  <a:lnTo>
                    <a:pt x="11556" y="5372"/>
                  </a:lnTo>
                  <a:lnTo>
                    <a:pt x="11655" y="5347"/>
                  </a:lnTo>
                  <a:lnTo>
                    <a:pt x="11756" y="5321"/>
                  </a:lnTo>
                  <a:lnTo>
                    <a:pt x="11856" y="5297"/>
                  </a:lnTo>
                  <a:lnTo>
                    <a:pt x="11957" y="5274"/>
                  </a:lnTo>
                  <a:lnTo>
                    <a:pt x="12058" y="5251"/>
                  </a:lnTo>
                  <a:lnTo>
                    <a:pt x="12158" y="5230"/>
                  </a:lnTo>
                  <a:lnTo>
                    <a:pt x="12260" y="5210"/>
                  </a:lnTo>
                  <a:lnTo>
                    <a:pt x="12361" y="5190"/>
                  </a:lnTo>
                  <a:lnTo>
                    <a:pt x="12464" y="5172"/>
                  </a:lnTo>
                  <a:lnTo>
                    <a:pt x="12565" y="5154"/>
                  </a:lnTo>
                  <a:lnTo>
                    <a:pt x="12668" y="5138"/>
                  </a:lnTo>
                  <a:lnTo>
                    <a:pt x="12771" y="5123"/>
                  </a:lnTo>
                  <a:lnTo>
                    <a:pt x="12874" y="5109"/>
                  </a:lnTo>
                  <a:lnTo>
                    <a:pt x="12977" y="5097"/>
                  </a:lnTo>
                  <a:lnTo>
                    <a:pt x="13081" y="5086"/>
                  </a:lnTo>
                  <a:lnTo>
                    <a:pt x="13185" y="5077"/>
                  </a:lnTo>
                  <a:lnTo>
                    <a:pt x="13261" y="5071"/>
                  </a:lnTo>
                  <a:lnTo>
                    <a:pt x="13338" y="5066"/>
                  </a:lnTo>
                  <a:lnTo>
                    <a:pt x="13413" y="5063"/>
                  </a:lnTo>
                  <a:lnTo>
                    <a:pt x="13488" y="5061"/>
                  </a:lnTo>
                  <a:lnTo>
                    <a:pt x="13562" y="5059"/>
                  </a:lnTo>
                  <a:lnTo>
                    <a:pt x="13637" y="5059"/>
                  </a:lnTo>
                  <a:lnTo>
                    <a:pt x="13710" y="5061"/>
                  </a:lnTo>
                  <a:lnTo>
                    <a:pt x="13782" y="5063"/>
                  </a:lnTo>
                  <a:lnTo>
                    <a:pt x="13782" y="5004"/>
                  </a:lnTo>
                  <a:lnTo>
                    <a:pt x="13708" y="5002"/>
                  </a:lnTo>
                  <a:lnTo>
                    <a:pt x="13633" y="5001"/>
                  </a:lnTo>
                  <a:lnTo>
                    <a:pt x="13558" y="5000"/>
                  </a:lnTo>
                  <a:lnTo>
                    <a:pt x="13483" y="5001"/>
                  </a:lnTo>
                  <a:lnTo>
                    <a:pt x="13407" y="5003"/>
                  </a:lnTo>
                  <a:lnTo>
                    <a:pt x="13332" y="5007"/>
                  </a:lnTo>
                  <a:lnTo>
                    <a:pt x="13255" y="5011"/>
                  </a:lnTo>
                  <a:lnTo>
                    <a:pt x="13180" y="50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0"/>
            <p:cNvSpPr>
              <a:spLocks/>
            </p:cNvSpPr>
            <p:nvPr/>
          </p:nvSpPr>
          <p:spPr bwMode="auto">
            <a:xfrm>
              <a:off x="1946912" y="5059722"/>
              <a:ext cx="452556" cy="902457"/>
            </a:xfrm>
            <a:custGeom>
              <a:avLst/>
              <a:gdLst>
                <a:gd name="T0" fmla="*/ 2147483647 w 2390"/>
                <a:gd name="T1" fmla="*/ 2147483647 h 4760"/>
                <a:gd name="T2" fmla="*/ 2147483647 w 2390"/>
                <a:gd name="T3" fmla="*/ 2147483647 h 4760"/>
                <a:gd name="T4" fmla="*/ 2147483647 w 2390"/>
                <a:gd name="T5" fmla="*/ 2147483647 h 4760"/>
                <a:gd name="T6" fmla="*/ 2147483647 w 2390"/>
                <a:gd name="T7" fmla="*/ 2147483647 h 4760"/>
                <a:gd name="T8" fmla="*/ 2147483647 w 2390"/>
                <a:gd name="T9" fmla="*/ 2147483647 h 4760"/>
                <a:gd name="T10" fmla="*/ 2147483647 w 2390"/>
                <a:gd name="T11" fmla="*/ 2147483647 h 4760"/>
                <a:gd name="T12" fmla="*/ 2147483647 w 2390"/>
                <a:gd name="T13" fmla="*/ 2147483647 h 4760"/>
                <a:gd name="T14" fmla="*/ 2147483647 w 2390"/>
                <a:gd name="T15" fmla="*/ 2147483647 h 4760"/>
                <a:gd name="T16" fmla="*/ 2147483647 w 2390"/>
                <a:gd name="T17" fmla="*/ 2147483647 h 4760"/>
                <a:gd name="T18" fmla="*/ 2147483647 w 2390"/>
                <a:gd name="T19" fmla="*/ 2147483647 h 4760"/>
                <a:gd name="T20" fmla="*/ 2147483647 w 2390"/>
                <a:gd name="T21" fmla="*/ 2147483647 h 4760"/>
                <a:gd name="T22" fmla="*/ 2147483647 w 2390"/>
                <a:gd name="T23" fmla="*/ 2147483647 h 4760"/>
                <a:gd name="T24" fmla="*/ 2147483647 w 2390"/>
                <a:gd name="T25" fmla="*/ 2147483647 h 4760"/>
                <a:gd name="T26" fmla="*/ 2147483647 w 2390"/>
                <a:gd name="T27" fmla="*/ 2147483647 h 4760"/>
                <a:gd name="T28" fmla="*/ 2147483647 w 2390"/>
                <a:gd name="T29" fmla="*/ 2147483647 h 4760"/>
                <a:gd name="T30" fmla="*/ 2147483647 w 2390"/>
                <a:gd name="T31" fmla="*/ 2147483647 h 4760"/>
                <a:gd name="T32" fmla="*/ 2147483647 w 2390"/>
                <a:gd name="T33" fmla="*/ 2147483647 h 4760"/>
                <a:gd name="T34" fmla="*/ 2147483647 w 2390"/>
                <a:gd name="T35" fmla="*/ 2147483647 h 4760"/>
                <a:gd name="T36" fmla="*/ 2147483647 w 2390"/>
                <a:gd name="T37" fmla="*/ 2147483647 h 4760"/>
                <a:gd name="T38" fmla="*/ 2147483647 w 2390"/>
                <a:gd name="T39" fmla="*/ 2147483647 h 4760"/>
                <a:gd name="T40" fmla="*/ 2147483647 w 2390"/>
                <a:gd name="T41" fmla="*/ 2147483647 h 4760"/>
                <a:gd name="T42" fmla="*/ 2147483647 w 2390"/>
                <a:gd name="T43" fmla="*/ 2147483647 h 4760"/>
                <a:gd name="T44" fmla="*/ 2147483647 w 2390"/>
                <a:gd name="T45" fmla="*/ 2147483647 h 4760"/>
                <a:gd name="T46" fmla="*/ 2147483647 w 2390"/>
                <a:gd name="T47" fmla="*/ 2147483647 h 4760"/>
                <a:gd name="T48" fmla="*/ 2147483647 w 2390"/>
                <a:gd name="T49" fmla="*/ 2147483647 h 4760"/>
                <a:gd name="T50" fmla="*/ 2147483647 w 2390"/>
                <a:gd name="T51" fmla="*/ 2147483647 h 4760"/>
                <a:gd name="T52" fmla="*/ 2147483647 w 2390"/>
                <a:gd name="T53" fmla="*/ 2147483647 h 4760"/>
                <a:gd name="T54" fmla="*/ 2147483647 w 2390"/>
                <a:gd name="T55" fmla="*/ 2147483647 h 4760"/>
                <a:gd name="T56" fmla="*/ 2147483647 w 2390"/>
                <a:gd name="T57" fmla="*/ 2147483647 h 4760"/>
                <a:gd name="T58" fmla="*/ 2147483647 w 2390"/>
                <a:gd name="T59" fmla="*/ 2147483647 h 4760"/>
                <a:gd name="T60" fmla="*/ 2147483647 w 2390"/>
                <a:gd name="T61" fmla="*/ 2147483647 h 4760"/>
                <a:gd name="T62" fmla="*/ 2147483647 w 2390"/>
                <a:gd name="T63" fmla="*/ 2147483647 h 4760"/>
                <a:gd name="T64" fmla="*/ 2147483647 w 2390"/>
                <a:gd name="T65" fmla="*/ 2147483647 h 4760"/>
                <a:gd name="T66" fmla="*/ 2147483647 w 2390"/>
                <a:gd name="T67" fmla="*/ 2147483647 h 4760"/>
                <a:gd name="T68" fmla="*/ 2147483647 w 2390"/>
                <a:gd name="T69" fmla="*/ 2147483647 h 4760"/>
                <a:gd name="T70" fmla="*/ 2147483647 w 2390"/>
                <a:gd name="T71" fmla="*/ 2147483647 h 4760"/>
                <a:gd name="T72" fmla="*/ 2147483647 w 2390"/>
                <a:gd name="T73" fmla="*/ 2147483647 h 4760"/>
                <a:gd name="T74" fmla="*/ 2147483647 w 2390"/>
                <a:gd name="T75" fmla="*/ 2147483647 h 4760"/>
                <a:gd name="T76" fmla="*/ 2147483647 w 2390"/>
                <a:gd name="T77" fmla="*/ 2147483647 h 4760"/>
                <a:gd name="T78" fmla="*/ 2147483647 w 2390"/>
                <a:gd name="T79" fmla="*/ 2147483647 h 4760"/>
                <a:gd name="T80" fmla="*/ 2147483647 w 2390"/>
                <a:gd name="T81" fmla="*/ 2147483647 h 4760"/>
                <a:gd name="T82" fmla="*/ 2147483647 w 2390"/>
                <a:gd name="T83" fmla="*/ 2147483647 h 4760"/>
                <a:gd name="T84" fmla="*/ 2147483647 w 2390"/>
                <a:gd name="T85" fmla="*/ 2147483647 h 4760"/>
                <a:gd name="T86" fmla="*/ 2147483647 w 2390"/>
                <a:gd name="T87" fmla="*/ 2147483647 h 4760"/>
                <a:gd name="T88" fmla="*/ 2147483647 w 2390"/>
                <a:gd name="T89" fmla="*/ 2147483647 h 4760"/>
                <a:gd name="T90" fmla="*/ 2147483647 w 2390"/>
                <a:gd name="T91" fmla="*/ 2147483647 h 47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90" h="4760">
                  <a:moveTo>
                    <a:pt x="2390" y="3"/>
                  </a:moveTo>
                  <a:lnTo>
                    <a:pt x="1732" y="0"/>
                  </a:lnTo>
                  <a:lnTo>
                    <a:pt x="2039" y="148"/>
                  </a:lnTo>
                  <a:lnTo>
                    <a:pt x="1994" y="177"/>
                  </a:lnTo>
                  <a:lnTo>
                    <a:pt x="1951" y="208"/>
                  </a:lnTo>
                  <a:lnTo>
                    <a:pt x="1909" y="238"/>
                  </a:lnTo>
                  <a:lnTo>
                    <a:pt x="1867" y="269"/>
                  </a:lnTo>
                  <a:lnTo>
                    <a:pt x="1826" y="302"/>
                  </a:lnTo>
                  <a:lnTo>
                    <a:pt x="1784" y="334"/>
                  </a:lnTo>
                  <a:lnTo>
                    <a:pt x="1744" y="366"/>
                  </a:lnTo>
                  <a:lnTo>
                    <a:pt x="1705" y="399"/>
                  </a:lnTo>
                  <a:lnTo>
                    <a:pt x="1666" y="432"/>
                  </a:lnTo>
                  <a:lnTo>
                    <a:pt x="1627" y="467"/>
                  </a:lnTo>
                  <a:lnTo>
                    <a:pt x="1590" y="501"/>
                  </a:lnTo>
                  <a:lnTo>
                    <a:pt x="1553" y="535"/>
                  </a:lnTo>
                  <a:lnTo>
                    <a:pt x="1516" y="570"/>
                  </a:lnTo>
                  <a:lnTo>
                    <a:pt x="1480" y="605"/>
                  </a:lnTo>
                  <a:lnTo>
                    <a:pt x="1444" y="641"/>
                  </a:lnTo>
                  <a:lnTo>
                    <a:pt x="1410" y="677"/>
                  </a:lnTo>
                  <a:lnTo>
                    <a:pt x="1375" y="713"/>
                  </a:lnTo>
                  <a:lnTo>
                    <a:pt x="1342" y="750"/>
                  </a:lnTo>
                  <a:lnTo>
                    <a:pt x="1309" y="787"/>
                  </a:lnTo>
                  <a:lnTo>
                    <a:pt x="1275" y="824"/>
                  </a:lnTo>
                  <a:lnTo>
                    <a:pt x="1212" y="899"/>
                  </a:lnTo>
                  <a:lnTo>
                    <a:pt x="1151" y="977"/>
                  </a:lnTo>
                  <a:lnTo>
                    <a:pt x="1091" y="1054"/>
                  </a:lnTo>
                  <a:lnTo>
                    <a:pt x="1033" y="1133"/>
                  </a:lnTo>
                  <a:lnTo>
                    <a:pt x="978" y="1212"/>
                  </a:lnTo>
                  <a:lnTo>
                    <a:pt x="924" y="1293"/>
                  </a:lnTo>
                  <a:lnTo>
                    <a:pt x="873" y="1373"/>
                  </a:lnTo>
                  <a:lnTo>
                    <a:pt x="824" y="1455"/>
                  </a:lnTo>
                  <a:lnTo>
                    <a:pt x="777" y="1538"/>
                  </a:lnTo>
                  <a:lnTo>
                    <a:pt x="730" y="1620"/>
                  </a:lnTo>
                  <a:lnTo>
                    <a:pt x="686" y="1704"/>
                  </a:lnTo>
                  <a:lnTo>
                    <a:pt x="644" y="1788"/>
                  </a:lnTo>
                  <a:lnTo>
                    <a:pt x="604" y="1873"/>
                  </a:lnTo>
                  <a:lnTo>
                    <a:pt x="565" y="1957"/>
                  </a:lnTo>
                  <a:lnTo>
                    <a:pt x="528" y="2042"/>
                  </a:lnTo>
                  <a:lnTo>
                    <a:pt x="493" y="2126"/>
                  </a:lnTo>
                  <a:lnTo>
                    <a:pt x="459" y="2212"/>
                  </a:lnTo>
                  <a:lnTo>
                    <a:pt x="427" y="2296"/>
                  </a:lnTo>
                  <a:lnTo>
                    <a:pt x="395" y="2382"/>
                  </a:lnTo>
                  <a:lnTo>
                    <a:pt x="366" y="2466"/>
                  </a:lnTo>
                  <a:lnTo>
                    <a:pt x="339" y="2551"/>
                  </a:lnTo>
                  <a:lnTo>
                    <a:pt x="312" y="2635"/>
                  </a:lnTo>
                  <a:lnTo>
                    <a:pt x="288" y="2719"/>
                  </a:lnTo>
                  <a:lnTo>
                    <a:pt x="264" y="2802"/>
                  </a:lnTo>
                  <a:lnTo>
                    <a:pt x="242" y="2886"/>
                  </a:lnTo>
                  <a:lnTo>
                    <a:pt x="220" y="2968"/>
                  </a:lnTo>
                  <a:lnTo>
                    <a:pt x="200" y="3050"/>
                  </a:lnTo>
                  <a:lnTo>
                    <a:pt x="182" y="3131"/>
                  </a:lnTo>
                  <a:lnTo>
                    <a:pt x="164" y="3211"/>
                  </a:lnTo>
                  <a:lnTo>
                    <a:pt x="148" y="3290"/>
                  </a:lnTo>
                  <a:lnTo>
                    <a:pt x="133" y="3370"/>
                  </a:lnTo>
                  <a:lnTo>
                    <a:pt x="119" y="3447"/>
                  </a:lnTo>
                  <a:lnTo>
                    <a:pt x="106" y="3524"/>
                  </a:lnTo>
                  <a:lnTo>
                    <a:pt x="94" y="3599"/>
                  </a:lnTo>
                  <a:lnTo>
                    <a:pt x="82" y="3673"/>
                  </a:lnTo>
                  <a:lnTo>
                    <a:pt x="72" y="3746"/>
                  </a:lnTo>
                  <a:lnTo>
                    <a:pt x="62" y="3817"/>
                  </a:lnTo>
                  <a:lnTo>
                    <a:pt x="53" y="3888"/>
                  </a:lnTo>
                  <a:lnTo>
                    <a:pt x="45" y="3956"/>
                  </a:lnTo>
                  <a:lnTo>
                    <a:pt x="38" y="4024"/>
                  </a:lnTo>
                  <a:lnTo>
                    <a:pt x="27" y="4152"/>
                  </a:lnTo>
                  <a:lnTo>
                    <a:pt x="17" y="4275"/>
                  </a:lnTo>
                  <a:lnTo>
                    <a:pt x="10" y="4389"/>
                  </a:lnTo>
                  <a:lnTo>
                    <a:pt x="5" y="4495"/>
                  </a:lnTo>
                  <a:lnTo>
                    <a:pt x="2" y="4593"/>
                  </a:lnTo>
                  <a:lnTo>
                    <a:pt x="1" y="4682"/>
                  </a:lnTo>
                  <a:lnTo>
                    <a:pt x="0" y="4760"/>
                  </a:lnTo>
                  <a:lnTo>
                    <a:pt x="60" y="4760"/>
                  </a:lnTo>
                  <a:lnTo>
                    <a:pt x="61" y="4683"/>
                  </a:lnTo>
                  <a:lnTo>
                    <a:pt x="62" y="4596"/>
                  </a:lnTo>
                  <a:lnTo>
                    <a:pt x="66" y="4501"/>
                  </a:lnTo>
                  <a:lnTo>
                    <a:pt x="71" y="4396"/>
                  </a:lnTo>
                  <a:lnTo>
                    <a:pt x="78" y="4283"/>
                  </a:lnTo>
                  <a:lnTo>
                    <a:pt x="87" y="4164"/>
                  </a:lnTo>
                  <a:lnTo>
                    <a:pt x="98" y="4036"/>
                  </a:lnTo>
                  <a:lnTo>
                    <a:pt x="113" y="3903"/>
                  </a:lnTo>
                  <a:lnTo>
                    <a:pt x="121" y="3835"/>
                  </a:lnTo>
                  <a:lnTo>
                    <a:pt x="130" y="3764"/>
                  </a:lnTo>
                  <a:lnTo>
                    <a:pt x="140" y="3693"/>
                  </a:lnTo>
                  <a:lnTo>
                    <a:pt x="151" y="3619"/>
                  </a:lnTo>
                  <a:lnTo>
                    <a:pt x="163" y="3546"/>
                  </a:lnTo>
                  <a:lnTo>
                    <a:pt x="176" y="3470"/>
                  </a:lnTo>
                  <a:lnTo>
                    <a:pt x="189" y="3394"/>
                  </a:lnTo>
                  <a:lnTo>
                    <a:pt x="204" y="3318"/>
                  </a:lnTo>
                  <a:lnTo>
                    <a:pt x="220" y="3239"/>
                  </a:lnTo>
                  <a:lnTo>
                    <a:pt x="237" y="3161"/>
                  </a:lnTo>
                  <a:lnTo>
                    <a:pt x="256" y="3080"/>
                  </a:lnTo>
                  <a:lnTo>
                    <a:pt x="275" y="3001"/>
                  </a:lnTo>
                  <a:lnTo>
                    <a:pt x="295" y="2919"/>
                  </a:lnTo>
                  <a:lnTo>
                    <a:pt x="317" y="2838"/>
                  </a:lnTo>
                  <a:lnTo>
                    <a:pt x="340" y="2755"/>
                  </a:lnTo>
                  <a:lnTo>
                    <a:pt x="364" y="2673"/>
                  </a:lnTo>
                  <a:lnTo>
                    <a:pt x="389" y="2590"/>
                  </a:lnTo>
                  <a:lnTo>
                    <a:pt x="417" y="2507"/>
                  </a:lnTo>
                  <a:lnTo>
                    <a:pt x="445" y="2424"/>
                  </a:lnTo>
                  <a:lnTo>
                    <a:pt x="475" y="2341"/>
                  </a:lnTo>
                  <a:lnTo>
                    <a:pt x="506" y="2257"/>
                  </a:lnTo>
                  <a:lnTo>
                    <a:pt x="539" y="2174"/>
                  </a:lnTo>
                  <a:lnTo>
                    <a:pt x="573" y="2089"/>
                  </a:lnTo>
                  <a:lnTo>
                    <a:pt x="610" y="2007"/>
                  </a:lnTo>
                  <a:lnTo>
                    <a:pt x="647" y="1923"/>
                  </a:lnTo>
                  <a:lnTo>
                    <a:pt x="686" y="1840"/>
                  </a:lnTo>
                  <a:lnTo>
                    <a:pt x="727" y="1757"/>
                  </a:lnTo>
                  <a:lnTo>
                    <a:pt x="770" y="1676"/>
                  </a:lnTo>
                  <a:lnTo>
                    <a:pt x="814" y="1593"/>
                  </a:lnTo>
                  <a:lnTo>
                    <a:pt x="860" y="1513"/>
                  </a:lnTo>
                  <a:lnTo>
                    <a:pt x="908" y="1431"/>
                  </a:lnTo>
                  <a:lnTo>
                    <a:pt x="959" y="1352"/>
                  </a:lnTo>
                  <a:lnTo>
                    <a:pt x="1010" y="1272"/>
                  </a:lnTo>
                  <a:lnTo>
                    <a:pt x="1064" y="1194"/>
                  </a:lnTo>
                  <a:lnTo>
                    <a:pt x="1120" y="1116"/>
                  </a:lnTo>
                  <a:lnTo>
                    <a:pt x="1178" y="1040"/>
                  </a:lnTo>
                  <a:lnTo>
                    <a:pt x="1237" y="965"/>
                  </a:lnTo>
                  <a:lnTo>
                    <a:pt x="1300" y="890"/>
                  </a:lnTo>
                  <a:lnTo>
                    <a:pt x="1363" y="817"/>
                  </a:lnTo>
                  <a:lnTo>
                    <a:pt x="1396" y="780"/>
                  </a:lnTo>
                  <a:lnTo>
                    <a:pt x="1429" y="745"/>
                  </a:lnTo>
                  <a:lnTo>
                    <a:pt x="1463" y="709"/>
                  </a:lnTo>
                  <a:lnTo>
                    <a:pt x="1498" y="674"/>
                  </a:lnTo>
                  <a:lnTo>
                    <a:pt x="1533" y="639"/>
                  </a:lnTo>
                  <a:lnTo>
                    <a:pt x="1568" y="604"/>
                  </a:lnTo>
                  <a:lnTo>
                    <a:pt x="1604" y="570"/>
                  </a:lnTo>
                  <a:lnTo>
                    <a:pt x="1640" y="537"/>
                  </a:lnTo>
                  <a:lnTo>
                    <a:pt x="1678" y="503"/>
                  </a:lnTo>
                  <a:lnTo>
                    <a:pt x="1716" y="470"/>
                  </a:lnTo>
                  <a:lnTo>
                    <a:pt x="1754" y="437"/>
                  </a:lnTo>
                  <a:lnTo>
                    <a:pt x="1793" y="405"/>
                  </a:lnTo>
                  <a:lnTo>
                    <a:pt x="1833" y="373"/>
                  </a:lnTo>
                  <a:lnTo>
                    <a:pt x="1873" y="342"/>
                  </a:lnTo>
                  <a:lnTo>
                    <a:pt x="1914" y="311"/>
                  </a:lnTo>
                  <a:lnTo>
                    <a:pt x="1955" y="281"/>
                  </a:lnTo>
                  <a:lnTo>
                    <a:pt x="1997" y="250"/>
                  </a:lnTo>
                  <a:lnTo>
                    <a:pt x="2040" y="220"/>
                  </a:lnTo>
                  <a:lnTo>
                    <a:pt x="1964" y="504"/>
                  </a:lnTo>
                  <a:lnTo>
                    <a:pt x="239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
            <p:cNvSpPr>
              <a:spLocks/>
            </p:cNvSpPr>
            <p:nvPr/>
          </p:nvSpPr>
          <p:spPr bwMode="auto">
            <a:xfrm>
              <a:off x="3611149" y="4149302"/>
              <a:ext cx="2812216" cy="1140016"/>
            </a:xfrm>
            <a:custGeom>
              <a:avLst/>
              <a:gdLst>
                <a:gd name="T0" fmla="*/ 2147483647 w 14832"/>
                <a:gd name="T1" fmla="*/ 2147483647 h 6014"/>
                <a:gd name="T2" fmla="*/ 2147483647 w 14832"/>
                <a:gd name="T3" fmla="*/ 2147483647 h 6014"/>
                <a:gd name="T4" fmla="*/ 2147483647 w 14832"/>
                <a:gd name="T5" fmla="*/ 2147483647 h 6014"/>
                <a:gd name="T6" fmla="*/ 2147483647 w 14832"/>
                <a:gd name="T7" fmla="*/ 2147483647 h 6014"/>
                <a:gd name="T8" fmla="*/ 2147483647 w 14832"/>
                <a:gd name="T9" fmla="*/ 2147483647 h 6014"/>
                <a:gd name="T10" fmla="*/ 2147483647 w 14832"/>
                <a:gd name="T11" fmla="*/ 2147483647 h 6014"/>
                <a:gd name="T12" fmla="*/ 2147483647 w 14832"/>
                <a:gd name="T13" fmla="*/ 2147483647 h 6014"/>
                <a:gd name="T14" fmla="*/ 2147483647 w 14832"/>
                <a:gd name="T15" fmla="*/ 2147483647 h 6014"/>
                <a:gd name="T16" fmla="*/ 2147483647 w 14832"/>
                <a:gd name="T17" fmla="*/ 2147483647 h 6014"/>
                <a:gd name="T18" fmla="*/ 2147483647 w 14832"/>
                <a:gd name="T19" fmla="*/ 2147483647 h 6014"/>
                <a:gd name="T20" fmla="*/ 2147483647 w 14832"/>
                <a:gd name="T21" fmla="*/ 2147483647 h 6014"/>
                <a:gd name="T22" fmla="*/ 2147483647 w 14832"/>
                <a:gd name="T23" fmla="*/ 2147483647 h 6014"/>
                <a:gd name="T24" fmla="*/ 2147483647 w 14832"/>
                <a:gd name="T25" fmla="*/ 2147483647 h 6014"/>
                <a:gd name="T26" fmla="*/ 2147483647 w 14832"/>
                <a:gd name="T27" fmla="*/ 2147483647 h 6014"/>
                <a:gd name="T28" fmla="*/ 2147483647 w 14832"/>
                <a:gd name="T29" fmla="*/ 2147483647 h 6014"/>
                <a:gd name="T30" fmla="*/ 2147483647 w 14832"/>
                <a:gd name="T31" fmla="*/ 2147483647 h 6014"/>
                <a:gd name="T32" fmla="*/ 2147483647 w 14832"/>
                <a:gd name="T33" fmla="*/ 2147483647 h 6014"/>
                <a:gd name="T34" fmla="*/ 2147483647 w 14832"/>
                <a:gd name="T35" fmla="*/ 2147483647 h 6014"/>
                <a:gd name="T36" fmla="*/ 2147483647 w 14832"/>
                <a:gd name="T37" fmla="*/ 2147483647 h 6014"/>
                <a:gd name="T38" fmla="*/ 2147483647 w 14832"/>
                <a:gd name="T39" fmla="*/ 2147483647 h 6014"/>
                <a:gd name="T40" fmla="*/ 2147483647 w 14832"/>
                <a:gd name="T41" fmla="*/ 2147483647 h 6014"/>
                <a:gd name="T42" fmla="*/ 2147483647 w 14832"/>
                <a:gd name="T43" fmla="*/ 2147483647 h 6014"/>
                <a:gd name="T44" fmla="*/ 2147483647 w 14832"/>
                <a:gd name="T45" fmla="*/ 2147483647 h 6014"/>
                <a:gd name="T46" fmla="*/ 2147483647 w 14832"/>
                <a:gd name="T47" fmla="*/ 2147483647 h 6014"/>
                <a:gd name="T48" fmla="*/ 2147483647 w 14832"/>
                <a:gd name="T49" fmla="*/ 2147483647 h 6014"/>
                <a:gd name="T50" fmla="*/ 2147483647 w 14832"/>
                <a:gd name="T51" fmla="*/ 2147483647 h 6014"/>
                <a:gd name="T52" fmla="*/ 2147483647 w 14832"/>
                <a:gd name="T53" fmla="*/ 2147483647 h 6014"/>
                <a:gd name="T54" fmla="*/ 2147483647 w 14832"/>
                <a:gd name="T55" fmla="*/ 2147483647 h 6014"/>
                <a:gd name="T56" fmla="*/ 2147483647 w 14832"/>
                <a:gd name="T57" fmla="*/ 2147483647 h 6014"/>
                <a:gd name="T58" fmla="*/ 2147483647 w 14832"/>
                <a:gd name="T59" fmla="*/ 2147483647 h 6014"/>
                <a:gd name="T60" fmla="*/ 2147483647 w 14832"/>
                <a:gd name="T61" fmla="*/ 2147483647 h 6014"/>
                <a:gd name="T62" fmla="*/ 2147483647 w 14832"/>
                <a:gd name="T63" fmla="*/ 2147483647 h 6014"/>
                <a:gd name="T64" fmla="*/ 2147483647 w 14832"/>
                <a:gd name="T65" fmla="*/ 2147483647 h 6014"/>
                <a:gd name="T66" fmla="*/ 2147483647 w 14832"/>
                <a:gd name="T67" fmla="*/ 2147483647 h 6014"/>
                <a:gd name="T68" fmla="*/ 2147483647 w 14832"/>
                <a:gd name="T69" fmla="*/ 2147483647 h 6014"/>
                <a:gd name="T70" fmla="*/ 2147483647 w 14832"/>
                <a:gd name="T71" fmla="*/ 2147483647 h 6014"/>
                <a:gd name="T72" fmla="*/ 2147483647 w 14832"/>
                <a:gd name="T73" fmla="*/ 2147483647 h 6014"/>
                <a:gd name="T74" fmla="*/ 2147483647 w 14832"/>
                <a:gd name="T75" fmla="*/ 2147483647 h 6014"/>
                <a:gd name="T76" fmla="*/ 2147483647 w 14832"/>
                <a:gd name="T77" fmla="*/ 2147483647 h 6014"/>
                <a:gd name="T78" fmla="*/ 2147483647 w 14832"/>
                <a:gd name="T79" fmla="*/ 2147483647 h 6014"/>
                <a:gd name="T80" fmla="*/ 2147483647 w 14832"/>
                <a:gd name="T81" fmla="*/ 2147483647 h 6014"/>
                <a:gd name="T82" fmla="*/ 2147483647 w 14832"/>
                <a:gd name="T83" fmla="*/ 2147483647 h 6014"/>
                <a:gd name="T84" fmla="*/ 2147483647 w 14832"/>
                <a:gd name="T85" fmla="*/ 2147483647 h 6014"/>
                <a:gd name="T86" fmla="*/ 2147483647 w 14832"/>
                <a:gd name="T87" fmla="*/ 2147483647 h 6014"/>
                <a:gd name="T88" fmla="*/ 2147483647 w 14832"/>
                <a:gd name="T89" fmla="*/ 2147483647 h 6014"/>
                <a:gd name="T90" fmla="*/ 2147483647 w 14832"/>
                <a:gd name="T91" fmla="*/ 2147483647 h 6014"/>
                <a:gd name="T92" fmla="*/ 2147483647 w 14832"/>
                <a:gd name="T93" fmla="*/ 2147483647 h 6014"/>
                <a:gd name="T94" fmla="*/ 2147483647 w 14832"/>
                <a:gd name="T95" fmla="*/ 2147483647 h 6014"/>
                <a:gd name="T96" fmla="*/ 2147483647 w 14832"/>
                <a:gd name="T97" fmla="*/ 2147483647 h 6014"/>
                <a:gd name="T98" fmla="*/ 2147483647 w 14832"/>
                <a:gd name="T99" fmla="*/ 2147483647 h 6014"/>
                <a:gd name="T100" fmla="*/ 2147483647 w 14832"/>
                <a:gd name="T101" fmla="*/ 2147483647 h 6014"/>
                <a:gd name="T102" fmla="*/ 2147483647 w 14832"/>
                <a:gd name="T103" fmla="*/ 2147483647 h 6014"/>
                <a:gd name="T104" fmla="*/ 2147483647 w 14832"/>
                <a:gd name="T105" fmla="*/ 2147483647 h 6014"/>
                <a:gd name="T106" fmla="*/ 2147483647 w 14832"/>
                <a:gd name="T107" fmla="*/ 2147483647 h 6014"/>
                <a:gd name="T108" fmla="*/ 2147483647 w 14832"/>
                <a:gd name="T109" fmla="*/ 2147483647 h 6014"/>
                <a:gd name="T110" fmla="*/ 2147483647 w 14832"/>
                <a:gd name="T111" fmla="*/ 2147483647 h 6014"/>
                <a:gd name="T112" fmla="*/ 2147483647 w 14832"/>
                <a:gd name="T113" fmla="*/ 2147483647 h 60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832" h="6014">
                  <a:moveTo>
                    <a:pt x="14832" y="581"/>
                  </a:moveTo>
                  <a:lnTo>
                    <a:pt x="14522" y="0"/>
                  </a:lnTo>
                  <a:lnTo>
                    <a:pt x="14277" y="611"/>
                  </a:lnTo>
                  <a:lnTo>
                    <a:pt x="14515" y="392"/>
                  </a:lnTo>
                  <a:lnTo>
                    <a:pt x="14520" y="465"/>
                  </a:lnTo>
                  <a:lnTo>
                    <a:pt x="14523" y="540"/>
                  </a:lnTo>
                  <a:lnTo>
                    <a:pt x="14525" y="613"/>
                  </a:lnTo>
                  <a:lnTo>
                    <a:pt x="14525" y="687"/>
                  </a:lnTo>
                  <a:lnTo>
                    <a:pt x="14524" y="761"/>
                  </a:lnTo>
                  <a:lnTo>
                    <a:pt x="14521" y="834"/>
                  </a:lnTo>
                  <a:lnTo>
                    <a:pt x="14517" y="908"/>
                  </a:lnTo>
                  <a:lnTo>
                    <a:pt x="14512" y="981"/>
                  </a:lnTo>
                  <a:lnTo>
                    <a:pt x="14505" y="1055"/>
                  </a:lnTo>
                  <a:lnTo>
                    <a:pt x="14497" y="1127"/>
                  </a:lnTo>
                  <a:lnTo>
                    <a:pt x="14487" y="1201"/>
                  </a:lnTo>
                  <a:lnTo>
                    <a:pt x="14477" y="1273"/>
                  </a:lnTo>
                  <a:lnTo>
                    <a:pt x="14464" y="1346"/>
                  </a:lnTo>
                  <a:lnTo>
                    <a:pt x="14450" y="1419"/>
                  </a:lnTo>
                  <a:lnTo>
                    <a:pt x="14435" y="1491"/>
                  </a:lnTo>
                  <a:lnTo>
                    <a:pt x="14419" y="1563"/>
                  </a:lnTo>
                  <a:lnTo>
                    <a:pt x="14402" y="1635"/>
                  </a:lnTo>
                  <a:lnTo>
                    <a:pt x="14384" y="1707"/>
                  </a:lnTo>
                  <a:lnTo>
                    <a:pt x="14364" y="1778"/>
                  </a:lnTo>
                  <a:lnTo>
                    <a:pt x="14343" y="1848"/>
                  </a:lnTo>
                  <a:lnTo>
                    <a:pt x="14321" y="1920"/>
                  </a:lnTo>
                  <a:lnTo>
                    <a:pt x="14298" y="1990"/>
                  </a:lnTo>
                  <a:lnTo>
                    <a:pt x="14273" y="2061"/>
                  </a:lnTo>
                  <a:lnTo>
                    <a:pt x="14248" y="2130"/>
                  </a:lnTo>
                  <a:lnTo>
                    <a:pt x="14222" y="2199"/>
                  </a:lnTo>
                  <a:lnTo>
                    <a:pt x="14194" y="2269"/>
                  </a:lnTo>
                  <a:lnTo>
                    <a:pt x="14166" y="2337"/>
                  </a:lnTo>
                  <a:lnTo>
                    <a:pt x="14136" y="2406"/>
                  </a:lnTo>
                  <a:lnTo>
                    <a:pt x="14105" y="2474"/>
                  </a:lnTo>
                  <a:lnTo>
                    <a:pt x="14074" y="2541"/>
                  </a:lnTo>
                  <a:lnTo>
                    <a:pt x="14041" y="2609"/>
                  </a:lnTo>
                  <a:lnTo>
                    <a:pt x="14008" y="2675"/>
                  </a:lnTo>
                  <a:lnTo>
                    <a:pt x="13974" y="2742"/>
                  </a:lnTo>
                  <a:lnTo>
                    <a:pt x="13939" y="2807"/>
                  </a:lnTo>
                  <a:lnTo>
                    <a:pt x="13902" y="2872"/>
                  </a:lnTo>
                  <a:lnTo>
                    <a:pt x="13865" y="2937"/>
                  </a:lnTo>
                  <a:lnTo>
                    <a:pt x="13828" y="3001"/>
                  </a:lnTo>
                  <a:lnTo>
                    <a:pt x="13789" y="3066"/>
                  </a:lnTo>
                  <a:lnTo>
                    <a:pt x="13749" y="3129"/>
                  </a:lnTo>
                  <a:lnTo>
                    <a:pt x="13709" y="3191"/>
                  </a:lnTo>
                  <a:lnTo>
                    <a:pt x="13668" y="3254"/>
                  </a:lnTo>
                  <a:lnTo>
                    <a:pt x="13627" y="3315"/>
                  </a:lnTo>
                  <a:lnTo>
                    <a:pt x="13584" y="3375"/>
                  </a:lnTo>
                  <a:lnTo>
                    <a:pt x="13541" y="3436"/>
                  </a:lnTo>
                  <a:lnTo>
                    <a:pt x="13497" y="3496"/>
                  </a:lnTo>
                  <a:lnTo>
                    <a:pt x="13453" y="3554"/>
                  </a:lnTo>
                  <a:lnTo>
                    <a:pt x="13408" y="3613"/>
                  </a:lnTo>
                  <a:lnTo>
                    <a:pt x="13361" y="3671"/>
                  </a:lnTo>
                  <a:lnTo>
                    <a:pt x="13315" y="3728"/>
                  </a:lnTo>
                  <a:lnTo>
                    <a:pt x="13269" y="3785"/>
                  </a:lnTo>
                  <a:lnTo>
                    <a:pt x="13221" y="3840"/>
                  </a:lnTo>
                  <a:lnTo>
                    <a:pt x="13173" y="3894"/>
                  </a:lnTo>
                  <a:lnTo>
                    <a:pt x="13125" y="3949"/>
                  </a:lnTo>
                  <a:lnTo>
                    <a:pt x="13076" y="4002"/>
                  </a:lnTo>
                  <a:lnTo>
                    <a:pt x="13026" y="4055"/>
                  </a:lnTo>
                  <a:lnTo>
                    <a:pt x="12976" y="4107"/>
                  </a:lnTo>
                  <a:lnTo>
                    <a:pt x="12926" y="4158"/>
                  </a:lnTo>
                  <a:lnTo>
                    <a:pt x="12874" y="4208"/>
                  </a:lnTo>
                  <a:lnTo>
                    <a:pt x="12823" y="4258"/>
                  </a:lnTo>
                  <a:lnTo>
                    <a:pt x="12772" y="4307"/>
                  </a:lnTo>
                  <a:lnTo>
                    <a:pt x="12720" y="4354"/>
                  </a:lnTo>
                  <a:lnTo>
                    <a:pt x="12667" y="4401"/>
                  </a:lnTo>
                  <a:lnTo>
                    <a:pt x="12615" y="4448"/>
                  </a:lnTo>
                  <a:lnTo>
                    <a:pt x="12562" y="4493"/>
                  </a:lnTo>
                  <a:lnTo>
                    <a:pt x="12495" y="4547"/>
                  </a:lnTo>
                  <a:lnTo>
                    <a:pt x="12429" y="4602"/>
                  </a:lnTo>
                  <a:lnTo>
                    <a:pt x="12362" y="4654"/>
                  </a:lnTo>
                  <a:lnTo>
                    <a:pt x="12294" y="4705"/>
                  </a:lnTo>
                  <a:lnTo>
                    <a:pt x="12226" y="4756"/>
                  </a:lnTo>
                  <a:lnTo>
                    <a:pt x="12157" y="4804"/>
                  </a:lnTo>
                  <a:lnTo>
                    <a:pt x="12088" y="4852"/>
                  </a:lnTo>
                  <a:lnTo>
                    <a:pt x="12019" y="4898"/>
                  </a:lnTo>
                  <a:lnTo>
                    <a:pt x="11949" y="4944"/>
                  </a:lnTo>
                  <a:lnTo>
                    <a:pt x="11879" y="4988"/>
                  </a:lnTo>
                  <a:lnTo>
                    <a:pt x="11807" y="5031"/>
                  </a:lnTo>
                  <a:lnTo>
                    <a:pt x="11736" y="5073"/>
                  </a:lnTo>
                  <a:lnTo>
                    <a:pt x="11665" y="5114"/>
                  </a:lnTo>
                  <a:lnTo>
                    <a:pt x="11592" y="5154"/>
                  </a:lnTo>
                  <a:lnTo>
                    <a:pt x="11520" y="5192"/>
                  </a:lnTo>
                  <a:lnTo>
                    <a:pt x="11447" y="5229"/>
                  </a:lnTo>
                  <a:lnTo>
                    <a:pt x="11374" y="5267"/>
                  </a:lnTo>
                  <a:lnTo>
                    <a:pt x="11300" y="5302"/>
                  </a:lnTo>
                  <a:lnTo>
                    <a:pt x="11226" y="5336"/>
                  </a:lnTo>
                  <a:lnTo>
                    <a:pt x="11151" y="5369"/>
                  </a:lnTo>
                  <a:lnTo>
                    <a:pt x="11076" y="5401"/>
                  </a:lnTo>
                  <a:lnTo>
                    <a:pt x="11001" y="5433"/>
                  </a:lnTo>
                  <a:lnTo>
                    <a:pt x="10925" y="5463"/>
                  </a:lnTo>
                  <a:lnTo>
                    <a:pt x="10849" y="5492"/>
                  </a:lnTo>
                  <a:lnTo>
                    <a:pt x="10773" y="5520"/>
                  </a:lnTo>
                  <a:lnTo>
                    <a:pt x="10696" y="5547"/>
                  </a:lnTo>
                  <a:lnTo>
                    <a:pt x="10619" y="5573"/>
                  </a:lnTo>
                  <a:lnTo>
                    <a:pt x="10541" y="5599"/>
                  </a:lnTo>
                  <a:lnTo>
                    <a:pt x="10463" y="5623"/>
                  </a:lnTo>
                  <a:lnTo>
                    <a:pt x="10384" y="5646"/>
                  </a:lnTo>
                  <a:lnTo>
                    <a:pt x="10306" y="5668"/>
                  </a:lnTo>
                  <a:lnTo>
                    <a:pt x="10227" y="5690"/>
                  </a:lnTo>
                  <a:lnTo>
                    <a:pt x="10148" y="5710"/>
                  </a:lnTo>
                  <a:lnTo>
                    <a:pt x="10068" y="5730"/>
                  </a:lnTo>
                  <a:lnTo>
                    <a:pt x="9989" y="5748"/>
                  </a:lnTo>
                  <a:lnTo>
                    <a:pt x="9909" y="5767"/>
                  </a:lnTo>
                  <a:lnTo>
                    <a:pt x="9828" y="5784"/>
                  </a:lnTo>
                  <a:lnTo>
                    <a:pt x="9747" y="5800"/>
                  </a:lnTo>
                  <a:lnTo>
                    <a:pt x="9666" y="5815"/>
                  </a:lnTo>
                  <a:lnTo>
                    <a:pt x="9585" y="5829"/>
                  </a:lnTo>
                  <a:lnTo>
                    <a:pt x="9503" y="5842"/>
                  </a:lnTo>
                  <a:lnTo>
                    <a:pt x="9421" y="5855"/>
                  </a:lnTo>
                  <a:lnTo>
                    <a:pt x="9339" y="5867"/>
                  </a:lnTo>
                  <a:lnTo>
                    <a:pt x="9257" y="5878"/>
                  </a:lnTo>
                  <a:lnTo>
                    <a:pt x="9173" y="5888"/>
                  </a:lnTo>
                  <a:lnTo>
                    <a:pt x="9091" y="5897"/>
                  </a:lnTo>
                  <a:lnTo>
                    <a:pt x="9007" y="5906"/>
                  </a:lnTo>
                  <a:lnTo>
                    <a:pt x="8924" y="5914"/>
                  </a:lnTo>
                  <a:lnTo>
                    <a:pt x="8841" y="5921"/>
                  </a:lnTo>
                  <a:lnTo>
                    <a:pt x="8756" y="5928"/>
                  </a:lnTo>
                  <a:lnTo>
                    <a:pt x="8673" y="5934"/>
                  </a:lnTo>
                  <a:lnTo>
                    <a:pt x="8588" y="5939"/>
                  </a:lnTo>
                  <a:lnTo>
                    <a:pt x="8503" y="5943"/>
                  </a:lnTo>
                  <a:lnTo>
                    <a:pt x="8418" y="5946"/>
                  </a:lnTo>
                  <a:lnTo>
                    <a:pt x="8333" y="5949"/>
                  </a:lnTo>
                  <a:lnTo>
                    <a:pt x="8248" y="5951"/>
                  </a:lnTo>
                  <a:lnTo>
                    <a:pt x="8163" y="5953"/>
                  </a:lnTo>
                  <a:lnTo>
                    <a:pt x="8076" y="5953"/>
                  </a:lnTo>
                  <a:lnTo>
                    <a:pt x="7991" y="5953"/>
                  </a:lnTo>
                  <a:lnTo>
                    <a:pt x="7905" y="5953"/>
                  </a:lnTo>
                  <a:lnTo>
                    <a:pt x="7819" y="5952"/>
                  </a:lnTo>
                  <a:lnTo>
                    <a:pt x="7732" y="5950"/>
                  </a:lnTo>
                  <a:lnTo>
                    <a:pt x="7646" y="5947"/>
                  </a:lnTo>
                  <a:lnTo>
                    <a:pt x="7559" y="5944"/>
                  </a:lnTo>
                  <a:lnTo>
                    <a:pt x="7385" y="5936"/>
                  </a:lnTo>
                  <a:lnTo>
                    <a:pt x="7210" y="5926"/>
                  </a:lnTo>
                  <a:lnTo>
                    <a:pt x="7035" y="5913"/>
                  </a:lnTo>
                  <a:lnTo>
                    <a:pt x="6860" y="5898"/>
                  </a:lnTo>
                  <a:lnTo>
                    <a:pt x="6684" y="5882"/>
                  </a:lnTo>
                  <a:lnTo>
                    <a:pt x="6507" y="5863"/>
                  </a:lnTo>
                  <a:lnTo>
                    <a:pt x="6330" y="5843"/>
                  </a:lnTo>
                  <a:lnTo>
                    <a:pt x="6153" y="5820"/>
                  </a:lnTo>
                  <a:lnTo>
                    <a:pt x="5976" y="5796"/>
                  </a:lnTo>
                  <a:lnTo>
                    <a:pt x="5798" y="5771"/>
                  </a:lnTo>
                  <a:lnTo>
                    <a:pt x="5620" y="5742"/>
                  </a:lnTo>
                  <a:lnTo>
                    <a:pt x="5442" y="5713"/>
                  </a:lnTo>
                  <a:lnTo>
                    <a:pt x="5264" y="5683"/>
                  </a:lnTo>
                  <a:lnTo>
                    <a:pt x="5086" y="5652"/>
                  </a:lnTo>
                  <a:lnTo>
                    <a:pt x="4907" y="5619"/>
                  </a:lnTo>
                  <a:lnTo>
                    <a:pt x="4729" y="5584"/>
                  </a:lnTo>
                  <a:lnTo>
                    <a:pt x="4551" y="5549"/>
                  </a:lnTo>
                  <a:lnTo>
                    <a:pt x="4373" y="5513"/>
                  </a:lnTo>
                  <a:lnTo>
                    <a:pt x="4195" y="5476"/>
                  </a:lnTo>
                  <a:lnTo>
                    <a:pt x="4017" y="5438"/>
                  </a:lnTo>
                  <a:lnTo>
                    <a:pt x="3839" y="5398"/>
                  </a:lnTo>
                  <a:lnTo>
                    <a:pt x="3662" y="5358"/>
                  </a:lnTo>
                  <a:lnTo>
                    <a:pt x="3484" y="5318"/>
                  </a:lnTo>
                  <a:lnTo>
                    <a:pt x="3308" y="5278"/>
                  </a:lnTo>
                  <a:lnTo>
                    <a:pt x="2955" y="5194"/>
                  </a:lnTo>
                  <a:lnTo>
                    <a:pt x="2605" y="5110"/>
                  </a:lnTo>
                  <a:lnTo>
                    <a:pt x="2256" y="5025"/>
                  </a:lnTo>
                  <a:lnTo>
                    <a:pt x="1911" y="4941"/>
                  </a:lnTo>
                  <a:lnTo>
                    <a:pt x="1419" y="4820"/>
                  </a:lnTo>
                  <a:lnTo>
                    <a:pt x="1178" y="4762"/>
                  </a:lnTo>
                  <a:lnTo>
                    <a:pt x="937" y="4704"/>
                  </a:lnTo>
                  <a:lnTo>
                    <a:pt x="700" y="4648"/>
                  </a:lnTo>
                  <a:lnTo>
                    <a:pt x="464" y="4594"/>
                  </a:lnTo>
                  <a:lnTo>
                    <a:pt x="231" y="4540"/>
                  </a:lnTo>
                  <a:lnTo>
                    <a:pt x="0" y="4490"/>
                  </a:lnTo>
                  <a:lnTo>
                    <a:pt x="0" y="4551"/>
                  </a:lnTo>
                  <a:lnTo>
                    <a:pt x="229" y="4602"/>
                  </a:lnTo>
                  <a:lnTo>
                    <a:pt x="461" y="4654"/>
                  </a:lnTo>
                  <a:lnTo>
                    <a:pt x="694" y="4708"/>
                  </a:lnTo>
                  <a:lnTo>
                    <a:pt x="930" y="4765"/>
                  </a:lnTo>
                  <a:lnTo>
                    <a:pt x="1169" y="4822"/>
                  </a:lnTo>
                  <a:lnTo>
                    <a:pt x="1409" y="4879"/>
                  </a:lnTo>
                  <a:lnTo>
                    <a:pt x="1896" y="4999"/>
                  </a:lnTo>
                  <a:lnTo>
                    <a:pt x="2272" y="5091"/>
                  </a:lnTo>
                  <a:lnTo>
                    <a:pt x="2651" y="5183"/>
                  </a:lnTo>
                  <a:lnTo>
                    <a:pt x="3032" y="5275"/>
                  </a:lnTo>
                  <a:lnTo>
                    <a:pt x="3224" y="5320"/>
                  </a:lnTo>
                  <a:lnTo>
                    <a:pt x="3416" y="5364"/>
                  </a:lnTo>
                  <a:lnTo>
                    <a:pt x="3608" y="5408"/>
                  </a:lnTo>
                  <a:lnTo>
                    <a:pt x="3801" y="5452"/>
                  </a:lnTo>
                  <a:lnTo>
                    <a:pt x="3993" y="5494"/>
                  </a:lnTo>
                  <a:lnTo>
                    <a:pt x="4187" y="5535"/>
                  </a:lnTo>
                  <a:lnTo>
                    <a:pt x="4380" y="5575"/>
                  </a:lnTo>
                  <a:lnTo>
                    <a:pt x="4573" y="5615"/>
                  </a:lnTo>
                  <a:lnTo>
                    <a:pt x="4767" y="5653"/>
                  </a:lnTo>
                  <a:lnTo>
                    <a:pt x="4961" y="5690"/>
                  </a:lnTo>
                  <a:lnTo>
                    <a:pt x="5155" y="5725"/>
                  </a:lnTo>
                  <a:lnTo>
                    <a:pt x="5349" y="5760"/>
                  </a:lnTo>
                  <a:lnTo>
                    <a:pt x="5542" y="5792"/>
                  </a:lnTo>
                  <a:lnTo>
                    <a:pt x="5736" y="5822"/>
                  </a:lnTo>
                  <a:lnTo>
                    <a:pt x="5929" y="5850"/>
                  </a:lnTo>
                  <a:lnTo>
                    <a:pt x="6122" y="5877"/>
                  </a:lnTo>
                  <a:lnTo>
                    <a:pt x="6314" y="5901"/>
                  </a:lnTo>
                  <a:lnTo>
                    <a:pt x="6506" y="5925"/>
                  </a:lnTo>
                  <a:lnTo>
                    <a:pt x="6698" y="5945"/>
                  </a:lnTo>
                  <a:lnTo>
                    <a:pt x="6889" y="5962"/>
                  </a:lnTo>
                  <a:lnTo>
                    <a:pt x="6985" y="5970"/>
                  </a:lnTo>
                  <a:lnTo>
                    <a:pt x="7080" y="5978"/>
                  </a:lnTo>
                  <a:lnTo>
                    <a:pt x="7175" y="5984"/>
                  </a:lnTo>
                  <a:lnTo>
                    <a:pt x="7271" y="5990"/>
                  </a:lnTo>
                  <a:lnTo>
                    <a:pt x="7365" y="5996"/>
                  </a:lnTo>
                  <a:lnTo>
                    <a:pt x="7460" y="6000"/>
                  </a:lnTo>
                  <a:lnTo>
                    <a:pt x="7554" y="6004"/>
                  </a:lnTo>
                  <a:lnTo>
                    <a:pt x="7649" y="6008"/>
                  </a:lnTo>
                  <a:lnTo>
                    <a:pt x="7742" y="6010"/>
                  </a:lnTo>
                  <a:lnTo>
                    <a:pt x="7837" y="6012"/>
                  </a:lnTo>
                  <a:lnTo>
                    <a:pt x="7930" y="6013"/>
                  </a:lnTo>
                  <a:lnTo>
                    <a:pt x="8024" y="6014"/>
                  </a:lnTo>
                  <a:lnTo>
                    <a:pt x="8182" y="6013"/>
                  </a:lnTo>
                  <a:lnTo>
                    <a:pt x="8340" y="6009"/>
                  </a:lnTo>
                  <a:lnTo>
                    <a:pt x="8497" y="6003"/>
                  </a:lnTo>
                  <a:lnTo>
                    <a:pt x="8574" y="6000"/>
                  </a:lnTo>
                  <a:lnTo>
                    <a:pt x="8652" y="5995"/>
                  </a:lnTo>
                  <a:lnTo>
                    <a:pt x="8730" y="5990"/>
                  </a:lnTo>
                  <a:lnTo>
                    <a:pt x="8807" y="5985"/>
                  </a:lnTo>
                  <a:lnTo>
                    <a:pt x="8885" y="5979"/>
                  </a:lnTo>
                  <a:lnTo>
                    <a:pt x="8962" y="5972"/>
                  </a:lnTo>
                  <a:lnTo>
                    <a:pt x="9040" y="5964"/>
                  </a:lnTo>
                  <a:lnTo>
                    <a:pt x="9116" y="5956"/>
                  </a:lnTo>
                  <a:lnTo>
                    <a:pt x="9193" y="5947"/>
                  </a:lnTo>
                  <a:lnTo>
                    <a:pt x="9269" y="5938"/>
                  </a:lnTo>
                  <a:lnTo>
                    <a:pt x="9345" y="5928"/>
                  </a:lnTo>
                  <a:lnTo>
                    <a:pt x="9421" y="5916"/>
                  </a:lnTo>
                  <a:lnTo>
                    <a:pt x="9496" y="5904"/>
                  </a:lnTo>
                  <a:lnTo>
                    <a:pt x="9572" y="5892"/>
                  </a:lnTo>
                  <a:lnTo>
                    <a:pt x="9647" y="5879"/>
                  </a:lnTo>
                  <a:lnTo>
                    <a:pt x="9723" y="5866"/>
                  </a:lnTo>
                  <a:lnTo>
                    <a:pt x="9797" y="5851"/>
                  </a:lnTo>
                  <a:lnTo>
                    <a:pt x="9871" y="5836"/>
                  </a:lnTo>
                  <a:lnTo>
                    <a:pt x="9946" y="5820"/>
                  </a:lnTo>
                  <a:lnTo>
                    <a:pt x="10019" y="5804"/>
                  </a:lnTo>
                  <a:lnTo>
                    <a:pt x="10094" y="5787"/>
                  </a:lnTo>
                  <a:lnTo>
                    <a:pt x="10167" y="5769"/>
                  </a:lnTo>
                  <a:lnTo>
                    <a:pt x="10239" y="5749"/>
                  </a:lnTo>
                  <a:lnTo>
                    <a:pt x="10313" y="5729"/>
                  </a:lnTo>
                  <a:lnTo>
                    <a:pt x="10385" y="5709"/>
                  </a:lnTo>
                  <a:lnTo>
                    <a:pt x="10458" y="5688"/>
                  </a:lnTo>
                  <a:lnTo>
                    <a:pt x="10530" y="5666"/>
                  </a:lnTo>
                  <a:lnTo>
                    <a:pt x="10602" y="5643"/>
                  </a:lnTo>
                  <a:lnTo>
                    <a:pt x="10673" y="5619"/>
                  </a:lnTo>
                  <a:lnTo>
                    <a:pt x="10744" y="5595"/>
                  </a:lnTo>
                  <a:lnTo>
                    <a:pt x="10816" y="5568"/>
                  </a:lnTo>
                  <a:lnTo>
                    <a:pt x="10886" y="5542"/>
                  </a:lnTo>
                  <a:lnTo>
                    <a:pt x="10957" y="5515"/>
                  </a:lnTo>
                  <a:lnTo>
                    <a:pt x="11026" y="5488"/>
                  </a:lnTo>
                  <a:lnTo>
                    <a:pt x="11095" y="5459"/>
                  </a:lnTo>
                  <a:lnTo>
                    <a:pt x="11165" y="5429"/>
                  </a:lnTo>
                  <a:lnTo>
                    <a:pt x="11234" y="5398"/>
                  </a:lnTo>
                  <a:lnTo>
                    <a:pt x="11303" y="5367"/>
                  </a:lnTo>
                  <a:lnTo>
                    <a:pt x="11371" y="5335"/>
                  </a:lnTo>
                  <a:lnTo>
                    <a:pt x="11439" y="5302"/>
                  </a:lnTo>
                  <a:lnTo>
                    <a:pt x="11507" y="5268"/>
                  </a:lnTo>
                  <a:lnTo>
                    <a:pt x="11574" y="5232"/>
                  </a:lnTo>
                  <a:lnTo>
                    <a:pt x="11641" y="5196"/>
                  </a:lnTo>
                  <a:lnTo>
                    <a:pt x="11708" y="5159"/>
                  </a:lnTo>
                  <a:lnTo>
                    <a:pt x="11774" y="5121"/>
                  </a:lnTo>
                  <a:lnTo>
                    <a:pt x="11840" y="5083"/>
                  </a:lnTo>
                  <a:lnTo>
                    <a:pt x="11905" y="5042"/>
                  </a:lnTo>
                  <a:lnTo>
                    <a:pt x="11970" y="5002"/>
                  </a:lnTo>
                  <a:lnTo>
                    <a:pt x="12035" y="4960"/>
                  </a:lnTo>
                  <a:lnTo>
                    <a:pt x="12099" y="4918"/>
                  </a:lnTo>
                  <a:lnTo>
                    <a:pt x="12163" y="4873"/>
                  </a:lnTo>
                  <a:lnTo>
                    <a:pt x="12227" y="4829"/>
                  </a:lnTo>
                  <a:lnTo>
                    <a:pt x="12290" y="4783"/>
                  </a:lnTo>
                  <a:lnTo>
                    <a:pt x="12354" y="4736"/>
                  </a:lnTo>
                  <a:lnTo>
                    <a:pt x="12416" y="4688"/>
                  </a:lnTo>
                  <a:lnTo>
                    <a:pt x="12478" y="4640"/>
                  </a:lnTo>
                  <a:lnTo>
                    <a:pt x="12540" y="4590"/>
                  </a:lnTo>
                  <a:lnTo>
                    <a:pt x="12601" y="4539"/>
                  </a:lnTo>
                  <a:lnTo>
                    <a:pt x="12664" y="4485"/>
                  </a:lnTo>
                  <a:lnTo>
                    <a:pt x="12726" y="4431"/>
                  </a:lnTo>
                  <a:lnTo>
                    <a:pt x="12787" y="4375"/>
                  </a:lnTo>
                  <a:lnTo>
                    <a:pt x="12847" y="4319"/>
                  </a:lnTo>
                  <a:lnTo>
                    <a:pt x="12907" y="4263"/>
                  </a:lnTo>
                  <a:lnTo>
                    <a:pt x="12965" y="4206"/>
                  </a:lnTo>
                  <a:lnTo>
                    <a:pt x="13023" y="4149"/>
                  </a:lnTo>
                  <a:lnTo>
                    <a:pt x="13080" y="4091"/>
                  </a:lnTo>
                  <a:lnTo>
                    <a:pt x="13135" y="4032"/>
                  </a:lnTo>
                  <a:lnTo>
                    <a:pt x="13189" y="3973"/>
                  </a:lnTo>
                  <a:lnTo>
                    <a:pt x="13243" y="3914"/>
                  </a:lnTo>
                  <a:lnTo>
                    <a:pt x="13295" y="3853"/>
                  </a:lnTo>
                  <a:lnTo>
                    <a:pt x="13347" y="3793"/>
                  </a:lnTo>
                  <a:lnTo>
                    <a:pt x="13397" y="3732"/>
                  </a:lnTo>
                  <a:lnTo>
                    <a:pt x="13447" y="3670"/>
                  </a:lnTo>
                  <a:lnTo>
                    <a:pt x="13496" y="3609"/>
                  </a:lnTo>
                  <a:lnTo>
                    <a:pt x="13543" y="3546"/>
                  </a:lnTo>
                  <a:lnTo>
                    <a:pt x="13590" y="3484"/>
                  </a:lnTo>
                  <a:lnTo>
                    <a:pt x="13635" y="3421"/>
                  </a:lnTo>
                  <a:lnTo>
                    <a:pt x="13680" y="3357"/>
                  </a:lnTo>
                  <a:lnTo>
                    <a:pt x="13723" y="3293"/>
                  </a:lnTo>
                  <a:lnTo>
                    <a:pt x="13766" y="3229"/>
                  </a:lnTo>
                  <a:lnTo>
                    <a:pt x="13807" y="3164"/>
                  </a:lnTo>
                  <a:lnTo>
                    <a:pt x="13847" y="3100"/>
                  </a:lnTo>
                  <a:lnTo>
                    <a:pt x="13886" y="3034"/>
                  </a:lnTo>
                  <a:lnTo>
                    <a:pt x="13925" y="2969"/>
                  </a:lnTo>
                  <a:lnTo>
                    <a:pt x="13963" y="2903"/>
                  </a:lnTo>
                  <a:lnTo>
                    <a:pt x="13999" y="2837"/>
                  </a:lnTo>
                  <a:lnTo>
                    <a:pt x="14034" y="2771"/>
                  </a:lnTo>
                  <a:lnTo>
                    <a:pt x="14067" y="2704"/>
                  </a:lnTo>
                  <a:lnTo>
                    <a:pt x="14100" y="2637"/>
                  </a:lnTo>
                  <a:lnTo>
                    <a:pt x="14133" y="2571"/>
                  </a:lnTo>
                  <a:lnTo>
                    <a:pt x="14164" y="2503"/>
                  </a:lnTo>
                  <a:lnTo>
                    <a:pt x="14193" y="2436"/>
                  </a:lnTo>
                  <a:lnTo>
                    <a:pt x="14222" y="2367"/>
                  </a:lnTo>
                  <a:lnTo>
                    <a:pt x="14250" y="2300"/>
                  </a:lnTo>
                  <a:lnTo>
                    <a:pt x="14276" y="2232"/>
                  </a:lnTo>
                  <a:lnTo>
                    <a:pt x="14302" y="2164"/>
                  </a:lnTo>
                  <a:lnTo>
                    <a:pt x="14326" y="2096"/>
                  </a:lnTo>
                  <a:lnTo>
                    <a:pt x="14350" y="2027"/>
                  </a:lnTo>
                  <a:lnTo>
                    <a:pt x="14372" y="1959"/>
                  </a:lnTo>
                  <a:lnTo>
                    <a:pt x="14393" y="1891"/>
                  </a:lnTo>
                  <a:lnTo>
                    <a:pt x="14412" y="1822"/>
                  </a:lnTo>
                  <a:lnTo>
                    <a:pt x="14431" y="1753"/>
                  </a:lnTo>
                  <a:lnTo>
                    <a:pt x="14449" y="1684"/>
                  </a:lnTo>
                  <a:lnTo>
                    <a:pt x="14466" y="1615"/>
                  </a:lnTo>
                  <a:lnTo>
                    <a:pt x="14482" y="1547"/>
                  </a:lnTo>
                  <a:lnTo>
                    <a:pt x="14496" y="1478"/>
                  </a:lnTo>
                  <a:lnTo>
                    <a:pt x="14509" y="1409"/>
                  </a:lnTo>
                  <a:lnTo>
                    <a:pt x="14521" y="1340"/>
                  </a:lnTo>
                  <a:lnTo>
                    <a:pt x="14532" y="1271"/>
                  </a:lnTo>
                  <a:lnTo>
                    <a:pt x="14542" y="1203"/>
                  </a:lnTo>
                  <a:lnTo>
                    <a:pt x="14550" y="1134"/>
                  </a:lnTo>
                  <a:lnTo>
                    <a:pt x="14558" y="1066"/>
                  </a:lnTo>
                  <a:lnTo>
                    <a:pt x="14564" y="996"/>
                  </a:lnTo>
                  <a:lnTo>
                    <a:pt x="14569" y="928"/>
                  </a:lnTo>
                  <a:lnTo>
                    <a:pt x="14573" y="860"/>
                  </a:lnTo>
                  <a:lnTo>
                    <a:pt x="14576" y="792"/>
                  </a:lnTo>
                  <a:lnTo>
                    <a:pt x="14577" y="724"/>
                  </a:lnTo>
                  <a:lnTo>
                    <a:pt x="14578" y="655"/>
                  </a:lnTo>
                  <a:lnTo>
                    <a:pt x="14577" y="588"/>
                  </a:lnTo>
                  <a:lnTo>
                    <a:pt x="14575" y="521"/>
                  </a:lnTo>
                  <a:lnTo>
                    <a:pt x="14572" y="453"/>
                  </a:lnTo>
                  <a:lnTo>
                    <a:pt x="14568" y="386"/>
                  </a:lnTo>
                  <a:lnTo>
                    <a:pt x="14832" y="5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2"/>
            <p:cNvSpPr>
              <a:spLocks/>
            </p:cNvSpPr>
            <p:nvPr/>
          </p:nvSpPr>
          <p:spPr bwMode="auto">
            <a:xfrm>
              <a:off x="5080295" y="1254804"/>
              <a:ext cx="2115465" cy="1329797"/>
            </a:xfrm>
            <a:custGeom>
              <a:avLst/>
              <a:gdLst>
                <a:gd name="T0" fmla="*/ 2147483647 w 11158"/>
                <a:gd name="T1" fmla="*/ 2147483647 h 7009"/>
                <a:gd name="T2" fmla="*/ 2147483647 w 11158"/>
                <a:gd name="T3" fmla="*/ 2147483647 h 7009"/>
                <a:gd name="T4" fmla="*/ 2147483647 w 11158"/>
                <a:gd name="T5" fmla="*/ 2147483647 h 7009"/>
                <a:gd name="T6" fmla="*/ 2147483647 w 11158"/>
                <a:gd name="T7" fmla="*/ 2147483647 h 7009"/>
                <a:gd name="T8" fmla="*/ 2147483647 w 11158"/>
                <a:gd name="T9" fmla="*/ 2147483647 h 7009"/>
                <a:gd name="T10" fmla="*/ 2147483647 w 11158"/>
                <a:gd name="T11" fmla="*/ 2147483647 h 7009"/>
                <a:gd name="T12" fmla="*/ 2147483647 w 11158"/>
                <a:gd name="T13" fmla="*/ 2147483647 h 7009"/>
                <a:gd name="T14" fmla="*/ 2147483647 w 11158"/>
                <a:gd name="T15" fmla="*/ 2147483647 h 7009"/>
                <a:gd name="T16" fmla="*/ 2147483647 w 11158"/>
                <a:gd name="T17" fmla="*/ 2147483647 h 7009"/>
                <a:gd name="T18" fmla="*/ 2147483647 w 11158"/>
                <a:gd name="T19" fmla="*/ 2147483647 h 7009"/>
                <a:gd name="T20" fmla="*/ 2147483647 w 11158"/>
                <a:gd name="T21" fmla="*/ 2147483647 h 7009"/>
                <a:gd name="T22" fmla="*/ 2147483647 w 11158"/>
                <a:gd name="T23" fmla="*/ 2147483647 h 7009"/>
                <a:gd name="T24" fmla="*/ 2147483647 w 11158"/>
                <a:gd name="T25" fmla="*/ 2147483647 h 7009"/>
                <a:gd name="T26" fmla="*/ 2147483647 w 11158"/>
                <a:gd name="T27" fmla="*/ 2147483647 h 7009"/>
                <a:gd name="T28" fmla="*/ 2147483647 w 11158"/>
                <a:gd name="T29" fmla="*/ 2147483647 h 7009"/>
                <a:gd name="T30" fmla="*/ 2147483647 w 11158"/>
                <a:gd name="T31" fmla="*/ 2147483647 h 7009"/>
                <a:gd name="T32" fmla="*/ 2147483647 w 11158"/>
                <a:gd name="T33" fmla="*/ 2147483647 h 7009"/>
                <a:gd name="T34" fmla="*/ 2147483647 w 11158"/>
                <a:gd name="T35" fmla="*/ 2147483647 h 7009"/>
                <a:gd name="T36" fmla="*/ 2147483647 w 11158"/>
                <a:gd name="T37" fmla="*/ 2147483647 h 7009"/>
                <a:gd name="T38" fmla="*/ 2147483647 w 11158"/>
                <a:gd name="T39" fmla="*/ 2147483647 h 7009"/>
                <a:gd name="T40" fmla="*/ 2147483647 w 11158"/>
                <a:gd name="T41" fmla="*/ 2147483647 h 7009"/>
                <a:gd name="T42" fmla="*/ 2147483647 w 11158"/>
                <a:gd name="T43" fmla="*/ 2147483647 h 7009"/>
                <a:gd name="T44" fmla="*/ 0 w 11158"/>
                <a:gd name="T45" fmla="*/ 2147483647 h 7009"/>
                <a:gd name="T46" fmla="*/ 2147483647 w 11158"/>
                <a:gd name="T47" fmla="*/ 2147483647 h 7009"/>
                <a:gd name="T48" fmla="*/ 2147483647 w 11158"/>
                <a:gd name="T49" fmla="*/ 2147483647 h 7009"/>
                <a:gd name="T50" fmla="*/ 2147483647 w 11158"/>
                <a:gd name="T51" fmla="*/ 2147483647 h 7009"/>
                <a:gd name="T52" fmla="*/ 2147483647 w 11158"/>
                <a:gd name="T53" fmla="*/ 2147483647 h 7009"/>
                <a:gd name="T54" fmla="*/ 2147483647 w 11158"/>
                <a:gd name="T55" fmla="*/ 2147483647 h 7009"/>
                <a:gd name="T56" fmla="*/ 2147483647 w 11158"/>
                <a:gd name="T57" fmla="*/ 2147483647 h 7009"/>
                <a:gd name="T58" fmla="*/ 2147483647 w 11158"/>
                <a:gd name="T59" fmla="*/ 2147483647 h 7009"/>
                <a:gd name="T60" fmla="*/ 2147483647 w 11158"/>
                <a:gd name="T61" fmla="*/ 2147483647 h 7009"/>
                <a:gd name="T62" fmla="*/ 2147483647 w 11158"/>
                <a:gd name="T63" fmla="*/ 2147483647 h 7009"/>
                <a:gd name="T64" fmla="*/ 2147483647 w 11158"/>
                <a:gd name="T65" fmla="*/ 2147483647 h 7009"/>
                <a:gd name="T66" fmla="*/ 2147483647 w 11158"/>
                <a:gd name="T67" fmla="*/ 2147483647 h 7009"/>
                <a:gd name="T68" fmla="*/ 2147483647 w 11158"/>
                <a:gd name="T69" fmla="*/ 2147483647 h 7009"/>
                <a:gd name="T70" fmla="*/ 2147483647 w 11158"/>
                <a:gd name="T71" fmla="*/ 2147483647 h 7009"/>
                <a:gd name="T72" fmla="*/ 2147483647 w 11158"/>
                <a:gd name="T73" fmla="*/ 2147483647 h 7009"/>
                <a:gd name="T74" fmla="*/ 2147483647 w 11158"/>
                <a:gd name="T75" fmla="*/ 2147483647 h 7009"/>
                <a:gd name="T76" fmla="*/ 2147483647 w 11158"/>
                <a:gd name="T77" fmla="*/ 2147483647 h 7009"/>
                <a:gd name="T78" fmla="*/ 2147483647 w 11158"/>
                <a:gd name="T79" fmla="*/ 2147483647 h 7009"/>
                <a:gd name="T80" fmla="*/ 2147483647 w 11158"/>
                <a:gd name="T81" fmla="*/ 2147483647 h 7009"/>
                <a:gd name="T82" fmla="*/ 2147483647 w 11158"/>
                <a:gd name="T83" fmla="*/ 2147483647 h 7009"/>
                <a:gd name="T84" fmla="*/ 2147483647 w 11158"/>
                <a:gd name="T85" fmla="*/ 2147483647 h 7009"/>
                <a:gd name="T86" fmla="*/ 2147483647 w 11158"/>
                <a:gd name="T87" fmla="*/ 2147483647 h 7009"/>
                <a:gd name="T88" fmla="*/ 2147483647 w 11158"/>
                <a:gd name="T89" fmla="*/ 2147483647 h 7009"/>
                <a:gd name="T90" fmla="*/ 2147483647 w 11158"/>
                <a:gd name="T91" fmla="*/ 2147483647 h 7009"/>
                <a:gd name="T92" fmla="*/ 2147483647 w 11158"/>
                <a:gd name="T93" fmla="*/ 2147483647 h 7009"/>
                <a:gd name="T94" fmla="*/ 2147483647 w 11158"/>
                <a:gd name="T95" fmla="*/ 2147483647 h 7009"/>
                <a:gd name="T96" fmla="*/ 2147483647 w 11158"/>
                <a:gd name="T97" fmla="*/ 2147483647 h 7009"/>
                <a:gd name="T98" fmla="*/ 2147483647 w 11158"/>
                <a:gd name="T99" fmla="*/ 2147483647 h 7009"/>
                <a:gd name="T100" fmla="*/ 2147483647 w 11158"/>
                <a:gd name="T101" fmla="*/ 2147483647 h 70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158" h="7009">
                  <a:moveTo>
                    <a:pt x="11158" y="648"/>
                  </a:moveTo>
                  <a:lnTo>
                    <a:pt x="11045" y="0"/>
                  </a:lnTo>
                  <a:lnTo>
                    <a:pt x="10622" y="503"/>
                  </a:lnTo>
                  <a:lnTo>
                    <a:pt x="10920" y="367"/>
                  </a:lnTo>
                  <a:lnTo>
                    <a:pt x="10885" y="515"/>
                  </a:lnTo>
                  <a:lnTo>
                    <a:pt x="10850" y="661"/>
                  </a:lnTo>
                  <a:lnTo>
                    <a:pt x="10813" y="805"/>
                  </a:lnTo>
                  <a:lnTo>
                    <a:pt x="10774" y="948"/>
                  </a:lnTo>
                  <a:lnTo>
                    <a:pt x="10734" y="1089"/>
                  </a:lnTo>
                  <a:lnTo>
                    <a:pt x="10692" y="1227"/>
                  </a:lnTo>
                  <a:lnTo>
                    <a:pt x="10650" y="1365"/>
                  </a:lnTo>
                  <a:lnTo>
                    <a:pt x="10606" y="1501"/>
                  </a:lnTo>
                  <a:lnTo>
                    <a:pt x="10559" y="1635"/>
                  </a:lnTo>
                  <a:lnTo>
                    <a:pt x="10513" y="1768"/>
                  </a:lnTo>
                  <a:lnTo>
                    <a:pt x="10465" y="1897"/>
                  </a:lnTo>
                  <a:lnTo>
                    <a:pt x="10415" y="2027"/>
                  </a:lnTo>
                  <a:lnTo>
                    <a:pt x="10363" y="2154"/>
                  </a:lnTo>
                  <a:lnTo>
                    <a:pt x="10311" y="2280"/>
                  </a:lnTo>
                  <a:lnTo>
                    <a:pt x="10258" y="2403"/>
                  </a:lnTo>
                  <a:lnTo>
                    <a:pt x="10202" y="2526"/>
                  </a:lnTo>
                  <a:lnTo>
                    <a:pt x="10145" y="2646"/>
                  </a:lnTo>
                  <a:lnTo>
                    <a:pt x="10088" y="2765"/>
                  </a:lnTo>
                  <a:lnTo>
                    <a:pt x="10027" y="2882"/>
                  </a:lnTo>
                  <a:lnTo>
                    <a:pt x="9967" y="2998"/>
                  </a:lnTo>
                  <a:lnTo>
                    <a:pt x="9905" y="3111"/>
                  </a:lnTo>
                  <a:lnTo>
                    <a:pt x="9841" y="3223"/>
                  </a:lnTo>
                  <a:lnTo>
                    <a:pt x="9776" y="3334"/>
                  </a:lnTo>
                  <a:lnTo>
                    <a:pt x="9711" y="3442"/>
                  </a:lnTo>
                  <a:lnTo>
                    <a:pt x="9642" y="3549"/>
                  </a:lnTo>
                  <a:lnTo>
                    <a:pt x="9574" y="3654"/>
                  </a:lnTo>
                  <a:lnTo>
                    <a:pt x="9503" y="3757"/>
                  </a:lnTo>
                  <a:lnTo>
                    <a:pt x="9431" y="3859"/>
                  </a:lnTo>
                  <a:lnTo>
                    <a:pt x="9359" y="3960"/>
                  </a:lnTo>
                  <a:lnTo>
                    <a:pt x="9283" y="4057"/>
                  </a:lnTo>
                  <a:lnTo>
                    <a:pt x="9208" y="4154"/>
                  </a:lnTo>
                  <a:lnTo>
                    <a:pt x="9130" y="4249"/>
                  </a:lnTo>
                  <a:lnTo>
                    <a:pt x="9052" y="4342"/>
                  </a:lnTo>
                  <a:lnTo>
                    <a:pt x="8972" y="4433"/>
                  </a:lnTo>
                  <a:lnTo>
                    <a:pt x="8891" y="4523"/>
                  </a:lnTo>
                  <a:lnTo>
                    <a:pt x="8807" y="4611"/>
                  </a:lnTo>
                  <a:lnTo>
                    <a:pt x="8724" y="4697"/>
                  </a:lnTo>
                  <a:lnTo>
                    <a:pt x="8638" y="4781"/>
                  </a:lnTo>
                  <a:lnTo>
                    <a:pt x="8552" y="4865"/>
                  </a:lnTo>
                  <a:lnTo>
                    <a:pt x="8463" y="4945"/>
                  </a:lnTo>
                  <a:lnTo>
                    <a:pt x="8374" y="5025"/>
                  </a:lnTo>
                  <a:lnTo>
                    <a:pt x="8283" y="5102"/>
                  </a:lnTo>
                  <a:lnTo>
                    <a:pt x="8191" y="5178"/>
                  </a:lnTo>
                  <a:lnTo>
                    <a:pt x="8097" y="5252"/>
                  </a:lnTo>
                  <a:lnTo>
                    <a:pt x="8003" y="5325"/>
                  </a:lnTo>
                  <a:lnTo>
                    <a:pt x="7906" y="5395"/>
                  </a:lnTo>
                  <a:lnTo>
                    <a:pt x="7809" y="5464"/>
                  </a:lnTo>
                  <a:lnTo>
                    <a:pt x="7710" y="5532"/>
                  </a:lnTo>
                  <a:lnTo>
                    <a:pt x="7610" y="5597"/>
                  </a:lnTo>
                  <a:lnTo>
                    <a:pt x="7508" y="5661"/>
                  </a:lnTo>
                  <a:lnTo>
                    <a:pt x="7404" y="5722"/>
                  </a:lnTo>
                  <a:lnTo>
                    <a:pt x="7301" y="5782"/>
                  </a:lnTo>
                  <a:lnTo>
                    <a:pt x="7195" y="5841"/>
                  </a:lnTo>
                  <a:lnTo>
                    <a:pt x="7088" y="5898"/>
                  </a:lnTo>
                  <a:lnTo>
                    <a:pt x="6980" y="5952"/>
                  </a:lnTo>
                  <a:lnTo>
                    <a:pt x="6869" y="6006"/>
                  </a:lnTo>
                  <a:lnTo>
                    <a:pt x="6759" y="6057"/>
                  </a:lnTo>
                  <a:lnTo>
                    <a:pt x="6646" y="6107"/>
                  </a:lnTo>
                  <a:lnTo>
                    <a:pt x="6532" y="6155"/>
                  </a:lnTo>
                  <a:lnTo>
                    <a:pt x="6418" y="6201"/>
                  </a:lnTo>
                  <a:lnTo>
                    <a:pt x="6301" y="6245"/>
                  </a:lnTo>
                  <a:lnTo>
                    <a:pt x="6183" y="6288"/>
                  </a:lnTo>
                  <a:lnTo>
                    <a:pt x="6065" y="6330"/>
                  </a:lnTo>
                  <a:lnTo>
                    <a:pt x="5944" y="6368"/>
                  </a:lnTo>
                  <a:lnTo>
                    <a:pt x="5855" y="6396"/>
                  </a:lnTo>
                  <a:lnTo>
                    <a:pt x="5765" y="6423"/>
                  </a:lnTo>
                  <a:lnTo>
                    <a:pt x="5676" y="6449"/>
                  </a:lnTo>
                  <a:lnTo>
                    <a:pt x="5585" y="6474"/>
                  </a:lnTo>
                  <a:lnTo>
                    <a:pt x="5496" y="6499"/>
                  </a:lnTo>
                  <a:lnTo>
                    <a:pt x="5405" y="6523"/>
                  </a:lnTo>
                  <a:lnTo>
                    <a:pt x="5315" y="6546"/>
                  </a:lnTo>
                  <a:lnTo>
                    <a:pt x="5224" y="6568"/>
                  </a:lnTo>
                  <a:lnTo>
                    <a:pt x="5132" y="6589"/>
                  </a:lnTo>
                  <a:lnTo>
                    <a:pt x="5042" y="6610"/>
                  </a:lnTo>
                  <a:lnTo>
                    <a:pt x="4950" y="6630"/>
                  </a:lnTo>
                  <a:lnTo>
                    <a:pt x="4860" y="6649"/>
                  </a:lnTo>
                  <a:lnTo>
                    <a:pt x="4768" y="6668"/>
                  </a:lnTo>
                  <a:lnTo>
                    <a:pt x="4677" y="6686"/>
                  </a:lnTo>
                  <a:lnTo>
                    <a:pt x="4585" y="6703"/>
                  </a:lnTo>
                  <a:lnTo>
                    <a:pt x="4493" y="6719"/>
                  </a:lnTo>
                  <a:lnTo>
                    <a:pt x="4401" y="6735"/>
                  </a:lnTo>
                  <a:lnTo>
                    <a:pt x="4309" y="6750"/>
                  </a:lnTo>
                  <a:lnTo>
                    <a:pt x="4217" y="6764"/>
                  </a:lnTo>
                  <a:lnTo>
                    <a:pt x="4125" y="6778"/>
                  </a:lnTo>
                  <a:lnTo>
                    <a:pt x="4032" y="6791"/>
                  </a:lnTo>
                  <a:lnTo>
                    <a:pt x="3940" y="6804"/>
                  </a:lnTo>
                  <a:lnTo>
                    <a:pt x="3755" y="6827"/>
                  </a:lnTo>
                  <a:lnTo>
                    <a:pt x="3569" y="6849"/>
                  </a:lnTo>
                  <a:lnTo>
                    <a:pt x="3383" y="6867"/>
                  </a:lnTo>
                  <a:lnTo>
                    <a:pt x="3196" y="6884"/>
                  </a:lnTo>
                  <a:lnTo>
                    <a:pt x="3009" y="6899"/>
                  </a:lnTo>
                  <a:lnTo>
                    <a:pt x="2822" y="6911"/>
                  </a:lnTo>
                  <a:lnTo>
                    <a:pt x="2634" y="6922"/>
                  </a:lnTo>
                  <a:lnTo>
                    <a:pt x="2447" y="6931"/>
                  </a:lnTo>
                  <a:lnTo>
                    <a:pt x="2259" y="6938"/>
                  </a:lnTo>
                  <a:lnTo>
                    <a:pt x="2071" y="6944"/>
                  </a:lnTo>
                  <a:lnTo>
                    <a:pt x="1883" y="6948"/>
                  </a:lnTo>
                  <a:lnTo>
                    <a:pt x="1695" y="6951"/>
                  </a:lnTo>
                  <a:lnTo>
                    <a:pt x="1507" y="6952"/>
                  </a:lnTo>
                  <a:lnTo>
                    <a:pt x="1318" y="6953"/>
                  </a:lnTo>
                  <a:lnTo>
                    <a:pt x="1130" y="6952"/>
                  </a:lnTo>
                  <a:lnTo>
                    <a:pt x="942" y="6950"/>
                  </a:lnTo>
                  <a:lnTo>
                    <a:pt x="753" y="6947"/>
                  </a:lnTo>
                  <a:lnTo>
                    <a:pt x="564" y="6943"/>
                  </a:lnTo>
                  <a:lnTo>
                    <a:pt x="376" y="6939"/>
                  </a:lnTo>
                  <a:lnTo>
                    <a:pt x="188" y="6934"/>
                  </a:lnTo>
                  <a:lnTo>
                    <a:pt x="0" y="6928"/>
                  </a:lnTo>
                  <a:lnTo>
                    <a:pt x="0" y="6983"/>
                  </a:lnTo>
                  <a:lnTo>
                    <a:pt x="188" y="6989"/>
                  </a:lnTo>
                  <a:lnTo>
                    <a:pt x="377" y="6994"/>
                  </a:lnTo>
                  <a:lnTo>
                    <a:pt x="565" y="6999"/>
                  </a:lnTo>
                  <a:lnTo>
                    <a:pt x="755" y="7003"/>
                  </a:lnTo>
                  <a:lnTo>
                    <a:pt x="944" y="7006"/>
                  </a:lnTo>
                  <a:lnTo>
                    <a:pt x="1133" y="7008"/>
                  </a:lnTo>
                  <a:lnTo>
                    <a:pt x="1322" y="7009"/>
                  </a:lnTo>
                  <a:lnTo>
                    <a:pt x="1510" y="7009"/>
                  </a:lnTo>
                  <a:lnTo>
                    <a:pt x="1699" y="7007"/>
                  </a:lnTo>
                  <a:lnTo>
                    <a:pt x="1888" y="7004"/>
                  </a:lnTo>
                  <a:lnTo>
                    <a:pt x="2076" y="7000"/>
                  </a:lnTo>
                  <a:lnTo>
                    <a:pt x="2265" y="6993"/>
                  </a:lnTo>
                  <a:lnTo>
                    <a:pt x="2453" y="6986"/>
                  </a:lnTo>
                  <a:lnTo>
                    <a:pt x="2641" y="6977"/>
                  </a:lnTo>
                  <a:lnTo>
                    <a:pt x="2829" y="6966"/>
                  </a:lnTo>
                  <a:lnTo>
                    <a:pt x="3017" y="6953"/>
                  </a:lnTo>
                  <a:lnTo>
                    <a:pt x="3205" y="6939"/>
                  </a:lnTo>
                  <a:lnTo>
                    <a:pt x="3392" y="6922"/>
                  </a:lnTo>
                  <a:lnTo>
                    <a:pt x="3579" y="6903"/>
                  </a:lnTo>
                  <a:lnTo>
                    <a:pt x="3765" y="6882"/>
                  </a:lnTo>
                  <a:lnTo>
                    <a:pt x="3858" y="6871"/>
                  </a:lnTo>
                  <a:lnTo>
                    <a:pt x="3951" y="6859"/>
                  </a:lnTo>
                  <a:lnTo>
                    <a:pt x="4043" y="6846"/>
                  </a:lnTo>
                  <a:lnTo>
                    <a:pt x="4137" y="6833"/>
                  </a:lnTo>
                  <a:lnTo>
                    <a:pt x="4229" y="6818"/>
                  </a:lnTo>
                  <a:lnTo>
                    <a:pt x="4322" y="6804"/>
                  </a:lnTo>
                  <a:lnTo>
                    <a:pt x="4414" y="6789"/>
                  </a:lnTo>
                  <a:lnTo>
                    <a:pt x="4506" y="6773"/>
                  </a:lnTo>
                  <a:lnTo>
                    <a:pt x="4598" y="6757"/>
                  </a:lnTo>
                  <a:lnTo>
                    <a:pt x="4690" y="6739"/>
                  </a:lnTo>
                  <a:lnTo>
                    <a:pt x="4782" y="6722"/>
                  </a:lnTo>
                  <a:lnTo>
                    <a:pt x="4874" y="6703"/>
                  </a:lnTo>
                  <a:lnTo>
                    <a:pt x="4966" y="6684"/>
                  </a:lnTo>
                  <a:lnTo>
                    <a:pt x="5057" y="6664"/>
                  </a:lnTo>
                  <a:lnTo>
                    <a:pt x="5149" y="6642"/>
                  </a:lnTo>
                  <a:lnTo>
                    <a:pt x="5239" y="6621"/>
                  </a:lnTo>
                  <a:lnTo>
                    <a:pt x="5331" y="6599"/>
                  </a:lnTo>
                  <a:lnTo>
                    <a:pt x="5421" y="6576"/>
                  </a:lnTo>
                  <a:lnTo>
                    <a:pt x="5513" y="6552"/>
                  </a:lnTo>
                  <a:lnTo>
                    <a:pt x="5603" y="6528"/>
                  </a:lnTo>
                  <a:lnTo>
                    <a:pt x="5693" y="6502"/>
                  </a:lnTo>
                  <a:lnTo>
                    <a:pt x="5783" y="6475"/>
                  </a:lnTo>
                  <a:lnTo>
                    <a:pt x="5874" y="6448"/>
                  </a:lnTo>
                  <a:lnTo>
                    <a:pt x="5963" y="6421"/>
                  </a:lnTo>
                  <a:lnTo>
                    <a:pt x="6034" y="6398"/>
                  </a:lnTo>
                  <a:lnTo>
                    <a:pt x="6103" y="6375"/>
                  </a:lnTo>
                  <a:lnTo>
                    <a:pt x="6172" y="6352"/>
                  </a:lnTo>
                  <a:lnTo>
                    <a:pt x="6241" y="6328"/>
                  </a:lnTo>
                  <a:lnTo>
                    <a:pt x="6309" y="6302"/>
                  </a:lnTo>
                  <a:lnTo>
                    <a:pt x="6378" y="6276"/>
                  </a:lnTo>
                  <a:lnTo>
                    <a:pt x="6445" y="6251"/>
                  </a:lnTo>
                  <a:lnTo>
                    <a:pt x="6512" y="6224"/>
                  </a:lnTo>
                  <a:lnTo>
                    <a:pt x="6579" y="6197"/>
                  </a:lnTo>
                  <a:lnTo>
                    <a:pt x="6645" y="6169"/>
                  </a:lnTo>
                  <a:lnTo>
                    <a:pt x="6710" y="6140"/>
                  </a:lnTo>
                  <a:lnTo>
                    <a:pt x="6776" y="6111"/>
                  </a:lnTo>
                  <a:lnTo>
                    <a:pt x="6840" y="6082"/>
                  </a:lnTo>
                  <a:lnTo>
                    <a:pt x="6906" y="6052"/>
                  </a:lnTo>
                  <a:lnTo>
                    <a:pt x="6969" y="6021"/>
                  </a:lnTo>
                  <a:lnTo>
                    <a:pt x="7032" y="5990"/>
                  </a:lnTo>
                  <a:lnTo>
                    <a:pt x="7096" y="5958"/>
                  </a:lnTo>
                  <a:lnTo>
                    <a:pt x="7158" y="5925"/>
                  </a:lnTo>
                  <a:lnTo>
                    <a:pt x="7220" y="5892"/>
                  </a:lnTo>
                  <a:lnTo>
                    <a:pt x="7283" y="5859"/>
                  </a:lnTo>
                  <a:lnTo>
                    <a:pt x="7344" y="5825"/>
                  </a:lnTo>
                  <a:lnTo>
                    <a:pt x="7404" y="5789"/>
                  </a:lnTo>
                  <a:lnTo>
                    <a:pt x="7465" y="5754"/>
                  </a:lnTo>
                  <a:lnTo>
                    <a:pt x="7525" y="5718"/>
                  </a:lnTo>
                  <a:lnTo>
                    <a:pt x="7584" y="5682"/>
                  </a:lnTo>
                  <a:lnTo>
                    <a:pt x="7644" y="5644"/>
                  </a:lnTo>
                  <a:lnTo>
                    <a:pt x="7702" y="5607"/>
                  </a:lnTo>
                  <a:lnTo>
                    <a:pt x="7760" y="5569"/>
                  </a:lnTo>
                  <a:lnTo>
                    <a:pt x="7818" y="5530"/>
                  </a:lnTo>
                  <a:lnTo>
                    <a:pt x="7875" y="5491"/>
                  </a:lnTo>
                  <a:lnTo>
                    <a:pt x="7932" y="5450"/>
                  </a:lnTo>
                  <a:lnTo>
                    <a:pt x="7989" y="5410"/>
                  </a:lnTo>
                  <a:lnTo>
                    <a:pt x="8044" y="5369"/>
                  </a:lnTo>
                  <a:lnTo>
                    <a:pt x="8099" y="5327"/>
                  </a:lnTo>
                  <a:lnTo>
                    <a:pt x="8155" y="5284"/>
                  </a:lnTo>
                  <a:lnTo>
                    <a:pt x="8209" y="5242"/>
                  </a:lnTo>
                  <a:lnTo>
                    <a:pt x="8263" y="5199"/>
                  </a:lnTo>
                  <a:lnTo>
                    <a:pt x="8317" y="5155"/>
                  </a:lnTo>
                  <a:lnTo>
                    <a:pt x="8370" y="5110"/>
                  </a:lnTo>
                  <a:lnTo>
                    <a:pt x="8422" y="5065"/>
                  </a:lnTo>
                  <a:lnTo>
                    <a:pt x="8475" y="5019"/>
                  </a:lnTo>
                  <a:lnTo>
                    <a:pt x="8526" y="4973"/>
                  </a:lnTo>
                  <a:lnTo>
                    <a:pt x="8577" y="4926"/>
                  </a:lnTo>
                  <a:lnTo>
                    <a:pt x="8628" y="4879"/>
                  </a:lnTo>
                  <a:lnTo>
                    <a:pt x="8679" y="4831"/>
                  </a:lnTo>
                  <a:lnTo>
                    <a:pt x="8729" y="4782"/>
                  </a:lnTo>
                  <a:lnTo>
                    <a:pt x="8778" y="4733"/>
                  </a:lnTo>
                  <a:lnTo>
                    <a:pt x="8827" y="4684"/>
                  </a:lnTo>
                  <a:lnTo>
                    <a:pt x="8875" y="4634"/>
                  </a:lnTo>
                  <a:lnTo>
                    <a:pt x="8923" y="4582"/>
                  </a:lnTo>
                  <a:lnTo>
                    <a:pt x="8970" y="4531"/>
                  </a:lnTo>
                  <a:lnTo>
                    <a:pt x="9018" y="4480"/>
                  </a:lnTo>
                  <a:lnTo>
                    <a:pt x="9064" y="4427"/>
                  </a:lnTo>
                  <a:lnTo>
                    <a:pt x="9110" y="4374"/>
                  </a:lnTo>
                  <a:lnTo>
                    <a:pt x="9156" y="4321"/>
                  </a:lnTo>
                  <a:lnTo>
                    <a:pt x="9201" y="4266"/>
                  </a:lnTo>
                  <a:lnTo>
                    <a:pt x="9246" y="4211"/>
                  </a:lnTo>
                  <a:lnTo>
                    <a:pt x="9290" y="4156"/>
                  </a:lnTo>
                  <a:lnTo>
                    <a:pt x="9333" y="4100"/>
                  </a:lnTo>
                  <a:lnTo>
                    <a:pt x="9377" y="4044"/>
                  </a:lnTo>
                  <a:lnTo>
                    <a:pt x="9420" y="3987"/>
                  </a:lnTo>
                  <a:lnTo>
                    <a:pt x="9462" y="3929"/>
                  </a:lnTo>
                  <a:lnTo>
                    <a:pt x="9503" y="3871"/>
                  </a:lnTo>
                  <a:lnTo>
                    <a:pt x="9545" y="3813"/>
                  </a:lnTo>
                  <a:lnTo>
                    <a:pt x="9606" y="3725"/>
                  </a:lnTo>
                  <a:lnTo>
                    <a:pt x="9665" y="3636"/>
                  </a:lnTo>
                  <a:lnTo>
                    <a:pt x="9724" y="3545"/>
                  </a:lnTo>
                  <a:lnTo>
                    <a:pt x="9781" y="3454"/>
                  </a:lnTo>
                  <a:lnTo>
                    <a:pt x="9837" y="3361"/>
                  </a:lnTo>
                  <a:lnTo>
                    <a:pt x="9893" y="3267"/>
                  </a:lnTo>
                  <a:lnTo>
                    <a:pt x="9947" y="3173"/>
                  </a:lnTo>
                  <a:lnTo>
                    <a:pt x="9999" y="3076"/>
                  </a:lnTo>
                  <a:lnTo>
                    <a:pt x="10052" y="2980"/>
                  </a:lnTo>
                  <a:lnTo>
                    <a:pt x="10103" y="2881"/>
                  </a:lnTo>
                  <a:lnTo>
                    <a:pt x="10153" y="2782"/>
                  </a:lnTo>
                  <a:lnTo>
                    <a:pt x="10202" y="2680"/>
                  </a:lnTo>
                  <a:lnTo>
                    <a:pt x="10250" y="2578"/>
                  </a:lnTo>
                  <a:lnTo>
                    <a:pt x="10297" y="2475"/>
                  </a:lnTo>
                  <a:lnTo>
                    <a:pt x="10343" y="2370"/>
                  </a:lnTo>
                  <a:lnTo>
                    <a:pt x="10388" y="2264"/>
                  </a:lnTo>
                  <a:lnTo>
                    <a:pt x="10433" y="2158"/>
                  </a:lnTo>
                  <a:lnTo>
                    <a:pt x="10475" y="2049"/>
                  </a:lnTo>
                  <a:lnTo>
                    <a:pt x="10517" y="1940"/>
                  </a:lnTo>
                  <a:lnTo>
                    <a:pt x="10558" y="1828"/>
                  </a:lnTo>
                  <a:lnTo>
                    <a:pt x="10599" y="1716"/>
                  </a:lnTo>
                  <a:lnTo>
                    <a:pt x="10638" y="1603"/>
                  </a:lnTo>
                  <a:lnTo>
                    <a:pt x="10676" y="1488"/>
                  </a:lnTo>
                  <a:lnTo>
                    <a:pt x="10713" y="1371"/>
                  </a:lnTo>
                  <a:lnTo>
                    <a:pt x="10749" y="1253"/>
                  </a:lnTo>
                  <a:lnTo>
                    <a:pt x="10785" y="1135"/>
                  </a:lnTo>
                  <a:lnTo>
                    <a:pt x="10819" y="1014"/>
                  </a:lnTo>
                  <a:lnTo>
                    <a:pt x="10852" y="892"/>
                  </a:lnTo>
                  <a:lnTo>
                    <a:pt x="10884" y="770"/>
                  </a:lnTo>
                  <a:lnTo>
                    <a:pt x="10916" y="645"/>
                  </a:lnTo>
                  <a:lnTo>
                    <a:pt x="10947" y="519"/>
                  </a:lnTo>
                  <a:lnTo>
                    <a:pt x="10976" y="391"/>
                  </a:lnTo>
                  <a:lnTo>
                    <a:pt x="11158" y="6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p:cNvSpPr>
              <a:spLocks/>
            </p:cNvSpPr>
            <p:nvPr/>
          </p:nvSpPr>
          <p:spPr bwMode="auto">
            <a:xfrm>
              <a:off x="1709353" y="5967488"/>
              <a:ext cx="491043" cy="890513"/>
            </a:xfrm>
            <a:custGeom>
              <a:avLst/>
              <a:gdLst>
                <a:gd name="T0" fmla="*/ 2147483647 w 2588"/>
                <a:gd name="T1" fmla="*/ 0 h 4699"/>
                <a:gd name="T2" fmla="*/ 2147483647 w 2588"/>
                <a:gd name="T3" fmla="*/ 2147483647 h 4699"/>
                <a:gd name="T4" fmla="*/ 0 w 2588"/>
                <a:gd name="T5" fmla="*/ 2147483647 h 4699"/>
                <a:gd name="T6" fmla="*/ 0 w 2588"/>
                <a:gd name="T7" fmla="*/ 2147483647 h 4699"/>
                <a:gd name="T8" fmla="*/ 2147483647 w 2588"/>
                <a:gd name="T9" fmla="*/ 0 h 46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8" h="4699">
                  <a:moveTo>
                    <a:pt x="2588" y="0"/>
                  </a:moveTo>
                  <a:lnTo>
                    <a:pt x="2588" y="4674"/>
                  </a:lnTo>
                  <a:lnTo>
                    <a:pt x="0" y="4699"/>
                  </a:lnTo>
                  <a:lnTo>
                    <a:pt x="0" y="25"/>
                  </a:lnTo>
                  <a:lnTo>
                    <a:pt x="2588"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Line 17"/>
            <p:cNvSpPr>
              <a:spLocks noChangeShapeType="1"/>
            </p:cNvSpPr>
            <p:nvPr/>
          </p:nvSpPr>
          <p:spPr bwMode="auto">
            <a:xfrm>
              <a:off x="6603855" y="3257463"/>
              <a:ext cx="0" cy="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33"/>
          <p:cNvGrpSpPr>
            <a:grpSpLocks/>
          </p:cNvGrpSpPr>
          <p:nvPr/>
        </p:nvGrpSpPr>
        <p:grpSpPr bwMode="auto">
          <a:xfrm>
            <a:off x="2613025" y="3603625"/>
            <a:ext cx="700088" cy="1120775"/>
            <a:chOff x="2625138" y="3870694"/>
            <a:chExt cx="700674" cy="1121345"/>
          </a:xfrm>
          <a:solidFill>
            <a:srgbClr val="FFC000"/>
          </a:solidFill>
        </p:grpSpPr>
        <p:sp>
          <p:nvSpPr>
            <p:cNvPr id="14" name="Freeform 15"/>
            <p:cNvSpPr>
              <a:spLocks/>
            </p:cNvSpPr>
            <p:nvPr/>
          </p:nvSpPr>
          <p:spPr bwMode="auto">
            <a:xfrm>
              <a:off x="2798937" y="4916391"/>
              <a:ext cx="347711" cy="75648"/>
            </a:xfrm>
            <a:custGeom>
              <a:avLst/>
              <a:gdLst>
                <a:gd name="T0" fmla="*/ 2147483647 w 1835"/>
                <a:gd name="T1" fmla="*/ 2147483647 h 394"/>
                <a:gd name="T2" fmla="*/ 2147483647 w 1835"/>
                <a:gd name="T3" fmla="*/ 2147483647 h 394"/>
                <a:gd name="T4" fmla="*/ 2147483647 w 1835"/>
                <a:gd name="T5" fmla="*/ 2147483647 h 394"/>
                <a:gd name="T6" fmla="*/ 2147483647 w 1835"/>
                <a:gd name="T7" fmla="*/ 2147483647 h 394"/>
                <a:gd name="T8" fmla="*/ 2147483647 w 1835"/>
                <a:gd name="T9" fmla="*/ 2147483647 h 394"/>
                <a:gd name="T10" fmla="*/ 2147483647 w 1835"/>
                <a:gd name="T11" fmla="*/ 2147483647 h 394"/>
                <a:gd name="T12" fmla="*/ 2147483647 w 1835"/>
                <a:gd name="T13" fmla="*/ 2147483647 h 394"/>
                <a:gd name="T14" fmla="*/ 2147483647 w 1835"/>
                <a:gd name="T15" fmla="*/ 2147483647 h 394"/>
                <a:gd name="T16" fmla="*/ 2147483647 w 1835"/>
                <a:gd name="T17" fmla="*/ 2147483647 h 394"/>
                <a:gd name="T18" fmla="*/ 2147483647 w 1835"/>
                <a:gd name="T19" fmla="*/ 2147483647 h 394"/>
                <a:gd name="T20" fmla="*/ 2147483647 w 1835"/>
                <a:gd name="T21" fmla="*/ 2147483647 h 394"/>
                <a:gd name="T22" fmla="*/ 2147483647 w 1835"/>
                <a:gd name="T23" fmla="*/ 2147483647 h 394"/>
                <a:gd name="T24" fmla="*/ 2147483647 w 1835"/>
                <a:gd name="T25" fmla="*/ 2147483647 h 394"/>
                <a:gd name="T26" fmla="*/ 2147483647 w 1835"/>
                <a:gd name="T27" fmla="*/ 2147483647 h 394"/>
                <a:gd name="T28" fmla="*/ 2147483647 w 1835"/>
                <a:gd name="T29" fmla="*/ 2147483647 h 394"/>
                <a:gd name="T30" fmla="*/ 2147483647 w 1835"/>
                <a:gd name="T31" fmla="*/ 2147483647 h 394"/>
                <a:gd name="T32" fmla="*/ 2147483647 w 1835"/>
                <a:gd name="T33" fmla="*/ 2147483647 h 394"/>
                <a:gd name="T34" fmla="*/ 2147483647 w 1835"/>
                <a:gd name="T35" fmla="*/ 2147483647 h 394"/>
                <a:gd name="T36" fmla="*/ 2147483647 w 1835"/>
                <a:gd name="T37" fmla="*/ 2147483647 h 394"/>
                <a:gd name="T38" fmla="*/ 2147483647 w 1835"/>
                <a:gd name="T39" fmla="*/ 2147483647 h 394"/>
                <a:gd name="T40" fmla="*/ 2147483647 w 1835"/>
                <a:gd name="T41" fmla="*/ 2147483647 h 394"/>
                <a:gd name="T42" fmla="*/ 2147483647 w 1835"/>
                <a:gd name="T43" fmla="*/ 2147483647 h 394"/>
                <a:gd name="T44" fmla="*/ 2147483647 w 1835"/>
                <a:gd name="T45" fmla="*/ 2147483647 h 394"/>
                <a:gd name="T46" fmla="*/ 2147483647 w 1835"/>
                <a:gd name="T47" fmla="*/ 2147483647 h 394"/>
                <a:gd name="T48" fmla="*/ 2147483647 w 1835"/>
                <a:gd name="T49" fmla="*/ 2147483647 h 394"/>
                <a:gd name="T50" fmla="*/ 0 w 1835"/>
                <a:gd name="T51" fmla="*/ 2147483647 h 394"/>
                <a:gd name="T52" fmla="*/ 2147483647 w 1835"/>
                <a:gd name="T53" fmla="*/ 2147483647 h 394"/>
                <a:gd name="T54" fmla="*/ 2147483647 w 1835"/>
                <a:gd name="T55" fmla="*/ 2147483647 h 394"/>
                <a:gd name="T56" fmla="*/ 2147483647 w 1835"/>
                <a:gd name="T57" fmla="*/ 2147483647 h 394"/>
                <a:gd name="T58" fmla="*/ 2147483647 w 1835"/>
                <a:gd name="T59" fmla="*/ 2147483647 h 394"/>
                <a:gd name="T60" fmla="*/ 2147483647 w 1835"/>
                <a:gd name="T61" fmla="*/ 2147483647 h 394"/>
                <a:gd name="T62" fmla="*/ 2147483647 w 1835"/>
                <a:gd name="T63" fmla="*/ 2147483647 h 394"/>
                <a:gd name="T64" fmla="*/ 2147483647 w 1835"/>
                <a:gd name="T65" fmla="*/ 2147483647 h 394"/>
                <a:gd name="T66" fmla="*/ 2147483647 w 1835"/>
                <a:gd name="T67" fmla="*/ 2147483647 h 394"/>
                <a:gd name="T68" fmla="*/ 2147483647 w 1835"/>
                <a:gd name="T69" fmla="*/ 2147483647 h 394"/>
                <a:gd name="T70" fmla="*/ 2147483647 w 1835"/>
                <a:gd name="T71" fmla="*/ 2147483647 h 394"/>
                <a:gd name="T72" fmla="*/ 2147483647 w 1835"/>
                <a:gd name="T73" fmla="*/ 2147483647 h 394"/>
                <a:gd name="T74" fmla="*/ 2147483647 w 1835"/>
                <a:gd name="T75" fmla="*/ 0 h 394"/>
                <a:gd name="T76" fmla="*/ 2147483647 w 1835"/>
                <a:gd name="T77" fmla="*/ 2147483647 h 394"/>
                <a:gd name="T78" fmla="*/ 2147483647 w 1835"/>
                <a:gd name="T79" fmla="*/ 2147483647 h 394"/>
                <a:gd name="T80" fmla="*/ 2147483647 w 1835"/>
                <a:gd name="T81" fmla="*/ 2147483647 h 394"/>
                <a:gd name="T82" fmla="*/ 2147483647 w 1835"/>
                <a:gd name="T83" fmla="*/ 2147483647 h 394"/>
                <a:gd name="T84" fmla="*/ 2147483647 w 1835"/>
                <a:gd name="T85" fmla="*/ 2147483647 h 394"/>
                <a:gd name="T86" fmla="*/ 2147483647 w 1835"/>
                <a:gd name="T87" fmla="*/ 2147483647 h 394"/>
                <a:gd name="T88" fmla="*/ 2147483647 w 1835"/>
                <a:gd name="T89" fmla="*/ 2147483647 h 394"/>
                <a:gd name="T90" fmla="*/ 2147483647 w 1835"/>
                <a:gd name="T91" fmla="*/ 2147483647 h 394"/>
                <a:gd name="T92" fmla="*/ 2147483647 w 1835"/>
                <a:gd name="T93" fmla="*/ 2147483647 h 394"/>
                <a:gd name="T94" fmla="*/ 2147483647 w 1835"/>
                <a:gd name="T95" fmla="*/ 2147483647 h 394"/>
                <a:gd name="T96" fmla="*/ 2147483647 w 1835"/>
                <a:gd name="T97" fmla="*/ 2147483647 h 394"/>
                <a:gd name="T98" fmla="*/ 2147483647 w 1835"/>
                <a:gd name="T99" fmla="*/ 2147483647 h 394"/>
                <a:gd name="T100" fmla="*/ 2147483647 w 1835"/>
                <a:gd name="T101" fmla="*/ 2147483647 h 3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35" h="394">
                  <a:moveTo>
                    <a:pt x="1835" y="198"/>
                  </a:moveTo>
                  <a:lnTo>
                    <a:pt x="1835" y="198"/>
                  </a:lnTo>
                  <a:lnTo>
                    <a:pt x="1834" y="208"/>
                  </a:lnTo>
                  <a:lnTo>
                    <a:pt x="1830" y="218"/>
                  </a:lnTo>
                  <a:lnTo>
                    <a:pt x="1824" y="228"/>
                  </a:lnTo>
                  <a:lnTo>
                    <a:pt x="1816" y="237"/>
                  </a:lnTo>
                  <a:lnTo>
                    <a:pt x="1806" y="247"/>
                  </a:lnTo>
                  <a:lnTo>
                    <a:pt x="1794" y="256"/>
                  </a:lnTo>
                  <a:lnTo>
                    <a:pt x="1779" y="265"/>
                  </a:lnTo>
                  <a:lnTo>
                    <a:pt x="1763" y="274"/>
                  </a:lnTo>
                  <a:lnTo>
                    <a:pt x="1745" y="283"/>
                  </a:lnTo>
                  <a:lnTo>
                    <a:pt x="1725" y="291"/>
                  </a:lnTo>
                  <a:lnTo>
                    <a:pt x="1702" y="299"/>
                  </a:lnTo>
                  <a:lnTo>
                    <a:pt x="1678" y="307"/>
                  </a:lnTo>
                  <a:lnTo>
                    <a:pt x="1653" y="315"/>
                  </a:lnTo>
                  <a:lnTo>
                    <a:pt x="1625" y="322"/>
                  </a:lnTo>
                  <a:lnTo>
                    <a:pt x="1597" y="329"/>
                  </a:lnTo>
                  <a:lnTo>
                    <a:pt x="1567" y="336"/>
                  </a:lnTo>
                  <a:lnTo>
                    <a:pt x="1501" y="349"/>
                  </a:lnTo>
                  <a:lnTo>
                    <a:pt x="1431" y="361"/>
                  </a:lnTo>
                  <a:lnTo>
                    <a:pt x="1354" y="371"/>
                  </a:lnTo>
                  <a:lnTo>
                    <a:pt x="1275" y="379"/>
                  </a:lnTo>
                  <a:lnTo>
                    <a:pt x="1191" y="386"/>
                  </a:lnTo>
                  <a:lnTo>
                    <a:pt x="1102" y="390"/>
                  </a:lnTo>
                  <a:lnTo>
                    <a:pt x="1011" y="393"/>
                  </a:lnTo>
                  <a:lnTo>
                    <a:pt x="917" y="394"/>
                  </a:lnTo>
                  <a:lnTo>
                    <a:pt x="823" y="393"/>
                  </a:lnTo>
                  <a:lnTo>
                    <a:pt x="732" y="390"/>
                  </a:lnTo>
                  <a:lnTo>
                    <a:pt x="644" y="386"/>
                  </a:lnTo>
                  <a:lnTo>
                    <a:pt x="560" y="379"/>
                  </a:lnTo>
                  <a:lnTo>
                    <a:pt x="479" y="371"/>
                  </a:lnTo>
                  <a:lnTo>
                    <a:pt x="404" y="361"/>
                  </a:lnTo>
                  <a:lnTo>
                    <a:pt x="334" y="349"/>
                  </a:lnTo>
                  <a:lnTo>
                    <a:pt x="268" y="336"/>
                  </a:lnTo>
                  <a:lnTo>
                    <a:pt x="238" y="329"/>
                  </a:lnTo>
                  <a:lnTo>
                    <a:pt x="209" y="322"/>
                  </a:lnTo>
                  <a:lnTo>
                    <a:pt x="182" y="315"/>
                  </a:lnTo>
                  <a:lnTo>
                    <a:pt x="157" y="307"/>
                  </a:lnTo>
                  <a:lnTo>
                    <a:pt x="132" y="299"/>
                  </a:lnTo>
                  <a:lnTo>
                    <a:pt x="110" y="291"/>
                  </a:lnTo>
                  <a:lnTo>
                    <a:pt x="90" y="283"/>
                  </a:lnTo>
                  <a:lnTo>
                    <a:pt x="72" y="274"/>
                  </a:lnTo>
                  <a:lnTo>
                    <a:pt x="55" y="265"/>
                  </a:lnTo>
                  <a:lnTo>
                    <a:pt x="41" y="256"/>
                  </a:lnTo>
                  <a:lnTo>
                    <a:pt x="29" y="247"/>
                  </a:lnTo>
                  <a:lnTo>
                    <a:pt x="18" y="237"/>
                  </a:lnTo>
                  <a:lnTo>
                    <a:pt x="10" y="228"/>
                  </a:lnTo>
                  <a:lnTo>
                    <a:pt x="5" y="218"/>
                  </a:lnTo>
                  <a:lnTo>
                    <a:pt x="1" y="208"/>
                  </a:lnTo>
                  <a:lnTo>
                    <a:pt x="0" y="198"/>
                  </a:lnTo>
                  <a:lnTo>
                    <a:pt x="1" y="188"/>
                  </a:lnTo>
                  <a:lnTo>
                    <a:pt x="5" y="177"/>
                  </a:lnTo>
                  <a:lnTo>
                    <a:pt x="10" y="167"/>
                  </a:lnTo>
                  <a:lnTo>
                    <a:pt x="18" y="157"/>
                  </a:lnTo>
                  <a:lnTo>
                    <a:pt x="29" y="148"/>
                  </a:lnTo>
                  <a:lnTo>
                    <a:pt x="41" y="139"/>
                  </a:lnTo>
                  <a:lnTo>
                    <a:pt x="55" y="130"/>
                  </a:lnTo>
                  <a:lnTo>
                    <a:pt x="72" y="121"/>
                  </a:lnTo>
                  <a:lnTo>
                    <a:pt x="90" y="112"/>
                  </a:lnTo>
                  <a:lnTo>
                    <a:pt x="110" y="104"/>
                  </a:lnTo>
                  <a:lnTo>
                    <a:pt x="132" y="95"/>
                  </a:lnTo>
                  <a:lnTo>
                    <a:pt x="157" y="87"/>
                  </a:lnTo>
                  <a:lnTo>
                    <a:pt x="182" y="80"/>
                  </a:lnTo>
                  <a:lnTo>
                    <a:pt x="209" y="72"/>
                  </a:lnTo>
                  <a:lnTo>
                    <a:pt x="238" y="65"/>
                  </a:lnTo>
                  <a:lnTo>
                    <a:pt x="268" y="58"/>
                  </a:lnTo>
                  <a:lnTo>
                    <a:pt x="334" y="46"/>
                  </a:lnTo>
                  <a:lnTo>
                    <a:pt x="404" y="35"/>
                  </a:lnTo>
                  <a:lnTo>
                    <a:pt x="479" y="25"/>
                  </a:lnTo>
                  <a:lnTo>
                    <a:pt x="560" y="16"/>
                  </a:lnTo>
                  <a:lnTo>
                    <a:pt x="644" y="9"/>
                  </a:lnTo>
                  <a:lnTo>
                    <a:pt x="732" y="4"/>
                  </a:lnTo>
                  <a:lnTo>
                    <a:pt x="823" y="1"/>
                  </a:lnTo>
                  <a:lnTo>
                    <a:pt x="917" y="0"/>
                  </a:lnTo>
                  <a:lnTo>
                    <a:pt x="1011" y="1"/>
                  </a:lnTo>
                  <a:lnTo>
                    <a:pt x="1102" y="4"/>
                  </a:lnTo>
                  <a:lnTo>
                    <a:pt x="1191" y="9"/>
                  </a:lnTo>
                  <a:lnTo>
                    <a:pt x="1275" y="16"/>
                  </a:lnTo>
                  <a:lnTo>
                    <a:pt x="1354" y="25"/>
                  </a:lnTo>
                  <a:lnTo>
                    <a:pt x="1431" y="35"/>
                  </a:lnTo>
                  <a:lnTo>
                    <a:pt x="1501" y="46"/>
                  </a:lnTo>
                  <a:lnTo>
                    <a:pt x="1567" y="58"/>
                  </a:lnTo>
                  <a:lnTo>
                    <a:pt x="1597" y="65"/>
                  </a:lnTo>
                  <a:lnTo>
                    <a:pt x="1625" y="72"/>
                  </a:lnTo>
                  <a:lnTo>
                    <a:pt x="1653" y="80"/>
                  </a:lnTo>
                  <a:lnTo>
                    <a:pt x="1678" y="87"/>
                  </a:lnTo>
                  <a:lnTo>
                    <a:pt x="1702" y="95"/>
                  </a:lnTo>
                  <a:lnTo>
                    <a:pt x="1725" y="104"/>
                  </a:lnTo>
                  <a:lnTo>
                    <a:pt x="1745" y="112"/>
                  </a:lnTo>
                  <a:lnTo>
                    <a:pt x="1763" y="121"/>
                  </a:lnTo>
                  <a:lnTo>
                    <a:pt x="1779" y="130"/>
                  </a:lnTo>
                  <a:lnTo>
                    <a:pt x="1794" y="139"/>
                  </a:lnTo>
                  <a:lnTo>
                    <a:pt x="1806" y="148"/>
                  </a:lnTo>
                  <a:lnTo>
                    <a:pt x="1816" y="157"/>
                  </a:lnTo>
                  <a:lnTo>
                    <a:pt x="1824" y="167"/>
                  </a:lnTo>
                  <a:lnTo>
                    <a:pt x="1830" y="177"/>
                  </a:lnTo>
                  <a:lnTo>
                    <a:pt x="1834" y="188"/>
                  </a:lnTo>
                  <a:lnTo>
                    <a:pt x="1835"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latin typeface="Times New Roman" pitchFamily="18" charset="0"/>
                <a:ea typeface="+mn-ea"/>
                <a:cs typeface="Arial" charset="0"/>
              </a:endParaRPr>
            </a:p>
          </p:txBody>
        </p:sp>
        <p:grpSp>
          <p:nvGrpSpPr>
            <p:cNvPr id="15" name="Group 30"/>
            <p:cNvGrpSpPr/>
            <p:nvPr/>
          </p:nvGrpSpPr>
          <p:grpSpPr>
            <a:xfrm>
              <a:off x="2625138" y="3870694"/>
              <a:ext cx="700674" cy="1070474"/>
              <a:chOff x="1187624" y="2722226"/>
              <a:chExt cx="700674" cy="1070474"/>
            </a:xfrm>
            <a:grpFill/>
          </p:grpSpPr>
          <p:sp>
            <p:nvSpPr>
              <p:cNvPr id="16" name="Freeform 20"/>
              <p:cNvSpPr>
                <a:spLocks noEditPoints="1"/>
              </p:cNvSpPr>
              <p:nvPr/>
            </p:nvSpPr>
            <p:spPr bwMode="auto">
              <a:xfrm>
                <a:off x="1187624" y="2722226"/>
                <a:ext cx="700674" cy="1070474"/>
              </a:xfrm>
              <a:custGeom>
                <a:avLst/>
                <a:gdLst>
                  <a:gd name="T0" fmla="*/ 3490 w 3526"/>
                  <a:gd name="T1" fmla="*/ 1408 h 5386"/>
                  <a:gd name="T2" fmla="*/ 3352 w 3526"/>
                  <a:gd name="T3" fmla="*/ 999 h 5386"/>
                  <a:gd name="T4" fmla="*/ 3123 w 3526"/>
                  <a:gd name="T5" fmla="*/ 642 h 5386"/>
                  <a:gd name="T6" fmla="*/ 2818 w 3526"/>
                  <a:gd name="T7" fmla="*/ 351 h 5386"/>
                  <a:gd name="T8" fmla="*/ 2449 w 3526"/>
                  <a:gd name="T9" fmla="*/ 139 h 5386"/>
                  <a:gd name="T10" fmla="*/ 2032 w 3526"/>
                  <a:gd name="T11" fmla="*/ 21 h 5386"/>
                  <a:gd name="T12" fmla="*/ 1627 w 3526"/>
                  <a:gd name="T13" fmla="*/ 6 h 5386"/>
                  <a:gd name="T14" fmla="*/ 1198 w 3526"/>
                  <a:gd name="T15" fmla="*/ 93 h 5386"/>
                  <a:gd name="T16" fmla="*/ 813 w 3526"/>
                  <a:gd name="T17" fmla="*/ 278 h 5386"/>
                  <a:gd name="T18" fmla="*/ 487 w 3526"/>
                  <a:gd name="T19" fmla="*/ 547 h 5386"/>
                  <a:gd name="T20" fmla="*/ 234 w 3526"/>
                  <a:gd name="T21" fmla="*/ 886 h 5386"/>
                  <a:gd name="T22" fmla="*/ 68 w 3526"/>
                  <a:gd name="T23" fmla="*/ 1280 h 5386"/>
                  <a:gd name="T24" fmla="*/ 1 w 3526"/>
                  <a:gd name="T25" fmla="*/ 1718 h 5386"/>
                  <a:gd name="T26" fmla="*/ 5 w 3526"/>
                  <a:gd name="T27" fmla="*/ 1997 h 5386"/>
                  <a:gd name="T28" fmla="*/ 163 w 3526"/>
                  <a:gd name="T29" fmla="*/ 2772 h 5386"/>
                  <a:gd name="T30" fmla="*/ 482 w 3526"/>
                  <a:gd name="T31" fmla="*/ 3531 h 5386"/>
                  <a:gd name="T32" fmla="*/ 882 w 3526"/>
                  <a:gd name="T33" fmla="*/ 4222 h 5386"/>
                  <a:gd name="T34" fmla="*/ 1547 w 3526"/>
                  <a:gd name="T35" fmla="*/ 5133 h 5386"/>
                  <a:gd name="T36" fmla="*/ 1926 w 3526"/>
                  <a:gd name="T37" fmla="*/ 5198 h 5386"/>
                  <a:gd name="T38" fmla="*/ 2603 w 3526"/>
                  <a:gd name="T39" fmla="*/ 4285 h 5386"/>
                  <a:gd name="T40" fmla="*/ 3006 w 3526"/>
                  <a:gd name="T41" fmla="*/ 3604 h 5386"/>
                  <a:gd name="T42" fmla="*/ 3337 w 3526"/>
                  <a:gd name="T43" fmla="*/ 2850 h 5386"/>
                  <a:gd name="T44" fmla="*/ 3514 w 3526"/>
                  <a:gd name="T45" fmla="*/ 2073 h 5386"/>
                  <a:gd name="T46" fmla="*/ 3526 w 3526"/>
                  <a:gd name="T47" fmla="*/ 1763 h 5386"/>
                  <a:gd name="T48" fmla="*/ 1327 w 3526"/>
                  <a:gd name="T49" fmla="*/ 3800 h 5386"/>
                  <a:gd name="T50" fmla="*/ 861 w 3526"/>
                  <a:gd name="T51" fmla="*/ 3547 h 5386"/>
                  <a:gd name="T52" fmla="*/ 522 w 3526"/>
                  <a:gd name="T53" fmla="*/ 3144 h 5386"/>
                  <a:gd name="T54" fmla="*/ 585 w 3526"/>
                  <a:gd name="T55" fmla="*/ 3133 h 5386"/>
                  <a:gd name="T56" fmla="*/ 962 w 3526"/>
                  <a:gd name="T57" fmla="*/ 3422 h 5386"/>
                  <a:gd name="T58" fmla="*/ 1414 w 3526"/>
                  <a:gd name="T59" fmla="*/ 3593 h 5386"/>
                  <a:gd name="T60" fmla="*/ 1865 w 3526"/>
                  <a:gd name="T61" fmla="*/ 3627 h 5386"/>
                  <a:gd name="T62" fmla="*/ 2347 w 3526"/>
                  <a:gd name="T63" fmla="*/ 3524 h 5386"/>
                  <a:gd name="T64" fmla="*/ 2764 w 3526"/>
                  <a:gd name="T65" fmla="*/ 3291 h 5386"/>
                  <a:gd name="T66" fmla="*/ 3096 w 3526"/>
                  <a:gd name="T67" fmla="*/ 2951 h 5386"/>
                  <a:gd name="T68" fmla="*/ 2853 w 3526"/>
                  <a:gd name="T69" fmla="*/ 3362 h 5386"/>
                  <a:gd name="T70" fmla="*/ 2445 w 3526"/>
                  <a:gd name="T71" fmla="*/ 3695 h 5386"/>
                  <a:gd name="T72" fmla="*/ 1932 w 3526"/>
                  <a:gd name="T73" fmla="*/ 3859 h 5386"/>
                  <a:gd name="T74" fmla="*/ 1617 w 3526"/>
                  <a:gd name="T75" fmla="*/ 3183 h 5386"/>
                  <a:gd name="T76" fmla="*/ 1272 w 3526"/>
                  <a:gd name="T77" fmla="*/ 3103 h 5386"/>
                  <a:gd name="T78" fmla="*/ 966 w 3526"/>
                  <a:gd name="T79" fmla="*/ 2946 h 5386"/>
                  <a:gd name="T80" fmla="*/ 707 w 3526"/>
                  <a:gd name="T81" fmla="*/ 2723 h 5386"/>
                  <a:gd name="T82" fmla="*/ 509 w 3526"/>
                  <a:gd name="T83" fmla="*/ 2443 h 5386"/>
                  <a:gd name="T84" fmla="*/ 382 w 3526"/>
                  <a:gd name="T85" fmla="*/ 2120 h 5386"/>
                  <a:gd name="T86" fmla="*/ 337 w 3526"/>
                  <a:gd name="T87" fmla="*/ 1763 h 5386"/>
                  <a:gd name="T88" fmla="*/ 373 w 3526"/>
                  <a:gd name="T89" fmla="*/ 1441 h 5386"/>
                  <a:gd name="T90" fmla="*/ 493 w 3526"/>
                  <a:gd name="T91" fmla="*/ 1114 h 5386"/>
                  <a:gd name="T92" fmla="*/ 685 w 3526"/>
                  <a:gd name="T93" fmla="*/ 830 h 5386"/>
                  <a:gd name="T94" fmla="*/ 938 w 3526"/>
                  <a:gd name="T95" fmla="*/ 600 h 5386"/>
                  <a:gd name="T96" fmla="*/ 1240 w 3526"/>
                  <a:gd name="T97" fmla="*/ 435 h 5386"/>
                  <a:gd name="T98" fmla="*/ 1581 w 3526"/>
                  <a:gd name="T99" fmla="*/ 348 h 5386"/>
                  <a:gd name="T100" fmla="*/ 1909 w 3526"/>
                  <a:gd name="T101" fmla="*/ 344 h 5386"/>
                  <a:gd name="T102" fmla="*/ 2254 w 3526"/>
                  <a:gd name="T103" fmla="*/ 423 h 5386"/>
                  <a:gd name="T104" fmla="*/ 2561 w 3526"/>
                  <a:gd name="T105" fmla="*/ 580 h 5386"/>
                  <a:gd name="T106" fmla="*/ 2819 w 3526"/>
                  <a:gd name="T107" fmla="*/ 805 h 5386"/>
                  <a:gd name="T108" fmla="*/ 3017 w 3526"/>
                  <a:gd name="T109" fmla="*/ 1083 h 5386"/>
                  <a:gd name="T110" fmla="*/ 3144 w 3526"/>
                  <a:gd name="T111" fmla="*/ 1407 h 5386"/>
                  <a:gd name="T112" fmla="*/ 3189 w 3526"/>
                  <a:gd name="T113" fmla="*/ 1763 h 5386"/>
                  <a:gd name="T114" fmla="*/ 3153 w 3526"/>
                  <a:gd name="T115" fmla="*/ 2085 h 5386"/>
                  <a:gd name="T116" fmla="*/ 3033 w 3526"/>
                  <a:gd name="T117" fmla="*/ 2413 h 5386"/>
                  <a:gd name="T118" fmla="*/ 2841 w 3526"/>
                  <a:gd name="T119" fmla="*/ 2697 h 5386"/>
                  <a:gd name="T120" fmla="*/ 2589 w 3526"/>
                  <a:gd name="T121" fmla="*/ 2927 h 5386"/>
                  <a:gd name="T122" fmla="*/ 2286 w 3526"/>
                  <a:gd name="T123" fmla="*/ 3091 h 5386"/>
                  <a:gd name="T124" fmla="*/ 1945 w 3526"/>
                  <a:gd name="T125" fmla="*/ 3179 h 5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6" h="5386">
                    <a:moveTo>
                      <a:pt x="3526" y="1763"/>
                    </a:moveTo>
                    <a:lnTo>
                      <a:pt x="3526" y="1763"/>
                    </a:lnTo>
                    <a:lnTo>
                      <a:pt x="3525" y="1718"/>
                    </a:lnTo>
                    <a:lnTo>
                      <a:pt x="3523" y="1673"/>
                    </a:lnTo>
                    <a:lnTo>
                      <a:pt x="3521" y="1627"/>
                    </a:lnTo>
                    <a:lnTo>
                      <a:pt x="3517" y="1583"/>
                    </a:lnTo>
                    <a:lnTo>
                      <a:pt x="3512" y="1539"/>
                    </a:lnTo>
                    <a:lnTo>
                      <a:pt x="3505" y="1495"/>
                    </a:lnTo>
                    <a:lnTo>
                      <a:pt x="3498" y="1451"/>
                    </a:lnTo>
                    <a:lnTo>
                      <a:pt x="3490" y="1408"/>
                    </a:lnTo>
                    <a:lnTo>
                      <a:pt x="3481" y="1365"/>
                    </a:lnTo>
                    <a:lnTo>
                      <a:pt x="3470" y="1323"/>
                    </a:lnTo>
                    <a:lnTo>
                      <a:pt x="3459" y="1280"/>
                    </a:lnTo>
                    <a:lnTo>
                      <a:pt x="3447" y="1239"/>
                    </a:lnTo>
                    <a:lnTo>
                      <a:pt x="3434" y="1198"/>
                    </a:lnTo>
                    <a:lnTo>
                      <a:pt x="3419" y="1158"/>
                    </a:lnTo>
                    <a:lnTo>
                      <a:pt x="3404" y="1116"/>
                    </a:lnTo>
                    <a:lnTo>
                      <a:pt x="3387" y="1077"/>
                    </a:lnTo>
                    <a:lnTo>
                      <a:pt x="3370" y="1038"/>
                    </a:lnTo>
                    <a:lnTo>
                      <a:pt x="3352" y="999"/>
                    </a:lnTo>
                    <a:lnTo>
                      <a:pt x="3333" y="960"/>
                    </a:lnTo>
                    <a:lnTo>
                      <a:pt x="3313" y="923"/>
                    </a:lnTo>
                    <a:lnTo>
                      <a:pt x="3292" y="886"/>
                    </a:lnTo>
                    <a:lnTo>
                      <a:pt x="3271" y="849"/>
                    </a:lnTo>
                    <a:lnTo>
                      <a:pt x="3249" y="813"/>
                    </a:lnTo>
                    <a:lnTo>
                      <a:pt x="3225" y="777"/>
                    </a:lnTo>
                    <a:lnTo>
                      <a:pt x="3200" y="743"/>
                    </a:lnTo>
                    <a:lnTo>
                      <a:pt x="3175" y="708"/>
                    </a:lnTo>
                    <a:lnTo>
                      <a:pt x="3150" y="675"/>
                    </a:lnTo>
                    <a:lnTo>
                      <a:pt x="3123" y="642"/>
                    </a:lnTo>
                    <a:lnTo>
                      <a:pt x="3096" y="609"/>
                    </a:lnTo>
                    <a:lnTo>
                      <a:pt x="3068" y="578"/>
                    </a:lnTo>
                    <a:lnTo>
                      <a:pt x="3040" y="547"/>
                    </a:lnTo>
                    <a:lnTo>
                      <a:pt x="3009" y="517"/>
                    </a:lnTo>
                    <a:lnTo>
                      <a:pt x="2979" y="487"/>
                    </a:lnTo>
                    <a:lnTo>
                      <a:pt x="2948" y="458"/>
                    </a:lnTo>
                    <a:lnTo>
                      <a:pt x="2917" y="430"/>
                    </a:lnTo>
                    <a:lnTo>
                      <a:pt x="2885" y="403"/>
                    </a:lnTo>
                    <a:lnTo>
                      <a:pt x="2851" y="376"/>
                    </a:lnTo>
                    <a:lnTo>
                      <a:pt x="2818" y="351"/>
                    </a:lnTo>
                    <a:lnTo>
                      <a:pt x="2784" y="326"/>
                    </a:lnTo>
                    <a:lnTo>
                      <a:pt x="2749" y="302"/>
                    </a:lnTo>
                    <a:lnTo>
                      <a:pt x="2714" y="278"/>
                    </a:lnTo>
                    <a:lnTo>
                      <a:pt x="2677" y="255"/>
                    </a:lnTo>
                    <a:lnTo>
                      <a:pt x="2640" y="234"/>
                    </a:lnTo>
                    <a:lnTo>
                      <a:pt x="2603" y="213"/>
                    </a:lnTo>
                    <a:lnTo>
                      <a:pt x="2566" y="193"/>
                    </a:lnTo>
                    <a:lnTo>
                      <a:pt x="2528" y="174"/>
                    </a:lnTo>
                    <a:lnTo>
                      <a:pt x="2488" y="156"/>
                    </a:lnTo>
                    <a:lnTo>
                      <a:pt x="2449" y="139"/>
                    </a:lnTo>
                    <a:lnTo>
                      <a:pt x="2410" y="122"/>
                    </a:lnTo>
                    <a:lnTo>
                      <a:pt x="2370" y="107"/>
                    </a:lnTo>
                    <a:lnTo>
                      <a:pt x="2328" y="93"/>
                    </a:lnTo>
                    <a:lnTo>
                      <a:pt x="2287" y="79"/>
                    </a:lnTo>
                    <a:lnTo>
                      <a:pt x="2246" y="67"/>
                    </a:lnTo>
                    <a:lnTo>
                      <a:pt x="2204" y="56"/>
                    </a:lnTo>
                    <a:lnTo>
                      <a:pt x="2162" y="45"/>
                    </a:lnTo>
                    <a:lnTo>
                      <a:pt x="2118" y="36"/>
                    </a:lnTo>
                    <a:lnTo>
                      <a:pt x="2075" y="28"/>
                    </a:lnTo>
                    <a:lnTo>
                      <a:pt x="2032" y="21"/>
                    </a:lnTo>
                    <a:lnTo>
                      <a:pt x="1988" y="15"/>
                    </a:lnTo>
                    <a:lnTo>
                      <a:pt x="1943" y="9"/>
                    </a:lnTo>
                    <a:lnTo>
                      <a:pt x="1899" y="6"/>
                    </a:lnTo>
                    <a:lnTo>
                      <a:pt x="1854" y="3"/>
                    </a:lnTo>
                    <a:lnTo>
                      <a:pt x="1809" y="1"/>
                    </a:lnTo>
                    <a:lnTo>
                      <a:pt x="1763" y="0"/>
                    </a:lnTo>
                    <a:lnTo>
                      <a:pt x="1763" y="0"/>
                    </a:lnTo>
                    <a:lnTo>
                      <a:pt x="1718" y="1"/>
                    </a:lnTo>
                    <a:lnTo>
                      <a:pt x="1673" y="3"/>
                    </a:lnTo>
                    <a:lnTo>
                      <a:pt x="1627" y="6"/>
                    </a:lnTo>
                    <a:lnTo>
                      <a:pt x="1583" y="9"/>
                    </a:lnTo>
                    <a:lnTo>
                      <a:pt x="1539" y="15"/>
                    </a:lnTo>
                    <a:lnTo>
                      <a:pt x="1495" y="21"/>
                    </a:lnTo>
                    <a:lnTo>
                      <a:pt x="1451" y="28"/>
                    </a:lnTo>
                    <a:lnTo>
                      <a:pt x="1408" y="36"/>
                    </a:lnTo>
                    <a:lnTo>
                      <a:pt x="1365" y="45"/>
                    </a:lnTo>
                    <a:lnTo>
                      <a:pt x="1323" y="56"/>
                    </a:lnTo>
                    <a:lnTo>
                      <a:pt x="1280" y="67"/>
                    </a:lnTo>
                    <a:lnTo>
                      <a:pt x="1239" y="79"/>
                    </a:lnTo>
                    <a:lnTo>
                      <a:pt x="1198" y="93"/>
                    </a:lnTo>
                    <a:lnTo>
                      <a:pt x="1157" y="107"/>
                    </a:lnTo>
                    <a:lnTo>
                      <a:pt x="1117" y="122"/>
                    </a:lnTo>
                    <a:lnTo>
                      <a:pt x="1077" y="139"/>
                    </a:lnTo>
                    <a:lnTo>
                      <a:pt x="1038" y="156"/>
                    </a:lnTo>
                    <a:lnTo>
                      <a:pt x="999" y="174"/>
                    </a:lnTo>
                    <a:lnTo>
                      <a:pt x="961" y="193"/>
                    </a:lnTo>
                    <a:lnTo>
                      <a:pt x="923" y="213"/>
                    </a:lnTo>
                    <a:lnTo>
                      <a:pt x="886" y="234"/>
                    </a:lnTo>
                    <a:lnTo>
                      <a:pt x="849" y="255"/>
                    </a:lnTo>
                    <a:lnTo>
                      <a:pt x="813" y="278"/>
                    </a:lnTo>
                    <a:lnTo>
                      <a:pt x="778" y="302"/>
                    </a:lnTo>
                    <a:lnTo>
                      <a:pt x="742" y="326"/>
                    </a:lnTo>
                    <a:lnTo>
                      <a:pt x="708" y="351"/>
                    </a:lnTo>
                    <a:lnTo>
                      <a:pt x="675" y="376"/>
                    </a:lnTo>
                    <a:lnTo>
                      <a:pt x="642" y="403"/>
                    </a:lnTo>
                    <a:lnTo>
                      <a:pt x="610" y="430"/>
                    </a:lnTo>
                    <a:lnTo>
                      <a:pt x="577" y="458"/>
                    </a:lnTo>
                    <a:lnTo>
                      <a:pt x="547" y="487"/>
                    </a:lnTo>
                    <a:lnTo>
                      <a:pt x="517" y="517"/>
                    </a:lnTo>
                    <a:lnTo>
                      <a:pt x="487" y="547"/>
                    </a:lnTo>
                    <a:lnTo>
                      <a:pt x="459" y="578"/>
                    </a:lnTo>
                    <a:lnTo>
                      <a:pt x="431" y="609"/>
                    </a:lnTo>
                    <a:lnTo>
                      <a:pt x="402" y="642"/>
                    </a:lnTo>
                    <a:lnTo>
                      <a:pt x="376" y="675"/>
                    </a:lnTo>
                    <a:lnTo>
                      <a:pt x="350" y="708"/>
                    </a:lnTo>
                    <a:lnTo>
                      <a:pt x="326" y="743"/>
                    </a:lnTo>
                    <a:lnTo>
                      <a:pt x="302" y="777"/>
                    </a:lnTo>
                    <a:lnTo>
                      <a:pt x="278" y="813"/>
                    </a:lnTo>
                    <a:lnTo>
                      <a:pt x="256" y="849"/>
                    </a:lnTo>
                    <a:lnTo>
                      <a:pt x="234" y="886"/>
                    </a:lnTo>
                    <a:lnTo>
                      <a:pt x="213" y="923"/>
                    </a:lnTo>
                    <a:lnTo>
                      <a:pt x="193" y="960"/>
                    </a:lnTo>
                    <a:lnTo>
                      <a:pt x="174" y="999"/>
                    </a:lnTo>
                    <a:lnTo>
                      <a:pt x="156" y="1038"/>
                    </a:lnTo>
                    <a:lnTo>
                      <a:pt x="139" y="1077"/>
                    </a:lnTo>
                    <a:lnTo>
                      <a:pt x="123" y="1116"/>
                    </a:lnTo>
                    <a:lnTo>
                      <a:pt x="108" y="1158"/>
                    </a:lnTo>
                    <a:lnTo>
                      <a:pt x="93" y="1198"/>
                    </a:lnTo>
                    <a:lnTo>
                      <a:pt x="80" y="1239"/>
                    </a:lnTo>
                    <a:lnTo>
                      <a:pt x="68" y="1280"/>
                    </a:lnTo>
                    <a:lnTo>
                      <a:pt x="56" y="1323"/>
                    </a:lnTo>
                    <a:lnTo>
                      <a:pt x="45" y="1365"/>
                    </a:lnTo>
                    <a:lnTo>
                      <a:pt x="36" y="1408"/>
                    </a:lnTo>
                    <a:lnTo>
                      <a:pt x="28" y="1451"/>
                    </a:lnTo>
                    <a:lnTo>
                      <a:pt x="20" y="1495"/>
                    </a:lnTo>
                    <a:lnTo>
                      <a:pt x="14" y="1539"/>
                    </a:lnTo>
                    <a:lnTo>
                      <a:pt x="9" y="1583"/>
                    </a:lnTo>
                    <a:lnTo>
                      <a:pt x="5" y="1627"/>
                    </a:lnTo>
                    <a:lnTo>
                      <a:pt x="3" y="1673"/>
                    </a:lnTo>
                    <a:lnTo>
                      <a:pt x="1" y="1718"/>
                    </a:lnTo>
                    <a:lnTo>
                      <a:pt x="0" y="1763"/>
                    </a:lnTo>
                    <a:lnTo>
                      <a:pt x="0" y="1763"/>
                    </a:lnTo>
                    <a:lnTo>
                      <a:pt x="1" y="1805"/>
                    </a:lnTo>
                    <a:lnTo>
                      <a:pt x="1" y="1805"/>
                    </a:lnTo>
                    <a:lnTo>
                      <a:pt x="0" y="1844"/>
                    </a:lnTo>
                    <a:lnTo>
                      <a:pt x="0" y="1844"/>
                    </a:lnTo>
                    <a:lnTo>
                      <a:pt x="1" y="1882"/>
                    </a:lnTo>
                    <a:lnTo>
                      <a:pt x="2" y="1920"/>
                    </a:lnTo>
                    <a:lnTo>
                      <a:pt x="3" y="1958"/>
                    </a:lnTo>
                    <a:lnTo>
                      <a:pt x="5" y="1997"/>
                    </a:lnTo>
                    <a:lnTo>
                      <a:pt x="11" y="2073"/>
                    </a:lnTo>
                    <a:lnTo>
                      <a:pt x="20" y="2150"/>
                    </a:lnTo>
                    <a:lnTo>
                      <a:pt x="31" y="2228"/>
                    </a:lnTo>
                    <a:lnTo>
                      <a:pt x="44" y="2305"/>
                    </a:lnTo>
                    <a:lnTo>
                      <a:pt x="60" y="2383"/>
                    </a:lnTo>
                    <a:lnTo>
                      <a:pt x="77" y="2460"/>
                    </a:lnTo>
                    <a:lnTo>
                      <a:pt x="96" y="2539"/>
                    </a:lnTo>
                    <a:lnTo>
                      <a:pt x="116" y="2616"/>
                    </a:lnTo>
                    <a:lnTo>
                      <a:pt x="139" y="2694"/>
                    </a:lnTo>
                    <a:lnTo>
                      <a:pt x="163" y="2772"/>
                    </a:lnTo>
                    <a:lnTo>
                      <a:pt x="189" y="2850"/>
                    </a:lnTo>
                    <a:lnTo>
                      <a:pt x="216" y="2926"/>
                    </a:lnTo>
                    <a:lnTo>
                      <a:pt x="246" y="3004"/>
                    </a:lnTo>
                    <a:lnTo>
                      <a:pt x="276" y="3080"/>
                    </a:lnTo>
                    <a:lnTo>
                      <a:pt x="308" y="3156"/>
                    </a:lnTo>
                    <a:lnTo>
                      <a:pt x="340" y="3233"/>
                    </a:lnTo>
                    <a:lnTo>
                      <a:pt x="374" y="3307"/>
                    </a:lnTo>
                    <a:lnTo>
                      <a:pt x="410" y="3383"/>
                    </a:lnTo>
                    <a:lnTo>
                      <a:pt x="446" y="3457"/>
                    </a:lnTo>
                    <a:lnTo>
                      <a:pt x="482" y="3531"/>
                    </a:lnTo>
                    <a:lnTo>
                      <a:pt x="520" y="3604"/>
                    </a:lnTo>
                    <a:lnTo>
                      <a:pt x="558" y="3675"/>
                    </a:lnTo>
                    <a:lnTo>
                      <a:pt x="598" y="3748"/>
                    </a:lnTo>
                    <a:lnTo>
                      <a:pt x="637" y="3818"/>
                    </a:lnTo>
                    <a:lnTo>
                      <a:pt x="677" y="3888"/>
                    </a:lnTo>
                    <a:lnTo>
                      <a:pt x="717" y="3957"/>
                    </a:lnTo>
                    <a:lnTo>
                      <a:pt x="759" y="4025"/>
                    </a:lnTo>
                    <a:lnTo>
                      <a:pt x="800" y="4092"/>
                    </a:lnTo>
                    <a:lnTo>
                      <a:pt x="841" y="4157"/>
                    </a:lnTo>
                    <a:lnTo>
                      <a:pt x="882" y="4222"/>
                    </a:lnTo>
                    <a:lnTo>
                      <a:pt x="923" y="4285"/>
                    </a:lnTo>
                    <a:lnTo>
                      <a:pt x="965" y="4347"/>
                    </a:lnTo>
                    <a:lnTo>
                      <a:pt x="1046" y="4468"/>
                    </a:lnTo>
                    <a:lnTo>
                      <a:pt x="1127" y="4583"/>
                    </a:lnTo>
                    <a:lnTo>
                      <a:pt x="1205" y="4693"/>
                    </a:lnTo>
                    <a:lnTo>
                      <a:pt x="1281" y="4795"/>
                    </a:lnTo>
                    <a:lnTo>
                      <a:pt x="1354" y="4891"/>
                    </a:lnTo>
                    <a:lnTo>
                      <a:pt x="1423" y="4979"/>
                    </a:lnTo>
                    <a:lnTo>
                      <a:pt x="1488" y="5061"/>
                    </a:lnTo>
                    <a:lnTo>
                      <a:pt x="1547" y="5133"/>
                    </a:lnTo>
                    <a:lnTo>
                      <a:pt x="1600" y="5198"/>
                    </a:lnTo>
                    <a:lnTo>
                      <a:pt x="1648" y="5254"/>
                    </a:lnTo>
                    <a:lnTo>
                      <a:pt x="1688" y="5300"/>
                    </a:lnTo>
                    <a:lnTo>
                      <a:pt x="1743" y="5364"/>
                    </a:lnTo>
                    <a:lnTo>
                      <a:pt x="1763" y="5386"/>
                    </a:lnTo>
                    <a:lnTo>
                      <a:pt x="1763" y="5386"/>
                    </a:lnTo>
                    <a:lnTo>
                      <a:pt x="1783" y="5364"/>
                    </a:lnTo>
                    <a:lnTo>
                      <a:pt x="1839" y="5300"/>
                    </a:lnTo>
                    <a:lnTo>
                      <a:pt x="1879" y="5254"/>
                    </a:lnTo>
                    <a:lnTo>
                      <a:pt x="1926" y="5198"/>
                    </a:lnTo>
                    <a:lnTo>
                      <a:pt x="1979" y="5133"/>
                    </a:lnTo>
                    <a:lnTo>
                      <a:pt x="2039" y="5061"/>
                    </a:lnTo>
                    <a:lnTo>
                      <a:pt x="2103" y="4979"/>
                    </a:lnTo>
                    <a:lnTo>
                      <a:pt x="2172" y="4891"/>
                    </a:lnTo>
                    <a:lnTo>
                      <a:pt x="2245" y="4795"/>
                    </a:lnTo>
                    <a:lnTo>
                      <a:pt x="2321" y="4693"/>
                    </a:lnTo>
                    <a:lnTo>
                      <a:pt x="2400" y="4583"/>
                    </a:lnTo>
                    <a:lnTo>
                      <a:pt x="2480" y="4468"/>
                    </a:lnTo>
                    <a:lnTo>
                      <a:pt x="2562" y="4347"/>
                    </a:lnTo>
                    <a:lnTo>
                      <a:pt x="2603" y="4285"/>
                    </a:lnTo>
                    <a:lnTo>
                      <a:pt x="2644" y="4222"/>
                    </a:lnTo>
                    <a:lnTo>
                      <a:pt x="2685" y="4157"/>
                    </a:lnTo>
                    <a:lnTo>
                      <a:pt x="2727" y="4092"/>
                    </a:lnTo>
                    <a:lnTo>
                      <a:pt x="2768" y="4025"/>
                    </a:lnTo>
                    <a:lnTo>
                      <a:pt x="2809" y="3957"/>
                    </a:lnTo>
                    <a:lnTo>
                      <a:pt x="2849" y="3888"/>
                    </a:lnTo>
                    <a:lnTo>
                      <a:pt x="2890" y="3818"/>
                    </a:lnTo>
                    <a:lnTo>
                      <a:pt x="2929" y="3748"/>
                    </a:lnTo>
                    <a:lnTo>
                      <a:pt x="2968" y="3675"/>
                    </a:lnTo>
                    <a:lnTo>
                      <a:pt x="3006" y="3604"/>
                    </a:lnTo>
                    <a:lnTo>
                      <a:pt x="3045" y="3531"/>
                    </a:lnTo>
                    <a:lnTo>
                      <a:pt x="3081" y="3457"/>
                    </a:lnTo>
                    <a:lnTo>
                      <a:pt x="3117" y="3383"/>
                    </a:lnTo>
                    <a:lnTo>
                      <a:pt x="3152" y="3307"/>
                    </a:lnTo>
                    <a:lnTo>
                      <a:pt x="3186" y="3233"/>
                    </a:lnTo>
                    <a:lnTo>
                      <a:pt x="3219" y="3156"/>
                    </a:lnTo>
                    <a:lnTo>
                      <a:pt x="3251" y="3080"/>
                    </a:lnTo>
                    <a:lnTo>
                      <a:pt x="3281" y="3004"/>
                    </a:lnTo>
                    <a:lnTo>
                      <a:pt x="3310" y="2926"/>
                    </a:lnTo>
                    <a:lnTo>
                      <a:pt x="3337" y="2850"/>
                    </a:lnTo>
                    <a:lnTo>
                      <a:pt x="3363" y="2772"/>
                    </a:lnTo>
                    <a:lnTo>
                      <a:pt x="3387" y="2694"/>
                    </a:lnTo>
                    <a:lnTo>
                      <a:pt x="3411" y="2616"/>
                    </a:lnTo>
                    <a:lnTo>
                      <a:pt x="3431" y="2539"/>
                    </a:lnTo>
                    <a:lnTo>
                      <a:pt x="3450" y="2460"/>
                    </a:lnTo>
                    <a:lnTo>
                      <a:pt x="3467" y="2383"/>
                    </a:lnTo>
                    <a:lnTo>
                      <a:pt x="3482" y="2305"/>
                    </a:lnTo>
                    <a:lnTo>
                      <a:pt x="3495" y="2228"/>
                    </a:lnTo>
                    <a:lnTo>
                      <a:pt x="3506" y="2150"/>
                    </a:lnTo>
                    <a:lnTo>
                      <a:pt x="3514" y="2073"/>
                    </a:lnTo>
                    <a:lnTo>
                      <a:pt x="3521" y="1997"/>
                    </a:lnTo>
                    <a:lnTo>
                      <a:pt x="3523" y="1958"/>
                    </a:lnTo>
                    <a:lnTo>
                      <a:pt x="3524" y="1920"/>
                    </a:lnTo>
                    <a:lnTo>
                      <a:pt x="3525" y="1882"/>
                    </a:lnTo>
                    <a:lnTo>
                      <a:pt x="3526" y="1844"/>
                    </a:lnTo>
                    <a:lnTo>
                      <a:pt x="3526" y="1844"/>
                    </a:lnTo>
                    <a:lnTo>
                      <a:pt x="3525" y="1805"/>
                    </a:lnTo>
                    <a:lnTo>
                      <a:pt x="3525" y="1805"/>
                    </a:lnTo>
                    <a:lnTo>
                      <a:pt x="3526" y="1763"/>
                    </a:lnTo>
                    <a:lnTo>
                      <a:pt x="3526" y="1763"/>
                    </a:lnTo>
                    <a:close/>
                    <a:moveTo>
                      <a:pt x="1763" y="3869"/>
                    </a:moveTo>
                    <a:lnTo>
                      <a:pt x="1763" y="3869"/>
                    </a:lnTo>
                    <a:lnTo>
                      <a:pt x="1707" y="3868"/>
                    </a:lnTo>
                    <a:lnTo>
                      <a:pt x="1651" y="3864"/>
                    </a:lnTo>
                    <a:lnTo>
                      <a:pt x="1594" y="3859"/>
                    </a:lnTo>
                    <a:lnTo>
                      <a:pt x="1540" y="3851"/>
                    </a:lnTo>
                    <a:lnTo>
                      <a:pt x="1486" y="3841"/>
                    </a:lnTo>
                    <a:lnTo>
                      <a:pt x="1432" y="3829"/>
                    </a:lnTo>
                    <a:lnTo>
                      <a:pt x="1379" y="3816"/>
                    </a:lnTo>
                    <a:lnTo>
                      <a:pt x="1327" y="3800"/>
                    </a:lnTo>
                    <a:lnTo>
                      <a:pt x="1276" y="3783"/>
                    </a:lnTo>
                    <a:lnTo>
                      <a:pt x="1226" y="3764"/>
                    </a:lnTo>
                    <a:lnTo>
                      <a:pt x="1177" y="3742"/>
                    </a:lnTo>
                    <a:lnTo>
                      <a:pt x="1129" y="3720"/>
                    </a:lnTo>
                    <a:lnTo>
                      <a:pt x="1081" y="3695"/>
                    </a:lnTo>
                    <a:lnTo>
                      <a:pt x="1035" y="3668"/>
                    </a:lnTo>
                    <a:lnTo>
                      <a:pt x="990" y="3640"/>
                    </a:lnTo>
                    <a:lnTo>
                      <a:pt x="946" y="3611"/>
                    </a:lnTo>
                    <a:lnTo>
                      <a:pt x="903" y="3580"/>
                    </a:lnTo>
                    <a:lnTo>
                      <a:pt x="861" y="3547"/>
                    </a:lnTo>
                    <a:lnTo>
                      <a:pt x="821" y="3513"/>
                    </a:lnTo>
                    <a:lnTo>
                      <a:pt x="782" y="3476"/>
                    </a:lnTo>
                    <a:lnTo>
                      <a:pt x="744" y="3440"/>
                    </a:lnTo>
                    <a:lnTo>
                      <a:pt x="708" y="3401"/>
                    </a:lnTo>
                    <a:lnTo>
                      <a:pt x="673" y="3362"/>
                    </a:lnTo>
                    <a:lnTo>
                      <a:pt x="640" y="3320"/>
                    </a:lnTo>
                    <a:lnTo>
                      <a:pt x="608" y="3278"/>
                    </a:lnTo>
                    <a:lnTo>
                      <a:pt x="577" y="3235"/>
                    </a:lnTo>
                    <a:lnTo>
                      <a:pt x="549" y="3190"/>
                    </a:lnTo>
                    <a:lnTo>
                      <a:pt x="522" y="3144"/>
                    </a:lnTo>
                    <a:lnTo>
                      <a:pt x="497" y="3097"/>
                    </a:lnTo>
                    <a:lnTo>
                      <a:pt x="473" y="3050"/>
                    </a:lnTo>
                    <a:lnTo>
                      <a:pt x="451" y="3001"/>
                    </a:lnTo>
                    <a:lnTo>
                      <a:pt x="431" y="2951"/>
                    </a:lnTo>
                    <a:lnTo>
                      <a:pt x="431" y="2951"/>
                    </a:lnTo>
                    <a:lnTo>
                      <a:pt x="460" y="2989"/>
                    </a:lnTo>
                    <a:lnTo>
                      <a:pt x="489" y="3027"/>
                    </a:lnTo>
                    <a:lnTo>
                      <a:pt x="520" y="3063"/>
                    </a:lnTo>
                    <a:lnTo>
                      <a:pt x="551" y="3098"/>
                    </a:lnTo>
                    <a:lnTo>
                      <a:pt x="585" y="3133"/>
                    </a:lnTo>
                    <a:lnTo>
                      <a:pt x="618" y="3166"/>
                    </a:lnTo>
                    <a:lnTo>
                      <a:pt x="653" y="3199"/>
                    </a:lnTo>
                    <a:lnTo>
                      <a:pt x="688" y="3231"/>
                    </a:lnTo>
                    <a:lnTo>
                      <a:pt x="724" y="3261"/>
                    </a:lnTo>
                    <a:lnTo>
                      <a:pt x="763" y="3291"/>
                    </a:lnTo>
                    <a:lnTo>
                      <a:pt x="801" y="3319"/>
                    </a:lnTo>
                    <a:lnTo>
                      <a:pt x="840" y="3347"/>
                    </a:lnTo>
                    <a:lnTo>
                      <a:pt x="879" y="3373"/>
                    </a:lnTo>
                    <a:lnTo>
                      <a:pt x="920" y="3398"/>
                    </a:lnTo>
                    <a:lnTo>
                      <a:pt x="962" y="3422"/>
                    </a:lnTo>
                    <a:lnTo>
                      <a:pt x="1004" y="3445"/>
                    </a:lnTo>
                    <a:lnTo>
                      <a:pt x="1047" y="3466"/>
                    </a:lnTo>
                    <a:lnTo>
                      <a:pt x="1090" y="3487"/>
                    </a:lnTo>
                    <a:lnTo>
                      <a:pt x="1135" y="3506"/>
                    </a:lnTo>
                    <a:lnTo>
                      <a:pt x="1180" y="3524"/>
                    </a:lnTo>
                    <a:lnTo>
                      <a:pt x="1225" y="3541"/>
                    </a:lnTo>
                    <a:lnTo>
                      <a:pt x="1271" y="3556"/>
                    </a:lnTo>
                    <a:lnTo>
                      <a:pt x="1319" y="3570"/>
                    </a:lnTo>
                    <a:lnTo>
                      <a:pt x="1366" y="3582"/>
                    </a:lnTo>
                    <a:lnTo>
                      <a:pt x="1414" y="3593"/>
                    </a:lnTo>
                    <a:lnTo>
                      <a:pt x="1463" y="3603"/>
                    </a:lnTo>
                    <a:lnTo>
                      <a:pt x="1512" y="3611"/>
                    </a:lnTo>
                    <a:lnTo>
                      <a:pt x="1561" y="3618"/>
                    </a:lnTo>
                    <a:lnTo>
                      <a:pt x="1610" y="3623"/>
                    </a:lnTo>
                    <a:lnTo>
                      <a:pt x="1662" y="3627"/>
                    </a:lnTo>
                    <a:lnTo>
                      <a:pt x="1712" y="3630"/>
                    </a:lnTo>
                    <a:lnTo>
                      <a:pt x="1763" y="3630"/>
                    </a:lnTo>
                    <a:lnTo>
                      <a:pt x="1763" y="3630"/>
                    </a:lnTo>
                    <a:lnTo>
                      <a:pt x="1815" y="3630"/>
                    </a:lnTo>
                    <a:lnTo>
                      <a:pt x="1865" y="3627"/>
                    </a:lnTo>
                    <a:lnTo>
                      <a:pt x="1915" y="3623"/>
                    </a:lnTo>
                    <a:lnTo>
                      <a:pt x="1965" y="3618"/>
                    </a:lnTo>
                    <a:lnTo>
                      <a:pt x="2015" y="3611"/>
                    </a:lnTo>
                    <a:lnTo>
                      <a:pt x="2064" y="3603"/>
                    </a:lnTo>
                    <a:lnTo>
                      <a:pt x="2112" y="3593"/>
                    </a:lnTo>
                    <a:lnTo>
                      <a:pt x="2161" y="3582"/>
                    </a:lnTo>
                    <a:lnTo>
                      <a:pt x="2208" y="3570"/>
                    </a:lnTo>
                    <a:lnTo>
                      <a:pt x="2255" y="3556"/>
                    </a:lnTo>
                    <a:lnTo>
                      <a:pt x="2301" y="3541"/>
                    </a:lnTo>
                    <a:lnTo>
                      <a:pt x="2347" y="3524"/>
                    </a:lnTo>
                    <a:lnTo>
                      <a:pt x="2392" y="3506"/>
                    </a:lnTo>
                    <a:lnTo>
                      <a:pt x="2436" y="3487"/>
                    </a:lnTo>
                    <a:lnTo>
                      <a:pt x="2479" y="3466"/>
                    </a:lnTo>
                    <a:lnTo>
                      <a:pt x="2523" y="3445"/>
                    </a:lnTo>
                    <a:lnTo>
                      <a:pt x="2565" y="3422"/>
                    </a:lnTo>
                    <a:lnTo>
                      <a:pt x="2606" y="3398"/>
                    </a:lnTo>
                    <a:lnTo>
                      <a:pt x="2647" y="3373"/>
                    </a:lnTo>
                    <a:lnTo>
                      <a:pt x="2687" y="3347"/>
                    </a:lnTo>
                    <a:lnTo>
                      <a:pt x="2726" y="3319"/>
                    </a:lnTo>
                    <a:lnTo>
                      <a:pt x="2764" y="3291"/>
                    </a:lnTo>
                    <a:lnTo>
                      <a:pt x="2801" y="3261"/>
                    </a:lnTo>
                    <a:lnTo>
                      <a:pt x="2838" y="3231"/>
                    </a:lnTo>
                    <a:lnTo>
                      <a:pt x="2874" y="3199"/>
                    </a:lnTo>
                    <a:lnTo>
                      <a:pt x="2909" y="3166"/>
                    </a:lnTo>
                    <a:lnTo>
                      <a:pt x="2942" y="3133"/>
                    </a:lnTo>
                    <a:lnTo>
                      <a:pt x="2975" y="3098"/>
                    </a:lnTo>
                    <a:lnTo>
                      <a:pt x="3006" y="3063"/>
                    </a:lnTo>
                    <a:lnTo>
                      <a:pt x="3038" y="3027"/>
                    </a:lnTo>
                    <a:lnTo>
                      <a:pt x="3067" y="2989"/>
                    </a:lnTo>
                    <a:lnTo>
                      <a:pt x="3096" y="2951"/>
                    </a:lnTo>
                    <a:lnTo>
                      <a:pt x="3096" y="2951"/>
                    </a:lnTo>
                    <a:lnTo>
                      <a:pt x="3076" y="3001"/>
                    </a:lnTo>
                    <a:lnTo>
                      <a:pt x="3054" y="3050"/>
                    </a:lnTo>
                    <a:lnTo>
                      <a:pt x="3029" y="3097"/>
                    </a:lnTo>
                    <a:lnTo>
                      <a:pt x="3004" y="3144"/>
                    </a:lnTo>
                    <a:lnTo>
                      <a:pt x="2977" y="3190"/>
                    </a:lnTo>
                    <a:lnTo>
                      <a:pt x="2949" y="3235"/>
                    </a:lnTo>
                    <a:lnTo>
                      <a:pt x="2918" y="3278"/>
                    </a:lnTo>
                    <a:lnTo>
                      <a:pt x="2887" y="3320"/>
                    </a:lnTo>
                    <a:lnTo>
                      <a:pt x="2853" y="3362"/>
                    </a:lnTo>
                    <a:lnTo>
                      <a:pt x="2818" y="3401"/>
                    </a:lnTo>
                    <a:lnTo>
                      <a:pt x="2782" y="3440"/>
                    </a:lnTo>
                    <a:lnTo>
                      <a:pt x="2744" y="3476"/>
                    </a:lnTo>
                    <a:lnTo>
                      <a:pt x="2706" y="3513"/>
                    </a:lnTo>
                    <a:lnTo>
                      <a:pt x="2665" y="3547"/>
                    </a:lnTo>
                    <a:lnTo>
                      <a:pt x="2623" y="3580"/>
                    </a:lnTo>
                    <a:lnTo>
                      <a:pt x="2581" y="3611"/>
                    </a:lnTo>
                    <a:lnTo>
                      <a:pt x="2537" y="3640"/>
                    </a:lnTo>
                    <a:lnTo>
                      <a:pt x="2491" y="3668"/>
                    </a:lnTo>
                    <a:lnTo>
                      <a:pt x="2445" y="3695"/>
                    </a:lnTo>
                    <a:lnTo>
                      <a:pt x="2398" y="3720"/>
                    </a:lnTo>
                    <a:lnTo>
                      <a:pt x="2350" y="3742"/>
                    </a:lnTo>
                    <a:lnTo>
                      <a:pt x="2300" y="3764"/>
                    </a:lnTo>
                    <a:lnTo>
                      <a:pt x="2250" y="3783"/>
                    </a:lnTo>
                    <a:lnTo>
                      <a:pt x="2199" y="3800"/>
                    </a:lnTo>
                    <a:lnTo>
                      <a:pt x="2147" y="3816"/>
                    </a:lnTo>
                    <a:lnTo>
                      <a:pt x="2094" y="3829"/>
                    </a:lnTo>
                    <a:lnTo>
                      <a:pt x="2041" y="3841"/>
                    </a:lnTo>
                    <a:lnTo>
                      <a:pt x="1987" y="3851"/>
                    </a:lnTo>
                    <a:lnTo>
                      <a:pt x="1932" y="3859"/>
                    </a:lnTo>
                    <a:lnTo>
                      <a:pt x="1876" y="3864"/>
                    </a:lnTo>
                    <a:lnTo>
                      <a:pt x="1820" y="3868"/>
                    </a:lnTo>
                    <a:lnTo>
                      <a:pt x="1763" y="3869"/>
                    </a:lnTo>
                    <a:lnTo>
                      <a:pt x="1763" y="3869"/>
                    </a:lnTo>
                    <a:close/>
                    <a:moveTo>
                      <a:pt x="1763" y="3190"/>
                    </a:moveTo>
                    <a:lnTo>
                      <a:pt x="1763" y="3190"/>
                    </a:lnTo>
                    <a:lnTo>
                      <a:pt x="1726" y="3190"/>
                    </a:lnTo>
                    <a:lnTo>
                      <a:pt x="1690" y="3188"/>
                    </a:lnTo>
                    <a:lnTo>
                      <a:pt x="1654" y="3186"/>
                    </a:lnTo>
                    <a:lnTo>
                      <a:pt x="1617" y="3183"/>
                    </a:lnTo>
                    <a:lnTo>
                      <a:pt x="1581" y="3179"/>
                    </a:lnTo>
                    <a:lnTo>
                      <a:pt x="1546" y="3174"/>
                    </a:lnTo>
                    <a:lnTo>
                      <a:pt x="1511" y="3167"/>
                    </a:lnTo>
                    <a:lnTo>
                      <a:pt x="1476" y="3160"/>
                    </a:lnTo>
                    <a:lnTo>
                      <a:pt x="1441" y="3153"/>
                    </a:lnTo>
                    <a:lnTo>
                      <a:pt x="1407" y="3145"/>
                    </a:lnTo>
                    <a:lnTo>
                      <a:pt x="1373" y="3135"/>
                    </a:lnTo>
                    <a:lnTo>
                      <a:pt x="1339" y="3126"/>
                    </a:lnTo>
                    <a:lnTo>
                      <a:pt x="1306" y="3115"/>
                    </a:lnTo>
                    <a:lnTo>
                      <a:pt x="1272" y="3103"/>
                    </a:lnTo>
                    <a:lnTo>
                      <a:pt x="1240" y="3091"/>
                    </a:lnTo>
                    <a:lnTo>
                      <a:pt x="1208" y="3078"/>
                    </a:lnTo>
                    <a:lnTo>
                      <a:pt x="1176" y="3064"/>
                    </a:lnTo>
                    <a:lnTo>
                      <a:pt x="1145" y="3049"/>
                    </a:lnTo>
                    <a:lnTo>
                      <a:pt x="1114" y="3034"/>
                    </a:lnTo>
                    <a:lnTo>
                      <a:pt x="1083" y="3018"/>
                    </a:lnTo>
                    <a:lnTo>
                      <a:pt x="1053" y="3001"/>
                    </a:lnTo>
                    <a:lnTo>
                      <a:pt x="1024" y="2983"/>
                    </a:lnTo>
                    <a:lnTo>
                      <a:pt x="995" y="2965"/>
                    </a:lnTo>
                    <a:lnTo>
                      <a:pt x="966" y="2946"/>
                    </a:lnTo>
                    <a:lnTo>
                      <a:pt x="938" y="2927"/>
                    </a:lnTo>
                    <a:lnTo>
                      <a:pt x="909" y="2907"/>
                    </a:lnTo>
                    <a:lnTo>
                      <a:pt x="882" y="2886"/>
                    </a:lnTo>
                    <a:lnTo>
                      <a:pt x="856" y="2864"/>
                    </a:lnTo>
                    <a:lnTo>
                      <a:pt x="830" y="2842"/>
                    </a:lnTo>
                    <a:lnTo>
                      <a:pt x="804" y="2819"/>
                    </a:lnTo>
                    <a:lnTo>
                      <a:pt x="780" y="2796"/>
                    </a:lnTo>
                    <a:lnTo>
                      <a:pt x="754" y="2772"/>
                    </a:lnTo>
                    <a:lnTo>
                      <a:pt x="730" y="2748"/>
                    </a:lnTo>
                    <a:lnTo>
                      <a:pt x="707" y="2723"/>
                    </a:lnTo>
                    <a:lnTo>
                      <a:pt x="685" y="2697"/>
                    </a:lnTo>
                    <a:lnTo>
                      <a:pt x="663" y="2671"/>
                    </a:lnTo>
                    <a:lnTo>
                      <a:pt x="641" y="2644"/>
                    </a:lnTo>
                    <a:lnTo>
                      <a:pt x="621" y="2617"/>
                    </a:lnTo>
                    <a:lnTo>
                      <a:pt x="601" y="2589"/>
                    </a:lnTo>
                    <a:lnTo>
                      <a:pt x="581" y="2561"/>
                    </a:lnTo>
                    <a:lnTo>
                      <a:pt x="561" y="2533"/>
                    </a:lnTo>
                    <a:lnTo>
                      <a:pt x="543" y="2504"/>
                    </a:lnTo>
                    <a:lnTo>
                      <a:pt x="526" y="2473"/>
                    </a:lnTo>
                    <a:lnTo>
                      <a:pt x="509" y="2443"/>
                    </a:lnTo>
                    <a:lnTo>
                      <a:pt x="493" y="2413"/>
                    </a:lnTo>
                    <a:lnTo>
                      <a:pt x="478" y="2382"/>
                    </a:lnTo>
                    <a:lnTo>
                      <a:pt x="463" y="2351"/>
                    </a:lnTo>
                    <a:lnTo>
                      <a:pt x="449" y="2318"/>
                    </a:lnTo>
                    <a:lnTo>
                      <a:pt x="436" y="2286"/>
                    </a:lnTo>
                    <a:lnTo>
                      <a:pt x="424" y="2254"/>
                    </a:lnTo>
                    <a:lnTo>
                      <a:pt x="412" y="2221"/>
                    </a:lnTo>
                    <a:lnTo>
                      <a:pt x="401" y="2188"/>
                    </a:lnTo>
                    <a:lnTo>
                      <a:pt x="391" y="2153"/>
                    </a:lnTo>
                    <a:lnTo>
                      <a:pt x="382" y="2120"/>
                    </a:lnTo>
                    <a:lnTo>
                      <a:pt x="373" y="2085"/>
                    </a:lnTo>
                    <a:lnTo>
                      <a:pt x="366" y="2051"/>
                    </a:lnTo>
                    <a:lnTo>
                      <a:pt x="359" y="2016"/>
                    </a:lnTo>
                    <a:lnTo>
                      <a:pt x="353" y="1980"/>
                    </a:lnTo>
                    <a:lnTo>
                      <a:pt x="348" y="1945"/>
                    </a:lnTo>
                    <a:lnTo>
                      <a:pt x="344" y="1909"/>
                    </a:lnTo>
                    <a:lnTo>
                      <a:pt x="341" y="1873"/>
                    </a:lnTo>
                    <a:lnTo>
                      <a:pt x="339" y="1837"/>
                    </a:lnTo>
                    <a:lnTo>
                      <a:pt x="337" y="1800"/>
                    </a:lnTo>
                    <a:lnTo>
                      <a:pt x="337" y="1763"/>
                    </a:lnTo>
                    <a:lnTo>
                      <a:pt x="337" y="1763"/>
                    </a:lnTo>
                    <a:lnTo>
                      <a:pt x="337" y="1727"/>
                    </a:lnTo>
                    <a:lnTo>
                      <a:pt x="339" y="1690"/>
                    </a:lnTo>
                    <a:lnTo>
                      <a:pt x="341" y="1654"/>
                    </a:lnTo>
                    <a:lnTo>
                      <a:pt x="344" y="1617"/>
                    </a:lnTo>
                    <a:lnTo>
                      <a:pt x="348" y="1582"/>
                    </a:lnTo>
                    <a:lnTo>
                      <a:pt x="353" y="1546"/>
                    </a:lnTo>
                    <a:lnTo>
                      <a:pt x="359" y="1511"/>
                    </a:lnTo>
                    <a:lnTo>
                      <a:pt x="366" y="1475"/>
                    </a:lnTo>
                    <a:lnTo>
                      <a:pt x="373" y="1441"/>
                    </a:lnTo>
                    <a:lnTo>
                      <a:pt x="382" y="1407"/>
                    </a:lnTo>
                    <a:lnTo>
                      <a:pt x="391" y="1373"/>
                    </a:lnTo>
                    <a:lnTo>
                      <a:pt x="401" y="1339"/>
                    </a:lnTo>
                    <a:lnTo>
                      <a:pt x="412" y="1305"/>
                    </a:lnTo>
                    <a:lnTo>
                      <a:pt x="424" y="1273"/>
                    </a:lnTo>
                    <a:lnTo>
                      <a:pt x="436" y="1240"/>
                    </a:lnTo>
                    <a:lnTo>
                      <a:pt x="449" y="1208"/>
                    </a:lnTo>
                    <a:lnTo>
                      <a:pt x="463" y="1177"/>
                    </a:lnTo>
                    <a:lnTo>
                      <a:pt x="478" y="1145"/>
                    </a:lnTo>
                    <a:lnTo>
                      <a:pt x="493" y="1114"/>
                    </a:lnTo>
                    <a:lnTo>
                      <a:pt x="509" y="1083"/>
                    </a:lnTo>
                    <a:lnTo>
                      <a:pt x="526" y="1053"/>
                    </a:lnTo>
                    <a:lnTo>
                      <a:pt x="543" y="1024"/>
                    </a:lnTo>
                    <a:lnTo>
                      <a:pt x="561" y="995"/>
                    </a:lnTo>
                    <a:lnTo>
                      <a:pt x="581" y="965"/>
                    </a:lnTo>
                    <a:lnTo>
                      <a:pt x="601" y="937"/>
                    </a:lnTo>
                    <a:lnTo>
                      <a:pt x="621" y="910"/>
                    </a:lnTo>
                    <a:lnTo>
                      <a:pt x="641" y="883"/>
                    </a:lnTo>
                    <a:lnTo>
                      <a:pt x="663" y="856"/>
                    </a:lnTo>
                    <a:lnTo>
                      <a:pt x="685" y="830"/>
                    </a:lnTo>
                    <a:lnTo>
                      <a:pt x="707" y="805"/>
                    </a:lnTo>
                    <a:lnTo>
                      <a:pt x="730" y="779"/>
                    </a:lnTo>
                    <a:lnTo>
                      <a:pt x="754" y="754"/>
                    </a:lnTo>
                    <a:lnTo>
                      <a:pt x="780" y="731"/>
                    </a:lnTo>
                    <a:lnTo>
                      <a:pt x="804" y="707"/>
                    </a:lnTo>
                    <a:lnTo>
                      <a:pt x="830" y="685"/>
                    </a:lnTo>
                    <a:lnTo>
                      <a:pt x="856" y="663"/>
                    </a:lnTo>
                    <a:lnTo>
                      <a:pt x="882" y="642"/>
                    </a:lnTo>
                    <a:lnTo>
                      <a:pt x="909" y="620"/>
                    </a:lnTo>
                    <a:lnTo>
                      <a:pt x="938" y="600"/>
                    </a:lnTo>
                    <a:lnTo>
                      <a:pt x="966" y="580"/>
                    </a:lnTo>
                    <a:lnTo>
                      <a:pt x="995" y="561"/>
                    </a:lnTo>
                    <a:lnTo>
                      <a:pt x="1024" y="543"/>
                    </a:lnTo>
                    <a:lnTo>
                      <a:pt x="1053" y="526"/>
                    </a:lnTo>
                    <a:lnTo>
                      <a:pt x="1083" y="509"/>
                    </a:lnTo>
                    <a:lnTo>
                      <a:pt x="1114" y="493"/>
                    </a:lnTo>
                    <a:lnTo>
                      <a:pt x="1145" y="478"/>
                    </a:lnTo>
                    <a:lnTo>
                      <a:pt x="1176" y="462"/>
                    </a:lnTo>
                    <a:lnTo>
                      <a:pt x="1208" y="449"/>
                    </a:lnTo>
                    <a:lnTo>
                      <a:pt x="1240" y="435"/>
                    </a:lnTo>
                    <a:lnTo>
                      <a:pt x="1272" y="423"/>
                    </a:lnTo>
                    <a:lnTo>
                      <a:pt x="1306" y="412"/>
                    </a:lnTo>
                    <a:lnTo>
                      <a:pt x="1339" y="401"/>
                    </a:lnTo>
                    <a:lnTo>
                      <a:pt x="1373" y="391"/>
                    </a:lnTo>
                    <a:lnTo>
                      <a:pt x="1407" y="382"/>
                    </a:lnTo>
                    <a:lnTo>
                      <a:pt x="1441" y="373"/>
                    </a:lnTo>
                    <a:lnTo>
                      <a:pt x="1476" y="366"/>
                    </a:lnTo>
                    <a:lnTo>
                      <a:pt x="1511" y="359"/>
                    </a:lnTo>
                    <a:lnTo>
                      <a:pt x="1546" y="353"/>
                    </a:lnTo>
                    <a:lnTo>
                      <a:pt x="1581" y="348"/>
                    </a:lnTo>
                    <a:lnTo>
                      <a:pt x="1617" y="344"/>
                    </a:lnTo>
                    <a:lnTo>
                      <a:pt x="1654" y="341"/>
                    </a:lnTo>
                    <a:lnTo>
                      <a:pt x="1690" y="339"/>
                    </a:lnTo>
                    <a:lnTo>
                      <a:pt x="1726" y="338"/>
                    </a:lnTo>
                    <a:lnTo>
                      <a:pt x="1763" y="337"/>
                    </a:lnTo>
                    <a:lnTo>
                      <a:pt x="1763" y="337"/>
                    </a:lnTo>
                    <a:lnTo>
                      <a:pt x="1800" y="338"/>
                    </a:lnTo>
                    <a:lnTo>
                      <a:pt x="1837" y="339"/>
                    </a:lnTo>
                    <a:lnTo>
                      <a:pt x="1873" y="341"/>
                    </a:lnTo>
                    <a:lnTo>
                      <a:pt x="1909" y="344"/>
                    </a:lnTo>
                    <a:lnTo>
                      <a:pt x="1945" y="348"/>
                    </a:lnTo>
                    <a:lnTo>
                      <a:pt x="1980" y="353"/>
                    </a:lnTo>
                    <a:lnTo>
                      <a:pt x="2016" y="359"/>
                    </a:lnTo>
                    <a:lnTo>
                      <a:pt x="2051" y="366"/>
                    </a:lnTo>
                    <a:lnTo>
                      <a:pt x="2085" y="373"/>
                    </a:lnTo>
                    <a:lnTo>
                      <a:pt x="2119" y="382"/>
                    </a:lnTo>
                    <a:lnTo>
                      <a:pt x="2153" y="391"/>
                    </a:lnTo>
                    <a:lnTo>
                      <a:pt x="2188" y="401"/>
                    </a:lnTo>
                    <a:lnTo>
                      <a:pt x="2221" y="412"/>
                    </a:lnTo>
                    <a:lnTo>
                      <a:pt x="2254" y="423"/>
                    </a:lnTo>
                    <a:lnTo>
                      <a:pt x="2286" y="435"/>
                    </a:lnTo>
                    <a:lnTo>
                      <a:pt x="2318" y="449"/>
                    </a:lnTo>
                    <a:lnTo>
                      <a:pt x="2351" y="462"/>
                    </a:lnTo>
                    <a:lnTo>
                      <a:pt x="2382" y="478"/>
                    </a:lnTo>
                    <a:lnTo>
                      <a:pt x="2413" y="493"/>
                    </a:lnTo>
                    <a:lnTo>
                      <a:pt x="2443" y="509"/>
                    </a:lnTo>
                    <a:lnTo>
                      <a:pt x="2473" y="526"/>
                    </a:lnTo>
                    <a:lnTo>
                      <a:pt x="2502" y="543"/>
                    </a:lnTo>
                    <a:lnTo>
                      <a:pt x="2532" y="561"/>
                    </a:lnTo>
                    <a:lnTo>
                      <a:pt x="2561" y="580"/>
                    </a:lnTo>
                    <a:lnTo>
                      <a:pt x="2589" y="600"/>
                    </a:lnTo>
                    <a:lnTo>
                      <a:pt x="2616" y="620"/>
                    </a:lnTo>
                    <a:lnTo>
                      <a:pt x="2643" y="642"/>
                    </a:lnTo>
                    <a:lnTo>
                      <a:pt x="2670" y="663"/>
                    </a:lnTo>
                    <a:lnTo>
                      <a:pt x="2697" y="685"/>
                    </a:lnTo>
                    <a:lnTo>
                      <a:pt x="2722" y="707"/>
                    </a:lnTo>
                    <a:lnTo>
                      <a:pt x="2747" y="731"/>
                    </a:lnTo>
                    <a:lnTo>
                      <a:pt x="2772" y="754"/>
                    </a:lnTo>
                    <a:lnTo>
                      <a:pt x="2795" y="779"/>
                    </a:lnTo>
                    <a:lnTo>
                      <a:pt x="2819" y="805"/>
                    </a:lnTo>
                    <a:lnTo>
                      <a:pt x="2841" y="830"/>
                    </a:lnTo>
                    <a:lnTo>
                      <a:pt x="2864" y="856"/>
                    </a:lnTo>
                    <a:lnTo>
                      <a:pt x="2886" y="883"/>
                    </a:lnTo>
                    <a:lnTo>
                      <a:pt x="2906" y="910"/>
                    </a:lnTo>
                    <a:lnTo>
                      <a:pt x="2926" y="937"/>
                    </a:lnTo>
                    <a:lnTo>
                      <a:pt x="2946" y="965"/>
                    </a:lnTo>
                    <a:lnTo>
                      <a:pt x="2965" y="995"/>
                    </a:lnTo>
                    <a:lnTo>
                      <a:pt x="2983" y="1024"/>
                    </a:lnTo>
                    <a:lnTo>
                      <a:pt x="3000" y="1053"/>
                    </a:lnTo>
                    <a:lnTo>
                      <a:pt x="3017" y="1083"/>
                    </a:lnTo>
                    <a:lnTo>
                      <a:pt x="3033" y="1114"/>
                    </a:lnTo>
                    <a:lnTo>
                      <a:pt x="3049" y="1145"/>
                    </a:lnTo>
                    <a:lnTo>
                      <a:pt x="3064" y="1177"/>
                    </a:lnTo>
                    <a:lnTo>
                      <a:pt x="3078" y="1208"/>
                    </a:lnTo>
                    <a:lnTo>
                      <a:pt x="3091" y="1240"/>
                    </a:lnTo>
                    <a:lnTo>
                      <a:pt x="3103" y="1273"/>
                    </a:lnTo>
                    <a:lnTo>
                      <a:pt x="3115" y="1305"/>
                    </a:lnTo>
                    <a:lnTo>
                      <a:pt x="3125" y="1339"/>
                    </a:lnTo>
                    <a:lnTo>
                      <a:pt x="3135" y="1373"/>
                    </a:lnTo>
                    <a:lnTo>
                      <a:pt x="3144" y="1407"/>
                    </a:lnTo>
                    <a:lnTo>
                      <a:pt x="3153" y="1441"/>
                    </a:lnTo>
                    <a:lnTo>
                      <a:pt x="3160" y="1475"/>
                    </a:lnTo>
                    <a:lnTo>
                      <a:pt x="3167" y="1511"/>
                    </a:lnTo>
                    <a:lnTo>
                      <a:pt x="3173" y="1546"/>
                    </a:lnTo>
                    <a:lnTo>
                      <a:pt x="3178" y="1582"/>
                    </a:lnTo>
                    <a:lnTo>
                      <a:pt x="3182" y="1617"/>
                    </a:lnTo>
                    <a:lnTo>
                      <a:pt x="3185" y="1654"/>
                    </a:lnTo>
                    <a:lnTo>
                      <a:pt x="3187" y="1690"/>
                    </a:lnTo>
                    <a:lnTo>
                      <a:pt x="3189" y="1727"/>
                    </a:lnTo>
                    <a:lnTo>
                      <a:pt x="3189" y="1763"/>
                    </a:lnTo>
                    <a:lnTo>
                      <a:pt x="3189" y="1763"/>
                    </a:lnTo>
                    <a:lnTo>
                      <a:pt x="3189" y="1800"/>
                    </a:lnTo>
                    <a:lnTo>
                      <a:pt x="3187" y="1837"/>
                    </a:lnTo>
                    <a:lnTo>
                      <a:pt x="3185" y="1873"/>
                    </a:lnTo>
                    <a:lnTo>
                      <a:pt x="3182" y="1909"/>
                    </a:lnTo>
                    <a:lnTo>
                      <a:pt x="3178" y="1945"/>
                    </a:lnTo>
                    <a:lnTo>
                      <a:pt x="3173" y="1980"/>
                    </a:lnTo>
                    <a:lnTo>
                      <a:pt x="3167" y="2016"/>
                    </a:lnTo>
                    <a:lnTo>
                      <a:pt x="3160" y="2051"/>
                    </a:lnTo>
                    <a:lnTo>
                      <a:pt x="3153" y="2085"/>
                    </a:lnTo>
                    <a:lnTo>
                      <a:pt x="3144" y="2120"/>
                    </a:lnTo>
                    <a:lnTo>
                      <a:pt x="3135" y="2153"/>
                    </a:lnTo>
                    <a:lnTo>
                      <a:pt x="3125" y="2188"/>
                    </a:lnTo>
                    <a:lnTo>
                      <a:pt x="3115" y="2221"/>
                    </a:lnTo>
                    <a:lnTo>
                      <a:pt x="3103" y="2254"/>
                    </a:lnTo>
                    <a:lnTo>
                      <a:pt x="3091" y="2286"/>
                    </a:lnTo>
                    <a:lnTo>
                      <a:pt x="3078" y="2318"/>
                    </a:lnTo>
                    <a:lnTo>
                      <a:pt x="3064" y="2351"/>
                    </a:lnTo>
                    <a:lnTo>
                      <a:pt x="3049" y="2382"/>
                    </a:lnTo>
                    <a:lnTo>
                      <a:pt x="3033" y="2413"/>
                    </a:lnTo>
                    <a:lnTo>
                      <a:pt x="3017" y="2443"/>
                    </a:lnTo>
                    <a:lnTo>
                      <a:pt x="3000" y="2473"/>
                    </a:lnTo>
                    <a:lnTo>
                      <a:pt x="2983" y="2504"/>
                    </a:lnTo>
                    <a:lnTo>
                      <a:pt x="2965" y="2533"/>
                    </a:lnTo>
                    <a:lnTo>
                      <a:pt x="2946" y="2561"/>
                    </a:lnTo>
                    <a:lnTo>
                      <a:pt x="2926" y="2589"/>
                    </a:lnTo>
                    <a:lnTo>
                      <a:pt x="2906" y="2617"/>
                    </a:lnTo>
                    <a:lnTo>
                      <a:pt x="2886" y="2644"/>
                    </a:lnTo>
                    <a:lnTo>
                      <a:pt x="2864" y="2671"/>
                    </a:lnTo>
                    <a:lnTo>
                      <a:pt x="2841" y="2697"/>
                    </a:lnTo>
                    <a:lnTo>
                      <a:pt x="2819" y="2723"/>
                    </a:lnTo>
                    <a:lnTo>
                      <a:pt x="2795" y="2748"/>
                    </a:lnTo>
                    <a:lnTo>
                      <a:pt x="2772" y="2772"/>
                    </a:lnTo>
                    <a:lnTo>
                      <a:pt x="2747" y="2796"/>
                    </a:lnTo>
                    <a:lnTo>
                      <a:pt x="2722" y="2819"/>
                    </a:lnTo>
                    <a:lnTo>
                      <a:pt x="2697" y="2842"/>
                    </a:lnTo>
                    <a:lnTo>
                      <a:pt x="2670" y="2864"/>
                    </a:lnTo>
                    <a:lnTo>
                      <a:pt x="2643" y="2886"/>
                    </a:lnTo>
                    <a:lnTo>
                      <a:pt x="2616" y="2907"/>
                    </a:lnTo>
                    <a:lnTo>
                      <a:pt x="2589" y="2927"/>
                    </a:lnTo>
                    <a:lnTo>
                      <a:pt x="2561" y="2946"/>
                    </a:lnTo>
                    <a:lnTo>
                      <a:pt x="2532" y="2965"/>
                    </a:lnTo>
                    <a:lnTo>
                      <a:pt x="2502" y="2983"/>
                    </a:lnTo>
                    <a:lnTo>
                      <a:pt x="2473" y="3001"/>
                    </a:lnTo>
                    <a:lnTo>
                      <a:pt x="2443" y="3018"/>
                    </a:lnTo>
                    <a:lnTo>
                      <a:pt x="2413" y="3034"/>
                    </a:lnTo>
                    <a:lnTo>
                      <a:pt x="2382" y="3049"/>
                    </a:lnTo>
                    <a:lnTo>
                      <a:pt x="2351" y="3064"/>
                    </a:lnTo>
                    <a:lnTo>
                      <a:pt x="2318" y="3078"/>
                    </a:lnTo>
                    <a:lnTo>
                      <a:pt x="2286" y="3091"/>
                    </a:lnTo>
                    <a:lnTo>
                      <a:pt x="2254" y="3103"/>
                    </a:lnTo>
                    <a:lnTo>
                      <a:pt x="2221" y="3115"/>
                    </a:lnTo>
                    <a:lnTo>
                      <a:pt x="2188" y="3126"/>
                    </a:lnTo>
                    <a:lnTo>
                      <a:pt x="2153" y="3135"/>
                    </a:lnTo>
                    <a:lnTo>
                      <a:pt x="2119" y="3145"/>
                    </a:lnTo>
                    <a:lnTo>
                      <a:pt x="2085" y="3153"/>
                    </a:lnTo>
                    <a:lnTo>
                      <a:pt x="2051" y="3160"/>
                    </a:lnTo>
                    <a:lnTo>
                      <a:pt x="2016" y="3167"/>
                    </a:lnTo>
                    <a:lnTo>
                      <a:pt x="1980" y="3174"/>
                    </a:lnTo>
                    <a:lnTo>
                      <a:pt x="1945" y="3179"/>
                    </a:lnTo>
                    <a:lnTo>
                      <a:pt x="1909" y="3183"/>
                    </a:lnTo>
                    <a:lnTo>
                      <a:pt x="1873" y="3186"/>
                    </a:lnTo>
                    <a:lnTo>
                      <a:pt x="1837" y="3188"/>
                    </a:lnTo>
                    <a:lnTo>
                      <a:pt x="1800" y="3190"/>
                    </a:lnTo>
                    <a:lnTo>
                      <a:pt x="1763" y="3190"/>
                    </a:lnTo>
                    <a:lnTo>
                      <a:pt x="1763" y="3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000000"/>
                  </a:solidFill>
                  <a:latin typeface="Times New Roman" pitchFamily="18" charset="0"/>
                  <a:ea typeface="+mn-ea"/>
                  <a:cs typeface="Arial" charset="0"/>
                </a:endParaRPr>
              </a:p>
            </p:txBody>
          </p:sp>
          <p:sp>
            <p:nvSpPr>
              <p:cNvPr id="17" name="Oval 16"/>
              <p:cNvSpPr/>
              <p:nvPr/>
            </p:nvSpPr>
            <p:spPr>
              <a:xfrm>
                <a:off x="1253438" y="2780928"/>
                <a:ext cx="576064" cy="5760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chemeClr val="tx1"/>
                    </a:solidFill>
                  </a:rPr>
                  <a:t>1</a:t>
                </a:r>
              </a:p>
            </p:txBody>
          </p:sp>
        </p:grpSp>
      </p:grpSp>
      <p:grpSp>
        <p:nvGrpSpPr>
          <p:cNvPr id="18" name="Group 44"/>
          <p:cNvGrpSpPr>
            <a:grpSpLocks/>
          </p:cNvGrpSpPr>
          <p:nvPr/>
        </p:nvGrpSpPr>
        <p:grpSpPr bwMode="auto">
          <a:xfrm>
            <a:off x="4186238" y="1484313"/>
            <a:ext cx="700087" cy="1120775"/>
            <a:chOff x="2625138" y="3870694"/>
            <a:chExt cx="700674" cy="1121345"/>
          </a:xfrm>
          <a:solidFill>
            <a:schemeClr val="accent1"/>
          </a:solidFill>
        </p:grpSpPr>
        <p:sp>
          <p:nvSpPr>
            <p:cNvPr id="19" name="Freeform 15"/>
            <p:cNvSpPr>
              <a:spLocks/>
            </p:cNvSpPr>
            <p:nvPr/>
          </p:nvSpPr>
          <p:spPr bwMode="auto">
            <a:xfrm>
              <a:off x="2798937" y="4916391"/>
              <a:ext cx="347711" cy="75648"/>
            </a:xfrm>
            <a:custGeom>
              <a:avLst/>
              <a:gdLst>
                <a:gd name="T0" fmla="*/ 2147483647 w 1835"/>
                <a:gd name="T1" fmla="*/ 2147483647 h 394"/>
                <a:gd name="T2" fmla="*/ 2147483647 w 1835"/>
                <a:gd name="T3" fmla="*/ 2147483647 h 394"/>
                <a:gd name="T4" fmla="*/ 2147483647 w 1835"/>
                <a:gd name="T5" fmla="*/ 2147483647 h 394"/>
                <a:gd name="T6" fmla="*/ 2147483647 w 1835"/>
                <a:gd name="T7" fmla="*/ 2147483647 h 394"/>
                <a:gd name="T8" fmla="*/ 2147483647 w 1835"/>
                <a:gd name="T9" fmla="*/ 2147483647 h 394"/>
                <a:gd name="T10" fmla="*/ 2147483647 w 1835"/>
                <a:gd name="T11" fmla="*/ 2147483647 h 394"/>
                <a:gd name="T12" fmla="*/ 2147483647 w 1835"/>
                <a:gd name="T13" fmla="*/ 2147483647 h 394"/>
                <a:gd name="T14" fmla="*/ 2147483647 w 1835"/>
                <a:gd name="T15" fmla="*/ 2147483647 h 394"/>
                <a:gd name="T16" fmla="*/ 2147483647 w 1835"/>
                <a:gd name="T17" fmla="*/ 2147483647 h 394"/>
                <a:gd name="T18" fmla="*/ 2147483647 w 1835"/>
                <a:gd name="T19" fmla="*/ 2147483647 h 394"/>
                <a:gd name="T20" fmla="*/ 2147483647 w 1835"/>
                <a:gd name="T21" fmla="*/ 2147483647 h 394"/>
                <a:gd name="T22" fmla="*/ 2147483647 w 1835"/>
                <a:gd name="T23" fmla="*/ 2147483647 h 394"/>
                <a:gd name="T24" fmla="*/ 2147483647 w 1835"/>
                <a:gd name="T25" fmla="*/ 2147483647 h 394"/>
                <a:gd name="T26" fmla="*/ 2147483647 w 1835"/>
                <a:gd name="T27" fmla="*/ 2147483647 h 394"/>
                <a:gd name="T28" fmla="*/ 2147483647 w 1835"/>
                <a:gd name="T29" fmla="*/ 2147483647 h 394"/>
                <a:gd name="T30" fmla="*/ 2147483647 w 1835"/>
                <a:gd name="T31" fmla="*/ 2147483647 h 394"/>
                <a:gd name="T32" fmla="*/ 2147483647 w 1835"/>
                <a:gd name="T33" fmla="*/ 2147483647 h 394"/>
                <a:gd name="T34" fmla="*/ 2147483647 w 1835"/>
                <a:gd name="T35" fmla="*/ 2147483647 h 394"/>
                <a:gd name="T36" fmla="*/ 2147483647 w 1835"/>
                <a:gd name="T37" fmla="*/ 2147483647 h 394"/>
                <a:gd name="T38" fmla="*/ 2147483647 w 1835"/>
                <a:gd name="T39" fmla="*/ 2147483647 h 394"/>
                <a:gd name="T40" fmla="*/ 2147483647 w 1835"/>
                <a:gd name="T41" fmla="*/ 2147483647 h 394"/>
                <a:gd name="T42" fmla="*/ 2147483647 w 1835"/>
                <a:gd name="T43" fmla="*/ 2147483647 h 394"/>
                <a:gd name="T44" fmla="*/ 2147483647 w 1835"/>
                <a:gd name="T45" fmla="*/ 2147483647 h 394"/>
                <a:gd name="T46" fmla="*/ 2147483647 w 1835"/>
                <a:gd name="T47" fmla="*/ 2147483647 h 394"/>
                <a:gd name="T48" fmla="*/ 2147483647 w 1835"/>
                <a:gd name="T49" fmla="*/ 2147483647 h 394"/>
                <a:gd name="T50" fmla="*/ 0 w 1835"/>
                <a:gd name="T51" fmla="*/ 2147483647 h 394"/>
                <a:gd name="T52" fmla="*/ 2147483647 w 1835"/>
                <a:gd name="T53" fmla="*/ 2147483647 h 394"/>
                <a:gd name="T54" fmla="*/ 2147483647 w 1835"/>
                <a:gd name="T55" fmla="*/ 2147483647 h 394"/>
                <a:gd name="T56" fmla="*/ 2147483647 w 1835"/>
                <a:gd name="T57" fmla="*/ 2147483647 h 394"/>
                <a:gd name="T58" fmla="*/ 2147483647 w 1835"/>
                <a:gd name="T59" fmla="*/ 2147483647 h 394"/>
                <a:gd name="T60" fmla="*/ 2147483647 w 1835"/>
                <a:gd name="T61" fmla="*/ 2147483647 h 394"/>
                <a:gd name="T62" fmla="*/ 2147483647 w 1835"/>
                <a:gd name="T63" fmla="*/ 2147483647 h 394"/>
                <a:gd name="T64" fmla="*/ 2147483647 w 1835"/>
                <a:gd name="T65" fmla="*/ 2147483647 h 394"/>
                <a:gd name="T66" fmla="*/ 2147483647 w 1835"/>
                <a:gd name="T67" fmla="*/ 2147483647 h 394"/>
                <a:gd name="T68" fmla="*/ 2147483647 w 1835"/>
                <a:gd name="T69" fmla="*/ 2147483647 h 394"/>
                <a:gd name="T70" fmla="*/ 2147483647 w 1835"/>
                <a:gd name="T71" fmla="*/ 2147483647 h 394"/>
                <a:gd name="T72" fmla="*/ 2147483647 w 1835"/>
                <a:gd name="T73" fmla="*/ 2147483647 h 394"/>
                <a:gd name="T74" fmla="*/ 2147483647 w 1835"/>
                <a:gd name="T75" fmla="*/ 0 h 394"/>
                <a:gd name="T76" fmla="*/ 2147483647 w 1835"/>
                <a:gd name="T77" fmla="*/ 2147483647 h 394"/>
                <a:gd name="T78" fmla="*/ 2147483647 w 1835"/>
                <a:gd name="T79" fmla="*/ 2147483647 h 394"/>
                <a:gd name="T80" fmla="*/ 2147483647 w 1835"/>
                <a:gd name="T81" fmla="*/ 2147483647 h 394"/>
                <a:gd name="T82" fmla="*/ 2147483647 w 1835"/>
                <a:gd name="T83" fmla="*/ 2147483647 h 394"/>
                <a:gd name="T84" fmla="*/ 2147483647 w 1835"/>
                <a:gd name="T85" fmla="*/ 2147483647 h 394"/>
                <a:gd name="T86" fmla="*/ 2147483647 w 1835"/>
                <a:gd name="T87" fmla="*/ 2147483647 h 394"/>
                <a:gd name="T88" fmla="*/ 2147483647 w 1835"/>
                <a:gd name="T89" fmla="*/ 2147483647 h 394"/>
                <a:gd name="T90" fmla="*/ 2147483647 w 1835"/>
                <a:gd name="T91" fmla="*/ 2147483647 h 394"/>
                <a:gd name="T92" fmla="*/ 2147483647 w 1835"/>
                <a:gd name="T93" fmla="*/ 2147483647 h 394"/>
                <a:gd name="T94" fmla="*/ 2147483647 w 1835"/>
                <a:gd name="T95" fmla="*/ 2147483647 h 394"/>
                <a:gd name="T96" fmla="*/ 2147483647 w 1835"/>
                <a:gd name="T97" fmla="*/ 2147483647 h 394"/>
                <a:gd name="T98" fmla="*/ 2147483647 w 1835"/>
                <a:gd name="T99" fmla="*/ 2147483647 h 394"/>
                <a:gd name="T100" fmla="*/ 2147483647 w 1835"/>
                <a:gd name="T101" fmla="*/ 2147483647 h 3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35" h="394">
                  <a:moveTo>
                    <a:pt x="1835" y="198"/>
                  </a:moveTo>
                  <a:lnTo>
                    <a:pt x="1835" y="198"/>
                  </a:lnTo>
                  <a:lnTo>
                    <a:pt x="1834" y="208"/>
                  </a:lnTo>
                  <a:lnTo>
                    <a:pt x="1830" y="218"/>
                  </a:lnTo>
                  <a:lnTo>
                    <a:pt x="1824" y="228"/>
                  </a:lnTo>
                  <a:lnTo>
                    <a:pt x="1816" y="237"/>
                  </a:lnTo>
                  <a:lnTo>
                    <a:pt x="1806" y="247"/>
                  </a:lnTo>
                  <a:lnTo>
                    <a:pt x="1794" y="256"/>
                  </a:lnTo>
                  <a:lnTo>
                    <a:pt x="1779" y="265"/>
                  </a:lnTo>
                  <a:lnTo>
                    <a:pt x="1763" y="274"/>
                  </a:lnTo>
                  <a:lnTo>
                    <a:pt x="1745" y="283"/>
                  </a:lnTo>
                  <a:lnTo>
                    <a:pt x="1725" y="291"/>
                  </a:lnTo>
                  <a:lnTo>
                    <a:pt x="1702" y="299"/>
                  </a:lnTo>
                  <a:lnTo>
                    <a:pt x="1678" y="307"/>
                  </a:lnTo>
                  <a:lnTo>
                    <a:pt x="1653" y="315"/>
                  </a:lnTo>
                  <a:lnTo>
                    <a:pt x="1625" y="322"/>
                  </a:lnTo>
                  <a:lnTo>
                    <a:pt x="1597" y="329"/>
                  </a:lnTo>
                  <a:lnTo>
                    <a:pt x="1567" y="336"/>
                  </a:lnTo>
                  <a:lnTo>
                    <a:pt x="1501" y="349"/>
                  </a:lnTo>
                  <a:lnTo>
                    <a:pt x="1431" y="361"/>
                  </a:lnTo>
                  <a:lnTo>
                    <a:pt x="1354" y="371"/>
                  </a:lnTo>
                  <a:lnTo>
                    <a:pt x="1275" y="379"/>
                  </a:lnTo>
                  <a:lnTo>
                    <a:pt x="1191" y="386"/>
                  </a:lnTo>
                  <a:lnTo>
                    <a:pt x="1102" y="390"/>
                  </a:lnTo>
                  <a:lnTo>
                    <a:pt x="1011" y="393"/>
                  </a:lnTo>
                  <a:lnTo>
                    <a:pt x="917" y="394"/>
                  </a:lnTo>
                  <a:lnTo>
                    <a:pt x="823" y="393"/>
                  </a:lnTo>
                  <a:lnTo>
                    <a:pt x="732" y="390"/>
                  </a:lnTo>
                  <a:lnTo>
                    <a:pt x="644" y="386"/>
                  </a:lnTo>
                  <a:lnTo>
                    <a:pt x="560" y="379"/>
                  </a:lnTo>
                  <a:lnTo>
                    <a:pt x="479" y="371"/>
                  </a:lnTo>
                  <a:lnTo>
                    <a:pt x="404" y="361"/>
                  </a:lnTo>
                  <a:lnTo>
                    <a:pt x="334" y="349"/>
                  </a:lnTo>
                  <a:lnTo>
                    <a:pt x="268" y="336"/>
                  </a:lnTo>
                  <a:lnTo>
                    <a:pt x="238" y="329"/>
                  </a:lnTo>
                  <a:lnTo>
                    <a:pt x="209" y="322"/>
                  </a:lnTo>
                  <a:lnTo>
                    <a:pt x="182" y="315"/>
                  </a:lnTo>
                  <a:lnTo>
                    <a:pt x="157" y="307"/>
                  </a:lnTo>
                  <a:lnTo>
                    <a:pt x="132" y="299"/>
                  </a:lnTo>
                  <a:lnTo>
                    <a:pt x="110" y="291"/>
                  </a:lnTo>
                  <a:lnTo>
                    <a:pt x="90" y="283"/>
                  </a:lnTo>
                  <a:lnTo>
                    <a:pt x="72" y="274"/>
                  </a:lnTo>
                  <a:lnTo>
                    <a:pt x="55" y="265"/>
                  </a:lnTo>
                  <a:lnTo>
                    <a:pt x="41" y="256"/>
                  </a:lnTo>
                  <a:lnTo>
                    <a:pt x="29" y="247"/>
                  </a:lnTo>
                  <a:lnTo>
                    <a:pt x="18" y="237"/>
                  </a:lnTo>
                  <a:lnTo>
                    <a:pt x="10" y="228"/>
                  </a:lnTo>
                  <a:lnTo>
                    <a:pt x="5" y="218"/>
                  </a:lnTo>
                  <a:lnTo>
                    <a:pt x="1" y="208"/>
                  </a:lnTo>
                  <a:lnTo>
                    <a:pt x="0" y="198"/>
                  </a:lnTo>
                  <a:lnTo>
                    <a:pt x="1" y="188"/>
                  </a:lnTo>
                  <a:lnTo>
                    <a:pt x="5" y="177"/>
                  </a:lnTo>
                  <a:lnTo>
                    <a:pt x="10" y="167"/>
                  </a:lnTo>
                  <a:lnTo>
                    <a:pt x="18" y="157"/>
                  </a:lnTo>
                  <a:lnTo>
                    <a:pt x="29" y="148"/>
                  </a:lnTo>
                  <a:lnTo>
                    <a:pt x="41" y="139"/>
                  </a:lnTo>
                  <a:lnTo>
                    <a:pt x="55" y="130"/>
                  </a:lnTo>
                  <a:lnTo>
                    <a:pt x="72" y="121"/>
                  </a:lnTo>
                  <a:lnTo>
                    <a:pt x="90" y="112"/>
                  </a:lnTo>
                  <a:lnTo>
                    <a:pt x="110" y="104"/>
                  </a:lnTo>
                  <a:lnTo>
                    <a:pt x="132" y="95"/>
                  </a:lnTo>
                  <a:lnTo>
                    <a:pt x="157" y="87"/>
                  </a:lnTo>
                  <a:lnTo>
                    <a:pt x="182" y="80"/>
                  </a:lnTo>
                  <a:lnTo>
                    <a:pt x="209" y="72"/>
                  </a:lnTo>
                  <a:lnTo>
                    <a:pt x="238" y="65"/>
                  </a:lnTo>
                  <a:lnTo>
                    <a:pt x="268" y="58"/>
                  </a:lnTo>
                  <a:lnTo>
                    <a:pt x="334" y="46"/>
                  </a:lnTo>
                  <a:lnTo>
                    <a:pt x="404" y="35"/>
                  </a:lnTo>
                  <a:lnTo>
                    <a:pt x="479" y="25"/>
                  </a:lnTo>
                  <a:lnTo>
                    <a:pt x="560" y="16"/>
                  </a:lnTo>
                  <a:lnTo>
                    <a:pt x="644" y="9"/>
                  </a:lnTo>
                  <a:lnTo>
                    <a:pt x="732" y="4"/>
                  </a:lnTo>
                  <a:lnTo>
                    <a:pt x="823" y="1"/>
                  </a:lnTo>
                  <a:lnTo>
                    <a:pt x="917" y="0"/>
                  </a:lnTo>
                  <a:lnTo>
                    <a:pt x="1011" y="1"/>
                  </a:lnTo>
                  <a:lnTo>
                    <a:pt x="1102" y="4"/>
                  </a:lnTo>
                  <a:lnTo>
                    <a:pt x="1191" y="9"/>
                  </a:lnTo>
                  <a:lnTo>
                    <a:pt x="1275" y="16"/>
                  </a:lnTo>
                  <a:lnTo>
                    <a:pt x="1354" y="25"/>
                  </a:lnTo>
                  <a:lnTo>
                    <a:pt x="1431" y="35"/>
                  </a:lnTo>
                  <a:lnTo>
                    <a:pt x="1501" y="46"/>
                  </a:lnTo>
                  <a:lnTo>
                    <a:pt x="1567" y="58"/>
                  </a:lnTo>
                  <a:lnTo>
                    <a:pt x="1597" y="65"/>
                  </a:lnTo>
                  <a:lnTo>
                    <a:pt x="1625" y="72"/>
                  </a:lnTo>
                  <a:lnTo>
                    <a:pt x="1653" y="80"/>
                  </a:lnTo>
                  <a:lnTo>
                    <a:pt x="1678" y="87"/>
                  </a:lnTo>
                  <a:lnTo>
                    <a:pt x="1702" y="95"/>
                  </a:lnTo>
                  <a:lnTo>
                    <a:pt x="1725" y="104"/>
                  </a:lnTo>
                  <a:lnTo>
                    <a:pt x="1745" y="112"/>
                  </a:lnTo>
                  <a:lnTo>
                    <a:pt x="1763" y="121"/>
                  </a:lnTo>
                  <a:lnTo>
                    <a:pt x="1779" y="130"/>
                  </a:lnTo>
                  <a:lnTo>
                    <a:pt x="1794" y="139"/>
                  </a:lnTo>
                  <a:lnTo>
                    <a:pt x="1806" y="148"/>
                  </a:lnTo>
                  <a:lnTo>
                    <a:pt x="1816" y="157"/>
                  </a:lnTo>
                  <a:lnTo>
                    <a:pt x="1824" y="167"/>
                  </a:lnTo>
                  <a:lnTo>
                    <a:pt x="1830" y="177"/>
                  </a:lnTo>
                  <a:lnTo>
                    <a:pt x="1834" y="188"/>
                  </a:lnTo>
                  <a:lnTo>
                    <a:pt x="1835"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latin typeface="Times New Roman" pitchFamily="18" charset="0"/>
                <a:ea typeface="+mn-ea"/>
                <a:cs typeface="Arial" charset="0"/>
              </a:endParaRPr>
            </a:p>
          </p:txBody>
        </p:sp>
        <p:grpSp>
          <p:nvGrpSpPr>
            <p:cNvPr id="20" name="Group 46"/>
            <p:cNvGrpSpPr/>
            <p:nvPr/>
          </p:nvGrpSpPr>
          <p:grpSpPr>
            <a:xfrm>
              <a:off x="2625138" y="3870694"/>
              <a:ext cx="700674" cy="1070474"/>
              <a:chOff x="1187624" y="2722226"/>
              <a:chExt cx="700674" cy="1070474"/>
            </a:xfrm>
            <a:grpFill/>
          </p:grpSpPr>
          <p:sp>
            <p:nvSpPr>
              <p:cNvPr id="21" name="Freeform 20"/>
              <p:cNvSpPr>
                <a:spLocks noEditPoints="1"/>
              </p:cNvSpPr>
              <p:nvPr/>
            </p:nvSpPr>
            <p:spPr bwMode="auto">
              <a:xfrm>
                <a:off x="1187624" y="2722226"/>
                <a:ext cx="700674" cy="1070474"/>
              </a:xfrm>
              <a:custGeom>
                <a:avLst/>
                <a:gdLst>
                  <a:gd name="T0" fmla="*/ 3490 w 3526"/>
                  <a:gd name="T1" fmla="*/ 1408 h 5386"/>
                  <a:gd name="T2" fmla="*/ 3352 w 3526"/>
                  <a:gd name="T3" fmla="*/ 999 h 5386"/>
                  <a:gd name="T4" fmla="*/ 3123 w 3526"/>
                  <a:gd name="T5" fmla="*/ 642 h 5386"/>
                  <a:gd name="T6" fmla="*/ 2818 w 3526"/>
                  <a:gd name="T7" fmla="*/ 351 h 5386"/>
                  <a:gd name="T8" fmla="*/ 2449 w 3526"/>
                  <a:gd name="T9" fmla="*/ 139 h 5386"/>
                  <a:gd name="T10" fmla="*/ 2032 w 3526"/>
                  <a:gd name="T11" fmla="*/ 21 h 5386"/>
                  <a:gd name="T12" fmla="*/ 1627 w 3526"/>
                  <a:gd name="T13" fmla="*/ 6 h 5386"/>
                  <a:gd name="T14" fmla="*/ 1198 w 3526"/>
                  <a:gd name="T15" fmla="*/ 93 h 5386"/>
                  <a:gd name="T16" fmla="*/ 813 w 3526"/>
                  <a:gd name="T17" fmla="*/ 278 h 5386"/>
                  <a:gd name="T18" fmla="*/ 487 w 3526"/>
                  <a:gd name="T19" fmla="*/ 547 h 5386"/>
                  <a:gd name="T20" fmla="*/ 234 w 3526"/>
                  <a:gd name="T21" fmla="*/ 886 h 5386"/>
                  <a:gd name="T22" fmla="*/ 68 w 3526"/>
                  <a:gd name="T23" fmla="*/ 1280 h 5386"/>
                  <a:gd name="T24" fmla="*/ 1 w 3526"/>
                  <a:gd name="T25" fmla="*/ 1718 h 5386"/>
                  <a:gd name="T26" fmla="*/ 5 w 3526"/>
                  <a:gd name="T27" fmla="*/ 1997 h 5386"/>
                  <a:gd name="T28" fmla="*/ 163 w 3526"/>
                  <a:gd name="T29" fmla="*/ 2772 h 5386"/>
                  <a:gd name="T30" fmla="*/ 482 w 3526"/>
                  <a:gd name="T31" fmla="*/ 3531 h 5386"/>
                  <a:gd name="T32" fmla="*/ 882 w 3526"/>
                  <a:gd name="T33" fmla="*/ 4222 h 5386"/>
                  <a:gd name="T34" fmla="*/ 1547 w 3526"/>
                  <a:gd name="T35" fmla="*/ 5133 h 5386"/>
                  <a:gd name="T36" fmla="*/ 1926 w 3526"/>
                  <a:gd name="T37" fmla="*/ 5198 h 5386"/>
                  <a:gd name="T38" fmla="*/ 2603 w 3526"/>
                  <a:gd name="T39" fmla="*/ 4285 h 5386"/>
                  <a:gd name="T40" fmla="*/ 3006 w 3526"/>
                  <a:gd name="T41" fmla="*/ 3604 h 5386"/>
                  <a:gd name="T42" fmla="*/ 3337 w 3526"/>
                  <a:gd name="T43" fmla="*/ 2850 h 5386"/>
                  <a:gd name="T44" fmla="*/ 3514 w 3526"/>
                  <a:gd name="T45" fmla="*/ 2073 h 5386"/>
                  <a:gd name="T46" fmla="*/ 3526 w 3526"/>
                  <a:gd name="T47" fmla="*/ 1763 h 5386"/>
                  <a:gd name="T48" fmla="*/ 1327 w 3526"/>
                  <a:gd name="T49" fmla="*/ 3800 h 5386"/>
                  <a:gd name="T50" fmla="*/ 861 w 3526"/>
                  <a:gd name="T51" fmla="*/ 3547 h 5386"/>
                  <a:gd name="T52" fmla="*/ 522 w 3526"/>
                  <a:gd name="T53" fmla="*/ 3144 h 5386"/>
                  <a:gd name="T54" fmla="*/ 585 w 3526"/>
                  <a:gd name="T55" fmla="*/ 3133 h 5386"/>
                  <a:gd name="T56" fmla="*/ 962 w 3526"/>
                  <a:gd name="T57" fmla="*/ 3422 h 5386"/>
                  <a:gd name="T58" fmla="*/ 1414 w 3526"/>
                  <a:gd name="T59" fmla="*/ 3593 h 5386"/>
                  <a:gd name="T60" fmla="*/ 1865 w 3526"/>
                  <a:gd name="T61" fmla="*/ 3627 h 5386"/>
                  <a:gd name="T62" fmla="*/ 2347 w 3526"/>
                  <a:gd name="T63" fmla="*/ 3524 h 5386"/>
                  <a:gd name="T64" fmla="*/ 2764 w 3526"/>
                  <a:gd name="T65" fmla="*/ 3291 h 5386"/>
                  <a:gd name="T66" fmla="*/ 3096 w 3526"/>
                  <a:gd name="T67" fmla="*/ 2951 h 5386"/>
                  <a:gd name="T68" fmla="*/ 2853 w 3526"/>
                  <a:gd name="T69" fmla="*/ 3362 h 5386"/>
                  <a:gd name="T70" fmla="*/ 2445 w 3526"/>
                  <a:gd name="T71" fmla="*/ 3695 h 5386"/>
                  <a:gd name="T72" fmla="*/ 1932 w 3526"/>
                  <a:gd name="T73" fmla="*/ 3859 h 5386"/>
                  <a:gd name="T74" fmla="*/ 1617 w 3526"/>
                  <a:gd name="T75" fmla="*/ 3183 h 5386"/>
                  <a:gd name="T76" fmla="*/ 1272 w 3526"/>
                  <a:gd name="T77" fmla="*/ 3103 h 5386"/>
                  <a:gd name="T78" fmla="*/ 966 w 3526"/>
                  <a:gd name="T79" fmla="*/ 2946 h 5386"/>
                  <a:gd name="T80" fmla="*/ 707 w 3526"/>
                  <a:gd name="T81" fmla="*/ 2723 h 5386"/>
                  <a:gd name="T82" fmla="*/ 509 w 3526"/>
                  <a:gd name="T83" fmla="*/ 2443 h 5386"/>
                  <a:gd name="T84" fmla="*/ 382 w 3526"/>
                  <a:gd name="T85" fmla="*/ 2120 h 5386"/>
                  <a:gd name="T86" fmla="*/ 337 w 3526"/>
                  <a:gd name="T87" fmla="*/ 1763 h 5386"/>
                  <a:gd name="T88" fmla="*/ 373 w 3526"/>
                  <a:gd name="T89" fmla="*/ 1441 h 5386"/>
                  <a:gd name="T90" fmla="*/ 493 w 3526"/>
                  <a:gd name="T91" fmla="*/ 1114 h 5386"/>
                  <a:gd name="T92" fmla="*/ 685 w 3526"/>
                  <a:gd name="T93" fmla="*/ 830 h 5386"/>
                  <a:gd name="T94" fmla="*/ 938 w 3526"/>
                  <a:gd name="T95" fmla="*/ 600 h 5386"/>
                  <a:gd name="T96" fmla="*/ 1240 w 3526"/>
                  <a:gd name="T97" fmla="*/ 435 h 5386"/>
                  <a:gd name="T98" fmla="*/ 1581 w 3526"/>
                  <a:gd name="T99" fmla="*/ 348 h 5386"/>
                  <a:gd name="T100" fmla="*/ 1909 w 3526"/>
                  <a:gd name="T101" fmla="*/ 344 h 5386"/>
                  <a:gd name="T102" fmla="*/ 2254 w 3526"/>
                  <a:gd name="T103" fmla="*/ 423 h 5386"/>
                  <a:gd name="T104" fmla="*/ 2561 w 3526"/>
                  <a:gd name="T105" fmla="*/ 580 h 5386"/>
                  <a:gd name="T106" fmla="*/ 2819 w 3526"/>
                  <a:gd name="T107" fmla="*/ 805 h 5386"/>
                  <a:gd name="T108" fmla="*/ 3017 w 3526"/>
                  <a:gd name="T109" fmla="*/ 1083 h 5386"/>
                  <a:gd name="T110" fmla="*/ 3144 w 3526"/>
                  <a:gd name="T111" fmla="*/ 1407 h 5386"/>
                  <a:gd name="T112" fmla="*/ 3189 w 3526"/>
                  <a:gd name="T113" fmla="*/ 1763 h 5386"/>
                  <a:gd name="T114" fmla="*/ 3153 w 3526"/>
                  <a:gd name="T115" fmla="*/ 2085 h 5386"/>
                  <a:gd name="T116" fmla="*/ 3033 w 3526"/>
                  <a:gd name="T117" fmla="*/ 2413 h 5386"/>
                  <a:gd name="T118" fmla="*/ 2841 w 3526"/>
                  <a:gd name="T119" fmla="*/ 2697 h 5386"/>
                  <a:gd name="T120" fmla="*/ 2589 w 3526"/>
                  <a:gd name="T121" fmla="*/ 2927 h 5386"/>
                  <a:gd name="T122" fmla="*/ 2286 w 3526"/>
                  <a:gd name="T123" fmla="*/ 3091 h 5386"/>
                  <a:gd name="T124" fmla="*/ 1945 w 3526"/>
                  <a:gd name="T125" fmla="*/ 3179 h 5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6" h="5386">
                    <a:moveTo>
                      <a:pt x="3526" y="1763"/>
                    </a:moveTo>
                    <a:lnTo>
                      <a:pt x="3526" y="1763"/>
                    </a:lnTo>
                    <a:lnTo>
                      <a:pt x="3525" y="1718"/>
                    </a:lnTo>
                    <a:lnTo>
                      <a:pt x="3523" y="1673"/>
                    </a:lnTo>
                    <a:lnTo>
                      <a:pt x="3521" y="1627"/>
                    </a:lnTo>
                    <a:lnTo>
                      <a:pt x="3517" y="1583"/>
                    </a:lnTo>
                    <a:lnTo>
                      <a:pt x="3512" y="1539"/>
                    </a:lnTo>
                    <a:lnTo>
                      <a:pt x="3505" y="1495"/>
                    </a:lnTo>
                    <a:lnTo>
                      <a:pt x="3498" y="1451"/>
                    </a:lnTo>
                    <a:lnTo>
                      <a:pt x="3490" y="1408"/>
                    </a:lnTo>
                    <a:lnTo>
                      <a:pt x="3481" y="1365"/>
                    </a:lnTo>
                    <a:lnTo>
                      <a:pt x="3470" y="1323"/>
                    </a:lnTo>
                    <a:lnTo>
                      <a:pt x="3459" y="1280"/>
                    </a:lnTo>
                    <a:lnTo>
                      <a:pt x="3447" y="1239"/>
                    </a:lnTo>
                    <a:lnTo>
                      <a:pt x="3434" y="1198"/>
                    </a:lnTo>
                    <a:lnTo>
                      <a:pt x="3419" y="1158"/>
                    </a:lnTo>
                    <a:lnTo>
                      <a:pt x="3404" y="1116"/>
                    </a:lnTo>
                    <a:lnTo>
                      <a:pt x="3387" y="1077"/>
                    </a:lnTo>
                    <a:lnTo>
                      <a:pt x="3370" y="1038"/>
                    </a:lnTo>
                    <a:lnTo>
                      <a:pt x="3352" y="999"/>
                    </a:lnTo>
                    <a:lnTo>
                      <a:pt x="3333" y="960"/>
                    </a:lnTo>
                    <a:lnTo>
                      <a:pt x="3313" y="923"/>
                    </a:lnTo>
                    <a:lnTo>
                      <a:pt x="3292" y="886"/>
                    </a:lnTo>
                    <a:lnTo>
                      <a:pt x="3271" y="849"/>
                    </a:lnTo>
                    <a:lnTo>
                      <a:pt x="3249" y="813"/>
                    </a:lnTo>
                    <a:lnTo>
                      <a:pt x="3225" y="777"/>
                    </a:lnTo>
                    <a:lnTo>
                      <a:pt x="3200" y="743"/>
                    </a:lnTo>
                    <a:lnTo>
                      <a:pt x="3175" y="708"/>
                    </a:lnTo>
                    <a:lnTo>
                      <a:pt x="3150" y="675"/>
                    </a:lnTo>
                    <a:lnTo>
                      <a:pt x="3123" y="642"/>
                    </a:lnTo>
                    <a:lnTo>
                      <a:pt x="3096" y="609"/>
                    </a:lnTo>
                    <a:lnTo>
                      <a:pt x="3068" y="578"/>
                    </a:lnTo>
                    <a:lnTo>
                      <a:pt x="3040" y="547"/>
                    </a:lnTo>
                    <a:lnTo>
                      <a:pt x="3009" y="517"/>
                    </a:lnTo>
                    <a:lnTo>
                      <a:pt x="2979" y="487"/>
                    </a:lnTo>
                    <a:lnTo>
                      <a:pt x="2948" y="458"/>
                    </a:lnTo>
                    <a:lnTo>
                      <a:pt x="2917" y="430"/>
                    </a:lnTo>
                    <a:lnTo>
                      <a:pt x="2885" y="403"/>
                    </a:lnTo>
                    <a:lnTo>
                      <a:pt x="2851" y="376"/>
                    </a:lnTo>
                    <a:lnTo>
                      <a:pt x="2818" y="351"/>
                    </a:lnTo>
                    <a:lnTo>
                      <a:pt x="2784" y="326"/>
                    </a:lnTo>
                    <a:lnTo>
                      <a:pt x="2749" y="302"/>
                    </a:lnTo>
                    <a:lnTo>
                      <a:pt x="2714" y="278"/>
                    </a:lnTo>
                    <a:lnTo>
                      <a:pt x="2677" y="255"/>
                    </a:lnTo>
                    <a:lnTo>
                      <a:pt x="2640" y="234"/>
                    </a:lnTo>
                    <a:lnTo>
                      <a:pt x="2603" y="213"/>
                    </a:lnTo>
                    <a:lnTo>
                      <a:pt x="2566" y="193"/>
                    </a:lnTo>
                    <a:lnTo>
                      <a:pt x="2528" y="174"/>
                    </a:lnTo>
                    <a:lnTo>
                      <a:pt x="2488" y="156"/>
                    </a:lnTo>
                    <a:lnTo>
                      <a:pt x="2449" y="139"/>
                    </a:lnTo>
                    <a:lnTo>
                      <a:pt x="2410" y="122"/>
                    </a:lnTo>
                    <a:lnTo>
                      <a:pt x="2370" y="107"/>
                    </a:lnTo>
                    <a:lnTo>
                      <a:pt x="2328" y="93"/>
                    </a:lnTo>
                    <a:lnTo>
                      <a:pt x="2287" y="79"/>
                    </a:lnTo>
                    <a:lnTo>
                      <a:pt x="2246" y="67"/>
                    </a:lnTo>
                    <a:lnTo>
                      <a:pt x="2204" y="56"/>
                    </a:lnTo>
                    <a:lnTo>
                      <a:pt x="2162" y="45"/>
                    </a:lnTo>
                    <a:lnTo>
                      <a:pt x="2118" y="36"/>
                    </a:lnTo>
                    <a:lnTo>
                      <a:pt x="2075" y="28"/>
                    </a:lnTo>
                    <a:lnTo>
                      <a:pt x="2032" y="21"/>
                    </a:lnTo>
                    <a:lnTo>
                      <a:pt x="1988" y="15"/>
                    </a:lnTo>
                    <a:lnTo>
                      <a:pt x="1943" y="9"/>
                    </a:lnTo>
                    <a:lnTo>
                      <a:pt x="1899" y="6"/>
                    </a:lnTo>
                    <a:lnTo>
                      <a:pt x="1854" y="3"/>
                    </a:lnTo>
                    <a:lnTo>
                      <a:pt x="1809" y="1"/>
                    </a:lnTo>
                    <a:lnTo>
                      <a:pt x="1763" y="0"/>
                    </a:lnTo>
                    <a:lnTo>
                      <a:pt x="1763" y="0"/>
                    </a:lnTo>
                    <a:lnTo>
                      <a:pt x="1718" y="1"/>
                    </a:lnTo>
                    <a:lnTo>
                      <a:pt x="1673" y="3"/>
                    </a:lnTo>
                    <a:lnTo>
                      <a:pt x="1627" y="6"/>
                    </a:lnTo>
                    <a:lnTo>
                      <a:pt x="1583" y="9"/>
                    </a:lnTo>
                    <a:lnTo>
                      <a:pt x="1539" y="15"/>
                    </a:lnTo>
                    <a:lnTo>
                      <a:pt x="1495" y="21"/>
                    </a:lnTo>
                    <a:lnTo>
                      <a:pt x="1451" y="28"/>
                    </a:lnTo>
                    <a:lnTo>
                      <a:pt x="1408" y="36"/>
                    </a:lnTo>
                    <a:lnTo>
                      <a:pt x="1365" y="45"/>
                    </a:lnTo>
                    <a:lnTo>
                      <a:pt x="1323" y="56"/>
                    </a:lnTo>
                    <a:lnTo>
                      <a:pt x="1280" y="67"/>
                    </a:lnTo>
                    <a:lnTo>
                      <a:pt x="1239" y="79"/>
                    </a:lnTo>
                    <a:lnTo>
                      <a:pt x="1198" y="93"/>
                    </a:lnTo>
                    <a:lnTo>
                      <a:pt x="1157" y="107"/>
                    </a:lnTo>
                    <a:lnTo>
                      <a:pt x="1117" y="122"/>
                    </a:lnTo>
                    <a:lnTo>
                      <a:pt x="1077" y="139"/>
                    </a:lnTo>
                    <a:lnTo>
                      <a:pt x="1038" y="156"/>
                    </a:lnTo>
                    <a:lnTo>
                      <a:pt x="999" y="174"/>
                    </a:lnTo>
                    <a:lnTo>
                      <a:pt x="961" y="193"/>
                    </a:lnTo>
                    <a:lnTo>
                      <a:pt x="923" y="213"/>
                    </a:lnTo>
                    <a:lnTo>
                      <a:pt x="886" y="234"/>
                    </a:lnTo>
                    <a:lnTo>
                      <a:pt x="849" y="255"/>
                    </a:lnTo>
                    <a:lnTo>
                      <a:pt x="813" y="278"/>
                    </a:lnTo>
                    <a:lnTo>
                      <a:pt x="778" y="302"/>
                    </a:lnTo>
                    <a:lnTo>
                      <a:pt x="742" y="326"/>
                    </a:lnTo>
                    <a:lnTo>
                      <a:pt x="708" y="351"/>
                    </a:lnTo>
                    <a:lnTo>
                      <a:pt x="675" y="376"/>
                    </a:lnTo>
                    <a:lnTo>
                      <a:pt x="642" y="403"/>
                    </a:lnTo>
                    <a:lnTo>
                      <a:pt x="610" y="430"/>
                    </a:lnTo>
                    <a:lnTo>
                      <a:pt x="577" y="458"/>
                    </a:lnTo>
                    <a:lnTo>
                      <a:pt x="547" y="487"/>
                    </a:lnTo>
                    <a:lnTo>
                      <a:pt x="517" y="517"/>
                    </a:lnTo>
                    <a:lnTo>
                      <a:pt x="487" y="547"/>
                    </a:lnTo>
                    <a:lnTo>
                      <a:pt x="459" y="578"/>
                    </a:lnTo>
                    <a:lnTo>
                      <a:pt x="431" y="609"/>
                    </a:lnTo>
                    <a:lnTo>
                      <a:pt x="402" y="642"/>
                    </a:lnTo>
                    <a:lnTo>
                      <a:pt x="376" y="675"/>
                    </a:lnTo>
                    <a:lnTo>
                      <a:pt x="350" y="708"/>
                    </a:lnTo>
                    <a:lnTo>
                      <a:pt x="326" y="743"/>
                    </a:lnTo>
                    <a:lnTo>
                      <a:pt x="302" y="777"/>
                    </a:lnTo>
                    <a:lnTo>
                      <a:pt x="278" y="813"/>
                    </a:lnTo>
                    <a:lnTo>
                      <a:pt x="256" y="849"/>
                    </a:lnTo>
                    <a:lnTo>
                      <a:pt x="234" y="886"/>
                    </a:lnTo>
                    <a:lnTo>
                      <a:pt x="213" y="923"/>
                    </a:lnTo>
                    <a:lnTo>
                      <a:pt x="193" y="960"/>
                    </a:lnTo>
                    <a:lnTo>
                      <a:pt x="174" y="999"/>
                    </a:lnTo>
                    <a:lnTo>
                      <a:pt x="156" y="1038"/>
                    </a:lnTo>
                    <a:lnTo>
                      <a:pt x="139" y="1077"/>
                    </a:lnTo>
                    <a:lnTo>
                      <a:pt x="123" y="1116"/>
                    </a:lnTo>
                    <a:lnTo>
                      <a:pt x="108" y="1158"/>
                    </a:lnTo>
                    <a:lnTo>
                      <a:pt x="93" y="1198"/>
                    </a:lnTo>
                    <a:lnTo>
                      <a:pt x="80" y="1239"/>
                    </a:lnTo>
                    <a:lnTo>
                      <a:pt x="68" y="1280"/>
                    </a:lnTo>
                    <a:lnTo>
                      <a:pt x="56" y="1323"/>
                    </a:lnTo>
                    <a:lnTo>
                      <a:pt x="45" y="1365"/>
                    </a:lnTo>
                    <a:lnTo>
                      <a:pt x="36" y="1408"/>
                    </a:lnTo>
                    <a:lnTo>
                      <a:pt x="28" y="1451"/>
                    </a:lnTo>
                    <a:lnTo>
                      <a:pt x="20" y="1495"/>
                    </a:lnTo>
                    <a:lnTo>
                      <a:pt x="14" y="1539"/>
                    </a:lnTo>
                    <a:lnTo>
                      <a:pt x="9" y="1583"/>
                    </a:lnTo>
                    <a:lnTo>
                      <a:pt x="5" y="1627"/>
                    </a:lnTo>
                    <a:lnTo>
                      <a:pt x="3" y="1673"/>
                    </a:lnTo>
                    <a:lnTo>
                      <a:pt x="1" y="1718"/>
                    </a:lnTo>
                    <a:lnTo>
                      <a:pt x="0" y="1763"/>
                    </a:lnTo>
                    <a:lnTo>
                      <a:pt x="0" y="1763"/>
                    </a:lnTo>
                    <a:lnTo>
                      <a:pt x="1" y="1805"/>
                    </a:lnTo>
                    <a:lnTo>
                      <a:pt x="1" y="1805"/>
                    </a:lnTo>
                    <a:lnTo>
                      <a:pt x="0" y="1844"/>
                    </a:lnTo>
                    <a:lnTo>
                      <a:pt x="0" y="1844"/>
                    </a:lnTo>
                    <a:lnTo>
                      <a:pt x="1" y="1882"/>
                    </a:lnTo>
                    <a:lnTo>
                      <a:pt x="2" y="1920"/>
                    </a:lnTo>
                    <a:lnTo>
                      <a:pt x="3" y="1958"/>
                    </a:lnTo>
                    <a:lnTo>
                      <a:pt x="5" y="1997"/>
                    </a:lnTo>
                    <a:lnTo>
                      <a:pt x="11" y="2073"/>
                    </a:lnTo>
                    <a:lnTo>
                      <a:pt x="20" y="2150"/>
                    </a:lnTo>
                    <a:lnTo>
                      <a:pt x="31" y="2228"/>
                    </a:lnTo>
                    <a:lnTo>
                      <a:pt x="44" y="2305"/>
                    </a:lnTo>
                    <a:lnTo>
                      <a:pt x="60" y="2383"/>
                    </a:lnTo>
                    <a:lnTo>
                      <a:pt x="77" y="2460"/>
                    </a:lnTo>
                    <a:lnTo>
                      <a:pt x="96" y="2539"/>
                    </a:lnTo>
                    <a:lnTo>
                      <a:pt x="116" y="2616"/>
                    </a:lnTo>
                    <a:lnTo>
                      <a:pt x="139" y="2694"/>
                    </a:lnTo>
                    <a:lnTo>
                      <a:pt x="163" y="2772"/>
                    </a:lnTo>
                    <a:lnTo>
                      <a:pt x="189" y="2850"/>
                    </a:lnTo>
                    <a:lnTo>
                      <a:pt x="216" y="2926"/>
                    </a:lnTo>
                    <a:lnTo>
                      <a:pt x="246" y="3004"/>
                    </a:lnTo>
                    <a:lnTo>
                      <a:pt x="276" y="3080"/>
                    </a:lnTo>
                    <a:lnTo>
                      <a:pt x="308" y="3156"/>
                    </a:lnTo>
                    <a:lnTo>
                      <a:pt x="340" y="3233"/>
                    </a:lnTo>
                    <a:lnTo>
                      <a:pt x="374" y="3307"/>
                    </a:lnTo>
                    <a:lnTo>
                      <a:pt x="410" y="3383"/>
                    </a:lnTo>
                    <a:lnTo>
                      <a:pt x="446" y="3457"/>
                    </a:lnTo>
                    <a:lnTo>
                      <a:pt x="482" y="3531"/>
                    </a:lnTo>
                    <a:lnTo>
                      <a:pt x="520" y="3604"/>
                    </a:lnTo>
                    <a:lnTo>
                      <a:pt x="558" y="3675"/>
                    </a:lnTo>
                    <a:lnTo>
                      <a:pt x="598" y="3748"/>
                    </a:lnTo>
                    <a:lnTo>
                      <a:pt x="637" y="3818"/>
                    </a:lnTo>
                    <a:lnTo>
                      <a:pt x="677" y="3888"/>
                    </a:lnTo>
                    <a:lnTo>
                      <a:pt x="717" y="3957"/>
                    </a:lnTo>
                    <a:lnTo>
                      <a:pt x="759" y="4025"/>
                    </a:lnTo>
                    <a:lnTo>
                      <a:pt x="800" y="4092"/>
                    </a:lnTo>
                    <a:lnTo>
                      <a:pt x="841" y="4157"/>
                    </a:lnTo>
                    <a:lnTo>
                      <a:pt x="882" y="4222"/>
                    </a:lnTo>
                    <a:lnTo>
                      <a:pt x="923" y="4285"/>
                    </a:lnTo>
                    <a:lnTo>
                      <a:pt x="965" y="4347"/>
                    </a:lnTo>
                    <a:lnTo>
                      <a:pt x="1046" y="4468"/>
                    </a:lnTo>
                    <a:lnTo>
                      <a:pt x="1127" y="4583"/>
                    </a:lnTo>
                    <a:lnTo>
                      <a:pt x="1205" y="4693"/>
                    </a:lnTo>
                    <a:lnTo>
                      <a:pt x="1281" y="4795"/>
                    </a:lnTo>
                    <a:lnTo>
                      <a:pt x="1354" y="4891"/>
                    </a:lnTo>
                    <a:lnTo>
                      <a:pt x="1423" y="4979"/>
                    </a:lnTo>
                    <a:lnTo>
                      <a:pt x="1488" y="5061"/>
                    </a:lnTo>
                    <a:lnTo>
                      <a:pt x="1547" y="5133"/>
                    </a:lnTo>
                    <a:lnTo>
                      <a:pt x="1600" y="5198"/>
                    </a:lnTo>
                    <a:lnTo>
                      <a:pt x="1648" y="5254"/>
                    </a:lnTo>
                    <a:lnTo>
                      <a:pt x="1688" y="5300"/>
                    </a:lnTo>
                    <a:lnTo>
                      <a:pt x="1743" y="5364"/>
                    </a:lnTo>
                    <a:lnTo>
                      <a:pt x="1763" y="5386"/>
                    </a:lnTo>
                    <a:lnTo>
                      <a:pt x="1763" y="5386"/>
                    </a:lnTo>
                    <a:lnTo>
                      <a:pt x="1783" y="5364"/>
                    </a:lnTo>
                    <a:lnTo>
                      <a:pt x="1839" y="5300"/>
                    </a:lnTo>
                    <a:lnTo>
                      <a:pt x="1879" y="5254"/>
                    </a:lnTo>
                    <a:lnTo>
                      <a:pt x="1926" y="5198"/>
                    </a:lnTo>
                    <a:lnTo>
                      <a:pt x="1979" y="5133"/>
                    </a:lnTo>
                    <a:lnTo>
                      <a:pt x="2039" y="5061"/>
                    </a:lnTo>
                    <a:lnTo>
                      <a:pt x="2103" y="4979"/>
                    </a:lnTo>
                    <a:lnTo>
                      <a:pt x="2172" y="4891"/>
                    </a:lnTo>
                    <a:lnTo>
                      <a:pt x="2245" y="4795"/>
                    </a:lnTo>
                    <a:lnTo>
                      <a:pt x="2321" y="4693"/>
                    </a:lnTo>
                    <a:lnTo>
                      <a:pt x="2400" y="4583"/>
                    </a:lnTo>
                    <a:lnTo>
                      <a:pt x="2480" y="4468"/>
                    </a:lnTo>
                    <a:lnTo>
                      <a:pt x="2562" y="4347"/>
                    </a:lnTo>
                    <a:lnTo>
                      <a:pt x="2603" y="4285"/>
                    </a:lnTo>
                    <a:lnTo>
                      <a:pt x="2644" y="4222"/>
                    </a:lnTo>
                    <a:lnTo>
                      <a:pt x="2685" y="4157"/>
                    </a:lnTo>
                    <a:lnTo>
                      <a:pt x="2727" y="4092"/>
                    </a:lnTo>
                    <a:lnTo>
                      <a:pt x="2768" y="4025"/>
                    </a:lnTo>
                    <a:lnTo>
                      <a:pt x="2809" y="3957"/>
                    </a:lnTo>
                    <a:lnTo>
                      <a:pt x="2849" y="3888"/>
                    </a:lnTo>
                    <a:lnTo>
                      <a:pt x="2890" y="3818"/>
                    </a:lnTo>
                    <a:lnTo>
                      <a:pt x="2929" y="3748"/>
                    </a:lnTo>
                    <a:lnTo>
                      <a:pt x="2968" y="3675"/>
                    </a:lnTo>
                    <a:lnTo>
                      <a:pt x="3006" y="3604"/>
                    </a:lnTo>
                    <a:lnTo>
                      <a:pt x="3045" y="3531"/>
                    </a:lnTo>
                    <a:lnTo>
                      <a:pt x="3081" y="3457"/>
                    </a:lnTo>
                    <a:lnTo>
                      <a:pt x="3117" y="3383"/>
                    </a:lnTo>
                    <a:lnTo>
                      <a:pt x="3152" y="3307"/>
                    </a:lnTo>
                    <a:lnTo>
                      <a:pt x="3186" y="3233"/>
                    </a:lnTo>
                    <a:lnTo>
                      <a:pt x="3219" y="3156"/>
                    </a:lnTo>
                    <a:lnTo>
                      <a:pt x="3251" y="3080"/>
                    </a:lnTo>
                    <a:lnTo>
                      <a:pt x="3281" y="3004"/>
                    </a:lnTo>
                    <a:lnTo>
                      <a:pt x="3310" y="2926"/>
                    </a:lnTo>
                    <a:lnTo>
                      <a:pt x="3337" y="2850"/>
                    </a:lnTo>
                    <a:lnTo>
                      <a:pt x="3363" y="2772"/>
                    </a:lnTo>
                    <a:lnTo>
                      <a:pt x="3387" y="2694"/>
                    </a:lnTo>
                    <a:lnTo>
                      <a:pt x="3411" y="2616"/>
                    </a:lnTo>
                    <a:lnTo>
                      <a:pt x="3431" y="2539"/>
                    </a:lnTo>
                    <a:lnTo>
                      <a:pt x="3450" y="2460"/>
                    </a:lnTo>
                    <a:lnTo>
                      <a:pt x="3467" y="2383"/>
                    </a:lnTo>
                    <a:lnTo>
                      <a:pt x="3482" y="2305"/>
                    </a:lnTo>
                    <a:lnTo>
                      <a:pt x="3495" y="2228"/>
                    </a:lnTo>
                    <a:lnTo>
                      <a:pt x="3506" y="2150"/>
                    </a:lnTo>
                    <a:lnTo>
                      <a:pt x="3514" y="2073"/>
                    </a:lnTo>
                    <a:lnTo>
                      <a:pt x="3521" y="1997"/>
                    </a:lnTo>
                    <a:lnTo>
                      <a:pt x="3523" y="1958"/>
                    </a:lnTo>
                    <a:lnTo>
                      <a:pt x="3524" y="1920"/>
                    </a:lnTo>
                    <a:lnTo>
                      <a:pt x="3525" y="1882"/>
                    </a:lnTo>
                    <a:lnTo>
                      <a:pt x="3526" y="1844"/>
                    </a:lnTo>
                    <a:lnTo>
                      <a:pt x="3526" y="1844"/>
                    </a:lnTo>
                    <a:lnTo>
                      <a:pt x="3525" y="1805"/>
                    </a:lnTo>
                    <a:lnTo>
                      <a:pt x="3525" y="1805"/>
                    </a:lnTo>
                    <a:lnTo>
                      <a:pt x="3526" y="1763"/>
                    </a:lnTo>
                    <a:lnTo>
                      <a:pt x="3526" y="1763"/>
                    </a:lnTo>
                    <a:close/>
                    <a:moveTo>
                      <a:pt x="1763" y="3869"/>
                    </a:moveTo>
                    <a:lnTo>
                      <a:pt x="1763" y="3869"/>
                    </a:lnTo>
                    <a:lnTo>
                      <a:pt x="1707" y="3868"/>
                    </a:lnTo>
                    <a:lnTo>
                      <a:pt x="1651" y="3864"/>
                    </a:lnTo>
                    <a:lnTo>
                      <a:pt x="1594" y="3859"/>
                    </a:lnTo>
                    <a:lnTo>
                      <a:pt x="1540" y="3851"/>
                    </a:lnTo>
                    <a:lnTo>
                      <a:pt x="1486" y="3841"/>
                    </a:lnTo>
                    <a:lnTo>
                      <a:pt x="1432" y="3829"/>
                    </a:lnTo>
                    <a:lnTo>
                      <a:pt x="1379" y="3816"/>
                    </a:lnTo>
                    <a:lnTo>
                      <a:pt x="1327" y="3800"/>
                    </a:lnTo>
                    <a:lnTo>
                      <a:pt x="1276" y="3783"/>
                    </a:lnTo>
                    <a:lnTo>
                      <a:pt x="1226" y="3764"/>
                    </a:lnTo>
                    <a:lnTo>
                      <a:pt x="1177" y="3742"/>
                    </a:lnTo>
                    <a:lnTo>
                      <a:pt x="1129" y="3720"/>
                    </a:lnTo>
                    <a:lnTo>
                      <a:pt x="1081" y="3695"/>
                    </a:lnTo>
                    <a:lnTo>
                      <a:pt x="1035" y="3668"/>
                    </a:lnTo>
                    <a:lnTo>
                      <a:pt x="990" y="3640"/>
                    </a:lnTo>
                    <a:lnTo>
                      <a:pt x="946" y="3611"/>
                    </a:lnTo>
                    <a:lnTo>
                      <a:pt x="903" y="3580"/>
                    </a:lnTo>
                    <a:lnTo>
                      <a:pt x="861" y="3547"/>
                    </a:lnTo>
                    <a:lnTo>
                      <a:pt x="821" y="3513"/>
                    </a:lnTo>
                    <a:lnTo>
                      <a:pt x="782" y="3476"/>
                    </a:lnTo>
                    <a:lnTo>
                      <a:pt x="744" y="3440"/>
                    </a:lnTo>
                    <a:lnTo>
                      <a:pt x="708" y="3401"/>
                    </a:lnTo>
                    <a:lnTo>
                      <a:pt x="673" y="3362"/>
                    </a:lnTo>
                    <a:lnTo>
                      <a:pt x="640" y="3320"/>
                    </a:lnTo>
                    <a:lnTo>
                      <a:pt x="608" y="3278"/>
                    </a:lnTo>
                    <a:lnTo>
                      <a:pt x="577" y="3235"/>
                    </a:lnTo>
                    <a:lnTo>
                      <a:pt x="549" y="3190"/>
                    </a:lnTo>
                    <a:lnTo>
                      <a:pt x="522" y="3144"/>
                    </a:lnTo>
                    <a:lnTo>
                      <a:pt x="497" y="3097"/>
                    </a:lnTo>
                    <a:lnTo>
                      <a:pt x="473" y="3050"/>
                    </a:lnTo>
                    <a:lnTo>
                      <a:pt x="451" y="3001"/>
                    </a:lnTo>
                    <a:lnTo>
                      <a:pt x="431" y="2951"/>
                    </a:lnTo>
                    <a:lnTo>
                      <a:pt x="431" y="2951"/>
                    </a:lnTo>
                    <a:lnTo>
                      <a:pt x="460" y="2989"/>
                    </a:lnTo>
                    <a:lnTo>
                      <a:pt x="489" y="3027"/>
                    </a:lnTo>
                    <a:lnTo>
                      <a:pt x="520" y="3063"/>
                    </a:lnTo>
                    <a:lnTo>
                      <a:pt x="551" y="3098"/>
                    </a:lnTo>
                    <a:lnTo>
                      <a:pt x="585" y="3133"/>
                    </a:lnTo>
                    <a:lnTo>
                      <a:pt x="618" y="3166"/>
                    </a:lnTo>
                    <a:lnTo>
                      <a:pt x="653" y="3199"/>
                    </a:lnTo>
                    <a:lnTo>
                      <a:pt x="688" y="3231"/>
                    </a:lnTo>
                    <a:lnTo>
                      <a:pt x="724" y="3261"/>
                    </a:lnTo>
                    <a:lnTo>
                      <a:pt x="763" y="3291"/>
                    </a:lnTo>
                    <a:lnTo>
                      <a:pt x="801" y="3319"/>
                    </a:lnTo>
                    <a:lnTo>
                      <a:pt x="840" y="3347"/>
                    </a:lnTo>
                    <a:lnTo>
                      <a:pt x="879" y="3373"/>
                    </a:lnTo>
                    <a:lnTo>
                      <a:pt x="920" y="3398"/>
                    </a:lnTo>
                    <a:lnTo>
                      <a:pt x="962" y="3422"/>
                    </a:lnTo>
                    <a:lnTo>
                      <a:pt x="1004" y="3445"/>
                    </a:lnTo>
                    <a:lnTo>
                      <a:pt x="1047" y="3466"/>
                    </a:lnTo>
                    <a:lnTo>
                      <a:pt x="1090" y="3487"/>
                    </a:lnTo>
                    <a:lnTo>
                      <a:pt x="1135" y="3506"/>
                    </a:lnTo>
                    <a:lnTo>
                      <a:pt x="1180" y="3524"/>
                    </a:lnTo>
                    <a:lnTo>
                      <a:pt x="1225" y="3541"/>
                    </a:lnTo>
                    <a:lnTo>
                      <a:pt x="1271" y="3556"/>
                    </a:lnTo>
                    <a:lnTo>
                      <a:pt x="1319" y="3570"/>
                    </a:lnTo>
                    <a:lnTo>
                      <a:pt x="1366" y="3582"/>
                    </a:lnTo>
                    <a:lnTo>
                      <a:pt x="1414" y="3593"/>
                    </a:lnTo>
                    <a:lnTo>
                      <a:pt x="1463" y="3603"/>
                    </a:lnTo>
                    <a:lnTo>
                      <a:pt x="1512" y="3611"/>
                    </a:lnTo>
                    <a:lnTo>
                      <a:pt x="1561" y="3618"/>
                    </a:lnTo>
                    <a:lnTo>
                      <a:pt x="1610" y="3623"/>
                    </a:lnTo>
                    <a:lnTo>
                      <a:pt x="1662" y="3627"/>
                    </a:lnTo>
                    <a:lnTo>
                      <a:pt x="1712" y="3630"/>
                    </a:lnTo>
                    <a:lnTo>
                      <a:pt x="1763" y="3630"/>
                    </a:lnTo>
                    <a:lnTo>
                      <a:pt x="1763" y="3630"/>
                    </a:lnTo>
                    <a:lnTo>
                      <a:pt x="1815" y="3630"/>
                    </a:lnTo>
                    <a:lnTo>
                      <a:pt x="1865" y="3627"/>
                    </a:lnTo>
                    <a:lnTo>
                      <a:pt x="1915" y="3623"/>
                    </a:lnTo>
                    <a:lnTo>
                      <a:pt x="1965" y="3618"/>
                    </a:lnTo>
                    <a:lnTo>
                      <a:pt x="2015" y="3611"/>
                    </a:lnTo>
                    <a:lnTo>
                      <a:pt x="2064" y="3603"/>
                    </a:lnTo>
                    <a:lnTo>
                      <a:pt x="2112" y="3593"/>
                    </a:lnTo>
                    <a:lnTo>
                      <a:pt x="2161" y="3582"/>
                    </a:lnTo>
                    <a:lnTo>
                      <a:pt x="2208" y="3570"/>
                    </a:lnTo>
                    <a:lnTo>
                      <a:pt x="2255" y="3556"/>
                    </a:lnTo>
                    <a:lnTo>
                      <a:pt x="2301" y="3541"/>
                    </a:lnTo>
                    <a:lnTo>
                      <a:pt x="2347" y="3524"/>
                    </a:lnTo>
                    <a:lnTo>
                      <a:pt x="2392" y="3506"/>
                    </a:lnTo>
                    <a:lnTo>
                      <a:pt x="2436" y="3487"/>
                    </a:lnTo>
                    <a:lnTo>
                      <a:pt x="2479" y="3466"/>
                    </a:lnTo>
                    <a:lnTo>
                      <a:pt x="2523" y="3445"/>
                    </a:lnTo>
                    <a:lnTo>
                      <a:pt x="2565" y="3422"/>
                    </a:lnTo>
                    <a:lnTo>
                      <a:pt x="2606" y="3398"/>
                    </a:lnTo>
                    <a:lnTo>
                      <a:pt x="2647" y="3373"/>
                    </a:lnTo>
                    <a:lnTo>
                      <a:pt x="2687" y="3347"/>
                    </a:lnTo>
                    <a:lnTo>
                      <a:pt x="2726" y="3319"/>
                    </a:lnTo>
                    <a:lnTo>
                      <a:pt x="2764" y="3291"/>
                    </a:lnTo>
                    <a:lnTo>
                      <a:pt x="2801" y="3261"/>
                    </a:lnTo>
                    <a:lnTo>
                      <a:pt x="2838" y="3231"/>
                    </a:lnTo>
                    <a:lnTo>
                      <a:pt x="2874" y="3199"/>
                    </a:lnTo>
                    <a:lnTo>
                      <a:pt x="2909" y="3166"/>
                    </a:lnTo>
                    <a:lnTo>
                      <a:pt x="2942" y="3133"/>
                    </a:lnTo>
                    <a:lnTo>
                      <a:pt x="2975" y="3098"/>
                    </a:lnTo>
                    <a:lnTo>
                      <a:pt x="3006" y="3063"/>
                    </a:lnTo>
                    <a:lnTo>
                      <a:pt x="3038" y="3027"/>
                    </a:lnTo>
                    <a:lnTo>
                      <a:pt x="3067" y="2989"/>
                    </a:lnTo>
                    <a:lnTo>
                      <a:pt x="3096" y="2951"/>
                    </a:lnTo>
                    <a:lnTo>
                      <a:pt x="3096" y="2951"/>
                    </a:lnTo>
                    <a:lnTo>
                      <a:pt x="3076" y="3001"/>
                    </a:lnTo>
                    <a:lnTo>
                      <a:pt x="3054" y="3050"/>
                    </a:lnTo>
                    <a:lnTo>
                      <a:pt x="3029" y="3097"/>
                    </a:lnTo>
                    <a:lnTo>
                      <a:pt x="3004" y="3144"/>
                    </a:lnTo>
                    <a:lnTo>
                      <a:pt x="2977" y="3190"/>
                    </a:lnTo>
                    <a:lnTo>
                      <a:pt x="2949" y="3235"/>
                    </a:lnTo>
                    <a:lnTo>
                      <a:pt x="2918" y="3278"/>
                    </a:lnTo>
                    <a:lnTo>
                      <a:pt x="2887" y="3320"/>
                    </a:lnTo>
                    <a:lnTo>
                      <a:pt x="2853" y="3362"/>
                    </a:lnTo>
                    <a:lnTo>
                      <a:pt x="2818" y="3401"/>
                    </a:lnTo>
                    <a:lnTo>
                      <a:pt x="2782" y="3440"/>
                    </a:lnTo>
                    <a:lnTo>
                      <a:pt x="2744" y="3476"/>
                    </a:lnTo>
                    <a:lnTo>
                      <a:pt x="2706" y="3513"/>
                    </a:lnTo>
                    <a:lnTo>
                      <a:pt x="2665" y="3547"/>
                    </a:lnTo>
                    <a:lnTo>
                      <a:pt x="2623" y="3580"/>
                    </a:lnTo>
                    <a:lnTo>
                      <a:pt x="2581" y="3611"/>
                    </a:lnTo>
                    <a:lnTo>
                      <a:pt x="2537" y="3640"/>
                    </a:lnTo>
                    <a:lnTo>
                      <a:pt x="2491" y="3668"/>
                    </a:lnTo>
                    <a:lnTo>
                      <a:pt x="2445" y="3695"/>
                    </a:lnTo>
                    <a:lnTo>
                      <a:pt x="2398" y="3720"/>
                    </a:lnTo>
                    <a:lnTo>
                      <a:pt x="2350" y="3742"/>
                    </a:lnTo>
                    <a:lnTo>
                      <a:pt x="2300" y="3764"/>
                    </a:lnTo>
                    <a:lnTo>
                      <a:pt x="2250" y="3783"/>
                    </a:lnTo>
                    <a:lnTo>
                      <a:pt x="2199" y="3800"/>
                    </a:lnTo>
                    <a:lnTo>
                      <a:pt x="2147" y="3816"/>
                    </a:lnTo>
                    <a:lnTo>
                      <a:pt x="2094" y="3829"/>
                    </a:lnTo>
                    <a:lnTo>
                      <a:pt x="2041" y="3841"/>
                    </a:lnTo>
                    <a:lnTo>
                      <a:pt x="1987" y="3851"/>
                    </a:lnTo>
                    <a:lnTo>
                      <a:pt x="1932" y="3859"/>
                    </a:lnTo>
                    <a:lnTo>
                      <a:pt x="1876" y="3864"/>
                    </a:lnTo>
                    <a:lnTo>
                      <a:pt x="1820" y="3868"/>
                    </a:lnTo>
                    <a:lnTo>
                      <a:pt x="1763" y="3869"/>
                    </a:lnTo>
                    <a:lnTo>
                      <a:pt x="1763" y="3869"/>
                    </a:lnTo>
                    <a:close/>
                    <a:moveTo>
                      <a:pt x="1763" y="3190"/>
                    </a:moveTo>
                    <a:lnTo>
                      <a:pt x="1763" y="3190"/>
                    </a:lnTo>
                    <a:lnTo>
                      <a:pt x="1726" y="3190"/>
                    </a:lnTo>
                    <a:lnTo>
                      <a:pt x="1690" y="3188"/>
                    </a:lnTo>
                    <a:lnTo>
                      <a:pt x="1654" y="3186"/>
                    </a:lnTo>
                    <a:lnTo>
                      <a:pt x="1617" y="3183"/>
                    </a:lnTo>
                    <a:lnTo>
                      <a:pt x="1581" y="3179"/>
                    </a:lnTo>
                    <a:lnTo>
                      <a:pt x="1546" y="3174"/>
                    </a:lnTo>
                    <a:lnTo>
                      <a:pt x="1511" y="3167"/>
                    </a:lnTo>
                    <a:lnTo>
                      <a:pt x="1476" y="3160"/>
                    </a:lnTo>
                    <a:lnTo>
                      <a:pt x="1441" y="3153"/>
                    </a:lnTo>
                    <a:lnTo>
                      <a:pt x="1407" y="3145"/>
                    </a:lnTo>
                    <a:lnTo>
                      <a:pt x="1373" y="3135"/>
                    </a:lnTo>
                    <a:lnTo>
                      <a:pt x="1339" y="3126"/>
                    </a:lnTo>
                    <a:lnTo>
                      <a:pt x="1306" y="3115"/>
                    </a:lnTo>
                    <a:lnTo>
                      <a:pt x="1272" y="3103"/>
                    </a:lnTo>
                    <a:lnTo>
                      <a:pt x="1240" y="3091"/>
                    </a:lnTo>
                    <a:lnTo>
                      <a:pt x="1208" y="3078"/>
                    </a:lnTo>
                    <a:lnTo>
                      <a:pt x="1176" y="3064"/>
                    </a:lnTo>
                    <a:lnTo>
                      <a:pt x="1145" y="3049"/>
                    </a:lnTo>
                    <a:lnTo>
                      <a:pt x="1114" y="3034"/>
                    </a:lnTo>
                    <a:lnTo>
                      <a:pt x="1083" y="3018"/>
                    </a:lnTo>
                    <a:lnTo>
                      <a:pt x="1053" y="3001"/>
                    </a:lnTo>
                    <a:lnTo>
                      <a:pt x="1024" y="2983"/>
                    </a:lnTo>
                    <a:lnTo>
                      <a:pt x="995" y="2965"/>
                    </a:lnTo>
                    <a:lnTo>
                      <a:pt x="966" y="2946"/>
                    </a:lnTo>
                    <a:lnTo>
                      <a:pt x="938" y="2927"/>
                    </a:lnTo>
                    <a:lnTo>
                      <a:pt x="909" y="2907"/>
                    </a:lnTo>
                    <a:lnTo>
                      <a:pt x="882" y="2886"/>
                    </a:lnTo>
                    <a:lnTo>
                      <a:pt x="856" y="2864"/>
                    </a:lnTo>
                    <a:lnTo>
                      <a:pt x="830" y="2842"/>
                    </a:lnTo>
                    <a:lnTo>
                      <a:pt x="804" y="2819"/>
                    </a:lnTo>
                    <a:lnTo>
                      <a:pt x="780" y="2796"/>
                    </a:lnTo>
                    <a:lnTo>
                      <a:pt x="754" y="2772"/>
                    </a:lnTo>
                    <a:lnTo>
                      <a:pt x="730" y="2748"/>
                    </a:lnTo>
                    <a:lnTo>
                      <a:pt x="707" y="2723"/>
                    </a:lnTo>
                    <a:lnTo>
                      <a:pt x="685" y="2697"/>
                    </a:lnTo>
                    <a:lnTo>
                      <a:pt x="663" y="2671"/>
                    </a:lnTo>
                    <a:lnTo>
                      <a:pt x="641" y="2644"/>
                    </a:lnTo>
                    <a:lnTo>
                      <a:pt x="621" y="2617"/>
                    </a:lnTo>
                    <a:lnTo>
                      <a:pt x="601" y="2589"/>
                    </a:lnTo>
                    <a:lnTo>
                      <a:pt x="581" y="2561"/>
                    </a:lnTo>
                    <a:lnTo>
                      <a:pt x="561" y="2533"/>
                    </a:lnTo>
                    <a:lnTo>
                      <a:pt x="543" y="2504"/>
                    </a:lnTo>
                    <a:lnTo>
                      <a:pt x="526" y="2473"/>
                    </a:lnTo>
                    <a:lnTo>
                      <a:pt x="509" y="2443"/>
                    </a:lnTo>
                    <a:lnTo>
                      <a:pt x="493" y="2413"/>
                    </a:lnTo>
                    <a:lnTo>
                      <a:pt x="478" y="2382"/>
                    </a:lnTo>
                    <a:lnTo>
                      <a:pt x="463" y="2351"/>
                    </a:lnTo>
                    <a:lnTo>
                      <a:pt x="449" y="2318"/>
                    </a:lnTo>
                    <a:lnTo>
                      <a:pt x="436" y="2286"/>
                    </a:lnTo>
                    <a:lnTo>
                      <a:pt x="424" y="2254"/>
                    </a:lnTo>
                    <a:lnTo>
                      <a:pt x="412" y="2221"/>
                    </a:lnTo>
                    <a:lnTo>
                      <a:pt x="401" y="2188"/>
                    </a:lnTo>
                    <a:lnTo>
                      <a:pt x="391" y="2153"/>
                    </a:lnTo>
                    <a:lnTo>
                      <a:pt x="382" y="2120"/>
                    </a:lnTo>
                    <a:lnTo>
                      <a:pt x="373" y="2085"/>
                    </a:lnTo>
                    <a:lnTo>
                      <a:pt x="366" y="2051"/>
                    </a:lnTo>
                    <a:lnTo>
                      <a:pt x="359" y="2016"/>
                    </a:lnTo>
                    <a:lnTo>
                      <a:pt x="353" y="1980"/>
                    </a:lnTo>
                    <a:lnTo>
                      <a:pt x="348" y="1945"/>
                    </a:lnTo>
                    <a:lnTo>
                      <a:pt x="344" y="1909"/>
                    </a:lnTo>
                    <a:lnTo>
                      <a:pt x="341" y="1873"/>
                    </a:lnTo>
                    <a:lnTo>
                      <a:pt x="339" y="1837"/>
                    </a:lnTo>
                    <a:lnTo>
                      <a:pt x="337" y="1800"/>
                    </a:lnTo>
                    <a:lnTo>
                      <a:pt x="337" y="1763"/>
                    </a:lnTo>
                    <a:lnTo>
                      <a:pt x="337" y="1763"/>
                    </a:lnTo>
                    <a:lnTo>
                      <a:pt x="337" y="1727"/>
                    </a:lnTo>
                    <a:lnTo>
                      <a:pt x="339" y="1690"/>
                    </a:lnTo>
                    <a:lnTo>
                      <a:pt x="341" y="1654"/>
                    </a:lnTo>
                    <a:lnTo>
                      <a:pt x="344" y="1617"/>
                    </a:lnTo>
                    <a:lnTo>
                      <a:pt x="348" y="1582"/>
                    </a:lnTo>
                    <a:lnTo>
                      <a:pt x="353" y="1546"/>
                    </a:lnTo>
                    <a:lnTo>
                      <a:pt x="359" y="1511"/>
                    </a:lnTo>
                    <a:lnTo>
                      <a:pt x="366" y="1475"/>
                    </a:lnTo>
                    <a:lnTo>
                      <a:pt x="373" y="1441"/>
                    </a:lnTo>
                    <a:lnTo>
                      <a:pt x="382" y="1407"/>
                    </a:lnTo>
                    <a:lnTo>
                      <a:pt x="391" y="1373"/>
                    </a:lnTo>
                    <a:lnTo>
                      <a:pt x="401" y="1339"/>
                    </a:lnTo>
                    <a:lnTo>
                      <a:pt x="412" y="1305"/>
                    </a:lnTo>
                    <a:lnTo>
                      <a:pt x="424" y="1273"/>
                    </a:lnTo>
                    <a:lnTo>
                      <a:pt x="436" y="1240"/>
                    </a:lnTo>
                    <a:lnTo>
                      <a:pt x="449" y="1208"/>
                    </a:lnTo>
                    <a:lnTo>
                      <a:pt x="463" y="1177"/>
                    </a:lnTo>
                    <a:lnTo>
                      <a:pt x="478" y="1145"/>
                    </a:lnTo>
                    <a:lnTo>
                      <a:pt x="493" y="1114"/>
                    </a:lnTo>
                    <a:lnTo>
                      <a:pt x="509" y="1083"/>
                    </a:lnTo>
                    <a:lnTo>
                      <a:pt x="526" y="1053"/>
                    </a:lnTo>
                    <a:lnTo>
                      <a:pt x="543" y="1024"/>
                    </a:lnTo>
                    <a:lnTo>
                      <a:pt x="561" y="995"/>
                    </a:lnTo>
                    <a:lnTo>
                      <a:pt x="581" y="965"/>
                    </a:lnTo>
                    <a:lnTo>
                      <a:pt x="601" y="937"/>
                    </a:lnTo>
                    <a:lnTo>
                      <a:pt x="621" y="910"/>
                    </a:lnTo>
                    <a:lnTo>
                      <a:pt x="641" y="883"/>
                    </a:lnTo>
                    <a:lnTo>
                      <a:pt x="663" y="856"/>
                    </a:lnTo>
                    <a:lnTo>
                      <a:pt x="685" y="830"/>
                    </a:lnTo>
                    <a:lnTo>
                      <a:pt x="707" y="805"/>
                    </a:lnTo>
                    <a:lnTo>
                      <a:pt x="730" y="779"/>
                    </a:lnTo>
                    <a:lnTo>
                      <a:pt x="754" y="754"/>
                    </a:lnTo>
                    <a:lnTo>
                      <a:pt x="780" y="731"/>
                    </a:lnTo>
                    <a:lnTo>
                      <a:pt x="804" y="707"/>
                    </a:lnTo>
                    <a:lnTo>
                      <a:pt x="830" y="685"/>
                    </a:lnTo>
                    <a:lnTo>
                      <a:pt x="856" y="663"/>
                    </a:lnTo>
                    <a:lnTo>
                      <a:pt x="882" y="642"/>
                    </a:lnTo>
                    <a:lnTo>
                      <a:pt x="909" y="620"/>
                    </a:lnTo>
                    <a:lnTo>
                      <a:pt x="938" y="600"/>
                    </a:lnTo>
                    <a:lnTo>
                      <a:pt x="966" y="580"/>
                    </a:lnTo>
                    <a:lnTo>
                      <a:pt x="995" y="561"/>
                    </a:lnTo>
                    <a:lnTo>
                      <a:pt x="1024" y="543"/>
                    </a:lnTo>
                    <a:lnTo>
                      <a:pt x="1053" y="526"/>
                    </a:lnTo>
                    <a:lnTo>
                      <a:pt x="1083" y="509"/>
                    </a:lnTo>
                    <a:lnTo>
                      <a:pt x="1114" y="493"/>
                    </a:lnTo>
                    <a:lnTo>
                      <a:pt x="1145" y="478"/>
                    </a:lnTo>
                    <a:lnTo>
                      <a:pt x="1176" y="462"/>
                    </a:lnTo>
                    <a:lnTo>
                      <a:pt x="1208" y="449"/>
                    </a:lnTo>
                    <a:lnTo>
                      <a:pt x="1240" y="435"/>
                    </a:lnTo>
                    <a:lnTo>
                      <a:pt x="1272" y="423"/>
                    </a:lnTo>
                    <a:lnTo>
                      <a:pt x="1306" y="412"/>
                    </a:lnTo>
                    <a:lnTo>
                      <a:pt x="1339" y="401"/>
                    </a:lnTo>
                    <a:lnTo>
                      <a:pt x="1373" y="391"/>
                    </a:lnTo>
                    <a:lnTo>
                      <a:pt x="1407" y="382"/>
                    </a:lnTo>
                    <a:lnTo>
                      <a:pt x="1441" y="373"/>
                    </a:lnTo>
                    <a:lnTo>
                      <a:pt x="1476" y="366"/>
                    </a:lnTo>
                    <a:lnTo>
                      <a:pt x="1511" y="359"/>
                    </a:lnTo>
                    <a:lnTo>
                      <a:pt x="1546" y="353"/>
                    </a:lnTo>
                    <a:lnTo>
                      <a:pt x="1581" y="348"/>
                    </a:lnTo>
                    <a:lnTo>
                      <a:pt x="1617" y="344"/>
                    </a:lnTo>
                    <a:lnTo>
                      <a:pt x="1654" y="341"/>
                    </a:lnTo>
                    <a:lnTo>
                      <a:pt x="1690" y="339"/>
                    </a:lnTo>
                    <a:lnTo>
                      <a:pt x="1726" y="338"/>
                    </a:lnTo>
                    <a:lnTo>
                      <a:pt x="1763" y="337"/>
                    </a:lnTo>
                    <a:lnTo>
                      <a:pt x="1763" y="337"/>
                    </a:lnTo>
                    <a:lnTo>
                      <a:pt x="1800" y="338"/>
                    </a:lnTo>
                    <a:lnTo>
                      <a:pt x="1837" y="339"/>
                    </a:lnTo>
                    <a:lnTo>
                      <a:pt x="1873" y="341"/>
                    </a:lnTo>
                    <a:lnTo>
                      <a:pt x="1909" y="344"/>
                    </a:lnTo>
                    <a:lnTo>
                      <a:pt x="1945" y="348"/>
                    </a:lnTo>
                    <a:lnTo>
                      <a:pt x="1980" y="353"/>
                    </a:lnTo>
                    <a:lnTo>
                      <a:pt x="2016" y="359"/>
                    </a:lnTo>
                    <a:lnTo>
                      <a:pt x="2051" y="366"/>
                    </a:lnTo>
                    <a:lnTo>
                      <a:pt x="2085" y="373"/>
                    </a:lnTo>
                    <a:lnTo>
                      <a:pt x="2119" y="382"/>
                    </a:lnTo>
                    <a:lnTo>
                      <a:pt x="2153" y="391"/>
                    </a:lnTo>
                    <a:lnTo>
                      <a:pt x="2188" y="401"/>
                    </a:lnTo>
                    <a:lnTo>
                      <a:pt x="2221" y="412"/>
                    </a:lnTo>
                    <a:lnTo>
                      <a:pt x="2254" y="423"/>
                    </a:lnTo>
                    <a:lnTo>
                      <a:pt x="2286" y="435"/>
                    </a:lnTo>
                    <a:lnTo>
                      <a:pt x="2318" y="449"/>
                    </a:lnTo>
                    <a:lnTo>
                      <a:pt x="2351" y="462"/>
                    </a:lnTo>
                    <a:lnTo>
                      <a:pt x="2382" y="478"/>
                    </a:lnTo>
                    <a:lnTo>
                      <a:pt x="2413" y="493"/>
                    </a:lnTo>
                    <a:lnTo>
                      <a:pt x="2443" y="509"/>
                    </a:lnTo>
                    <a:lnTo>
                      <a:pt x="2473" y="526"/>
                    </a:lnTo>
                    <a:lnTo>
                      <a:pt x="2502" y="543"/>
                    </a:lnTo>
                    <a:lnTo>
                      <a:pt x="2532" y="561"/>
                    </a:lnTo>
                    <a:lnTo>
                      <a:pt x="2561" y="580"/>
                    </a:lnTo>
                    <a:lnTo>
                      <a:pt x="2589" y="600"/>
                    </a:lnTo>
                    <a:lnTo>
                      <a:pt x="2616" y="620"/>
                    </a:lnTo>
                    <a:lnTo>
                      <a:pt x="2643" y="642"/>
                    </a:lnTo>
                    <a:lnTo>
                      <a:pt x="2670" y="663"/>
                    </a:lnTo>
                    <a:lnTo>
                      <a:pt x="2697" y="685"/>
                    </a:lnTo>
                    <a:lnTo>
                      <a:pt x="2722" y="707"/>
                    </a:lnTo>
                    <a:lnTo>
                      <a:pt x="2747" y="731"/>
                    </a:lnTo>
                    <a:lnTo>
                      <a:pt x="2772" y="754"/>
                    </a:lnTo>
                    <a:lnTo>
                      <a:pt x="2795" y="779"/>
                    </a:lnTo>
                    <a:lnTo>
                      <a:pt x="2819" y="805"/>
                    </a:lnTo>
                    <a:lnTo>
                      <a:pt x="2841" y="830"/>
                    </a:lnTo>
                    <a:lnTo>
                      <a:pt x="2864" y="856"/>
                    </a:lnTo>
                    <a:lnTo>
                      <a:pt x="2886" y="883"/>
                    </a:lnTo>
                    <a:lnTo>
                      <a:pt x="2906" y="910"/>
                    </a:lnTo>
                    <a:lnTo>
                      <a:pt x="2926" y="937"/>
                    </a:lnTo>
                    <a:lnTo>
                      <a:pt x="2946" y="965"/>
                    </a:lnTo>
                    <a:lnTo>
                      <a:pt x="2965" y="995"/>
                    </a:lnTo>
                    <a:lnTo>
                      <a:pt x="2983" y="1024"/>
                    </a:lnTo>
                    <a:lnTo>
                      <a:pt x="3000" y="1053"/>
                    </a:lnTo>
                    <a:lnTo>
                      <a:pt x="3017" y="1083"/>
                    </a:lnTo>
                    <a:lnTo>
                      <a:pt x="3033" y="1114"/>
                    </a:lnTo>
                    <a:lnTo>
                      <a:pt x="3049" y="1145"/>
                    </a:lnTo>
                    <a:lnTo>
                      <a:pt x="3064" y="1177"/>
                    </a:lnTo>
                    <a:lnTo>
                      <a:pt x="3078" y="1208"/>
                    </a:lnTo>
                    <a:lnTo>
                      <a:pt x="3091" y="1240"/>
                    </a:lnTo>
                    <a:lnTo>
                      <a:pt x="3103" y="1273"/>
                    </a:lnTo>
                    <a:lnTo>
                      <a:pt x="3115" y="1305"/>
                    </a:lnTo>
                    <a:lnTo>
                      <a:pt x="3125" y="1339"/>
                    </a:lnTo>
                    <a:lnTo>
                      <a:pt x="3135" y="1373"/>
                    </a:lnTo>
                    <a:lnTo>
                      <a:pt x="3144" y="1407"/>
                    </a:lnTo>
                    <a:lnTo>
                      <a:pt x="3153" y="1441"/>
                    </a:lnTo>
                    <a:lnTo>
                      <a:pt x="3160" y="1475"/>
                    </a:lnTo>
                    <a:lnTo>
                      <a:pt x="3167" y="1511"/>
                    </a:lnTo>
                    <a:lnTo>
                      <a:pt x="3173" y="1546"/>
                    </a:lnTo>
                    <a:lnTo>
                      <a:pt x="3178" y="1582"/>
                    </a:lnTo>
                    <a:lnTo>
                      <a:pt x="3182" y="1617"/>
                    </a:lnTo>
                    <a:lnTo>
                      <a:pt x="3185" y="1654"/>
                    </a:lnTo>
                    <a:lnTo>
                      <a:pt x="3187" y="1690"/>
                    </a:lnTo>
                    <a:lnTo>
                      <a:pt x="3189" y="1727"/>
                    </a:lnTo>
                    <a:lnTo>
                      <a:pt x="3189" y="1763"/>
                    </a:lnTo>
                    <a:lnTo>
                      <a:pt x="3189" y="1763"/>
                    </a:lnTo>
                    <a:lnTo>
                      <a:pt x="3189" y="1800"/>
                    </a:lnTo>
                    <a:lnTo>
                      <a:pt x="3187" y="1837"/>
                    </a:lnTo>
                    <a:lnTo>
                      <a:pt x="3185" y="1873"/>
                    </a:lnTo>
                    <a:lnTo>
                      <a:pt x="3182" y="1909"/>
                    </a:lnTo>
                    <a:lnTo>
                      <a:pt x="3178" y="1945"/>
                    </a:lnTo>
                    <a:lnTo>
                      <a:pt x="3173" y="1980"/>
                    </a:lnTo>
                    <a:lnTo>
                      <a:pt x="3167" y="2016"/>
                    </a:lnTo>
                    <a:lnTo>
                      <a:pt x="3160" y="2051"/>
                    </a:lnTo>
                    <a:lnTo>
                      <a:pt x="3153" y="2085"/>
                    </a:lnTo>
                    <a:lnTo>
                      <a:pt x="3144" y="2120"/>
                    </a:lnTo>
                    <a:lnTo>
                      <a:pt x="3135" y="2153"/>
                    </a:lnTo>
                    <a:lnTo>
                      <a:pt x="3125" y="2188"/>
                    </a:lnTo>
                    <a:lnTo>
                      <a:pt x="3115" y="2221"/>
                    </a:lnTo>
                    <a:lnTo>
                      <a:pt x="3103" y="2254"/>
                    </a:lnTo>
                    <a:lnTo>
                      <a:pt x="3091" y="2286"/>
                    </a:lnTo>
                    <a:lnTo>
                      <a:pt x="3078" y="2318"/>
                    </a:lnTo>
                    <a:lnTo>
                      <a:pt x="3064" y="2351"/>
                    </a:lnTo>
                    <a:lnTo>
                      <a:pt x="3049" y="2382"/>
                    </a:lnTo>
                    <a:lnTo>
                      <a:pt x="3033" y="2413"/>
                    </a:lnTo>
                    <a:lnTo>
                      <a:pt x="3017" y="2443"/>
                    </a:lnTo>
                    <a:lnTo>
                      <a:pt x="3000" y="2473"/>
                    </a:lnTo>
                    <a:lnTo>
                      <a:pt x="2983" y="2504"/>
                    </a:lnTo>
                    <a:lnTo>
                      <a:pt x="2965" y="2533"/>
                    </a:lnTo>
                    <a:lnTo>
                      <a:pt x="2946" y="2561"/>
                    </a:lnTo>
                    <a:lnTo>
                      <a:pt x="2926" y="2589"/>
                    </a:lnTo>
                    <a:lnTo>
                      <a:pt x="2906" y="2617"/>
                    </a:lnTo>
                    <a:lnTo>
                      <a:pt x="2886" y="2644"/>
                    </a:lnTo>
                    <a:lnTo>
                      <a:pt x="2864" y="2671"/>
                    </a:lnTo>
                    <a:lnTo>
                      <a:pt x="2841" y="2697"/>
                    </a:lnTo>
                    <a:lnTo>
                      <a:pt x="2819" y="2723"/>
                    </a:lnTo>
                    <a:lnTo>
                      <a:pt x="2795" y="2748"/>
                    </a:lnTo>
                    <a:lnTo>
                      <a:pt x="2772" y="2772"/>
                    </a:lnTo>
                    <a:lnTo>
                      <a:pt x="2747" y="2796"/>
                    </a:lnTo>
                    <a:lnTo>
                      <a:pt x="2722" y="2819"/>
                    </a:lnTo>
                    <a:lnTo>
                      <a:pt x="2697" y="2842"/>
                    </a:lnTo>
                    <a:lnTo>
                      <a:pt x="2670" y="2864"/>
                    </a:lnTo>
                    <a:lnTo>
                      <a:pt x="2643" y="2886"/>
                    </a:lnTo>
                    <a:lnTo>
                      <a:pt x="2616" y="2907"/>
                    </a:lnTo>
                    <a:lnTo>
                      <a:pt x="2589" y="2927"/>
                    </a:lnTo>
                    <a:lnTo>
                      <a:pt x="2561" y="2946"/>
                    </a:lnTo>
                    <a:lnTo>
                      <a:pt x="2532" y="2965"/>
                    </a:lnTo>
                    <a:lnTo>
                      <a:pt x="2502" y="2983"/>
                    </a:lnTo>
                    <a:lnTo>
                      <a:pt x="2473" y="3001"/>
                    </a:lnTo>
                    <a:lnTo>
                      <a:pt x="2443" y="3018"/>
                    </a:lnTo>
                    <a:lnTo>
                      <a:pt x="2413" y="3034"/>
                    </a:lnTo>
                    <a:lnTo>
                      <a:pt x="2382" y="3049"/>
                    </a:lnTo>
                    <a:lnTo>
                      <a:pt x="2351" y="3064"/>
                    </a:lnTo>
                    <a:lnTo>
                      <a:pt x="2318" y="3078"/>
                    </a:lnTo>
                    <a:lnTo>
                      <a:pt x="2286" y="3091"/>
                    </a:lnTo>
                    <a:lnTo>
                      <a:pt x="2254" y="3103"/>
                    </a:lnTo>
                    <a:lnTo>
                      <a:pt x="2221" y="3115"/>
                    </a:lnTo>
                    <a:lnTo>
                      <a:pt x="2188" y="3126"/>
                    </a:lnTo>
                    <a:lnTo>
                      <a:pt x="2153" y="3135"/>
                    </a:lnTo>
                    <a:lnTo>
                      <a:pt x="2119" y="3145"/>
                    </a:lnTo>
                    <a:lnTo>
                      <a:pt x="2085" y="3153"/>
                    </a:lnTo>
                    <a:lnTo>
                      <a:pt x="2051" y="3160"/>
                    </a:lnTo>
                    <a:lnTo>
                      <a:pt x="2016" y="3167"/>
                    </a:lnTo>
                    <a:lnTo>
                      <a:pt x="1980" y="3174"/>
                    </a:lnTo>
                    <a:lnTo>
                      <a:pt x="1945" y="3179"/>
                    </a:lnTo>
                    <a:lnTo>
                      <a:pt x="1909" y="3183"/>
                    </a:lnTo>
                    <a:lnTo>
                      <a:pt x="1873" y="3186"/>
                    </a:lnTo>
                    <a:lnTo>
                      <a:pt x="1837" y="3188"/>
                    </a:lnTo>
                    <a:lnTo>
                      <a:pt x="1800" y="3190"/>
                    </a:lnTo>
                    <a:lnTo>
                      <a:pt x="1763" y="3190"/>
                    </a:lnTo>
                    <a:lnTo>
                      <a:pt x="1763" y="3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n>
                    <a:solidFill>
                      <a:schemeClr val="accent1"/>
                    </a:solidFill>
                  </a:ln>
                  <a:solidFill>
                    <a:srgbClr val="000000"/>
                  </a:solidFill>
                  <a:latin typeface="Times New Roman" pitchFamily="18" charset="0"/>
                  <a:ea typeface="+mn-ea"/>
                  <a:cs typeface="Arial" charset="0"/>
                </a:endParaRPr>
              </a:p>
            </p:txBody>
          </p:sp>
          <p:sp>
            <p:nvSpPr>
              <p:cNvPr id="22" name="Oval 21"/>
              <p:cNvSpPr/>
              <p:nvPr/>
            </p:nvSpPr>
            <p:spPr>
              <a:xfrm>
                <a:off x="1253438" y="2780928"/>
                <a:ext cx="576064" cy="5760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chemeClr val="tx1"/>
                    </a:solidFill>
                  </a:rPr>
                  <a:t>3</a:t>
                </a:r>
              </a:p>
            </p:txBody>
          </p:sp>
        </p:grpSp>
      </p:grpSp>
      <p:grpSp>
        <p:nvGrpSpPr>
          <p:cNvPr id="23" name="Group 49"/>
          <p:cNvGrpSpPr>
            <a:grpSpLocks/>
          </p:cNvGrpSpPr>
          <p:nvPr/>
        </p:nvGrpSpPr>
        <p:grpSpPr bwMode="auto">
          <a:xfrm>
            <a:off x="5810250" y="2513013"/>
            <a:ext cx="700088" cy="1122362"/>
            <a:chOff x="2625138" y="3870694"/>
            <a:chExt cx="700674" cy="1121345"/>
          </a:xfrm>
          <a:solidFill>
            <a:srgbClr val="92D050"/>
          </a:solidFill>
        </p:grpSpPr>
        <p:sp>
          <p:nvSpPr>
            <p:cNvPr id="24" name="Freeform 15"/>
            <p:cNvSpPr>
              <a:spLocks/>
            </p:cNvSpPr>
            <p:nvPr/>
          </p:nvSpPr>
          <p:spPr bwMode="auto">
            <a:xfrm>
              <a:off x="2798937" y="4916391"/>
              <a:ext cx="347711" cy="75648"/>
            </a:xfrm>
            <a:custGeom>
              <a:avLst/>
              <a:gdLst>
                <a:gd name="T0" fmla="*/ 2147483647 w 1835"/>
                <a:gd name="T1" fmla="*/ 2147483647 h 394"/>
                <a:gd name="T2" fmla="*/ 2147483647 w 1835"/>
                <a:gd name="T3" fmla="*/ 2147483647 h 394"/>
                <a:gd name="T4" fmla="*/ 2147483647 w 1835"/>
                <a:gd name="T5" fmla="*/ 2147483647 h 394"/>
                <a:gd name="T6" fmla="*/ 2147483647 w 1835"/>
                <a:gd name="T7" fmla="*/ 2147483647 h 394"/>
                <a:gd name="T8" fmla="*/ 2147483647 w 1835"/>
                <a:gd name="T9" fmla="*/ 2147483647 h 394"/>
                <a:gd name="T10" fmla="*/ 2147483647 w 1835"/>
                <a:gd name="T11" fmla="*/ 2147483647 h 394"/>
                <a:gd name="T12" fmla="*/ 2147483647 w 1835"/>
                <a:gd name="T13" fmla="*/ 2147483647 h 394"/>
                <a:gd name="T14" fmla="*/ 2147483647 w 1835"/>
                <a:gd name="T15" fmla="*/ 2147483647 h 394"/>
                <a:gd name="T16" fmla="*/ 2147483647 w 1835"/>
                <a:gd name="T17" fmla="*/ 2147483647 h 394"/>
                <a:gd name="T18" fmla="*/ 2147483647 w 1835"/>
                <a:gd name="T19" fmla="*/ 2147483647 h 394"/>
                <a:gd name="T20" fmla="*/ 2147483647 w 1835"/>
                <a:gd name="T21" fmla="*/ 2147483647 h 394"/>
                <a:gd name="T22" fmla="*/ 2147483647 w 1835"/>
                <a:gd name="T23" fmla="*/ 2147483647 h 394"/>
                <a:gd name="T24" fmla="*/ 2147483647 w 1835"/>
                <a:gd name="T25" fmla="*/ 2147483647 h 394"/>
                <a:gd name="T26" fmla="*/ 2147483647 w 1835"/>
                <a:gd name="T27" fmla="*/ 2147483647 h 394"/>
                <a:gd name="T28" fmla="*/ 2147483647 w 1835"/>
                <a:gd name="T29" fmla="*/ 2147483647 h 394"/>
                <a:gd name="T30" fmla="*/ 2147483647 w 1835"/>
                <a:gd name="T31" fmla="*/ 2147483647 h 394"/>
                <a:gd name="T32" fmla="*/ 2147483647 w 1835"/>
                <a:gd name="T33" fmla="*/ 2147483647 h 394"/>
                <a:gd name="T34" fmla="*/ 2147483647 w 1835"/>
                <a:gd name="T35" fmla="*/ 2147483647 h 394"/>
                <a:gd name="T36" fmla="*/ 2147483647 w 1835"/>
                <a:gd name="T37" fmla="*/ 2147483647 h 394"/>
                <a:gd name="T38" fmla="*/ 2147483647 w 1835"/>
                <a:gd name="T39" fmla="*/ 2147483647 h 394"/>
                <a:gd name="T40" fmla="*/ 2147483647 w 1835"/>
                <a:gd name="T41" fmla="*/ 2147483647 h 394"/>
                <a:gd name="T42" fmla="*/ 2147483647 w 1835"/>
                <a:gd name="T43" fmla="*/ 2147483647 h 394"/>
                <a:gd name="T44" fmla="*/ 2147483647 w 1835"/>
                <a:gd name="T45" fmla="*/ 2147483647 h 394"/>
                <a:gd name="T46" fmla="*/ 2147483647 w 1835"/>
                <a:gd name="T47" fmla="*/ 2147483647 h 394"/>
                <a:gd name="T48" fmla="*/ 2147483647 w 1835"/>
                <a:gd name="T49" fmla="*/ 2147483647 h 394"/>
                <a:gd name="T50" fmla="*/ 0 w 1835"/>
                <a:gd name="T51" fmla="*/ 2147483647 h 394"/>
                <a:gd name="T52" fmla="*/ 2147483647 w 1835"/>
                <a:gd name="T53" fmla="*/ 2147483647 h 394"/>
                <a:gd name="T54" fmla="*/ 2147483647 w 1835"/>
                <a:gd name="T55" fmla="*/ 2147483647 h 394"/>
                <a:gd name="T56" fmla="*/ 2147483647 w 1835"/>
                <a:gd name="T57" fmla="*/ 2147483647 h 394"/>
                <a:gd name="T58" fmla="*/ 2147483647 w 1835"/>
                <a:gd name="T59" fmla="*/ 2147483647 h 394"/>
                <a:gd name="T60" fmla="*/ 2147483647 w 1835"/>
                <a:gd name="T61" fmla="*/ 2147483647 h 394"/>
                <a:gd name="T62" fmla="*/ 2147483647 w 1835"/>
                <a:gd name="T63" fmla="*/ 2147483647 h 394"/>
                <a:gd name="T64" fmla="*/ 2147483647 w 1835"/>
                <a:gd name="T65" fmla="*/ 2147483647 h 394"/>
                <a:gd name="T66" fmla="*/ 2147483647 w 1835"/>
                <a:gd name="T67" fmla="*/ 2147483647 h 394"/>
                <a:gd name="T68" fmla="*/ 2147483647 w 1835"/>
                <a:gd name="T69" fmla="*/ 2147483647 h 394"/>
                <a:gd name="T70" fmla="*/ 2147483647 w 1835"/>
                <a:gd name="T71" fmla="*/ 2147483647 h 394"/>
                <a:gd name="T72" fmla="*/ 2147483647 w 1835"/>
                <a:gd name="T73" fmla="*/ 2147483647 h 394"/>
                <a:gd name="T74" fmla="*/ 2147483647 w 1835"/>
                <a:gd name="T75" fmla="*/ 0 h 394"/>
                <a:gd name="T76" fmla="*/ 2147483647 w 1835"/>
                <a:gd name="T77" fmla="*/ 2147483647 h 394"/>
                <a:gd name="T78" fmla="*/ 2147483647 w 1835"/>
                <a:gd name="T79" fmla="*/ 2147483647 h 394"/>
                <a:gd name="T80" fmla="*/ 2147483647 w 1835"/>
                <a:gd name="T81" fmla="*/ 2147483647 h 394"/>
                <a:gd name="T82" fmla="*/ 2147483647 w 1835"/>
                <a:gd name="T83" fmla="*/ 2147483647 h 394"/>
                <a:gd name="T84" fmla="*/ 2147483647 w 1835"/>
                <a:gd name="T85" fmla="*/ 2147483647 h 394"/>
                <a:gd name="T86" fmla="*/ 2147483647 w 1835"/>
                <a:gd name="T87" fmla="*/ 2147483647 h 394"/>
                <a:gd name="T88" fmla="*/ 2147483647 w 1835"/>
                <a:gd name="T89" fmla="*/ 2147483647 h 394"/>
                <a:gd name="T90" fmla="*/ 2147483647 w 1835"/>
                <a:gd name="T91" fmla="*/ 2147483647 h 394"/>
                <a:gd name="T92" fmla="*/ 2147483647 w 1835"/>
                <a:gd name="T93" fmla="*/ 2147483647 h 394"/>
                <a:gd name="T94" fmla="*/ 2147483647 w 1835"/>
                <a:gd name="T95" fmla="*/ 2147483647 h 394"/>
                <a:gd name="T96" fmla="*/ 2147483647 w 1835"/>
                <a:gd name="T97" fmla="*/ 2147483647 h 394"/>
                <a:gd name="T98" fmla="*/ 2147483647 w 1835"/>
                <a:gd name="T99" fmla="*/ 2147483647 h 394"/>
                <a:gd name="T100" fmla="*/ 2147483647 w 1835"/>
                <a:gd name="T101" fmla="*/ 2147483647 h 3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35" h="394">
                  <a:moveTo>
                    <a:pt x="1835" y="198"/>
                  </a:moveTo>
                  <a:lnTo>
                    <a:pt x="1835" y="198"/>
                  </a:lnTo>
                  <a:lnTo>
                    <a:pt x="1834" y="208"/>
                  </a:lnTo>
                  <a:lnTo>
                    <a:pt x="1830" y="218"/>
                  </a:lnTo>
                  <a:lnTo>
                    <a:pt x="1824" y="228"/>
                  </a:lnTo>
                  <a:lnTo>
                    <a:pt x="1816" y="237"/>
                  </a:lnTo>
                  <a:lnTo>
                    <a:pt x="1806" y="247"/>
                  </a:lnTo>
                  <a:lnTo>
                    <a:pt x="1794" y="256"/>
                  </a:lnTo>
                  <a:lnTo>
                    <a:pt x="1779" y="265"/>
                  </a:lnTo>
                  <a:lnTo>
                    <a:pt x="1763" y="274"/>
                  </a:lnTo>
                  <a:lnTo>
                    <a:pt x="1745" y="283"/>
                  </a:lnTo>
                  <a:lnTo>
                    <a:pt x="1725" y="291"/>
                  </a:lnTo>
                  <a:lnTo>
                    <a:pt x="1702" y="299"/>
                  </a:lnTo>
                  <a:lnTo>
                    <a:pt x="1678" y="307"/>
                  </a:lnTo>
                  <a:lnTo>
                    <a:pt x="1653" y="315"/>
                  </a:lnTo>
                  <a:lnTo>
                    <a:pt x="1625" y="322"/>
                  </a:lnTo>
                  <a:lnTo>
                    <a:pt x="1597" y="329"/>
                  </a:lnTo>
                  <a:lnTo>
                    <a:pt x="1567" y="336"/>
                  </a:lnTo>
                  <a:lnTo>
                    <a:pt x="1501" y="349"/>
                  </a:lnTo>
                  <a:lnTo>
                    <a:pt x="1431" y="361"/>
                  </a:lnTo>
                  <a:lnTo>
                    <a:pt x="1354" y="371"/>
                  </a:lnTo>
                  <a:lnTo>
                    <a:pt x="1275" y="379"/>
                  </a:lnTo>
                  <a:lnTo>
                    <a:pt x="1191" y="386"/>
                  </a:lnTo>
                  <a:lnTo>
                    <a:pt x="1102" y="390"/>
                  </a:lnTo>
                  <a:lnTo>
                    <a:pt x="1011" y="393"/>
                  </a:lnTo>
                  <a:lnTo>
                    <a:pt x="917" y="394"/>
                  </a:lnTo>
                  <a:lnTo>
                    <a:pt x="823" y="393"/>
                  </a:lnTo>
                  <a:lnTo>
                    <a:pt x="732" y="390"/>
                  </a:lnTo>
                  <a:lnTo>
                    <a:pt x="644" y="386"/>
                  </a:lnTo>
                  <a:lnTo>
                    <a:pt x="560" y="379"/>
                  </a:lnTo>
                  <a:lnTo>
                    <a:pt x="479" y="371"/>
                  </a:lnTo>
                  <a:lnTo>
                    <a:pt x="404" y="361"/>
                  </a:lnTo>
                  <a:lnTo>
                    <a:pt x="334" y="349"/>
                  </a:lnTo>
                  <a:lnTo>
                    <a:pt x="268" y="336"/>
                  </a:lnTo>
                  <a:lnTo>
                    <a:pt x="238" y="329"/>
                  </a:lnTo>
                  <a:lnTo>
                    <a:pt x="209" y="322"/>
                  </a:lnTo>
                  <a:lnTo>
                    <a:pt x="182" y="315"/>
                  </a:lnTo>
                  <a:lnTo>
                    <a:pt x="157" y="307"/>
                  </a:lnTo>
                  <a:lnTo>
                    <a:pt x="132" y="299"/>
                  </a:lnTo>
                  <a:lnTo>
                    <a:pt x="110" y="291"/>
                  </a:lnTo>
                  <a:lnTo>
                    <a:pt x="90" y="283"/>
                  </a:lnTo>
                  <a:lnTo>
                    <a:pt x="72" y="274"/>
                  </a:lnTo>
                  <a:lnTo>
                    <a:pt x="55" y="265"/>
                  </a:lnTo>
                  <a:lnTo>
                    <a:pt x="41" y="256"/>
                  </a:lnTo>
                  <a:lnTo>
                    <a:pt x="29" y="247"/>
                  </a:lnTo>
                  <a:lnTo>
                    <a:pt x="18" y="237"/>
                  </a:lnTo>
                  <a:lnTo>
                    <a:pt x="10" y="228"/>
                  </a:lnTo>
                  <a:lnTo>
                    <a:pt x="5" y="218"/>
                  </a:lnTo>
                  <a:lnTo>
                    <a:pt x="1" y="208"/>
                  </a:lnTo>
                  <a:lnTo>
                    <a:pt x="0" y="198"/>
                  </a:lnTo>
                  <a:lnTo>
                    <a:pt x="1" y="188"/>
                  </a:lnTo>
                  <a:lnTo>
                    <a:pt x="5" y="177"/>
                  </a:lnTo>
                  <a:lnTo>
                    <a:pt x="10" y="167"/>
                  </a:lnTo>
                  <a:lnTo>
                    <a:pt x="18" y="157"/>
                  </a:lnTo>
                  <a:lnTo>
                    <a:pt x="29" y="148"/>
                  </a:lnTo>
                  <a:lnTo>
                    <a:pt x="41" y="139"/>
                  </a:lnTo>
                  <a:lnTo>
                    <a:pt x="55" y="130"/>
                  </a:lnTo>
                  <a:lnTo>
                    <a:pt x="72" y="121"/>
                  </a:lnTo>
                  <a:lnTo>
                    <a:pt x="90" y="112"/>
                  </a:lnTo>
                  <a:lnTo>
                    <a:pt x="110" y="104"/>
                  </a:lnTo>
                  <a:lnTo>
                    <a:pt x="132" y="95"/>
                  </a:lnTo>
                  <a:lnTo>
                    <a:pt x="157" y="87"/>
                  </a:lnTo>
                  <a:lnTo>
                    <a:pt x="182" y="80"/>
                  </a:lnTo>
                  <a:lnTo>
                    <a:pt x="209" y="72"/>
                  </a:lnTo>
                  <a:lnTo>
                    <a:pt x="238" y="65"/>
                  </a:lnTo>
                  <a:lnTo>
                    <a:pt x="268" y="58"/>
                  </a:lnTo>
                  <a:lnTo>
                    <a:pt x="334" y="46"/>
                  </a:lnTo>
                  <a:lnTo>
                    <a:pt x="404" y="35"/>
                  </a:lnTo>
                  <a:lnTo>
                    <a:pt x="479" y="25"/>
                  </a:lnTo>
                  <a:lnTo>
                    <a:pt x="560" y="16"/>
                  </a:lnTo>
                  <a:lnTo>
                    <a:pt x="644" y="9"/>
                  </a:lnTo>
                  <a:lnTo>
                    <a:pt x="732" y="4"/>
                  </a:lnTo>
                  <a:lnTo>
                    <a:pt x="823" y="1"/>
                  </a:lnTo>
                  <a:lnTo>
                    <a:pt x="917" y="0"/>
                  </a:lnTo>
                  <a:lnTo>
                    <a:pt x="1011" y="1"/>
                  </a:lnTo>
                  <a:lnTo>
                    <a:pt x="1102" y="4"/>
                  </a:lnTo>
                  <a:lnTo>
                    <a:pt x="1191" y="9"/>
                  </a:lnTo>
                  <a:lnTo>
                    <a:pt x="1275" y="16"/>
                  </a:lnTo>
                  <a:lnTo>
                    <a:pt x="1354" y="25"/>
                  </a:lnTo>
                  <a:lnTo>
                    <a:pt x="1431" y="35"/>
                  </a:lnTo>
                  <a:lnTo>
                    <a:pt x="1501" y="46"/>
                  </a:lnTo>
                  <a:lnTo>
                    <a:pt x="1567" y="58"/>
                  </a:lnTo>
                  <a:lnTo>
                    <a:pt x="1597" y="65"/>
                  </a:lnTo>
                  <a:lnTo>
                    <a:pt x="1625" y="72"/>
                  </a:lnTo>
                  <a:lnTo>
                    <a:pt x="1653" y="80"/>
                  </a:lnTo>
                  <a:lnTo>
                    <a:pt x="1678" y="87"/>
                  </a:lnTo>
                  <a:lnTo>
                    <a:pt x="1702" y="95"/>
                  </a:lnTo>
                  <a:lnTo>
                    <a:pt x="1725" y="104"/>
                  </a:lnTo>
                  <a:lnTo>
                    <a:pt x="1745" y="112"/>
                  </a:lnTo>
                  <a:lnTo>
                    <a:pt x="1763" y="121"/>
                  </a:lnTo>
                  <a:lnTo>
                    <a:pt x="1779" y="130"/>
                  </a:lnTo>
                  <a:lnTo>
                    <a:pt x="1794" y="139"/>
                  </a:lnTo>
                  <a:lnTo>
                    <a:pt x="1806" y="148"/>
                  </a:lnTo>
                  <a:lnTo>
                    <a:pt x="1816" y="157"/>
                  </a:lnTo>
                  <a:lnTo>
                    <a:pt x="1824" y="167"/>
                  </a:lnTo>
                  <a:lnTo>
                    <a:pt x="1830" y="177"/>
                  </a:lnTo>
                  <a:lnTo>
                    <a:pt x="1834" y="188"/>
                  </a:lnTo>
                  <a:lnTo>
                    <a:pt x="1835"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tr-TR">
                <a:latin typeface="Times New Roman" pitchFamily="18" charset="0"/>
                <a:ea typeface="+mn-ea"/>
                <a:cs typeface="Arial" charset="0"/>
              </a:endParaRPr>
            </a:p>
          </p:txBody>
        </p:sp>
        <p:grpSp>
          <p:nvGrpSpPr>
            <p:cNvPr id="25" name="Group 51"/>
            <p:cNvGrpSpPr/>
            <p:nvPr/>
          </p:nvGrpSpPr>
          <p:grpSpPr>
            <a:xfrm>
              <a:off x="2625138" y="3870694"/>
              <a:ext cx="700674" cy="1070474"/>
              <a:chOff x="1187624" y="2722226"/>
              <a:chExt cx="700674" cy="1070474"/>
            </a:xfrm>
            <a:grpFill/>
          </p:grpSpPr>
          <p:sp>
            <p:nvSpPr>
              <p:cNvPr id="26" name="Freeform 20"/>
              <p:cNvSpPr>
                <a:spLocks noEditPoints="1"/>
              </p:cNvSpPr>
              <p:nvPr/>
            </p:nvSpPr>
            <p:spPr bwMode="auto">
              <a:xfrm>
                <a:off x="1187624" y="2722226"/>
                <a:ext cx="700674" cy="1070474"/>
              </a:xfrm>
              <a:custGeom>
                <a:avLst/>
                <a:gdLst>
                  <a:gd name="T0" fmla="*/ 3490 w 3526"/>
                  <a:gd name="T1" fmla="*/ 1408 h 5386"/>
                  <a:gd name="T2" fmla="*/ 3352 w 3526"/>
                  <a:gd name="T3" fmla="*/ 999 h 5386"/>
                  <a:gd name="T4" fmla="*/ 3123 w 3526"/>
                  <a:gd name="T5" fmla="*/ 642 h 5386"/>
                  <a:gd name="T6" fmla="*/ 2818 w 3526"/>
                  <a:gd name="T7" fmla="*/ 351 h 5386"/>
                  <a:gd name="T8" fmla="*/ 2449 w 3526"/>
                  <a:gd name="T9" fmla="*/ 139 h 5386"/>
                  <a:gd name="T10" fmla="*/ 2032 w 3526"/>
                  <a:gd name="T11" fmla="*/ 21 h 5386"/>
                  <a:gd name="T12" fmla="*/ 1627 w 3526"/>
                  <a:gd name="T13" fmla="*/ 6 h 5386"/>
                  <a:gd name="T14" fmla="*/ 1198 w 3526"/>
                  <a:gd name="T15" fmla="*/ 93 h 5386"/>
                  <a:gd name="T16" fmla="*/ 813 w 3526"/>
                  <a:gd name="T17" fmla="*/ 278 h 5386"/>
                  <a:gd name="T18" fmla="*/ 487 w 3526"/>
                  <a:gd name="T19" fmla="*/ 547 h 5386"/>
                  <a:gd name="T20" fmla="*/ 234 w 3526"/>
                  <a:gd name="T21" fmla="*/ 886 h 5386"/>
                  <a:gd name="T22" fmla="*/ 68 w 3526"/>
                  <a:gd name="T23" fmla="*/ 1280 h 5386"/>
                  <a:gd name="T24" fmla="*/ 1 w 3526"/>
                  <a:gd name="T25" fmla="*/ 1718 h 5386"/>
                  <a:gd name="T26" fmla="*/ 5 w 3526"/>
                  <a:gd name="T27" fmla="*/ 1997 h 5386"/>
                  <a:gd name="T28" fmla="*/ 163 w 3526"/>
                  <a:gd name="T29" fmla="*/ 2772 h 5386"/>
                  <a:gd name="T30" fmla="*/ 482 w 3526"/>
                  <a:gd name="T31" fmla="*/ 3531 h 5386"/>
                  <a:gd name="T32" fmla="*/ 882 w 3526"/>
                  <a:gd name="T33" fmla="*/ 4222 h 5386"/>
                  <a:gd name="T34" fmla="*/ 1547 w 3526"/>
                  <a:gd name="T35" fmla="*/ 5133 h 5386"/>
                  <a:gd name="T36" fmla="*/ 1926 w 3526"/>
                  <a:gd name="T37" fmla="*/ 5198 h 5386"/>
                  <a:gd name="T38" fmla="*/ 2603 w 3526"/>
                  <a:gd name="T39" fmla="*/ 4285 h 5386"/>
                  <a:gd name="T40" fmla="*/ 3006 w 3526"/>
                  <a:gd name="T41" fmla="*/ 3604 h 5386"/>
                  <a:gd name="T42" fmla="*/ 3337 w 3526"/>
                  <a:gd name="T43" fmla="*/ 2850 h 5386"/>
                  <a:gd name="T44" fmla="*/ 3514 w 3526"/>
                  <a:gd name="T45" fmla="*/ 2073 h 5386"/>
                  <a:gd name="T46" fmla="*/ 3526 w 3526"/>
                  <a:gd name="T47" fmla="*/ 1763 h 5386"/>
                  <a:gd name="T48" fmla="*/ 1327 w 3526"/>
                  <a:gd name="T49" fmla="*/ 3800 h 5386"/>
                  <a:gd name="T50" fmla="*/ 861 w 3526"/>
                  <a:gd name="T51" fmla="*/ 3547 h 5386"/>
                  <a:gd name="T52" fmla="*/ 522 w 3526"/>
                  <a:gd name="T53" fmla="*/ 3144 h 5386"/>
                  <a:gd name="T54" fmla="*/ 585 w 3526"/>
                  <a:gd name="T55" fmla="*/ 3133 h 5386"/>
                  <a:gd name="T56" fmla="*/ 962 w 3526"/>
                  <a:gd name="T57" fmla="*/ 3422 h 5386"/>
                  <a:gd name="T58" fmla="*/ 1414 w 3526"/>
                  <a:gd name="T59" fmla="*/ 3593 h 5386"/>
                  <a:gd name="T60" fmla="*/ 1865 w 3526"/>
                  <a:gd name="T61" fmla="*/ 3627 h 5386"/>
                  <a:gd name="T62" fmla="*/ 2347 w 3526"/>
                  <a:gd name="T63" fmla="*/ 3524 h 5386"/>
                  <a:gd name="T64" fmla="*/ 2764 w 3526"/>
                  <a:gd name="T65" fmla="*/ 3291 h 5386"/>
                  <a:gd name="T66" fmla="*/ 3096 w 3526"/>
                  <a:gd name="T67" fmla="*/ 2951 h 5386"/>
                  <a:gd name="T68" fmla="*/ 2853 w 3526"/>
                  <a:gd name="T69" fmla="*/ 3362 h 5386"/>
                  <a:gd name="T70" fmla="*/ 2445 w 3526"/>
                  <a:gd name="T71" fmla="*/ 3695 h 5386"/>
                  <a:gd name="T72" fmla="*/ 1932 w 3526"/>
                  <a:gd name="T73" fmla="*/ 3859 h 5386"/>
                  <a:gd name="T74" fmla="*/ 1617 w 3526"/>
                  <a:gd name="T75" fmla="*/ 3183 h 5386"/>
                  <a:gd name="T76" fmla="*/ 1272 w 3526"/>
                  <a:gd name="T77" fmla="*/ 3103 h 5386"/>
                  <a:gd name="T78" fmla="*/ 966 w 3526"/>
                  <a:gd name="T79" fmla="*/ 2946 h 5386"/>
                  <a:gd name="T80" fmla="*/ 707 w 3526"/>
                  <a:gd name="T81" fmla="*/ 2723 h 5386"/>
                  <a:gd name="T82" fmla="*/ 509 w 3526"/>
                  <a:gd name="T83" fmla="*/ 2443 h 5386"/>
                  <a:gd name="T84" fmla="*/ 382 w 3526"/>
                  <a:gd name="T85" fmla="*/ 2120 h 5386"/>
                  <a:gd name="T86" fmla="*/ 337 w 3526"/>
                  <a:gd name="T87" fmla="*/ 1763 h 5386"/>
                  <a:gd name="T88" fmla="*/ 373 w 3526"/>
                  <a:gd name="T89" fmla="*/ 1441 h 5386"/>
                  <a:gd name="T90" fmla="*/ 493 w 3526"/>
                  <a:gd name="T91" fmla="*/ 1114 h 5386"/>
                  <a:gd name="T92" fmla="*/ 685 w 3526"/>
                  <a:gd name="T93" fmla="*/ 830 h 5386"/>
                  <a:gd name="T94" fmla="*/ 938 w 3526"/>
                  <a:gd name="T95" fmla="*/ 600 h 5386"/>
                  <a:gd name="T96" fmla="*/ 1240 w 3526"/>
                  <a:gd name="T97" fmla="*/ 435 h 5386"/>
                  <a:gd name="T98" fmla="*/ 1581 w 3526"/>
                  <a:gd name="T99" fmla="*/ 348 h 5386"/>
                  <a:gd name="T100" fmla="*/ 1909 w 3526"/>
                  <a:gd name="T101" fmla="*/ 344 h 5386"/>
                  <a:gd name="T102" fmla="*/ 2254 w 3526"/>
                  <a:gd name="T103" fmla="*/ 423 h 5386"/>
                  <a:gd name="T104" fmla="*/ 2561 w 3526"/>
                  <a:gd name="T105" fmla="*/ 580 h 5386"/>
                  <a:gd name="T106" fmla="*/ 2819 w 3526"/>
                  <a:gd name="T107" fmla="*/ 805 h 5386"/>
                  <a:gd name="T108" fmla="*/ 3017 w 3526"/>
                  <a:gd name="T109" fmla="*/ 1083 h 5386"/>
                  <a:gd name="T110" fmla="*/ 3144 w 3526"/>
                  <a:gd name="T111" fmla="*/ 1407 h 5386"/>
                  <a:gd name="T112" fmla="*/ 3189 w 3526"/>
                  <a:gd name="T113" fmla="*/ 1763 h 5386"/>
                  <a:gd name="T114" fmla="*/ 3153 w 3526"/>
                  <a:gd name="T115" fmla="*/ 2085 h 5386"/>
                  <a:gd name="T116" fmla="*/ 3033 w 3526"/>
                  <a:gd name="T117" fmla="*/ 2413 h 5386"/>
                  <a:gd name="T118" fmla="*/ 2841 w 3526"/>
                  <a:gd name="T119" fmla="*/ 2697 h 5386"/>
                  <a:gd name="T120" fmla="*/ 2589 w 3526"/>
                  <a:gd name="T121" fmla="*/ 2927 h 5386"/>
                  <a:gd name="T122" fmla="*/ 2286 w 3526"/>
                  <a:gd name="T123" fmla="*/ 3091 h 5386"/>
                  <a:gd name="T124" fmla="*/ 1945 w 3526"/>
                  <a:gd name="T125" fmla="*/ 3179 h 5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6" h="5386">
                    <a:moveTo>
                      <a:pt x="3526" y="1763"/>
                    </a:moveTo>
                    <a:lnTo>
                      <a:pt x="3526" y="1763"/>
                    </a:lnTo>
                    <a:lnTo>
                      <a:pt x="3525" y="1718"/>
                    </a:lnTo>
                    <a:lnTo>
                      <a:pt x="3523" y="1673"/>
                    </a:lnTo>
                    <a:lnTo>
                      <a:pt x="3521" y="1627"/>
                    </a:lnTo>
                    <a:lnTo>
                      <a:pt x="3517" y="1583"/>
                    </a:lnTo>
                    <a:lnTo>
                      <a:pt x="3512" y="1539"/>
                    </a:lnTo>
                    <a:lnTo>
                      <a:pt x="3505" y="1495"/>
                    </a:lnTo>
                    <a:lnTo>
                      <a:pt x="3498" y="1451"/>
                    </a:lnTo>
                    <a:lnTo>
                      <a:pt x="3490" y="1408"/>
                    </a:lnTo>
                    <a:lnTo>
                      <a:pt x="3481" y="1365"/>
                    </a:lnTo>
                    <a:lnTo>
                      <a:pt x="3470" y="1323"/>
                    </a:lnTo>
                    <a:lnTo>
                      <a:pt x="3459" y="1280"/>
                    </a:lnTo>
                    <a:lnTo>
                      <a:pt x="3447" y="1239"/>
                    </a:lnTo>
                    <a:lnTo>
                      <a:pt x="3434" y="1198"/>
                    </a:lnTo>
                    <a:lnTo>
                      <a:pt x="3419" y="1158"/>
                    </a:lnTo>
                    <a:lnTo>
                      <a:pt x="3404" y="1116"/>
                    </a:lnTo>
                    <a:lnTo>
                      <a:pt x="3387" y="1077"/>
                    </a:lnTo>
                    <a:lnTo>
                      <a:pt x="3370" y="1038"/>
                    </a:lnTo>
                    <a:lnTo>
                      <a:pt x="3352" y="999"/>
                    </a:lnTo>
                    <a:lnTo>
                      <a:pt x="3333" y="960"/>
                    </a:lnTo>
                    <a:lnTo>
                      <a:pt x="3313" y="923"/>
                    </a:lnTo>
                    <a:lnTo>
                      <a:pt x="3292" y="886"/>
                    </a:lnTo>
                    <a:lnTo>
                      <a:pt x="3271" y="849"/>
                    </a:lnTo>
                    <a:lnTo>
                      <a:pt x="3249" y="813"/>
                    </a:lnTo>
                    <a:lnTo>
                      <a:pt x="3225" y="777"/>
                    </a:lnTo>
                    <a:lnTo>
                      <a:pt x="3200" y="743"/>
                    </a:lnTo>
                    <a:lnTo>
                      <a:pt x="3175" y="708"/>
                    </a:lnTo>
                    <a:lnTo>
                      <a:pt x="3150" y="675"/>
                    </a:lnTo>
                    <a:lnTo>
                      <a:pt x="3123" y="642"/>
                    </a:lnTo>
                    <a:lnTo>
                      <a:pt x="3096" y="609"/>
                    </a:lnTo>
                    <a:lnTo>
                      <a:pt x="3068" y="578"/>
                    </a:lnTo>
                    <a:lnTo>
                      <a:pt x="3040" y="547"/>
                    </a:lnTo>
                    <a:lnTo>
                      <a:pt x="3009" y="517"/>
                    </a:lnTo>
                    <a:lnTo>
                      <a:pt x="2979" y="487"/>
                    </a:lnTo>
                    <a:lnTo>
                      <a:pt x="2948" y="458"/>
                    </a:lnTo>
                    <a:lnTo>
                      <a:pt x="2917" y="430"/>
                    </a:lnTo>
                    <a:lnTo>
                      <a:pt x="2885" y="403"/>
                    </a:lnTo>
                    <a:lnTo>
                      <a:pt x="2851" y="376"/>
                    </a:lnTo>
                    <a:lnTo>
                      <a:pt x="2818" y="351"/>
                    </a:lnTo>
                    <a:lnTo>
                      <a:pt x="2784" y="326"/>
                    </a:lnTo>
                    <a:lnTo>
                      <a:pt x="2749" y="302"/>
                    </a:lnTo>
                    <a:lnTo>
                      <a:pt x="2714" y="278"/>
                    </a:lnTo>
                    <a:lnTo>
                      <a:pt x="2677" y="255"/>
                    </a:lnTo>
                    <a:lnTo>
                      <a:pt x="2640" y="234"/>
                    </a:lnTo>
                    <a:lnTo>
                      <a:pt x="2603" y="213"/>
                    </a:lnTo>
                    <a:lnTo>
                      <a:pt x="2566" y="193"/>
                    </a:lnTo>
                    <a:lnTo>
                      <a:pt x="2528" y="174"/>
                    </a:lnTo>
                    <a:lnTo>
                      <a:pt x="2488" y="156"/>
                    </a:lnTo>
                    <a:lnTo>
                      <a:pt x="2449" y="139"/>
                    </a:lnTo>
                    <a:lnTo>
                      <a:pt x="2410" y="122"/>
                    </a:lnTo>
                    <a:lnTo>
                      <a:pt x="2370" y="107"/>
                    </a:lnTo>
                    <a:lnTo>
                      <a:pt x="2328" y="93"/>
                    </a:lnTo>
                    <a:lnTo>
                      <a:pt x="2287" y="79"/>
                    </a:lnTo>
                    <a:lnTo>
                      <a:pt x="2246" y="67"/>
                    </a:lnTo>
                    <a:lnTo>
                      <a:pt x="2204" y="56"/>
                    </a:lnTo>
                    <a:lnTo>
                      <a:pt x="2162" y="45"/>
                    </a:lnTo>
                    <a:lnTo>
                      <a:pt x="2118" y="36"/>
                    </a:lnTo>
                    <a:lnTo>
                      <a:pt x="2075" y="28"/>
                    </a:lnTo>
                    <a:lnTo>
                      <a:pt x="2032" y="21"/>
                    </a:lnTo>
                    <a:lnTo>
                      <a:pt x="1988" y="15"/>
                    </a:lnTo>
                    <a:lnTo>
                      <a:pt x="1943" y="9"/>
                    </a:lnTo>
                    <a:lnTo>
                      <a:pt x="1899" y="6"/>
                    </a:lnTo>
                    <a:lnTo>
                      <a:pt x="1854" y="3"/>
                    </a:lnTo>
                    <a:lnTo>
                      <a:pt x="1809" y="1"/>
                    </a:lnTo>
                    <a:lnTo>
                      <a:pt x="1763" y="0"/>
                    </a:lnTo>
                    <a:lnTo>
                      <a:pt x="1763" y="0"/>
                    </a:lnTo>
                    <a:lnTo>
                      <a:pt x="1718" y="1"/>
                    </a:lnTo>
                    <a:lnTo>
                      <a:pt x="1673" y="3"/>
                    </a:lnTo>
                    <a:lnTo>
                      <a:pt x="1627" y="6"/>
                    </a:lnTo>
                    <a:lnTo>
                      <a:pt x="1583" y="9"/>
                    </a:lnTo>
                    <a:lnTo>
                      <a:pt x="1539" y="15"/>
                    </a:lnTo>
                    <a:lnTo>
                      <a:pt x="1495" y="21"/>
                    </a:lnTo>
                    <a:lnTo>
                      <a:pt x="1451" y="28"/>
                    </a:lnTo>
                    <a:lnTo>
                      <a:pt x="1408" y="36"/>
                    </a:lnTo>
                    <a:lnTo>
                      <a:pt x="1365" y="45"/>
                    </a:lnTo>
                    <a:lnTo>
                      <a:pt x="1323" y="56"/>
                    </a:lnTo>
                    <a:lnTo>
                      <a:pt x="1280" y="67"/>
                    </a:lnTo>
                    <a:lnTo>
                      <a:pt x="1239" y="79"/>
                    </a:lnTo>
                    <a:lnTo>
                      <a:pt x="1198" y="93"/>
                    </a:lnTo>
                    <a:lnTo>
                      <a:pt x="1157" y="107"/>
                    </a:lnTo>
                    <a:lnTo>
                      <a:pt x="1117" y="122"/>
                    </a:lnTo>
                    <a:lnTo>
                      <a:pt x="1077" y="139"/>
                    </a:lnTo>
                    <a:lnTo>
                      <a:pt x="1038" y="156"/>
                    </a:lnTo>
                    <a:lnTo>
                      <a:pt x="999" y="174"/>
                    </a:lnTo>
                    <a:lnTo>
                      <a:pt x="961" y="193"/>
                    </a:lnTo>
                    <a:lnTo>
                      <a:pt x="923" y="213"/>
                    </a:lnTo>
                    <a:lnTo>
                      <a:pt x="886" y="234"/>
                    </a:lnTo>
                    <a:lnTo>
                      <a:pt x="849" y="255"/>
                    </a:lnTo>
                    <a:lnTo>
                      <a:pt x="813" y="278"/>
                    </a:lnTo>
                    <a:lnTo>
                      <a:pt x="778" y="302"/>
                    </a:lnTo>
                    <a:lnTo>
                      <a:pt x="742" y="326"/>
                    </a:lnTo>
                    <a:lnTo>
                      <a:pt x="708" y="351"/>
                    </a:lnTo>
                    <a:lnTo>
                      <a:pt x="675" y="376"/>
                    </a:lnTo>
                    <a:lnTo>
                      <a:pt x="642" y="403"/>
                    </a:lnTo>
                    <a:lnTo>
                      <a:pt x="610" y="430"/>
                    </a:lnTo>
                    <a:lnTo>
                      <a:pt x="577" y="458"/>
                    </a:lnTo>
                    <a:lnTo>
                      <a:pt x="547" y="487"/>
                    </a:lnTo>
                    <a:lnTo>
                      <a:pt x="517" y="517"/>
                    </a:lnTo>
                    <a:lnTo>
                      <a:pt x="487" y="547"/>
                    </a:lnTo>
                    <a:lnTo>
                      <a:pt x="459" y="578"/>
                    </a:lnTo>
                    <a:lnTo>
                      <a:pt x="431" y="609"/>
                    </a:lnTo>
                    <a:lnTo>
                      <a:pt x="402" y="642"/>
                    </a:lnTo>
                    <a:lnTo>
                      <a:pt x="376" y="675"/>
                    </a:lnTo>
                    <a:lnTo>
                      <a:pt x="350" y="708"/>
                    </a:lnTo>
                    <a:lnTo>
                      <a:pt x="326" y="743"/>
                    </a:lnTo>
                    <a:lnTo>
                      <a:pt x="302" y="777"/>
                    </a:lnTo>
                    <a:lnTo>
                      <a:pt x="278" y="813"/>
                    </a:lnTo>
                    <a:lnTo>
                      <a:pt x="256" y="849"/>
                    </a:lnTo>
                    <a:lnTo>
                      <a:pt x="234" y="886"/>
                    </a:lnTo>
                    <a:lnTo>
                      <a:pt x="213" y="923"/>
                    </a:lnTo>
                    <a:lnTo>
                      <a:pt x="193" y="960"/>
                    </a:lnTo>
                    <a:lnTo>
                      <a:pt x="174" y="999"/>
                    </a:lnTo>
                    <a:lnTo>
                      <a:pt x="156" y="1038"/>
                    </a:lnTo>
                    <a:lnTo>
                      <a:pt x="139" y="1077"/>
                    </a:lnTo>
                    <a:lnTo>
                      <a:pt x="123" y="1116"/>
                    </a:lnTo>
                    <a:lnTo>
                      <a:pt x="108" y="1158"/>
                    </a:lnTo>
                    <a:lnTo>
                      <a:pt x="93" y="1198"/>
                    </a:lnTo>
                    <a:lnTo>
                      <a:pt x="80" y="1239"/>
                    </a:lnTo>
                    <a:lnTo>
                      <a:pt x="68" y="1280"/>
                    </a:lnTo>
                    <a:lnTo>
                      <a:pt x="56" y="1323"/>
                    </a:lnTo>
                    <a:lnTo>
                      <a:pt x="45" y="1365"/>
                    </a:lnTo>
                    <a:lnTo>
                      <a:pt x="36" y="1408"/>
                    </a:lnTo>
                    <a:lnTo>
                      <a:pt x="28" y="1451"/>
                    </a:lnTo>
                    <a:lnTo>
                      <a:pt x="20" y="1495"/>
                    </a:lnTo>
                    <a:lnTo>
                      <a:pt x="14" y="1539"/>
                    </a:lnTo>
                    <a:lnTo>
                      <a:pt x="9" y="1583"/>
                    </a:lnTo>
                    <a:lnTo>
                      <a:pt x="5" y="1627"/>
                    </a:lnTo>
                    <a:lnTo>
                      <a:pt x="3" y="1673"/>
                    </a:lnTo>
                    <a:lnTo>
                      <a:pt x="1" y="1718"/>
                    </a:lnTo>
                    <a:lnTo>
                      <a:pt x="0" y="1763"/>
                    </a:lnTo>
                    <a:lnTo>
                      <a:pt x="0" y="1763"/>
                    </a:lnTo>
                    <a:lnTo>
                      <a:pt x="1" y="1805"/>
                    </a:lnTo>
                    <a:lnTo>
                      <a:pt x="1" y="1805"/>
                    </a:lnTo>
                    <a:lnTo>
                      <a:pt x="0" y="1844"/>
                    </a:lnTo>
                    <a:lnTo>
                      <a:pt x="0" y="1844"/>
                    </a:lnTo>
                    <a:lnTo>
                      <a:pt x="1" y="1882"/>
                    </a:lnTo>
                    <a:lnTo>
                      <a:pt x="2" y="1920"/>
                    </a:lnTo>
                    <a:lnTo>
                      <a:pt x="3" y="1958"/>
                    </a:lnTo>
                    <a:lnTo>
                      <a:pt x="5" y="1997"/>
                    </a:lnTo>
                    <a:lnTo>
                      <a:pt x="11" y="2073"/>
                    </a:lnTo>
                    <a:lnTo>
                      <a:pt x="20" y="2150"/>
                    </a:lnTo>
                    <a:lnTo>
                      <a:pt x="31" y="2228"/>
                    </a:lnTo>
                    <a:lnTo>
                      <a:pt x="44" y="2305"/>
                    </a:lnTo>
                    <a:lnTo>
                      <a:pt x="60" y="2383"/>
                    </a:lnTo>
                    <a:lnTo>
                      <a:pt x="77" y="2460"/>
                    </a:lnTo>
                    <a:lnTo>
                      <a:pt x="96" y="2539"/>
                    </a:lnTo>
                    <a:lnTo>
                      <a:pt x="116" y="2616"/>
                    </a:lnTo>
                    <a:lnTo>
                      <a:pt x="139" y="2694"/>
                    </a:lnTo>
                    <a:lnTo>
                      <a:pt x="163" y="2772"/>
                    </a:lnTo>
                    <a:lnTo>
                      <a:pt x="189" y="2850"/>
                    </a:lnTo>
                    <a:lnTo>
                      <a:pt x="216" y="2926"/>
                    </a:lnTo>
                    <a:lnTo>
                      <a:pt x="246" y="3004"/>
                    </a:lnTo>
                    <a:lnTo>
                      <a:pt x="276" y="3080"/>
                    </a:lnTo>
                    <a:lnTo>
                      <a:pt x="308" y="3156"/>
                    </a:lnTo>
                    <a:lnTo>
                      <a:pt x="340" y="3233"/>
                    </a:lnTo>
                    <a:lnTo>
                      <a:pt x="374" y="3307"/>
                    </a:lnTo>
                    <a:lnTo>
                      <a:pt x="410" y="3383"/>
                    </a:lnTo>
                    <a:lnTo>
                      <a:pt x="446" y="3457"/>
                    </a:lnTo>
                    <a:lnTo>
                      <a:pt x="482" y="3531"/>
                    </a:lnTo>
                    <a:lnTo>
                      <a:pt x="520" y="3604"/>
                    </a:lnTo>
                    <a:lnTo>
                      <a:pt x="558" y="3675"/>
                    </a:lnTo>
                    <a:lnTo>
                      <a:pt x="598" y="3748"/>
                    </a:lnTo>
                    <a:lnTo>
                      <a:pt x="637" y="3818"/>
                    </a:lnTo>
                    <a:lnTo>
                      <a:pt x="677" y="3888"/>
                    </a:lnTo>
                    <a:lnTo>
                      <a:pt x="717" y="3957"/>
                    </a:lnTo>
                    <a:lnTo>
                      <a:pt x="759" y="4025"/>
                    </a:lnTo>
                    <a:lnTo>
                      <a:pt x="800" y="4092"/>
                    </a:lnTo>
                    <a:lnTo>
                      <a:pt x="841" y="4157"/>
                    </a:lnTo>
                    <a:lnTo>
                      <a:pt x="882" y="4222"/>
                    </a:lnTo>
                    <a:lnTo>
                      <a:pt x="923" y="4285"/>
                    </a:lnTo>
                    <a:lnTo>
                      <a:pt x="965" y="4347"/>
                    </a:lnTo>
                    <a:lnTo>
                      <a:pt x="1046" y="4468"/>
                    </a:lnTo>
                    <a:lnTo>
                      <a:pt x="1127" y="4583"/>
                    </a:lnTo>
                    <a:lnTo>
                      <a:pt x="1205" y="4693"/>
                    </a:lnTo>
                    <a:lnTo>
                      <a:pt x="1281" y="4795"/>
                    </a:lnTo>
                    <a:lnTo>
                      <a:pt x="1354" y="4891"/>
                    </a:lnTo>
                    <a:lnTo>
                      <a:pt x="1423" y="4979"/>
                    </a:lnTo>
                    <a:lnTo>
                      <a:pt x="1488" y="5061"/>
                    </a:lnTo>
                    <a:lnTo>
                      <a:pt x="1547" y="5133"/>
                    </a:lnTo>
                    <a:lnTo>
                      <a:pt x="1600" y="5198"/>
                    </a:lnTo>
                    <a:lnTo>
                      <a:pt x="1648" y="5254"/>
                    </a:lnTo>
                    <a:lnTo>
                      <a:pt x="1688" y="5300"/>
                    </a:lnTo>
                    <a:lnTo>
                      <a:pt x="1743" y="5364"/>
                    </a:lnTo>
                    <a:lnTo>
                      <a:pt x="1763" y="5386"/>
                    </a:lnTo>
                    <a:lnTo>
                      <a:pt x="1763" y="5386"/>
                    </a:lnTo>
                    <a:lnTo>
                      <a:pt x="1783" y="5364"/>
                    </a:lnTo>
                    <a:lnTo>
                      <a:pt x="1839" y="5300"/>
                    </a:lnTo>
                    <a:lnTo>
                      <a:pt x="1879" y="5254"/>
                    </a:lnTo>
                    <a:lnTo>
                      <a:pt x="1926" y="5198"/>
                    </a:lnTo>
                    <a:lnTo>
                      <a:pt x="1979" y="5133"/>
                    </a:lnTo>
                    <a:lnTo>
                      <a:pt x="2039" y="5061"/>
                    </a:lnTo>
                    <a:lnTo>
                      <a:pt x="2103" y="4979"/>
                    </a:lnTo>
                    <a:lnTo>
                      <a:pt x="2172" y="4891"/>
                    </a:lnTo>
                    <a:lnTo>
                      <a:pt x="2245" y="4795"/>
                    </a:lnTo>
                    <a:lnTo>
                      <a:pt x="2321" y="4693"/>
                    </a:lnTo>
                    <a:lnTo>
                      <a:pt x="2400" y="4583"/>
                    </a:lnTo>
                    <a:lnTo>
                      <a:pt x="2480" y="4468"/>
                    </a:lnTo>
                    <a:lnTo>
                      <a:pt x="2562" y="4347"/>
                    </a:lnTo>
                    <a:lnTo>
                      <a:pt x="2603" y="4285"/>
                    </a:lnTo>
                    <a:lnTo>
                      <a:pt x="2644" y="4222"/>
                    </a:lnTo>
                    <a:lnTo>
                      <a:pt x="2685" y="4157"/>
                    </a:lnTo>
                    <a:lnTo>
                      <a:pt x="2727" y="4092"/>
                    </a:lnTo>
                    <a:lnTo>
                      <a:pt x="2768" y="4025"/>
                    </a:lnTo>
                    <a:lnTo>
                      <a:pt x="2809" y="3957"/>
                    </a:lnTo>
                    <a:lnTo>
                      <a:pt x="2849" y="3888"/>
                    </a:lnTo>
                    <a:lnTo>
                      <a:pt x="2890" y="3818"/>
                    </a:lnTo>
                    <a:lnTo>
                      <a:pt x="2929" y="3748"/>
                    </a:lnTo>
                    <a:lnTo>
                      <a:pt x="2968" y="3675"/>
                    </a:lnTo>
                    <a:lnTo>
                      <a:pt x="3006" y="3604"/>
                    </a:lnTo>
                    <a:lnTo>
                      <a:pt x="3045" y="3531"/>
                    </a:lnTo>
                    <a:lnTo>
                      <a:pt x="3081" y="3457"/>
                    </a:lnTo>
                    <a:lnTo>
                      <a:pt x="3117" y="3383"/>
                    </a:lnTo>
                    <a:lnTo>
                      <a:pt x="3152" y="3307"/>
                    </a:lnTo>
                    <a:lnTo>
                      <a:pt x="3186" y="3233"/>
                    </a:lnTo>
                    <a:lnTo>
                      <a:pt x="3219" y="3156"/>
                    </a:lnTo>
                    <a:lnTo>
                      <a:pt x="3251" y="3080"/>
                    </a:lnTo>
                    <a:lnTo>
                      <a:pt x="3281" y="3004"/>
                    </a:lnTo>
                    <a:lnTo>
                      <a:pt x="3310" y="2926"/>
                    </a:lnTo>
                    <a:lnTo>
                      <a:pt x="3337" y="2850"/>
                    </a:lnTo>
                    <a:lnTo>
                      <a:pt x="3363" y="2772"/>
                    </a:lnTo>
                    <a:lnTo>
                      <a:pt x="3387" y="2694"/>
                    </a:lnTo>
                    <a:lnTo>
                      <a:pt x="3411" y="2616"/>
                    </a:lnTo>
                    <a:lnTo>
                      <a:pt x="3431" y="2539"/>
                    </a:lnTo>
                    <a:lnTo>
                      <a:pt x="3450" y="2460"/>
                    </a:lnTo>
                    <a:lnTo>
                      <a:pt x="3467" y="2383"/>
                    </a:lnTo>
                    <a:lnTo>
                      <a:pt x="3482" y="2305"/>
                    </a:lnTo>
                    <a:lnTo>
                      <a:pt x="3495" y="2228"/>
                    </a:lnTo>
                    <a:lnTo>
                      <a:pt x="3506" y="2150"/>
                    </a:lnTo>
                    <a:lnTo>
                      <a:pt x="3514" y="2073"/>
                    </a:lnTo>
                    <a:lnTo>
                      <a:pt x="3521" y="1997"/>
                    </a:lnTo>
                    <a:lnTo>
                      <a:pt x="3523" y="1958"/>
                    </a:lnTo>
                    <a:lnTo>
                      <a:pt x="3524" y="1920"/>
                    </a:lnTo>
                    <a:lnTo>
                      <a:pt x="3525" y="1882"/>
                    </a:lnTo>
                    <a:lnTo>
                      <a:pt x="3526" y="1844"/>
                    </a:lnTo>
                    <a:lnTo>
                      <a:pt x="3526" y="1844"/>
                    </a:lnTo>
                    <a:lnTo>
                      <a:pt x="3525" y="1805"/>
                    </a:lnTo>
                    <a:lnTo>
                      <a:pt x="3525" y="1805"/>
                    </a:lnTo>
                    <a:lnTo>
                      <a:pt x="3526" y="1763"/>
                    </a:lnTo>
                    <a:lnTo>
                      <a:pt x="3526" y="1763"/>
                    </a:lnTo>
                    <a:close/>
                    <a:moveTo>
                      <a:pt x="1763" y="3869"/>
                    </a:moveTo>
                    <a:lnTo>
                      <a:pt x="1763" y="3869"/>
                    </a:lnTo>
                    <a:lnTo>
                      <a:pt x="1707" y="3868"/>
                    </a:lnTo>
                    <a:lnTo>
                      <a:pt x="1651" y="3864"/>
                    </a:lnTo>
                    <a:lnTo>
                      <a:pt x="1594" y="3859"/>
                    </a:lnTo>
                    <a:lnTo>
                      <a:pt x="1540" y="3851"/>
                    </a:lnTo>
                    <a:lnTo>
                      <a:pt x="1486" y="3841"/>
                    </a:lnTo>
                    <a:lnTo>
                      <a:pt x="1432" y="3829"/>
                    </a:lnTo>
                    <a:lnTo>
                      <a:pt x="1379" y="3816"/>
                    </a:lnTo>
                    <a:lnTo>
                      <a:pt x="1327" y="3800"/>
                    </a:lnTo>
                    <a:lnTo>
                      <a:pt x="1276" y="3783"/>
                    </a:lnTo>
                    <a:lnTo>
                      <a:pt x="1226" y="3764"/>
                    </a:lnTo>
                    <a:lnTo>
                      <a:pt x="1177" y="3742"/>
                    </a:lnTo>
                    <a:lnTo>
                      <a:pt x="1129" y="3720"/>
                    </a:lnTo>
                    <a:lnTo>
                      <a:pt x="1081" y="3695"/>
                    </a:lnTo>
                    <a:lnTo>
                      <a:pt x="1035" y="3668"/>
                    </a:lnTo>
                    <a:lnTo>
                      <a:pt x="990" y="3640"/>
                    </a:lnTo>
                    <a:lnTo>
                      <a:pt x="946" y="3611"/>
                    </a:lnTo>
                    <a:lnTo>
                      <a:pt x="903" y="3580"/>
                    </a:lnTo>
                    <a:lnTo>
                      <a:pt x="861" y="3547"/>
                    </a:lnTo>
                    <a:lnTo>
                      <a:pt x="821" y="3513"/>
                    </a:lnTo>
                    <a:lnTo>
                      <a:pt x="782" y="3476"/>
                    </a:lnTo>
                    <a:lnTo>
                      <a:pt x="744" y="3440"/>
                    </a:lnTo>
                    <a:lnTo>
                      <a:pt x="708" y="3401"/>
                    </a:lnTo>
                    <a:lnTo>
                      <a:pt x="673" y="3362"/>
                    </a:lnTo>
                    <a:lnTo>
                      <a:pt x="640" y="3320"/>
                    </a:lnTo>
                    <a:lnTo>
                      <a:pt x="608" y="3278"/>
                    </a:lnTo>
                    <a:lnTo>
                      <a:pt x="577" y="3235"/>
                    </a:lnTo>
                    <a:lnTo>
                      <a:pt x="549" y="3190"/>
                    </a:lnTo>
                    <a:lnTo>
                      <a:pt x="522" y="3144"/>
                    </a:lnTo>
                    <a:lnTo>
                      <a:pt x="497" y="3097"/>
                    </a:lnTo>
                    <a:lnTo>
                      <a:pt x="473" y="3050"/>
                    </a:lnTo>
                    <a:lnTo>
                      <a:pt x="451" y="3001"/>
                    </a:lnTo>
                    <a:lnTo>
                      <a:pt x="431" y="2951"/>
                    </a:lnTo>
                    <a:lnTo>
                      <a:pt x="431" y="2951"/>
                    </a:lnTo>
                    <a:lnTo>
                      <a:pt x="460" y="2989"/>
                    </a:lnTo>
                    <a:lnTo>
                      <a:pt x="489" y="3027"/>
                    </a:lnTo>
                    <a:lnTo>
                      <a:pt x="520" y="3063"/>
                    </a:lnTo>
                    <a:lnTo>
                      <a:pt x="551" y="3098"/>
                    </a:lnTo>
                    <a:lnTo>
                      <a:pt x="585" y="3133"/>
                    </a:lnTo>
                    <a:lnTo>
                      <a:pt x="618" y="3166"/>
                    </a:lnTo>
                    <a:lnTo>
                      <a:pt x="653" y="3199"/>
                    </a:lnTo>
                    <a:lnTo>
                      <a:pt x="688" y="3231"/>
                    </a:lnTo>
                    <a:lnTo>
                      <a:pt x="724" y="3261"/>
                    </a:lnTo>
                    <a:lnTo>
                      <a:pt x="763" y="3291"/>
                    </a:lnTo>
                    <a:lnTo>
                      <a:pt x="801" y="3319"/>
                    </a:lnTo>
                    <a:lnTo>
                      <a:pt x="840" y="3347"/>
                    </a:lnTo>
                    <a:lnTo>
                      <a:pt x="879" y="3373"/>
                    </a:lnTo>
                    <a:lnTo>
                      <a:pt x="920" y="3398"/>
                    </a:lnTo>
                    <a:lnTo>
                      <a:pt x="962" y="3422"/>
                    </a:lnTo>
                    <a:lnTo>
                      <a:pt x="1004" y="3445"/>
                    </a:lnTo>
                    <a:lnTo>
                      <a:pt x="1047" y="3466"/>
                    </a:lnTo>
                    <a:lnTo>
                      <a:pt x="1090" y="3487"/>
                    </a:lnTo>
                    <a:lnTo>
                      <a:pt x="1135" y="3506"/>
                    </a:lnTo>
                    <a:lnTo>
                      <a:pt x="1180" y="3524"/>
                    </a:lnTo>
                    <a:lnTo>
                      <a:pt x="1225" y="3541"/>
                    </a:lnTo>
                    <a:lnTo>
                      <a:pt x="1271" y="3556"/>
                    </a:lnTo>
                    <a:lnTo>
                      <a:pt x="1319" y="3570"/>
                    </a:lnTo>
                    <a:lnTo>
                      <a:pt x="1366" y="3582"/>
                    </a:lnTo>
                    <a:lnTo>
                      <a:pt x="1414" y="3593"/>
                    </a:lnTo>
                    <a:lnTo>
                      <a:pt x="1463" y="3603"/>
                    </a:lnTo>
                    <a:lnTo>
                      <a:pt x="1512" y="3611"/>
                    </a:lnTo>
                    <a:lnTo>
                      <a:pt x="1561" y="3618"/>
                    </a:lnTo>
                    <a:lnTo>
                      <a:pt x="1610" y="3623"/>
                    </a:lnTo>
                    <a:lnTo>
                      <a:pt x="1662" y="3627"/>
                    </a:lnTo>
                    <a:lnTo>
                      <a:pt x="1712" y="3630"/>
                    </a:lnTo>
                    <a:lnTo>
                      <a:pt x="1763" y="3630"/>
                    </a:lnTo>
                    <a:lnTo>
                      <a:pt x="1763" y="3630"/>
                    </a:lnTo>
                    <a:lnTo>
                      <a:pt x="1815" y="3630"/>
                    </a:lnTo>
                    <a:lnTo>
                      <a:pt x="1865" y="3627"/>
                    </a:lnTo>
                    <a:lnTo>
                      <a:pt x="1915" y="3623"/>
                    </a:lnTo>
                    <a:lnTo>
                      <a:pt x="1965" y="3618"/>
                    </a:lnTo>
                    <a:lnTo>
                      <a:pt x="2015" y="3611"/>
                    </a:lnTo>
                    <a:lnTo>
                      <a:pt x="2064" y="3603"/>
                    </a:lnTo>
                    <a:lnTo>
                      <a:pt x="2112" y="3593"/>
                    </a:lnTo>
                    <a:lnTo>
                      <a:pt x="2161" y="3582"/>
                    </a:lnTo>
                    <a:lnTo>
                      <a:pt x="2208" y="3570"/>
                    </a:lnTo>
                    <a:lnTo>
                      <a:pt x="2255" y="3556"/>
                    </a:lnTo>
                    <a:lnTo>
                      <a:pt x="2301" y="3541"/>
                    </a:lnTo>
                    <a:lnTo>
                      <a:pt x="2347" y="3524"/>
                    </a:lnTo>
                    <a:lnTo>
                      <a:pt x="2392" y="3506"/>
                    </a:lnTo>
                    <a:lnTo>
                      <a:pt x="2436" y="3487"/>
                    </a:lnTo>
                    <a:lnTo>
                      <a:pt x="2479" y="3466"/>
                    </a:lnTo>
                    <a:lnTo>
                      <a:pt x="2523" y="3445"/>
                    </a:lnTo>
                    <a:lnTo>
                      <a:pt x="2565" y="3422"/>
                    </a:lnTo>
                    <a:lnTo>
                      <a:pt x="2606" y="3398"/>
                    </a:lnTo>
                    <a:lnTo>
                      <a:pt x="2647" y="3373"/>
                    </a:lnTo>
                    <a:lnTo>
                      <a:pt x="2687" y="3347"/>
                    </a:lnTo>
                    <a:lnTo>
                      <a:pt x="2726" y="3319"/>
                    </a:lnTo>
                    <a:lnTo>
                      <a:pt x="2764" y="3291"/>
                    </a:lnTo>
                    <a:lnTo>
                      <a:pt x="2801" y="3261"/>
                    </a:lnTo>
                    <a:lnTo>
                      <a:pt x="2838" y="3231"/>
                    </a:lnTo>
                    <a:lnTo>
                      <a:pt x="2874" y="3199"/>
                    </a:lnTo>
                    <a:lnTo>
                      <a:pt x="2909" y="3166"/>
                    </a:lnTo>
                    <a:lnTo>
                      <a:pt x="2942" y="3133"/>
                    </a:lnTo>
                    <a:lnTo>
                      <a:pt x="2975" y="3098"/>
                    </a:lnTo>
                    <a:lnTo>
                      <a:pt x="3006" y="3063"/>
                    </a:lnTo>
                    <a:lnTo>
                      <a:pt x="3038" y="3027"/>
                    </a:lnTo>
                    <a:lnTo>
                      <a:pt x="3067" y="2989"/>
                    </a:lnTo>
                    <a:lnTo>
                      <a:pt x="3096" y="2951"/>
                    </a:lnTo>
                    <a:lnTo>
                      <a:pt x="3096" y="2951"/>
                    </a:lnTo>
                    <a:lnTo>
                      <a:pt x="3076" y="3001"/>
                    </a:lnTo>
                    <a:lnTo>
                      <a:pt x="3054" y="3050"/>
                    </a:lnTo>
                    <a:lnTo>
                      <a:pt x="3029" y="3097"/>
                    </a:lnTo>
                    <a:lnTo>
                      <a:pt x="3004" y="3144"/>
                    </a:lnTo>
                    <a:lnTo>
                      <a:pt x="2977" y="3190"/>
                    </a:lnTo>
                    <a:lnTo>
                      <a:pt x="2949" y="3235"/>
                    </a:lnTo>
                    <a:lnTo>
                      <a:pt x="2918" y="3278"/>
                    </a:lnTo>
                    <a:lnTo>
                      <a:pt x="2887" y="3320"/>
                    </a:lnTo>
                    <a:lnTo>
                      <a:pt x="2853" y="3362"/>
                    </a:lnTo>
                    <a:lnTo>
                      <a:pt x="2818" y="3401"/>
                    </a:lnTo>
                    <a:lnTo>
                      <a:pt x="2782" y="3440"/>
                    </a:lnTo>
                    <a:lnTo>
                      <a:pt x="2744" y="3476"/>
                    </a:lnTo>
                    <a:lnTo>
                      <a:pt x="2706" y="3513"/>
                    </a:lnTo>
                    <a:lnTo>
                      <a:pt x="2665" y="3547"/>
                    </a:lnTo>
                    <a:lnTo>
                      <a:pt x="2623" y="3580"/>
                    </a:lnTo>
                    <a:lnTo>
                      <a:pt x="2581" y="3611"/>
                    </a:lnTo>
                    <a:lnTo>
                      <a:pt x="2537" y="3640"/>
                    </a:lnTo>
                    <a:lnTo>
                      <a:pt x="2491" y="3668"/>
                    </a:lnTo>
                    <a:lnTo>
                      <a:pt x="2445" y="3695"/>
                    </a:lnTo>
                    <a:lnTo>
                      <a:pt x="2398" y="3720"/>
                    </a:lnTo>
                    <a:lnTo>
                      <a:pt x="2350" y="3742"/>
                    </a:lnTo>
                    <a:lnTo>
                      <a:pt x="2300" y="3764"/>
                    </a:lnTo>
                    <a:lnTo>
                      <a:pt x="2250" y="3783"/>
                    </a:lnTo>
                    <a:lnTo>
                      <a:pt x="2199" y="3800"/>
                    </a:lnTo>
                    <a:lnTo>
                      <a:pt x="2147" y="3816"/>
                    </a:lnTo>
                    <a:lnTo>
                      <a:pt x="2094" y="3829"/>
                    </a:lnTo>
                    <a:lnTo>
                      <a:pt x="2041" y="3841"/>
                    </a:lnTo>
                    <a:lnTo>
                      <a:pt x="1987" y="3851"/>
                    </a:lnTo>
                    <a:lnTo>
                      <a:pt x="1932" y="3859"/>
                    </a:lnTo>
                    <a:lnTo>
                      <a:pt x="1876" y="3864"/>
                    </a:lnTo>
                    <a:lnTo>
                      <a:pt x="1820" y="3868"/>
                    </a:lnTo>
                    <a:lnTo>
                      <a:pt x="1763" y="3869"/>
                    </a:lnTo>
                    <a:lnTo>
                      <a:pt x="1763" y="3869"/>
                    </a:lnTo>
                    <a:close/>
                    <a:moveTo>
                      <a:pt x="1763" y="3190"/>
                    </a:moveTo>
                    <a:lnTo>
                      <a:pt x="1763" y="3190"/>
                    </a:lnTo>
                    <a:lnTo>
                      <a:pt x="1726" y="3190"/>
                    </a:lnTo>
                    <a:lnTo>
                      <a:pt x="1690" y="3188"/>
                    </a:lnTo>
                    <a:lnTo>
                      <a:pt x="1654" y="3186"/>
                    </a:lnTo>
                    <a:lnTo>
                      <a:pt x="1617" y="3183"/>
                    </a:lnTo>
                    <a:lnTo>
                      <a:pt x="1581" y="3179"/>
                    </a:lnTo>
                    <a:lnTo>
                      <a:pt x="1546" y="3174"/>
                    </a:lnTo>
                    <a:lnTo>
                      <a:pt x="1511" y="3167"/>
                    </a:lnTo>
                    <a:lnTo>
                      <a:pt x="1476" y="3160"/>
                    </a:lnTo>
                    <a:lnTo>
                      <a:pt x="1441" y="3153"/>
                    </a:lnTo>
                    <a:lnTo>
                      <a:pt x="1407" y="3145"/>
                    </a:lnTo>
                    <a:lnTo>
                      <a:pt x="1373" y="3135"/>
                    </a:lnTo>
                    <a:lnTo>
                      <a:pt x="1339" y="3126"/>
                    </a:lnTo>
                    <a:lnTo>
                      <a:pt x="1306" y="3115"/>
                    </a:lnTo>
                    <a:lnTo>
                      <a:pt x="1272" y="3103"/>
                    </a:lnTo>
                    <a:lnTo>
                      <a:pt x="1240" y="3091"/>
                    </a:lnTo>
                    <a:lnTo>
                      <a:pt x="1208" y="3078"/>
                    </a:lnTo>
                    <a:lnTo>
                      <a:pt x="1176" y="3064"/>
                    </a:lnTo>
                    <a:lnTo>
                      <a:pt x="1145" y="3049"/>
                    </a:lnTo>
                    <a:lnTo>
                      <a:pt x="1114" y="3034"/>
                    </a:lnTo>
                    <a:lnTo>
                      <a:pt x="1083" y="3018"/>
                    </a:lnTo>
                    <a:lnTo>
                      <a:pt x="1053" y="3001"/>
                    </a:lnTo>
                    <a:lnTo>
                      <a:pt x="1024" y="2983"/>
                    </a:lnTo>
                    <a:lnTo>
                      <a:pt x="995" y="2965"/>
                    </a:lnTo>
                    <a:lnTo>
                      <a:pt x="966" y="2946"/>
                    </a:lnTo>
                    <a:lnTo>
                      <a:pt x="938" y="2927"/>
                    </a:lnTo>
                    <a:lnTo>
                      <a:pt x="909" y="2907"/>
                    </a:lnTo>
                    <a:lnTo>
                      <a:pt x="882" y="2886"/>
                    </a:lnTo>
                    <a:lnTo>
                      <a:pt x="856" y="2864"/>
                    </a:lnTo>
                    <a:lnTo>
                      <a:pt x="830" y="2842"/>
                    </a:lnTo>
                    <a:lnTo>
                      <a:pt x="804" y="2819"/>
                    </a:lnTo>
                    <a:lnTo>
                      <a:pt x="780" y="2796"/>
                    </a:lnTo>
                    <a:lnTo>
                      <a:pt x="754" y="2772"/>
                    </a:lnTo>
                    <a:lnTo>
                      <a:pt x="730" y="2748"/>
                    </a:lnTo>
                    <a:lnTo>
                      <a:pt x="707" y="2723"/>
                    </a:lnTo>
                    <a:lnTo>
                      <a:pt x="685" y="2697"/>
                    </a:lnTo>
                    <a:lnTo>
                      <a:pt x="663" y="2671"/>
                    </a:lnTo>
                    <a:lnTo>
                      <a:pt x="641" y="2644"/>
                    </a:lnTo>
                    <a:lnTo>
                      <a:pt x="621" y="2617"/>
                    </a:lnTo>
                    <a:lnTo>
                      <a:pt x="601" y="2589"/>
                    </a:lnTo>
                    <a:lnTo>
                      <a:pt x="581" y="2561"/>
                    </a:lnTo>
                    <a:lnTo>
                      <a:pt x="561" y="2533"/>
                    </a:lnTo>
                    <a:lnTo>
                      <a:pt x="543" y="2504"/>
                    </a:lnTo>
                    <a:lnTo>
                      <a:pt x="526" y="2473"/>
                    </a:lnTo>
                    <a:lnTo>
                      <a:pt x="509" y="2443"/>
                    </a:lnTo>
                    <a:lnTo>
                      <a:pt x="493" y="2413"/>
                    </a:lnTo>
                    <a:lnTo>
                      <a:pt x="478" y="2382"/>
                    </a:lnTo>
                    <a:lnTo>
                      <a:pt x="463" y="2351"/>
                    </a:lnTo>
                    <a:lnTo>
                      <a:pt x="449" y="2318"/>
                    </a:lnTo>
                    <a:lnTo>
                      <a:pt x="436" y="2286"/>
                    </a:lnTo>
                    <a:lnTo>
                      <a:pt x="424" y="2254"/>
                    </a:lnTo>
                    <a:lnTo>
                      <a:pt x="412" y="2221"/>
                    </a:lnTo>
                    <a:lnTo>
                      <a:pt x="401" y="2188"/>
                    </a:lnTo>
                    <a:lnTo>
                      <a:pt x="391" y="2153"/>
                    </a:lnTo>
                    <a:lnTo>
                      <a:pt x="382" y="2120"/>
                    </a:lnTo>
                    <a:lnTo>
                      <a:pt x="373" y="2085"/>
                    </a:lnTo>
                    <a:lnTo>
                      <a:pt x="366" y="2051"/>
                    </a:lnTo>
                    <a:lnTo>
                      <a:pt x="359" y="2016"/>
                    </a:lnTo>
                    <a:lnTo>
                      <a:pt x="353" y="1980"/>
                    </a:lnTo>
                    <a:lnTo>
                      <a:pt x="348" y="1945"/>
                    </a:lnTo>
                    <a:lnTo>
                      <a:pt x="344" y="1909"/>
                    </a:lnTo>
                    <a:lnTo>
                      <a:pt x="341" y="1873"/>
                    </a:lnTo>
                    <a:lnTo>
                      <a:pt x="339" y="1837"/>
                    </a:lnTo>
                    <a:lnTo>
                      <a:pt x="337" y="1800"/>
                    </a:lnTo>
                    <a:lnTo>
                      <a:pt x="337" y="1763"/>
                    </a:lnTo>
                    <a:lnTo>
                      <a:pt x="337" y="1763"/>
                    </a:lnTo>
                    <a:lnTo>
                      <a:pt x="337" y="1727"/>
                    </a:lnTo>
                    <a:lnTo>
                      <a:pt x="339" y="1690"/>
                    </a:lnTo>
                    <a:lnTo>
                      <a:pt x="341" y="1654"/>
                    </a:lnTo>
                    <a:lnTo>
                      <a:pt x="344" y="1617"/>
                    </a:lnTo>
                    <a:lnTo>
                      <a:pt x="348" y="1582"/>
                    </a:lnTo>
                    <a:lnTo>
                      <a:pt x="353" y="1546"/>
                    </a:lnTo>
                    <a:lnTo>
                      <a:pt x="359" y="1511"/>
                    </a:lnTo>
                    <a:lnTo>
                      <a:pt x="366" y="1475"/>
                    </a:lnTo>
                    <a:lnTo>
                      <a:pt x="373" y="1441"/>
                    </a:lnTo>
                    <a:lnTo>
                      <a:pt x="382" y="1407"/>
                    </a:lnTo>
                    <a:lnTo>
                      <a:pt x="391" y="1373"/>
                    </a:lnTo>
                    <a:lnTo>
                      <a:pt x="401" y="1339"/>
                    </a:lnTo>
                    <a:lnTo>
                      <a:pt x="412" y="1305"/>
                    </a:lnTo>
                    <a:lnTo>
                      <a:pt x="424" y="1273"/>
                    </a:lnTo>
                    <a:lnTo>
                      <a:pt x="436" y="1240"/>
                    </a:lnTo>
                    <a:lnTo>
                      <a:pt x="449" y="1208"/>
                    </a:lnTo>
                    <a:lnTo>
                      <a:pt x="463" y="1177"/>
                    </a:lnTo>
                    <a:lnTo>
                      <a:pt x="478" y="1145"/>
                    </a:lnTo>
                    <a:lnTo>
                      <a:pt x="493" y="1114"/>
                    </a:lnTo>
                    <a:lnTo>
                      <a:pt x="509" y="1083"/>
                    </a:lnTo>
                    <a:lnTo>
                      <a:pt x="526" y="1053"/>
                    </a:lnTo>
                    <a:lnTo>
                      <a:pt x="543" y="1024"/>
                    </a:lnTo>
                    <a:lnTo>
                      <a:pt x="561" y="995"/>
                    </a:lnTo>
                    <a:lnTo>
                      <a:pt x="581" y="965"/>
                    </a:lnTo>
                    <a:lnTo>
                      <a:pt x="601" y="937"/>
                    </a:lnTo>
                    <a:lnTo>
                      <a:pt x="621" y="910"/>
                    </a:lnTo>
                    <a:lnTo>
                      <a:pt x="641" y="883"/>
                    </a:lnTo>
                    <a:lnTo>
                      <a:pt x="663" y="856"/>
                    </a:lnTo>
                    <a:lnTo>
                      <a:pt x="685" y="830"/>
                    </a:lnTo>
                    <a:lnTo>
                      <a:pt x="707" y="805"/>
                    </a:lnTo>
                    <a:lnTo>
                      <a:pt x="730" y="779"/>
                    </a:lnTo>
                    <a:lnTo>
                      <a:pt x="754" y="754"/>
                    </a:lnTo>
                    <a:lnTo>
                      <a:pt x="780" y="731"/>
                    </a:lnTo>
                    <a:lnTo>
                      <a:pt x="804" y="707"/>
                    </a:lnTo>
                    <a:lnTo>
                      <a:pt x="830" y="685"/>
                    </a:lnTo>
                    <a:lnTo>
                      <a:pt x="856" y="663"/>
                    </a:lnTo>
                    <a:lnTo>
                      <a:pt x="882" y="642"/>
                    </a:lnTo>
                    <a:lnTo>
                      <a:pt x="909" y="620"/>
                    </a:lnTo>
                    <a:lnTo>
                      <a:pt x="938" y="600"/>
                    </a:lnTo>
                    <a:lnTo>
                      <a:pt x="966" y="580"/>
                    </a:lnTo>
                    <a:lnTo>
                      <a:pt x="995" y="561"/>
                    </a:lnTo>
                    <a:lnTo>
                      <a:pt x="1024" y="543"/>
                    </a:lnTo>
                    <a:lnTo>
                      <a:pt x="1053" y="526"/>
                    </a:lnTo>
                    <a:lnTo>
                      <a:pt x="1083" y="509"/>
                    </a:lnTo>
                    <a:lnTo>
                      <a:pt x="1114" y="493"/>
                    </a:lnTo>
                    <a:lnTo>
                      <a:pt x="1145" y="478"/>
                    </a:lnTo>
                    <a:lnTo>
                      <a:pt x="1176" y="462"/>
                    </a:lnTo>
                    <a:lnTo>
                      <a:pt x="1208" y="449"/>
                    </a:lnTo>
                    <a:lnTo>
                      <a:pt x="1240" y="435"/>
                    </a:lnTo>
                    <a:lnTo>
                      <a:pt x="1272" y="423"/>
                    </a:lnTo>
                    <a:lnTo>
                      <a:pt x="1306" y="412"/>
                    </a:lnTo>
                    <a:lnTo>
                      <a:pt x="1339" y="401"/>
                    </a:lnTo>
                    <a:lnTo>
                      <a:pt x="1373" y="391"/>
                    </a:lnTo>
                    <a:lnTo>
                      <a:pt x="1407" y="382"/>
                    </a:lnTo>
                    <a:lnTo>
                      <a:pt x="1441" y="373"/>
                    </a:lnTo>
                    <a:lnTo>
                      <a:pt x="1476" y="366"/>
                    </a:lnTo>
                    <a:lnTo>
                      <a:pt x="1511" y="359"/>
                    </a:lnTo>
                    <a:lnTo>
                      <a:pt x="1546" y="353"/>
                    </a:lnTo>
                    <a:lnTo>
                      <a:pt x="1581" y="348"/>
                    </a:lnTo>
                    <a:lnTo>
                      <a:pt x="1617" y="344"/>
                    </a:lnTo>
                    <a:lnTo>
                      <a:pt x="1654" y="341"/>
                    </a:lnTo>
                    <a:lnTo>
                      <a:pt x="1690" y="339"/>
                    </a:lnTo>
                    <a:lnTo>
                      <a:pt x="1726" y="338"/>
                    </a:lnTo>
                    <a:lnTo>
                      <a:pt x="1763" y="337"/>
                    </a:lnTo>
                    <a:lnTo>
                      <a:pt x="1763" y="337"/>
                    </a:lnTo>
                    <a:lnTo>
                      <a:pt x="1800" y="338"/>
                    </a:lnTo>
                    <a:lnTo>
                      <a:pt x="1837" y="339"/>
                    </a:lnTo>
                    <a:lnTo>
                      <a:pt x="1873" y="341"/>
                    </a:lnTo>
                    <a:lnTo>
                      <a:pt x="1909" y="344"/>
                    </a:lnTo>
                    <a:lnTo>
                      <a:pt x="1945" y="348"/>
                    </a:lnTo>
                    <a:lnTo>
                      <a:pt x="1980" y="353"/>
                    </a:lnTo>
                    <a:lnTo>
                      <a:pt x="2016" y="359"/>
                    </a:lnTo>
                    <a:lnTo>
                      <a:pt x="2051" y="366"/>
                    </a:lnTo>
                    <a:lnTo>
                      <a:pt x="2085" y="373"/>
                    </a:lnTo>
                    <a:lnTo>
                      <a:pt x="2119" y="382"/>
                    </a:lnTo>
                    <a:lnTo>
                      <a:pt x="2153" y="391"/>
                    </a:lnTo>
                    <a:lnTo>
                      <a:pt x="2188" y="401"/>
                    </a:lnTo>
                    <a:lnTo>
                      <a:pt x="2221" y="412"/>
                    </a:lnTo>
                    <a:lnTo>
                      <a:pt x="2254" y="423"/>
                    </a:lnTo>
                    <a:lnTo>
                      <a:pt x="2286" y="435"/>
                    </a:lnTo>
                    <a:lnTo>
                      <a:pt x="2318" y="449"/>
                    </a:lnTo>
                    <a:lnTo>
                      <a:pt x="2351" y="462"/>
                    </a:lnTo>
                    <a:lnTo>
                      <a:pt x="2382" y="478"/>
                    </a:lnTo>
                    <a:lnTo>
                      <a:pt x="2413" y="493"/>
                    </a:lnTo>
                    <a:lnTo>
                      <a:pt x="2443" y="509"/>
                    </a:lnTo>
                    <a:lnTo>
                      <a:pt x="2473" y="526"/>
                    </a:lnTo>
                    <a:lnTo>
                      <a:pt x="2502" y="543"/>
                    </a:lnTo>
                    <a:lnTo>
                      <a:pt x="2532" y="561"/>
                    </a:lnTo>
                    <a:lnTo>
                      <a:pt x="2561" y="580"/>
                    </a:lnTo>
                    <a:lnTo>
                      <a:pt x="2589" y="600"/>
                    </a:lnTo>
                    <a:lnTo>
                      <a:pt x="2616" y="620"/>
                    </a:lnTo>
                    <a:lnTo>
                      <a:pt x="2643" y="642"/>
                    </a:lnTo>
                    <a:lnTo>
                      <a:pt x="2670" y="663"/>
                    </a:lnTo>
                    <a:lnTo>
                      <a:pt x="2697" y="685"/>
                    </a:lnTo>
                    <a:lnTo>
                      <a:pt x="2722" y="707"/>
                    </a:lnTo>
                    <a:lnTo>
                      <a:pt x="2747" y="731"/>
                    </a:lnTo>
                    <a:lnTo>
                      <a:pt x="2772" y="754"/>
                    </a:lnTo>
                    <a:lnTo>
                      <a:pt x="2795" y="779"/>
                    </a:lnTo>
                    <a:lnTo>
                      <a:pt x="2819" y="805"/>
                    </a:lnTo>
                    <a:lnTo>
                      <a:pt x="2841" y="830"/>
                    </a:lnTo>
                    <a:lnTo>
                      <a:pt x="2864" y="856"/>
                    </a:lnTo>
                    <a:lnTo>
                      <a:pt x="2886" y="883"/>
                    </a:lnTo>
                    <a:lnTo>
                      <a:pt x="2906" y="910"/>
                    </a:lnTo>
                    <a:lnTo>
                      <a:pt x="2926" y="937"/>
                    </a:lnTo>
                    <a:lnTo>
                      <a:pt x="2946" y="965"/>
                    </a:lnTo>
                    <a:lnTo>
                      <a:pt x="2965" y="995"/>
                    </a:lnTo>
                    <a:lnTo>
                      <a:pt x="2983" y="1024"/>
                    </a:lnTo>
                    <a:lnTo>
                      <a:pt x="3000" y="1053"/>
                    </a:lnTo>
                    <a:lnTo>
                      <a:pt x="3017" y="1083"/>
                    </a:lnTo>
                    <a:lnTo>
                      <a:pt x="3033" y="1114"/>
                    </a:lnTo>
                    <a:lnTo>
                      <a:pt x="3049" y="1145"/>
                    </a:lnTo>
                    <a:lnTo>
                      <a:pt x="3064" y="1177"/>
                    </a:lnTo>
                    <a:lnTo>
                      <a:pt x="3078" y="1208"/>
                    </a:lnTo>
                    <a:lnTo>
                      <a:pt x="3091" y="1240"/>
                    </a:lnTo>
                    <a:lnTo>
                      <a:pt x="3103" y="1273"/>
                    </a:lnTo>
                    <a:lnTo>
                      <a:pt x="3115" y="1305"/>
                    </a:lnTo>
                    <a:lnTo>
                      <a:pt x="3125" y="1339"/>
                    </a:lnTo>
                    <a:lnTo>
                      <a:pt x="3135" y="1373"/>
                    </a:lnTo>
                    <a:lnTo>
                      <a:pt x="3144" y="1407"/>
                    </a:lnTo>
                    <a:lnTo>
                      <a:pt x="3153" y="1441"/>
                    </a:lnTo>
                    <a:lnTo>
                      <a:pt x="3160" y="1475"/>
                    </a:lnTo>
                    <a:lnTo>
                      <a:pt x="3167" y="1511"/>
                    </a:lnTo>
                    <a:lnTo>
                      <a:pt x="3173" y="1546"/>
                    </a:lnTo>
                    <a:lnTo>
                      <a:pt x="3178" y="1582"/>
                    </a:lnTo>
                    <a:lnTo>
                      <a:pt x="3182" y="1617"/>
                    </a:lnTo>
                    <a:lnTo>
                      <a:pt x="3185" y="1654"/>
                    </a:lnTo>
                    <a:lnTo>
                      <a:pt x="3187" y="1690"/>
                    </a:lnTo>
                    <a:lnTo>
                      <a:pt x="3189" y="1727"/>
                    </a:lnTo>
                    <a:lnTo>
                      <a:pt x="3189" y="1763"/>
                    </a:lnTo>
                    <a:lnTo>
                      <a:pt x="3189" y="1763"/>
                    </a:lnTo>
                    <a:lnTo>
                      <a:pt x="3189" y="1800"/>
                    </a:lnTo>
                    <a:lnTo>
                      <a:pt x="3187" y="1837"/>
                    </a:lnTo>
                    <a:lnTo>
                      <a:pt x="3185" y="1873"/>
                    </a:lnTo>
                    <a:lnTo>
                      <a:pt x="3182" y="1909"/>
                    </a:lnTo>
                    <a:lnTo>
                      <a:pt x="3178" y="1945"/>
                    </a:lnTo>
                    <a:lnTo>
                      <a:pt x="3173" y="1980"/>
                    </a:lnTo>
                    <a:lnTo>
                      <a:pt x="3167" y="2016"/>
                    </a:lnTo>
                    <a:lnTo>
                      <a:pt x="3160" y="2051"/>
                    </a:lnTo>
                    <a:lnTo>
                      <a:pt x="3153" y="2085"/>
                    </a:lnTo>
                    <a:lnTo>
                      <a:pt x="3144" y="2120"/>
                    </a:lnTo>
                    <a:lnTo>
                      <a:pt x="3135" y="2153"/>
                    </a:lnTo>
                    <a:lnTo>
                      <a:pt x="3125" y="2188"/>
                    </a:lnTo>
                    <a:lnTo>
                      <a:pt x="3115" y="2221"/>
                    </a:lnTo>
                    <a:lnTo>
                      <a:pt x="3103" y="2254"/>
                    </a:lnTo>
                    <a:lnTo>
                      <a:pt x="3091" y="2286"/>
                    </a:lnTo>
                    <a:lnTo>
                      <a:pt x="3078" y="2318"/>
                    </a:lnTo>
                    <a:lnTo>
                      <a:pt x="3064" y="2351"/>
                    </a:lnTo>
                    <a:lnTo>
                      <a:pt x="3049" y="2382"/>
                    </a:lnTo>
                    <a:lnTo>
                      <a:pt x="3033" y="2413"/>
                    </a:lnTo>
                    <a:lnTo>
                      <a:pt x="3017" y="2443"/>
                    </a:lnTo>
                    <a:lnTo>
                      <a:pt x="3000" y="2473"/>
                    </a:lnTo>
                    <a:lnTo>
                      <a:pt x="2983" y="2504"/>
                    </a:lnTo>
                    <a:lnTo>
                      <a:pt x="2965" y="2533"/>
                    </a:lnTo>
                    <a:lnTo>
                      <a:pt x="2946" y="2561"/>
                    </a:lnTo>
                    <a:lnTo>
                      <a:pt x="2926" y="2589"/>
                    </a:lnTo>
                    <a:lnTo>
                      <a:pt x="2906" y="2617"/>
                    </a:lnTo>
                    <a:lnTo>
                      <a:pt x="2886" y="2644"/>
                    </a:lnTo>
                    <a:lnTo>
                      <a:pt x="2864" y="2671"/>
                    </a:lnTo>
                    <a:lnTo>
                      <a:pt x="2841" y="2697"/>
                    </a:lnTo>
                    <a:lnTo>
                      <a:pt x="2819" y="2723"/>
                    </a:lnTo>
                    <a:lnTo>
                      <a:pt x="2795" y="2748"/>
                    </a:lnTo>
                    <a:lnTo>
                      <a:pt x="2772" y="2772"/>
                    </a:lnTo>
                    <a:lnTo>
                      <a:pt x="2747" y="2796"/>
                    </a:lnTo>
                    <a:lnTo>
                      <a:pt x="2722" y="2819"/>
                    </a:lnTo>
                    <a:lnTo>
                      <a:pt x="2697" y="2842"/>
                    </a:lnTo>
                    <a:lnTo>
                      <a:pt x="2670" y="2864"/>
                    </a:lnTo>
                    <a:lnTo>
                      <a:pt x="2643" y="2886"/>
                    </a:lnTo>
                    <a:lnTo>
                      <a:pt x="2616" y="2907"/>
                    </a:lnTo>
                    <a:lnTo>
                      <a:pt x="2589" y="2927"/>
                    </a:lnTo>
                    <a:lnTo>
                      <a:pt x="2561" y="2946"/>
                    </a:lnTo>
                    <a:lnTo>
                      <a:pt x="2532" y="2965"/>
                    </a:lnTo>
                    <a:lnTo>
                      <a:pt x="2502" y="2983"/>
                    </a:lnTo>
                    <a:lnTo>
                      <a:pt x="2473" y="3001"/>
                    </a:lnTo>
                    <a:lnTo>
                      <a:pt x="2443" y="3018"/>
                    </a:lnTo>
                    <a:lnTo>
                      <a:pt x="2413" y="3034"/>
                    </a:lnTo>
                    <a:lnTo>
                      <a:pt x="2382" y="3049"/>
                    </a:lnTo>
                    <a:lnTo>
                      <a:pt x="2351" y="3064"/>
                    </a:lnTo>
                    <a:lnTo>
                      <a:pt x="2318" y="3078"/>
                    </a:lnTo>
                    <a:lnTo>
                      <a:pt x="2286" y="3091"/>
                    </a:lnTo>
                    <a:lnTo>
                      <a:pt x="2254" y="3103"/>
                    </a:lnTo>
                    <a:lnTo>
                      <a:pt x="2221" y="3115"/>
                    </a:lnTo>
                    <a:lnTo>
                      <a:pt x="2188" y="3126"/>
                    </a:lnTo>
                    <a:lnTo>
                      <a:pt x="2153" y="3135"/>
                    </a:lnTo>
                    <a:lnTo>
                      <a:pt x="2119" y="3145"/>
                    </a:lnTo>
                    <a:lnTo>
                      <a:pt x="2085" y="3153"/>
                    </a:lnTo>
                    <a:lnTo>
                      <a:pt x="2051" y="3160"/>
                    </a:lnTo>
                    <a:lnTo>
                      <a:pt x="2016" y="3167"/>
                    </a:lnTo>
                    <a:lnTo>
                      <a:pt x="1980" y="3174"/>
                    </a:lnTo>
                    <a:lnTo>
                      <a:pt x="1945" y="3179"/>
                    </a:lnTo>
                    <a:lnTo>
                      <a:pt x="1909" y="3183"/>
                    </a:lnTo>
                    <a:lnTo>
                      <a:pt x="1873" y="3186"/>
                    </a:lnTo>
                    <a:lnTo>
                      <a:pt x="1837" y="3188"/>
                    </a:lnTo>
                    <a:lnTo>
                      <a:pt x="1800" y="3190"/>
                    </a:lnTo>
                    <a:lnTo>
                      <a:pt x="1763" y="3190"/>
                    </a:lnTo>
                    <a:lnTo>
                      <a:pt x="1763" y="3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000000"/>
                  </a:solidFill>
                  <a:latin typeface="Times New Roman" pitchFamily="18" charset="0"/>
                  <a:ea typeface="+mn-ea"/>
                  <a:cs typeface="Arial" charset="0"/>
                </a:endParaRPr>
              </a:p>
            </p:txBody>
          </p:sp>
          <p:sp>
            <p:nvSpPr>
              <p:cNvPr id="27" name="Oval 26"/>
              <p:cNvSpPr/>
              <p:nvPr/>
            </p:nvSpPr>
            <p:spPr>
              <a:xfrm>
                <a:off x="1253438" y="2780928"/>
                <a:ext cx="576064" cy="5760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chemeClr val="tx1"/>
                    </a:solidFill>
                  </a:rPr>
                  <a:t>2</a:t>
                </a:r>
              </a:p>
            </p:txBody>
          </p:sp>
        </p:grpSp>
      </p:grpSp>
      <p:sp>
        <p:nvSpPr>
          <p:cNvPr id="28" name="Metin kutusu 27"/>
          <p:cNvSpPr txBox="1"/>
          <p:nvPr/>
        </p:nvSpPr>
        <p:spPr>
          <a:xfrm>
            <a:off x="1450975" y="5622925"/>
            <a:ext cx="1111250" cy="646113"/>
          </a:xfrm>
          <a:prstGeom prst="rect">
            <a:avLst/>
          </a:prstGeom>
          <a:noFill/>
        </p:spPr>
        <p:txBody>
          <a:bodyPr>
            <a:spAutoFit/>
          </a:bodyPr>
          <a:lstStyle/>
          <a:p>
            <a:pPr>
              <a:defRPr/>
            </a:pPr>
            <a:r>
              <a:rPr lang="tr-TR" sz="3600" b="1" dirty="0" smtClean="0">
                <a:solidFill>
                  <a:srgbClr val="000099"/>
                </a:solidFill>
                <a:latin typeface="+mj-lt"/>
                <a:ea typeface="+mn-ea"/>
                <a:cs typeface="Arial" charset="0"/>
              </a:rPr>
              <a:t>2014</a:t>
            </a:r>
            <a:endParaRPr lang="tr-TR" sz="3600" b="1" dirty="0">
              <a:solidFill>
                <a:srgbClr val="000099"/>
              </a:solidFill>
              <a:latin typeface="+mj-lt"/>
              <a:ea typeface="+mn-ea"/>
              <a:cs typeface="Arial" charset="0"/>
            </a:endParaRPr>
          </a:p>
        </p:txBody>
      </p:sp>
      <p:sp>
        <p:nvSpPr>
          <p:cNvPr id="29" name="Dikdörtgen 28"/>
          <p:cNvSpPr/>
          <p:nvPr/>
        </p:nvSpPr>
        <p:spPr>
          <a:xfrm>
            <a:off x="5053013" y="4956175"/>
            <a:ext cx="3590925" cy="1014413"/>
          </a:xfrm>
          <a:prstGeom prst="rect">
            <a:avLst/>
          </a:prstGeom>
        </p:spPr>
        <p:txBody>
          <a:bodyPr>
            <a:spAutoFit/>
          </a:bodyP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just" eaLnBrk="1" hangingPunct="1"/>
            <a:r>
              <a:rPr lang="tr-TR" altLang="en-US" sz="2000" b="1" dirty="0">
                <a:solidFill>
                  <a:srgbClr val="000099"/>
                </a:solidFill>
                <a:latin typeface="Calibri" charset="-94"/>
              </a:rPr>
              <a:t>2014-2020 IPA-II dönemi için </a:t>
            </a:r>
            <a:r>
              <a:rPr lang="tr-TR" altLang="en-US" sz="2000" b="1" dirty="0" smtClean="0">
                <a:solidFill>
                  <a:srgbClr val="000099"/>
                </a:solidFill>
                <a:latin typeface="Calibri" charset="-94"/>
              </a:rPr>
              <a:t>Sivil Toplum Alt-Sektörüne </a:t>
            </a:r>
            <a:r>
              <a:rPr lang="tr-TR" altLang="en-US" sz="2000" b="1" dirty="0">
                <a:solidFill>
                  <a:srgbClr val="000099"/>
                </a:solidFill>
                <a:latin typeface="Calibri" charset="-94"/>
              </a:rPr>
              <a:t>ayrılan kaynak: </a:t>
            </a:r>
            <a:r>
              <a:rPr lang="tr-TR" altLang="en-US" sz="2000" b="1" dirty="0">
                <a:solidFill>
                  <a:srgbClr val="C00000"/>
                </a:solidFill>
                <a:latin typeface="Calibri" charset="-94"/>
              </a:rPr>
              <a:t>190 milyon </a:t>
            </a:r>
            <a:r>
              <a:rPr lang="tr-TR" altLang="en-US" sz="2000" b="1" dirty="0" smtClean="0">
                <a:solidFill>
                  <a:srgbClr val="C00000"/>
                </a:solidFill>
                <a:latin typeface="Calibri" charset="-94"/>
              </a:rPr>
              <a:t>avro</a:t>
            </a:r>
            <a:endParaRPr lang="tr-TR" altLang="en-US" sz="2000" b="1" dirty="0">
              <a:solidFill>
                <a:srgbClr val="C00000"/>
              </a:solidFill>
              <a:latin typeface="Calibri" charset="-94"/>
            </a:endParaRPr>
          </a:p>
        </p:txBody>
      </p:sp>
      <p:grpSp>
        <p:nvGrpSpPr>
          <p:cNvPr id="30" name="Grup 29"/>
          <p:cNvGrpSpPr/>
          <p:nvPr/>
        </p:nvGrpSpPr>
        <p:grpSpPr>
          <a:xfrm>
            <a:off x="971600" y="3475038"/>
            <a:ext cx="1484715" cy="1249362"/>
            <a:chOff x="2624019" y="22332"/>
            <a:chExt cx="1336423" cy="1211510"/>
          </a:xfrm>
          <a:solidFill>
            <a:srgbClr val="FFC000"/>
          </a:solidFill>
        </p:grpSpPr>
        <p:sp>
          <p:nvSpPr>
            <p:cNvPr id="31" name="Yuvarlatılmış Dikdörtgen 30"/>
            <p:cNvSpPr/>
            <p:nvPr/>
          </p:nvSpPr>
          <p:spPr>
            <a:xfrm>
              <a:off x="2624019" y="22332"/>
              <a:ext cx="1336423" cy="1211510"/>
            </a:xfrm>
            <a:prstGeom prst="roundRect">
              <a:avLst/>
            </a:prstGeom>
            <a:gr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2" name="Yuvarlatılmış Dikdörtgen 4"/>
            <p:cNvSpPr/>
            <p:nvPr/>
          </p:nvSpPr>
          <p:spPr>
            <a:xfrm>
              <a:off x="2683160" y="81473"/>
              <a:ext cx="1218141" cy="1093228"/>
            </a:xfrm>
            <a:prstGeom prst="rect">
              <a:avLst/>
            </a:prstGeom>
            <a:grp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622300">
                <a:lnSpc>
                  <a:spcPct val="90000"/>
                </a:lnSpc>
                <a:spcAft>
                  <a:spcPct val="35000"/>
                </a:spcAft>
                <a:defRPr/>
              </a:pPr>
              <a:r>
                <a:rPr lang="tr-TR" sz="1800" b="1" dirty="0">
                  <a:solidFill>
                    <a:schemeClr val="tx1"/>
                  </a:solidFill>
                </a:rPr>
                <a:t>Sivil Toplum Diyaloğu</a:t>
              </a:r>
            </a:p>
          </p:txBody>
        </p:sp>
      </p:grpSp>
      <p:grpSp>
        <p:nvGrpSpPr>
          <p:cNvPr id="33" name="Grup 41"/>
          <p:cNvGrpSpPr>
            <a:grpSpLocks/>
          </p:cNvGrpSpPr>
          <p:nvPr/>
        </p:nvGrpSpPr>
        <p:grpSpPr bwMode="auto">
          <a:xfrm>
            <a:off x="2566988" y="1400175"/>
            <a:ext cx="1320800" cy="1319213"/>
            <a:chOff x="2631948" y="1592136"/>
            <a:chExt cx="1320565" cy="1320565"/>
          </a:xfrm>
        </p:grpSpPr>
        <p:sp>
          <p:nvSpPr>
            <p:cNvPr id="34" name="Yuvarlatılmış Dikdörtgen 33"/>
            <p:cNvSpPr/>
            <p:nvPr/>
          </p:nvSpPr>
          <p:spPr>
            <a:xfrm>
              <a:off x="2631948" y="1592136"/>
              <a:ext cx="1320565" cy="1320565"/>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Yuvarlatılmış Dikdörtgen 4"/>
            <p:cNvSpPr/>
            <p:nvPr/>
          </p:nvSpPr>
          <p:spPr>
            <a:xfrm>
              <a:off x="2697023" y="1657291"/>
              <a:ext cx="1190413" cy="1190256"/>
            </a:xfrm>
            <a:prstGeom prst="rect">
              <a:avLst/>
            </a:prstGeom>
          </p:spPr>
          <p:style>
            <a:lnRef idx="0">
              <a:scrgbClr r="0" g="0" b="0"/>
            </a:lnRef>
            <a:fillRef idx="0">
              <a:scrgbClr r="0" g="0" b="0"/>
            </a:fillRef>
            <a:effectRef idx="0">
              <a:scrgbClr r="0" g="0" b="0"/>
            </a:effectRef>
            <a:fontRef idx="minor">
              <a:schemeClr val="lt1"/>
            </a:fontRef>
          </p:style>
          <p:txBody>
            <a:bodyPr lIns="50800" tIns="50800" rIns="50800" bIns="50800" anchor="ctr"/>
            <a:lstStyle>
              <a:lvl1pPr defTabSz="889000" eaLnBrk="0" hangingPunct="0">
                <a:defRPr sz="2400" i="1">
                  <a:solidFill>
                    <a:schemeClr val="tx1"/>
                  </a:solidFill>
                  <a:latin typeface="Times New Roman" charset="-94"/>
                  <a:ea typeface="Arial" charset="-94"/>
                  <a:cs typeface="Arial" charset="-94"/>
                </a:defRPr>
              </a:lvl1pPr>
              <a:lvl2pPr marL="742950" indent="-285750" defTabSz="889000" eaLnBrk="0" hangingPunct="0">
                <a:defRPr sz="2400" i="1">
                  <a:solidFill>
                    <a:schemeClr val="tx1"/>
                  </a:solidFill>
                  <a:latin typeface="Times New Roman" charset="-94"/>
                  <a:ea typeface="Arial" charset="-94"/>
                  <a:cs typeface="Arial" charset="-94"/>
                </a:defRPr>
              </a:lvl2pPr>
              <a:lvl3pPr marL="1143000" indent="-228600" defTabSz="889000" eaLnBrk="0" hangingPunct="0">
                <a:defRPr sz="2400" i="1">
                  <a:solidFill>
                    <a:schemeClr val="tx1"/>
                  </a:solidFill>
                  <a:latin typeface="Times New Roman" charset="-94"/>
                  <a:ea typeface="Arial" charset="-94"/>
                  <a:cs typeface="Arial" charset="-94"/>
                </a:defRPr>
              </a:lvl3pPr>
              <a:lvl4pPr marL="1600200" indent="-228600" defTabSz="889000" eaLnBrk="0" hangingPunct="0">
                <a:defRPr sz="2400" i="1">
                  <a:solidFill>
                    <a:schemeClr val="tx1"/>
                  </a:solidFill>
                  <a:latin typeface="Times New Roman" charset="-94"/>
                  <a:ea typeface="Arial" charset="-94"/>
                  <a:cs typeface="Arial" charset="-94"/>
                </a:defRPr>
              </a:lvl4pPr>
              <a:lvl5pPr marL="2057400" indent="-228600" defTabSz="889000" eaLnBrk="0" hangingPunct="0">
                <a:defRPr sz="2400" i="1">
                  <a:solidFill>
                    <a:schemeClr val="tx1"/>
                  </a:solidFill>
                  <a:latin typeface="Times New Roman" charset="-94"/>
                  <a:ea typeface="Arial" charset="-94"/>
                  <a:cs typeface="Arial" charset="-94"/>
                </a:defRPr>
              </a:lvl5pPr>
              <a:lvl6pPr marL="2514600" indent="-228600" defTabSz="8890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defTabSz="8890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defTabSz="8890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defTabSz="8890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0000"/>
                </a:lnSpc>
                <a:spcAft>
                  <a:spcPct val="35000"/>
                </a:spcAft>
              </a:pPr>
              <a:r>
                <a:rPr lang="tr-TR" altLang="en-US" sz="2000" b="1">
                  <a:latin typeface="Calibri" charset="-94"/>
                </a:rPr>
                <a:t>Kapasite Gelişimi</a:t>
              </a:r>
            </a:p>
          </p:txBody>
        </p:sp>
      </p:grpSp>
      <p:grpSp>
        <p:nvGrpSpPr>
          <p:cNvPr id="36" name="Grup 44"/>
          <p:cNvGrpSpPr>
            <a:grpSpLocks/>
          </p:cNvGrpSpPr>
          <p:nvPr/>
        </p:nvGrpSpPr>
        <p:grpSpPr bwMode="auto">
          <a:xfrm>
            <a:off x="6670675" y="2571750"/>
            <a:ext cx="1565275" cy="1416050"/>
            <a:chOff x="4277400" y="2909319"/>
            <a:chExt cx="1249077" cy="1415947"/>
          </a:xfrm>
        </p:grpSpPr>
        <p:sp>
          <p:nvSpPr>
            <p:cNvPr id="37" name="Yuvarlatılmış Dikdörtgen 36"/>
            <p:cNvSpPr/>
            <p:nvPr/>
          </p:nvSpPr>
          <p:spPr>
            <a:xfrm>
              <a:off x="4277400" y="2909319"/>
              <a:ext cx="1249077" cy="1415947"/>
            </a:xfrm>
            <a:prstGeom prst="roundRect">
              <a:avLst/>
            </a:prstGeom>
            <a:solidFill>
              <a:srgbClr val="92D05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8" name="Yuvarlatılmış Dikdörtgen 4"/>
            <p:cNvSpPr/>
            <p:nvPr/>
          </p:nvSpPr>
          <p:spPr>
            <a:xfrm>
              <a:off x="4338207" y="2969640"/>
              <a:ext cx="1127463" cy="1295306"/>
            </a:xfrm>
            <a:prstGeom prst="rect">
              <a:avLst/>
            </a:prstGeom>
          </p:spPr>
          <p:style>
            <a:lnRef idx="0">
              <a:scrgbClr r="0" g="0" b="0"/>
            </a:lnRef>
            <a:fillRef idx="0">
              <a:scrgbClr r="0" g="0" b="0"/>
            </a:fillRef>
            <a:effectRef idx="0">
              <a:scrgbClr r="0" g="0" b="0"/>
            </a:effectRef>
            <a:fontRef idx="minor">
              <a:schemeClr val="lt1"/>
            </a:fontRef>
          </p:style>
          <p:txBody>
            <a:bodyPr lIns="35560" tIns="35560" rIns="35560" bIns="35560" anchor="ctr"/>
            <a:lstStyle>
              <a:lvl1pPr defTabSz="622300" eaLnBrk="0" hangingPunct="0">
                <a:defRPr sz="2400" i="1">
                  <a:solidFill>
                    <a:schemeClr val="tx1"/>
                  </a:solidFill>
                  <a:latin typeface="Times New Roman" charset="-94"/>
                  <a:ea typeface="Arial" charset="-94"/>
                  <a:cs typeface="Arial" charset="-94"/>
                </a:defRPr>
              </a:lvl1pPr>
              <a:lvl2pPr marL="742950" indent="-285750" defTabSz="622300" eaLnBrk="0" hangingPunct="0">
                <a:defRPr sz="2400" i="1">
                  <a:solidFill>
                    <a:schemeClr val="tx1"/>
                  </a:solidFill>
                  <a:latin typeface="Times New Roman" charset="-94"/>
                  <a:ea typeface="Arial" charset="-94"/>
                  <a:cs typeface="Arial" charset="-94"/>
                </a:defRPr>
              </a:lvl2pPr>
              <a:lvl3pPr marL="1143000" indent="-228600" defTabSz="622300" eaLnBrk="0" hangingPunct="0">
                <a:defRPr sz="2400" i="1">
                  <a:solidFill>
                    <a:schemeClr val="tx1"/>
                  </a:solidFill>
                  <a:latin typeface="Times New Roman" charset="-94"/>
                  <a:ea typeface="Arial" charset="-94"/>
                  <a:cs typeface="Arial" charset="-94"/>
                </a:defRPr>
              </a:lvl3pPr>
              <a:lvl4pPr marL="1600200" indent="-228600" defTabSz="622300" eaLnBrk="0" hangingPunct="0">
                <a:defRPr sz="2400" i="1">
                  <a:solidFill>
                    <a:schemeClr val="tx1"/>
                  </a:solidFill>
                  <a:latin typeface="Times New Roman" charset="-94"/>
                  <a:ea typeface="Arial" charset="-94"/>
                  <a:cs typeface="Arial" charset="-94"/>
                </a:defRPr>
              </a:lvl4pPr>
              <a:lvl5pPr marL="2057400" indent="-228600" defTabSz="622300" eaLnBrk="0" hangingPunct="0">
                <a:defRPr sz="2400" i="1">
                  <a:solidFill>
                    <a:schemeClr val="tx1"/>
                  </a:solidFill>
                  <a:latin typeface="Times New Roman" charset="-94"/>
                  <a:ea typeface="Arial" charset="-94"/>
                  <a:cs typeface="Arial" charset="-94"/>
                </a:defRPr>
              </a:lvl5pPr>
              <a:lvl6pPr marL="2514600" indent="-228600" defTabSz="6223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defTabSz="6223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defTabSz="6223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defTabSz="6223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0000"/>
                </a:lnSpc>
                <a:spcAft>
                  <a:spcPct val="35000"/>
                </a:spcAft>
              </a:pPr>
              <a:r>
                <a:rPr lang="tr-TR" altLang="en-US" sz="1800" b="1">
                  <a:latin typeface="Calibri" charset="-94"/>
                </a:rPr>
                <a:t>Kamu - STK İşbirliği</a:t>
              </a:r>
            </a:p>
          </p:txBody>
        </p:sp>
      </p:grpSp>
    </p:spTree>
    <p:extLst>
      <p:ext uri="{BB962C8B-B14F-4D97-AF65-F5344CB8AC3E}">
        <p14:creationId xmlns:p14="http://schemas.microsoft.com/office/powerpoint/2010/main" val="2162042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63688" y="44450"/>
            <a:ext cx="6048672" cy="1143000"/>
          </a:xfrm>
          <a:prstGeom prst="rect">
            <a:avLst/>
          </a:prstGeom>
          <a:noFill/>
          <a:ln w="9525">
            <a:noFill/>
            <a:miter lim="800000"/>
            <a:headEnd/>
            <a:tailEnd/>
          </a:ln>
        </p:spPr>
        <p:txBody>
          <a:bodyPr anchor="ct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r>
              <a:rPr lang="tr-TR" altLang="en-US" b="1" i="0" dirty="0">
                <a:solidFill>
                  <a:schemeClr val="tx2"/>
                </a:solidFill>
                <a:latin typeface="Cambria" panose="02040503050406030204" pitchFamily="18" charset="0"/>
              </a:rPr>
              <a:t>YAKIN DÖNEMDE DUYURULACAK HİBE PROGRAMLARI</a:t>
            </a:r>
          </a:p>
        </p:txBody>
      </p:sp>
      <p:graphicFrame>
        <p:nvGraphicFramePr>
          <p:cNvPr id="5" name="Tablo 4"/>
          <p:cNvGraphicFramePr>
            <a:graphicFrameLocks noGrp="1"/>
          </p:cNvGraphicFramePr>
          <p:nvPr>
            <p:extLst>
              <p:ext uri="{D42A27DB-BD31-4B8C-83A1-F6EECF244321}">
                <p14:modId xmlns:p14="http://schemas.microsoft.com/office/powerpoint/2010/main" val="1938334571"/>
              </p:ext>
            </p:extLst>
          </p:nvPr>
        </p:nvGraphicFramePr>
        <p:xfrm>
          <a:off x="1187625" y="1419225"/>
          <a:ext cx="7848426" cy="3180127"/>
        </p:xfrm>
        <a:graphic>
          <a:graphicData uri="http://schemas.openxmlformats.org/drawingml/2006/table">
            <a:tbl>
              <a:tblPr/>
              <a:tblGrid>
                <a:gridCol w="2346603">
                  <a:extLst>
                    <a:ext uri="{9D8B030D-6E8A-4147-A177-3AD203B41FA5}">
                      <a16:colId xmlns:a16="http://schemas.microsoft.com/office/drawing/2014/main" xmlns="" val="20000"/>
                    </a:ext>
                  </a:extLst>
                </a:gridCol>
                <a:gridCol w="1761166">
                  <a:extLst>
                    <a:ext uri="{9D8B030D-6E8A-4147-A177-3AD203B41FA5}">
                      <a16:colId xmlns:a16="http://schemas.microsoft.com/office/drawing/2014/main" xmlns="" val="20001"/>
                    </a:ext>
                  </a:extLst>
                </a:gridCol>
                <a:gridCol w="1174110">
                  <a:extLst>
                    <a:ext uri="{9D8B030D-6E8A-4147-A177-3AD203B41FA5}">
                      <a16:colId xmlns:a16="http://schemas.microsoft.com/office/drawing/2014/main" xmlns="" val="20002"/>
                    </a:ext>
                  </a:extLst>
                </a:gridCol>
                <a:gridCol w="797295">
                  <a:extLst>
                    <a:ext uri="{9D8B030D-6E8A-4147-A177-3AD203B41FA5}">
                      <a16:colId xmlns:a16="http://schemas.microsoft.com/office/drawing/2014/main" xmlns="" val="20003"/>
                    </a:ext>
                  </a:extLst>
                </a:gridCol>
                <a:gridCol w="1769252">
                  <a:extLst>
                    <a:ext uri="{9D8B030D-6E8A-4147-A177-3AD203B41FA5}">
                      <a16:colId xmlns:a16="http://schemas.microsoft.com/office/drawing/2014/main" xmlns="" val="20004"/>
                    </a:ext>
                  </a:extLst>
                </a:gridCol>
              </a:tblGrid>
              <a:tr h="696214">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1" i="0" u="none" strike="noStrike" cap="none" normalizeH="0" baseline="0" dirty="0">
                          <a:ln>
                            <a:noFill/>
                          </a:ln>
                          <a:solidFill>
                            <a:schemeClr val="tx2"/>
                          </a:solidFill>
                          <a:effectLst/>
                          <a:latin typeface="Calibri" charset="-94"/>
                          <a:ea typeface="Arial" charset="-94"/>
                          <a:cs typeface="Arial" charset="-94"/>
                        </a:rPr>
                        <a:t>Hibe Programı</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1" i="0" u="none" strike="noStrike" cap="none" normalizeH="0" baseline="0" dirty="0">
                          <a:ln>
                            <a:noFill/>
                          </a:ln>
                          <a:solidFill>
                            <a:schemeClr val="tx2"/>
                          </a:solidFill>
                          <a:effectLst/>
                          <a:latin typeface="Calibri" charset="-94"/>
                          <a:ea typeface="Arial" charset="-94"/>
                          <a:cs typeface="Arial" charset="-94"/>
                        </a:rPr>
                        <a:t>İlgili Kurum</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1" i="0" u="none" strike="noStrike" cap="none" normalizeH="0" baseline="0" dirty="0">
                          <a:ln>
                            <a:noFill/>
                          </a:ln>
                          <a:solidFill>
                            <a:schemeClr val="tx2"/>
                          </a:solidFill>
                          <a:effectLst/>
                          <a:latin typeface="Calibri" charset="-94"/>
                          <a:ea typeface="Arial" charset="-94"/>
                          <a:cs typeface="Arial" charset="-94"/>
                        </a:rPr>
                        <a:t>Hibe Programı Bütçesi</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1" i="0" u="none" strike="noStrike" cap="none" normalizeH="0" baseline="0" dirty="0">
                          <a:ln>
                            <a:noFill/>
                          </a:ln>
                          <a:solidFill>
                            <a:schemeClr val="tx2"/>
                          </a:solidFill>
                          <a:effectLst/>
                          <a:latin typeface="Calibri" charset="-94"/>
                          <a:ea typeface="Arial" charset="-94"/>
                          <a:cs typeface="Arial" charset="-94"/>
                        </a:rPr>
                        <a:t>Tahmini Proje Sayısı</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1" i="0" u="none" strike="noStrike" cap="none" normalizeH="0" baseline="0" dirty="0">
                          <a:ln>
                            <a:noFill/>
                          </a:ln>
                          <a:solidFill>
                            <a:schemeClr val="tx2"/>
                          </a:solidFill>
                          <a:effectLst/>
                          <a:latin typeface="Calibri" charset="-94"/>
                          <a:ea typeface="Arial" charset="-94"/>
                          <a:cs typeface="Arial" charset="-94"/>
                        </a:rPr>
                        <a:t>Ortalama Bütçe</a:t>
                      </a:r>
                    </a:p>
                  </a:txBody>
                  <a:tcPr marL="0" marR="0" marT="0" marB="0" anchor="ctr" horzOverflow="overflow">
                    <a:lnL>
                      <a:noFill/>
                    </a:lnL>
                    <a:lnR>
                      <a:noFill/>
                    </a:lnR>
                    <a:lnT>
                      <a:noFill/>
                    </a:lnT>
                    <a:lnB>
                      <a:noFill/>
                    </a:lnB>
                    <a:lnTlToBr>
                      <a:noFill/>
                    </a:lnTlToBr>
                    <a:lnBlToTr>
                      <a:noFill/>
                    </a:lnBlToTr>
                    <a:solidFill>
                      <a:srgbClr val="DBEEF4"/>
                    </a:solidFill>
                  </a:tcPr>
                </a:tc>
                <a:extLst>
                  <a:ext uri="{0D108BD9-81ED-4DB2-BD59-A6C34878D82A}">
                    <a16:rowId xmlns:a16="http://schemas.microsoft.com/office/drawing/2014/main" xmlns="" val="10000"/>
                  </a:ext>
                </a:extLst>
              </a:tr>
              <a:tr h="827971">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a:ln>
                            <a:noFill/>
                          </a:ln>
                          <a:solidFill>
                            <a:schemeClr val="tx1"/>
                          </a:solidFill>
                          <a:effectLst/>
                          <a:latin typeface="Calibri" charset="-94"/>
                          <a:ea typeface="Arial" charset="-94"/>
                          <a:cs typeface="Arial" charset="-94"/>
                        </a:rPr>
                        <a:t>Şehir Eşleştirme Hibe Programı</a:t>
                      </a:r>
                      <a:endParaRPr kumimoji="0" lang="en-US" altLang="en-US" sz="1800" b="1" i="0" u="none" strike="noStrike"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a:ln>
                            <a:noFill/>
                          </a:ln>
                          <a:solidFill>
                            <a:schemeClr val="tx1"/>
                          </a:solidFill>
                          <a:effectLst/>
                          <a:latin typeface="Calibri" charset="-94"/>
                          <a:ea typeface="Arial" charset="-94"/>
                          <a:cs typeface="Arial" charset="-94"/>
                        </a:rPr>
                        <a:t>Avrupa Birliği Bakanlığı</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a:ln>
                            <a:noFill/>
                          </a:ln>
                          <a:solidFill>
                            <a:schemeClr val="tx1"/>
                          </a:solidFill>
                          <a:effectLst/>
                          <a:latin typeface="Calibri" charset="-94"/>
                          <a:ea typeface="Arial" charset="-94"/>
                          <a:cs typeface="Arial" charset="-94"/>
                        </a:rPr>
                        <a:t>2.600.000 €</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a:ln>
                            <a:noFill/>
                          </a:ln>
                          <a:solidFill>
                            <a:schemeClr val="tx1"/>
                          </a:solidFill>
                          <a:effectLst/>
                          <a:latin typeface="Calibri" charset="-94"/>
                          <a:ea typeface="Arial" charset="-94"/>
                          <a:cs typeface="Arial" charset="-94"/>
                        </a:rPr>
                        <a:t>20</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a:ln>
                            <a:noFill/>
                          </a:ln>
                          <a:solidFill>
                            <a:schemeClr val="tx1"/>
                          </a:solidFill>
                          <a:effectLst/>
                          <a:latin typeface="Calibri" charset="-94"/>
                          <a:ea typeface="Arial" charset="-94"/>
                          <a:cs typeface="Arial" charset="-94"/>
                        </a:rPr>
                        <a:t>50.000-130.000 €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82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kern="1200" cap="none" normalizeH="0" baseline="0" dirty="0">
                          <a:ln>
                            <a:noFill/>
                          </a:ln>
                          <a:solidFill>
                            <a:schemeClr val="tx1"/>
                          </a:solidFill>
                          <a:effectLst/>
                          <a:latin typeface="Calibri" charset="-94"/>
                          <a:ea typeface="Arial" charset="-94"/>
                          <a:cs typeface="Arial" charset="-94"/>
                        </a:rPr>
                        <a:t>Sivil Toplum Destek Programı</a:t>
                      </a:r>
                      <a:endParaRPr kumimoji="0" lang="en-US" altLang="en-US" sz="1800" b="1"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800" b="1" i="0" u="none" strike="noStrike" kern="1200" cap="none" normalizeH="0" baseline="0" dirty="0">
                          <a:ln>
                            <a:noFill/>
                          </a:ln>
                          <a:solidFill>
                            <a:schemeClr val="tx1"/>
                          </a:solidFill>
                          <a:effectLst/>
                          <a:latin typeface="Calibri" charset="-94"/>
                          <a:ea typeface="Arial" charset="-94"/>
                          <a:cs typeface="Arial" charset="-94"/>
                        </a:rPr>
                        <a:t> Avrupa Birliği Bakanlığı</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altLang="en-US" sz="1800" b="1" i="0" u="none" strike="noStrike" kern="1200" cap="none" normalizeH="0" baseline="0" dirty="0">
                        <a:ln>
                          <a:noFill/>
                        </a:ln>
                        <a:solidFill>
                          <a:schemeClr val="tx1"/>
                        </a:solidFill>
                        <a:effectLst/>
                        <a:latin typeface="Calibri" charset="-94"/>
                        <a:ea typeface="Arial" charset="-94"/>
                        <a:cs typeface="Arial" charset="-94"/>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800" b="1" i="0" u="none" strike="noStrike" kern="1200" cap="none" normalizeH="0" baseline="0" dirty="0">
                          <a:ln>
                            <a:noFill/>
                          </a:ln>
                          <a:solidFill>
                            <a:schemeClr val="tx1"/>
                          </a:solidFill>
                          <a:effectLst/>
                          <a:latin typeface="Calibri" charset="-94"/>
                          <a:ea typeface="Arial" charset="-94"/>
                          <a:cs typeface="Arial" charset="-94"/>
                        </a:rPr>
                        <a:t>3.000.000 €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kern="1200" cap="none" normalizeH="0" baseline="0" dirty="0">
                          <a:ln>
                            <a:noFill/>
                          </a:ln>
                          <a:solidFill>
                            <a:schemeClr val="tx1"/>
                          </a:solidFill>
                          <a:effectLst/>
                          <a:latin typeface="Calibri" charset="-94"/>
                          <a:ea typeface="Arial" charset="-94"/>
                          <a:cs typeface="Arial" charset="-94"/>
                        </a:rPr>
                        <a:t>20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800" b="1" i="0" u="none" strike="noStrike" kern="1200" cap="none" normalizeH="0" baseline="0" dirty="0">
                          <a:ln>
                            <a:noFill/>
                          </a:ln>
                          <a:solidFill>
                            <a:schemeClr val="tx1"/>
                          </a:solidFill>
                          <a:effectLst/>
                          <a:latin typeface="Calibri" charset="-94"/>
                          <a:ea typeface="Arial" charset="-94"/>
                          <a:cs typeface="Arial" charset="-94"/>
                        </a:rPr>
                        <a:t>100.000-200.000 </a:t>
                      </a:r>
                      <a:r>
                        <a:rPr kumimoji="0" lang="tr-TR" altLang="en-US" sz="1800" b="1" i="0" u="none" strike="noStrike" kern="1200" cap="none" normalizeH="0" baseline="0" dirty="0" smtClean="0">
                          <a:ln>
                            <a:noFill/>
                          </a:ln>
                          <a:solidFill>
                            <a:schemeClr val="tx1"/>
                          </a:solidFill>
                          <a:effectLst/>
                          <a:latin typeface="Calibri" charset="-94"/>
                          <a:ea typeface="Arial" charset="-94"/>
                          <a:cs typeface="Arial" charset="-94"/>
                        </a:rPr>
                        <a:t>€</a:t>
                      </a:r>
                      <a:endParaRPr kumimoji="0" lang="tr-TR" altLang="en-US" sz="1800" b="1"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82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kern="1200" cap="none" normalizeH="0" baseline="0" dirty="0">
                          <a:ln>
                            <a:noFill/>
                          </a:ln>
                          <a:solidFill>
                            <a:schemeClr val="tx1"/>
                          </a:solidFill>
                          <a:effectLst/>
                          <a:latin typeface="Calibri" charset="-94"/>
                          <a:ea typeface="Arial" charset="-94"/>
                          <a:cs typeface="Arial" charset="-94"/>
                        </a:rPr>
                        <a:t>AB-Türkiye Kültürlerarası Diyalog</a:t>
                      </a:r>
                      <a:endParaRPr kumimoji="0" lang="en-US" altLang="en-US" sz="1800" b="1"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800" b="1" i="0" u="none" strike="noStrike" kern="1200" cap="none" normalizeH="0" baseline="0" dirty="0">
                          <a:ln>
                            <a:noFill/>
                          </a:ln>
                          <a:solidFill>
                            <a:schemeClr val="tx1"/>
                          </a:solidFill>
                          <a:effectLst/>
                          <a:latin typeface="Calibri" charset="-94"/>
                          <a:ea typeface="Arial" charset="-94"/>
                          <a:cs typeface="Arial" charset="-94"/>
                        </a:rPr>
                        <a:t>Yunus Emre Enstitüsü</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kern="1200" cap="none" normalizeH="0" baseline="0" dirty="0">
                        <a:ln>
                          <a:noFill/>
                        </a:ln>
                        <a:solidFill>
                          <a:schemeClr val="tx1"/>
                        </a:solidFill>
                        <a:effectLst/>
                        <a:latin typeface="Calibri" charset="-94"/>
                        <a:ea typeface="Arial" charset="-94"/>
                        <a:cs typeface="Arial" charset="-94"/>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kern="1200" cap="none" normalizeH="0" baseline="0" dirty="0">
                          <a:ln>
                            <a:noFill/>
                          </a:ln>
                          <a:solidFill>
                            <a:schemeClr val="tx1"/>
                          </a:solidFill>
                          <a:effectLst/>
                          <a:latin typeface="Calibri" charset="-94"/>
                          <a:ea typeface="Arial" charset="-94"/>
                          <a:cs typeface="Arial" charset="-94"/>
                        </a:rPr>
                        <a:t>2.000.000 €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kern="1200" cap="none" normalizeH="0" baseline="0" dirty="0" smtClean="0">
                          <a:ln>
                            <a:noFill/>
                          </a:ln>
                          <a:solidFill>
                            <a:schemeClr val="tx1"/>
                          </a:solidFill>
                          <a:effectLst/>
                          <a:latin typeface="Calibri" charset="-94"/>
                          <a:ea typeface="Arial" charset="-94"/>
                          <a:cs typeface="Arial" charset="-94"/>
                        </a:rPr>
                        <a:t>5</a:t>
                      </a:r>
                      <a:endParaRPr kumimoji="0" lang="tr-TR" altLang="en-US" sz="1800" b="1"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800" b="1" i="0" u="none" strike="noStrike" kern="1200" cap="none" normalizeH="0" baseline="0" dirty="0" smtClean="0">
                          <a:ln>
                            <a:noFill/>
                          </a:ln>
                          <a:solidFill>
                            <a:schemeClr val="tx1"/>
                          </a:solidFill>
                          <a:effectLst/>
                          <a:latin typeface="Calibri" charset="-94"/>
                          <a:ea typeface="Arial" charset="-94"/>
                          <a:cs typeface="Arial" charset="-94"/>
                        </a:rPr>
                        <a:t>300.000-500.000 €</a:t>
                      </a:r>
                      <a:endParaRPr kumimoji="0" lang="tr-TR" altLang="en-US" sz="1800" b="1"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002861402"/>
                  </a:ext>
                </a:extLst>
              </a:tr>
            </a:tbl>
          </a:graphicData>
        </a:graphic>
      </p:graphicFrame>
      <p:pic>
        <p:nvPicPr>
          <p:cNvPr id="30756" name="Picture 22" descr="C:\Users\ugenc\Desktop\ABBakanlikLogosu - Kop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8" y="2276872"/>
            <a:ext cx="60483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Picture 22" descr="C:\Users\ugenc\Desktop\ABBakanlikLogosu - Kop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8" y="3140968"/>
            <a:ext cx="6048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descr="http://cms.yee.org.tr/Files/YEELogolar/AsilLogo2thum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925" y="3861048"/>
            <a:ext cx="604800" cy="536400"/>
          </a:xfrm>
          <a:prstGeom prst="rect">
            <a:avLst/>
          </a:prstGeom>
          <a:noFill/>
          <a:ln>
            <a:noFill/>
          </a:ln>
        </p:spPr>
      </p:pic>
    </p:spTree>
    <p:extLst>
      <p:ext uri="{BB962C8B-B14F-4D97-AF65-F5344CB8AC3E}">
        <p14:creationId xmlns:p14="http://schemas.microsoft.com/office/powerpoint/2010/main" val="3367572606"/>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ChangeArrowheads="1"/>
          </p:cNvSpPr>
          <p:nvPr/>
        </p:nvSpPr>
        <p:spPr bwMode="auto">
          <a:xfrm>
            <a:off x="1331913" y="44450"/>
            <a:ext cx="7812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400" b="1" i="0" dirty="0">
                <a:solidFill>
                  <a:schemeClr val="tx2"/>
                </a:solidFill>
              </a:rPr>
              <a:t>ORTA VADEDE </a:t>
            </a:r>
            <a:r>
              <a:rPr lang="tr-TR" altLang="en-US" sz="2400" b="1" i="0" dirty="0" smtClean="0">
                <a:solidFill>
                  <a:schemeClr val="tx2"/>
                </a:solidFill>
              </a:rPr>
              <a:t>DUYURULACAK </a:t>
            </a:r>
          </a:p>
          <a:p>
            <a:pPr algn="ctr" eaLnBrk="1" hangingPunct="1">
              <a:spcBef>
                <a:spcPct val="0"/>
              </a:spcBef>
              <a:buFontTx/>
              <a:buNone/>
            </a:pPr>
            <a:r>
              <a:rPr lang="tr-TR" altLang="en-US" sz="2400" b="1" i="0" dirty="0" smtClean="0">
                <a:solidFill>
                  <a:schemeClr val="tx2"/>
                </a:solidFill>
              </a:rPr>
              <a:t>HİBE </a:t>
            </a:r>
            <a:r>
              <a:rPr lang="tr-TR" altLang="en-US" sz="2400" b="1" i="0" dirty="0">
                <a:solidFill>
                  <a:schemeClr val="tx2"/>
                </a:solidFill>
              </a:rPr>
              <a:t>PROGRAMLARI</a:t>
            </a:r>
          </a:p>
        </p:txBody>
      </p:sp>
      <p:graphicFrame>
        <p:nvGraphicFramePr>
          <p:cNvPr id="5" name="Tablo 4"/>
          <p:cNvGraphicFramePr>
            <a:graphicFrameLocks noGrp="1"/>
          </p:cNvGraphicFramePr>
          <p:nvPr>
            <p:extLst>
              <p:ext uri="{D42A27DB-BD31-4B8C-83A1-F6EECF244321}">
                <p14:modId xmlns:p14="http://schemas.microsoft.com/office/powerpoint/2010/main" val="3402742258"/>
              </p:ext>
            </p:extLst>
          </p:nvPr>
        </p:nvGraphicFramePr>
        <p:xfrm>
          <a:off x="1320800" y="1784350"/>
          <a:ext cx="7704138" cy="1782899"/>
        </p:xfrm>
        <a:graphic>
          <a:graphicData uri="http://schemas.openxmlformats.org/drawingml/2006/table">
            <a:tbl>
              <a:tblPr/>
              <a:tblGrid>
                <a:gridCol w="2447925">
                  <a:extLst>
                    <a:ext uri="{9D8B030D-6E8A-4147-A177-3AD203B41FA5}">
                      <a16:colId xmlns:a16="http://schemas.microsoft.com/office/drawing/2014/main" xmlns="" val="20000"/>
                    </a:ext>
                  </a:extLst>
                </a:gridCol>
                <a:gridCol w="1728788">
                  <a:extLst>
                    <a:ext uri="{9D8B030D-6E8A-4147-A177-3AD203B41FA5}">
                      <a16:colId xmlns:a16="http://schemas.microsoft.com/office/drawing/2014/main" xmlns="" val="20001"/>
                    </a:ext>
                  </a:extLst>
                </a:gridCol>
                <a:gridCol w="1079500">
                  <a:extLst>
                    <a:ext uri="{9D8B030D-6E8A-4147-A177-3AD203B41FA5}">
                      <a16:colId xmlns:a16="http://schemas.microsoft.com/office/drawing/2014/main" xmlns="" val="20002"/>
                    </a:ext>
                  </a:extLst>
                </a:gridCol>
                <a:gridCol w="792162">
                  <a:extLst>
                    <a:ext uri="{9D8B030D-6E8A-4147-A177-3AD203B41FA5}">
                      <a16:colId xmlns:a16="http://schemas.microsoft.com/office/drawing/2014/main" xmlns="" val="20003"/>
                    </a:ext>
                  </a:extLst>
                </a:gridCol>
                <a:gridCol w="1655763">
                  <a:extLst>
                    <a:ext uri="{9D8B030D-6E8A-4147-A177-3AD203B41FA5}">
                      <a16:colId xmlns:a16="http://schemas.microsoft.com/office/drawing/2014/main" xmlns="" val="20004"/>
                    </a:ext>
                  </a:extLst>
                </a:gridCol>
              </a:tblGrid>
              <a:tr h="852562">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a:ln>
                            <a:noFill/>
                          </a:ln>
                          <a:solidFill>
                            <a:srgbClr val="000099"/>
                          </a:solidFill>
                          <a:effectLst/>
                          <a:latin typeface="Calibri" pitchFamily="34" charset="0"/>
                          <a:cs typeface="Arial" charset="0"/>
                        </a:rPr>
                        <a:t>Hibe Programı</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İlgili Kurum</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Hibe Programı Bütçesi</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Tahmini Proje Sayısı</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Ortalama Bütçe</a:t>
                      </a:r>
                    </a:p>
                  </a:txBody>
                  <a:tcPr marL="0" marR="0" marT="0" marB="0" anchor="ctr" horzOverflow="overflow">
                    <a:lnL>
                      <a:noFill/>
                    </a:lnL>
                    <a:lnR>
                      <a:noFill/>
                    </a:lnR>
                    <a:lnT>
                      <a:noFill/>
                    </a:lnT>
                    <a:lnB>
                      <a:noFill/>
                    </a:lnB>
                    <a:lnTlToBr>
                      <a:noFill/>
                    </a:lnTlToBr>
                    <a:lnBlToTr>
                      <a:noFill/>
                    </a:lnBlToTr>
                    <a:solidFill>
                      <a:srgbClr val="DBEEF4"/>
                    </a:solidFill>
                  </a:tcPr>
                </a:tc>
                <a:extLst>
                  <a:ext uri="{0D108BD9-81ED-4DB2-BD59-A6C34878D82A}">
                    <a16:rowId xmlns:a16="http://schemas.microsoft.com/office/drawing/2014/main" xmlns="" val="10000"/>
                  </a:ext>
                </a:extLst>
              </a:tr>
              <a:tr h="930337">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AB-Türkiye İş Dünyası Diyaloğu (ETCF III)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Hibe Programı</a:t>
                      </a:r>
                      <a:endParaRPr kumimoji="0" lang="en-US" altLang="en-US" sz="1600" b="0" i="0" u="none" strike="noStrike" cap="none" normalizeH="0" baseline="0">
                        <a:ln>
                          <a:noFill/>
                        </a:ln>
                        <a:solidFill>
                          <a:srgbClr val="000099"/>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TOBB</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2.500.000€</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10-15</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a:ln>
                            <a:noFill/>
                          </a:ln>
                          <a:solidFill>
                            <a:srgbClr val="000099"/>
                          </a:solidFill>
                          <a:effectLst/>
                          <a:latin typeface="Calibri" pitchFamily="34" charset="0"/>
                          <a:cs typeface="Arial" charset="0"/>
                        </a:rPr>
                        <a:t>200.000 - 250.000€</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543" y="4152471"/>
            <a:ext cx="1172311" cy="1080120"/>
          </a:xfrm>
          <a:prstGeom prst="rect">
            <a:avLst/>
          </a:prstGeom>
          <a:ln>
            <a:noFill/>
          </a:ln>
          <a:effectLst>
            <a:softEdge rad="112500"/>
          </a:effectLst>
        </p:spPr>
      </p:pic>
      <p:sp>
        <p:nvSpPr>
          <p:cNvPr id="46095" name="Dikdörtgen 11"/>
          <p:cNvSpPr>
            <a:spLocks noChangeArrowheads="1"/>
          </p:cNvSpPr>
          <p:nvPr/>
        </p:nvSpPr>
        <p:spPr bwMode="auto">
          <a:xfrm>
            <a:off x="1960563" y="4157799"/>
            <a:ext cx="66246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just" eaLnBrk="1" hangingPunct="1">
              <a:spcBef>
                <a:spcPct val="0"/>
              </a:spcBef>
              <a:spcAft>
                <a:spcPts val="600"/>
              </a:spcAft>
              <a:buFontTx/>
              <a:buNone/>
            </a:pPr>
            <a:r>
              <a:rPr lang="tr-TR" altLang="en-US" sz="1600" i="0" dirty="0">
                <a:latin typeface="Calibri" pitchFamily="34" charset="0"/>
              </a:rPr>
              <a:t>Genç istihdamının Desteklenmesi, Kadın İstihdamı Desteklenmesi, </a:t>
            </a:r>
            <a:r>
              <a:rPr lang="tr-TR" altLang="en-US" sz="1600" i="0" dirty="0" err="1">
                <a:latin typeface="Calibri" pitchFamily="34" charset="0"/>
              </a:rPr>
              <a:t>Hayatboyu</a:t>
            </a:r>
            <a:r>
              <a:rPr lang="tr-TR" altLang="en-US" sz="1600" i="0" dirty="0">
                <a:latin typeface="Calibri" pitchFamily="34" charset="0"/>
              </a:rPr>
              <a:t> Öğrenmenin Desteklenmesi, Dezavantajlı Kişilerin Sosyal Entegrasyonun Geliştirilmesi gibi IPA I kapsamında gerçekleştirilen programların önümüzdeki dönemde  de devam etmesi beklenmektedir.</a:t>
            </a:r>
          </a:p>
        </p:txBody>
      </p:sp>
      <p:pic>
        <p:nvPicPr>
          <p:cNvPr id="4609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65" y="2420888"/>
            <a:ext cx="789885" cy="98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488" y="2086636"/>
            <a:ext cx="2384016" cy="3430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Metin kutusu 9"/>
          <p:cNvSpPr txBox="1"/>
          <p:nvPr/>
        </p:nvSpPr>
        <p:spPr>
          <a:xfrm>
            <a:off x="1619250" y="115888"/>
            <a:ext cx="7200900" cy="831850"/>
          </a:xfrm>
          <a:prstGeom prst="rect">
            <a:avLst/>
          </a:prstGeom>
          <a:noFill/>
        </p:spPr>
        <p:txBody>
          <a:bodyPr>
            <a:spAutoFit/>
          </a:bodyPr>
          <a:lstStyle/>
          <a:p>
            <a:pPr algn="ctr">
              <a:defRPr/>
            </a:pPr>
            <a:r>
              <a:rPr lang="tr-TR" b="1" dirty="0">
                <a:solidFill>
                  <a:srgbClr val="C00000"/>
                </a:solidFill>
                <a:latin typeface="+mj-lt"/>
              </a:rPr>
              <a:t>Sivil Toplum Kuruluşları için hazırlanan kitapçığımıza göz atmayı </a:t>
            </a:r>
            <a:r>
              <a:rPr lang="tr-TR" b="1" dirty="0" smtClean="0">
                <a:solidFill>
                  <a:srgbClr val="C00000"/>
                </a:solidFill>
                <a:latin typeface="+mj-lt"/>
              </a:rPr>
              <a:t>unutmayınız! </a:t>
            </a:r>
            <a:endParaRPr lang="tr-TR" b="1" dirty="0">
              <a:solidFill>
                <a:srgbClr val="C00000"/>
              </a:solidFill>
              <a:latin typeface="+mj-lt"/>
            </a:endParaRPr>
          </a:p>
        </p:txBody>
      </p:sp>
      <p:pic>
        <p:nvPicPr>
          <p:cNvPr id="7" name="Resim 6"/>
          <p:cNvPicPr/>
          <p:nvPr/>
        </p:nvPicPr>
        <p:blipFill rotWithShape="1">
          <a:blip r:embed="rId4"/>
          <a:srcRect l="7275" t="8267" r="5258" b="11546"/>
          <a:stretch/>
        </p:blipFill>
        <p:spPr bwMode="auto">
          <a:xfrm>
            <a:off x="467544" y="1268760"/>
            <a:ext cx="6156000" cy="5076000"/>
          </a:xfrm>
          <a:prstGeom prst="rect">
            <a:avLst/>
          </a:prstGeom>
          <a:ln>
            <a:noFill/>
          </a:ln>
          <a:extLst>
            <a:ext uri="{53640926-AAD7-44D8-BBD7-CCE9431645EC}">
              <a14:shadowObscured xmlns:a14="http://schemas.microsoft.com/office/drawing/2010/main"/>
            </a:ext>
          </a:extLst>
        </p:spPr>
      </p:pic>
      <p:sp>
        <p:nvSpPr>
          <p:cNvPr id="8" name="Oval 7"/>
          <p:cNvSpPr/>
          <p:nvPr/>
        </p:nvSpPr>
        <p:spPr>
          <a:xfrm>
            <a:off x="4644008" y="2708920"/>
            <a:ext cx="719137" cy="661933"/>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tr-TR"/>
          </a:p>
        </p:txBody>
      </p:sp>
      <p:cxnSp>
        <p:nvCxnSpPr>
          <p:cNvPr id="11" name="Düz Ok Bağlayıcısı 10"/>
          <p:cNvCxnSpPr/>
          <p:nvPr/>
        </p:nvCxnSpPr>
        <p:spPr>
          <a:xfrm>
            <a:off x="5363145" y="3142131"/>
            <a:ext cx="1396430" cy="6599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64573410"/>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3682555" y="1420388"/>
            <a:ext cx="5286420" cy="2308324"/>
          </a:xfrm>
          <a:prstGeom prst="rect">
            <a:avLst/>
          </a:prstGeom>
          <a:noFill/>
        </p:spPr>
        <p:txBody>
          <a:bodyPr wrap="square" rtlCol="0">
            <a:spAutoFit/>
          </a:bodyPr>
          <a:lstStyle/>
          <a:p>
            <a:pPr algn="ctr"/>
            <a:r>
              <a:rPr lang="tr-TR" sz="4800" b="1" dirty="0" smtClean="0">
                <a:latin typeface="+mn-lt"/>
              </a:rPr>
              <a:t>SİVİL TOPLUM DİYALOĞU </a:t>
            </a:r>
            <a:br>
              <a:rPr lang="tr-TR" sz="4800" b="1" dirty="0" smtClean="0">
                <a:latin typeface="+mn-lt"/>
              </a:rPr>
            </a:br>
            <a:r>
              <a:rPr lang="tr-TR" sz="4800" b="1" dirty="0" smtClean="0">
                <a:latin typeface="+mn-lt"/>
              </a:rPr>
              <a:t>BEŞİNCİ DÖNEMİ</a:t>
            </a:r>
            <a:endParaRPr lang="tr-TR" sz="3600" dirty="0">
              <a:latin typeface="+mn-l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5" y="1280146"/>
            <a:ext cx="2664296" cy="2588808"/>
          </a:xfrm>
          <a:prstGeom prst="rect">
            <a:avLst/>
          </a:prstGeom>
        </p:spPr>
      </p:pic>
      <p:sp>
        <p:nvSpPr>
          <p:cNvPr id="13" name="Metin kutusu 12"/>
          <p:cNvSpPr txBox="1"/>
          <p:nvPr/>
        </p:nvSpPr>
        <p:spPr>
          <a:xfrm>
            <a:off x="10456" y="3839346"/>
            <a:ext cx="9144000" cy="2923877"/>
          </a:xfrm>
          <a:prstGeom prst="rect">
            <a:avLst/>
          </a:prstGeom>
          <a:solidFill>
            <a:schemeClr val="accent5">
              <a:lumMod val="20000"/>
              <a:lumOff val="80000"/>
            </a:schemeClr>
          </a:solidFill>
        </p:spPr>
        <p:txBody>
          <a:bodyPr wrap="square" rtlCol="0">
            <a:spAutoFit/>
          </a:bodyPr>
          <a:lstStyle/>
          <a:p>
            <a:pPr algn="ctr"/>
            <a:r>
              <a:rPr lang="tr-TR" sz="3200" b="1" dirty="0" smtClean="0">
                <a:latin typeface="+mj-lt"/>
              </a:rPr>
              <a:t>Sivil Toplum Kuruluşlarına </a:t>
            </a:r>
            <a:r>
              <a:rPr lang="tr-TR" sz="3200" b="1" u="sng" dirty="0" smtClean="0">
                <a:latin typeface="+mj-lt"/>
              </a:rPr>
              <a:t>200 bin avroya kadar </a:t>
            </a:r>
            <a:r>
              <a:rPr lang="tr-TR" sz="3200" b="1" dirty="0" smtClean="0">
                <a:latin typeface="+mj-lt"/>
              </a:rPr>
              <a:t>destek verilecek! </a:t>
            </a:r>
          </a:p>
          <a:p>
            <a:pPr algn="ctr"/>
            <a:r>
              <a:rPr lang="tr-TR" sz="3200" b="1" dirty="0" smtClean="0">
                <a:latin typeface="+mj-lt"/>
              </a:rPr>
              <a:t>Toplam Proje Bütçesi 6 milyon avro</a:t>
            </a:r>
          </a:p>
          <a:p>
            <a:pPr algn="ctr"/>
            <a:endParaRPr lang="tr-TR" b="1" dirty="0">
              <a:latin typeface="+mj-lt"/>
            </a:endParaRPr>
          </a:p>
          <a:p>
            <a:pPr algn="ctr"/>
            <a:r>
              <a:rPr lang="tr-TR" sz="3200" b="1" dirty="0" smtClean="0">
                <a:solidFill>
                  <a:srgbClr val="FF0000"/>
                </a:solidFill>
                <a:latin typeface="+mj-lt"/>
              </a:rPr>
              <a:t>Bu fırsatı kaçırmayın! </a:t>
            </a:r>
            <a:r>
              <a:rPr lang="tr-TR" sz="3200" b="1" dirty="0" smtClean="0">
                <a:latin typeface="+mj-lt"/>
              </a:rPr>
              <a:t/>
            </a:r>
            <a:br>
              <a:rPr lang="tr-TR" sz="3200" b="1" dirty="0" smtClean="0">
                <a:latin typeface="+mj-lt"/>
              </a:rPr>
            </a:br>
            <a:r>
              <a:rPr lang="tr-TR" sz="3200" b="1" i="0" dirty="0" smtClean="0">
                <a:solidFill>
                  <a:srgbClr val="0000CC"/>
                </a:solidFill>
                <a:latin typeface="+mj-lt"/>
              </a:rPr>
              <a:t>www.ab.gov.tr</a:t>
            </a:r>
            <a:endParaRPr lang="tr-TR" sz="3200" b="1" i="0" dirty="0">
              <a:solidFill>
                <a:srgbClr val="0000CC"/>
              </a:solidFill>
              <a:latin typeface="+mj-lt"/>
            </a:endParaRPr>
          </a:p>
        </p:txBody>
      </p:sp>
    </p:spTree>
    <p:extLst>
      <p:ext uri="{BB962C8B-B14F-4D97-AF65-F5344CB8AC3E}">
        <p14:creationId xmlns:p14="http://schemas.microsoft.com/office/powerpoint/2010/main" val="201179460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07704" y="188640"/>
            <a:ext cx="5976664" cy="1152128"/>
          </a:xfrm>
          <a:prstGeom prst="rect">
            <a:avLst/>
          </a:prstGeom>
          <a:noFill/>
          <a:ln w="9525">
            <a:noFill/>
            <a:miter lim="800000"/>
            <a:headEnd/>
            <a:tailEnd/>
          </a:ln>
        </p:spPr>
        <p:txBody>
          <a:bodyPr/>
          <a:lstStyle/>
          <a:p>
            <a:pPr lvl="0" algn="ctr" fontAlgn="auto">
              <a:spcBef>
                <a:spcPts val="0"/>
              </a:spcBef>
              <a:spcAft>
                <a:spcPts val="0"/>
              </a:spcAft>
              <a:defRPr/>
            </a:pPr>
            <a:r>
              <a:rPr lang="tr-TR" b="1" i="0" kern="0" dirty="0">
                <a:solidFill>
                  <a:srgbClr val="262673"/>
                </a:solidFill>
                <a:latin typeface="Cambria" panose="02040503050406030204" pitchFamily="18" charset="0"/>
                <a:cs typeface="Arial" panose="020B0604020202020204" pitchFamily="34" charset="0"/>
              </a:rPr>
              <a:t>Katılım Öncesi Mali Yardım Aracı (</a:t>
            </a:r>
            <a:r>
              <a:rPr lang="tr-TR" b="1" i="0" kern="0" dirty="0" smtClean="0">
                <a:solidFill>
                  <a:srgbClr val="262673"/>
                </a:solidFill>
                <a:latin typeface="Cambria" panose="02040503050406030204" pitchFamily="18" charset="0"/>
                <a:cs typeface="Arial" panose="020B0604020202020204" pitchFamily="34" charset="0"/>
              </a:rPr>
              <a:t>IPA II</a:t>
            </a:r>
            <a:r>
              <a:rPr lang="tr-TR" b="1" i="0" kern="0" dirty="0">
                <a:solidFill>
                  <a:srgbClr val="262673"/>
                </a:solidFill>
                <a:latin typeface="Cambria" panose="02040503050406030204" pitchFamily="18" charset="0"/>
                <a:cs typeface="Arial" panose="020B0604020202020204" pitchFamily="34" charset="0"/>
              </a:rPr>
              <a:t>) </a:t>
            </a:r>
          </a:p>
          <a:p>
            <a:pPr lvl="0" algn="ctr" fontAlgn="auto">
              <a:spcBef>
                <a:spcPts val="0"/>
              </a:spcBef>
              <a:spcAft>
                <a:spcPts val="0"/>
              </a:spcAft>
              <a:defRPr/>
            </a:pPr>
            <a:r>
              <a:rPr lang="tr-TR" b="1" i="0" kern="0" dirty="0">
                <a:solidFill>
                  <a:srgbClr val="262673"/>
                </a:solidFill>
                <a:latin typeface="Cambria" panose="02040503050406030204" pitchFamily="18" charset="0"/>
                <a:cs typeface="Arial" panose="020B0604020202020204" pitchFamily="34" charset="0"/>
              </a:rPr>
              <a:t>2014-2020 </a:t>
            </a:r>
            <a:r>
              <a:rPr lang="tr-TR" b="1" i="0" kern="0" dirty="0">
                <a:solidFill>
                  <a:srgbClr val="FF0000"/>
                </a:solidFill>
                <a:latin typeface="Cambria" panose="02040503050406030204" pitchFamily="18" charset="0"/>
                <a:cs typeface="Arial" panose="020B0604020202020204" pitchFamily="34" charset="0"/>
              </a:rPr>
              <a:t>Politika Alanları </a:t>
            </a:r>
            <a:r>
              <a:rPr lang="tr-TR" b="1" i="0" kern="0" dirty="0">
                <a:solidFill>
                  <a:srgbClr val="262673"/>
                </a:solidFill>
                <a:latin typeface="Cambria" panose="02040503050406030204" pitchFamily="18" charset="0"/>
                <a:cs typeface="Arial" panose="020B0604020202020204" pitchFamily="34" charset="0"/>
              </a:rPr>
              <a:t>ve </a:t>
            </a:r>
            <a:r>
              <a:rPr lang="tr-TR" b="1" i="0" kern="0" dirty="0">
                <a:solidFill>
                  <a:srgbClr val="0066FF"/>
                </a:solidFill>
                <a:latin typeface="Cambria" panose="02040503050406030204" pitchFamily="18" charset="0"/>
                <a:cs typeface="Arial" panose="020B0604020202020204" pitchFamily="34" charset="0"/>
              </a:rPr>
              <a:t>Öncelikli Sektörler</a:t>
            </a:r>
          </a:p>
        </p:txBody>
      </p:sp>
      <p:graphicFrame>
        <p:nvGraphicFramePr>
          <p:cNvPr id="5" name="Diyagram 4"/>
          <p:cNvGraphicFramePr/>
          <p:nvPr>
            <p:extLst>
              <p:ext uri="{D42A27DB-BD31-4B8C-83A1-F6EECF244321}">
                <p14:modId xmlns:p14="http://schemas.microsoft.com/office/powerpoint/2010/main" val="1905214220"/>
              </p:ext>
            </p:extLst>
          </p:nvPr>
        </p:nvGraphicFramePr>
        <p:xfrm>
          <a:off x="323528" y="1340768"/>
          <a:ext cx="8568952" cy="5040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1556792"/>
            <a:ext cx="6318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483871"/>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5471770"/>
          </a:xfrm>
          <a:prstGeom prst="rect">
            <a:avLst/>
          </a:prstGeom>
        </p:spPr>
      </p:pic>
    </p:spTree>
    <p:extLst>
      <p:ext uri="{BB962C8B-B14F-4D97-AF65-F5344CB8AC3E}">
        <p14:creationId xmlns:p14="http://schemas.microsoft.com/office/powerpoint/2010/main" val="3997645516"/>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59632" y="1484784"/>
            <a:ext cx="7488832" cy="1754326"/>
          </a:xfrm>
          <a:prstGeom prst="rect">
            <a:avLst/>
          </a:prstGeom>
        </p:spPr>
        <p:txBody>
          <a:bodyPr wrap="square">
            <a:spAutoFit/>
          </a:bodyPr>
          <a:lstStyle/>
          <a:p>
            <a:pPr algn="ctr" fontAlgn="auto">
              <a:spcAft>
                <a:spcPts val="0"/>
              </a:spcAft>
              <a:defRPr/>
            </a:pPr>
            <a:r>
              <a:rPr lang="tr-TR" sz="3600" b="1" i="0" dirty="0">
                <a:solidFill>
                  <a:schemeClr val="tx2"/>
                </a:solidFill>
                <a:latin typeface="Cambria" panose="02040503050406030204" pitchFamily="18" charset="0"/>
              </a:rPr>
              <a:t>STK’LAR İÇİN </a:t>
            </a:r>
          </a:p>
          <a:p>
            <a:pPr algn="ctr" fontAlgn="auto">
              <a:spcAft>
                <a:spcPts val="0"/>
              </a:spcAft>
              <a:defRPr/>
            </a:pPr>
            <a:r>
              <a:rPr lang="tr-TR" sz="3600" b="1" i="0" dirty="0">
                <a:solidFill>
                  <a:schemeClr val="tx2"/>
                </a:solidFill>
                <a:latin typeface="Cambria" panose="02040503050406030204" pitchFamily="18" charset="0"/>
              </a:rPr>
              <a:t>ULUSAL ve ULUSLARARASI  </a:t>
            </a:r>
            <a:endParaRPr lang="tr-TR" sz="3600" b="1" i="0" dirty="0" smtClean="0">
              <a:solidFill>
                <a:schemeClr val="tx2"/>
              </a:solidFill>
              <a:latin typeface="Cambria" panose="02040503050406030204" pitchFamily="18" charset="0"/>
            </a:endParaRPr>
          </a:p>
          <a:p>
            <a:pPr algn="ctr" fontAlgn="auto">
              <a:spcAft>
                <a:spcPts val="0"/>
              </a:spcAft>
              <a:defRPr/>
            </a:pPr>
            <a:r>
              <a:rPr lang="tr-TR" sz="3600" b="1" i="0" dirty="0" smtClean="0">
                <a:solidFill>
                  <a:schemeClr val="tx2"/>
                </a:solidFill>
                <a:latin typeface="Cambria" panose="02040503050406030204" pitchFamily="18" charset="0"/>
              </a:rPr>
              <a:t>DİĞER </a:t>
            </a:r>
            <a:r>
              <a:rPr lang="tr-TR" sz="3600" b="1" i="0" dirty="0">
                <a:solidFill>
                  <a:schemeClr val="tx2"/>
                </a:solidFill>
                <a:latin typeface="Cambria" panose="02040503050406030204" pitchFamily="18" charset="0"/>
              </a:rPr>
              <a:t>DESTEKLER</a:t>
            </a:r>
          </a:p>
        </p:txBody>
      </p:sp>
      <p:pic>
        <p:nvPicPr>
          <p:cNvPr id="2" name="Resim 1"/>
          <p:cNvPicPr>
            <a:picLocks noChangeAspect="1"/>
          </p:cNvPicPr>
          <p:nvPr/>
        </p:nvPicPr>
        <p:blipFill>
          <a:blip r:embed="rId3"/>
          <a:stretch>
            <a:fillRect/>
          </a:stretch>
        </p:blipFill>
        <p:spPr>
          <a:xfrm>
            <a:off x="2699792" y="3284984"/>
            <a:ext cx="3933825" cy="3000375"/>
          </a:xfrm>
          <a:prstGeom prst="rect">
            <a:avLst/>
          </a:prstGeom>
        </p:spPr>
      </p:pic>
    </p:spTree>
    <p:extLst>
      <p:ext uri="{BB962C8B-B14F-4D97-AF65-F5344CB8AC3E}">
        <p14:creationId xmlns:p14="http://schemas.microsoft.com/office/powerpoint/2010/main" val="1604098185"/>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331913" y="44450"/>
            <a:ext cx="7812087" cy="1143000"/>
          </a:xfrm>
          <a:prstGeom prst="rect">
            <a:avLst/>
          </a:prstGeom>
          <a:noFill/>
          <a:ln w="9525">
            <a:noFill/>
            <a:miter lim="800000"/>
            <a:headEnd/>
            <a:tailEnd/>
          </a:ln>
        </p:spPr>
        <p:txBody>
          <a:bodyPr anchor="ct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r>
              <a:rPr lang="tr-TR" altLang="en-US" b="1" i="0" dirty="0">
                <a:solidFill>
                  <a:srgbClr val="17375E"/>
                </a:solidFill>
                <a:latin typeface="Cambria" charset="-94"/>
              </a:rPr>
              <a:t>SİVİL TOPLUM GELİŞTİRME MERKEZİ</a:t>
            </a:r>
          </a:p>
          <a:p>
            <a:pPr algn="ctr" eaLnBrk="1" hangingPunct="1"/>
            <a:r>
              <a:rPr lang="tr-TR" altLang="en-US" b="1" i="0" dirty="0">
                <a:solidFill>
                  <a:srgbClr val="17375E"/>
                </a:solidFill>
                <a:latin typeface="Cambria" charset="-94"/>
              </a:rPr>
              <a:t>www.stgm.org.tr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47370" y="1340768"/>
            <a:ext cx="5576952" cy="504986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771800" y="1088740"/>
            <a:ext cx="3744416" cy="2088232"/>
          </a:xfrm>
          <a:prstGeom prst="ellipse">
            <a:avLst/>
          </a:prstGeom>
          <a:noFill/>
          <a:ln w="76200">
            <a:solidFill>
              <a:srgbClr val="72F87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 name="Sağ Ok 2"/>
          <p:cNvSpPr/>
          <p:nvPr/>
        </p:nvSpPr>
        <p:spPr>
          <a:xfrm rot="10800000">
            <a:off x="6876256" y="1772816"/>
            <a:ext cx="1944216" cy="864096"/>
          </a:xfrm>
          <a:prstGeom prst="rightArrow">
            <a:avLst/>
          </a:prstGeom>
          <a:solidFill>
            <a:srgbClr val="72F872"/>
          </a:solidFill>
          <a:ln>
            <a:solidFill>
              <a:srgbClr val="72F87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91023738"/>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763687" y="44450"/>
            <a:ext cx="6120681" cy="1008286"/>
          </a:xfrm>
          <a:prstGeom prst="rect">
            <a:avLst/>
          </a:prstGeom>
          <a:noFill/>
          <a:ln w="9525">
            <a:noFill/>
            <a:miter lim="800000"/>
            <a:headEnd/>
            <a:tailEnd/>
          </a:ln>
        </p:spPr>
        <p:txBody>
          <a:bodyPr anchor="ct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r>
              <a:rPr lang="tr-TR" altLang="en-US" b="1" i="0" dirty="0">
                <a:solidFill>
                  <a:srgbClr val="17375E"/>
                </a:solidFill>
                <a:latin typeface="Cambria" charset="-94"/>
              </a:rPr>
              <a:t>SİVİL </a:t>
            </a:r>
            <a:r>
              <a:rPr lang="tr-TR" altLang="en-US" b="1" i="0" dirty="0" smtClean="0">
                <a:solidFill>
                  <a:srgbClr val="17375E"/>
                </a:solidFill>
                <a:latin typeface="Cambria" charset="-94"/>
              </a:rPr>
              <a:t>DÜŞÜN AB PROGRAMI</a:t>
            </a:r>
            <a:endParaRPr lang="tr-TR" altLang="en-US" b="1" i="0" dirty="0">
              <a:solidFill>
                <a:srgbClr val="17375E"/>
              </a:solidFill>
              <a:latin typeface="Cambria" charset="-94"/>
            </a:endParaRPr>
          </a:p>
          <a:p>
            <a:pPr algn="ctr" eaLnBrk="1" hangingPunct="1"/>
            <a:r>
              <a:rPr lang="tr-TR" altLang="en-US" b="1" i="0" dirty="0">
                <a:solidFill>
                  <a:srgbClr val="17375E"/>
                </a:solidFill>
                <a:latin typeface="Cambria" charset="-94"/>
              </a:rPr>
              <a:t>sivildusun.net</a:t>
            </a:r>
          </a:p>
        </p:txBody>
      </p:sp>
      <p:pic>
        <p:nvPicPr>
          <p:cNvPr id="4098" name="Picture 2" descr="C:\Users\mozcelebi\Desktop\sivil.dus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698" y="1268760"/>
            <a:ext cx="6989242" cy="471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08204"/>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txBox="1">
            <a:spLocks noChangeArrowheads="1"/>
          </p:cNvSpPr>
          <p:nvPr/>
        </p:nvSpPr>
        <p:spPr bwMode="auto">
          <a:xfrm>
            <a:off x="1560513" y="44450"/>
            <a:ext cx="7332662" cy="1143000"/>
          </a:xfrm>
          <a:prstGeom prst="rect">
            <a:avLst/>
          </a:prstGeom>
          <a:noFill/>
          <a:ln w="9525">
            <a:noFill/>
            <a:miter lim="800000"/>
            <a:headEnd/>
            <a:tailEnd/>
          </a:ln>
        </p:spPr>
        <p:txBody>
          <a:bodyPr anchor="ctr"/>
          <a:lstStyle/>
          <a:p>
            <a:pPr algn="ctr" fontAlgn="auto">
              <a:spcAft>
                <a:spcPts val="0"/>
              </a:spcAft>
              <a:defRPr/>
            </a:pPr>
            <a:r>
              <a:rPr lang="tr-TR" b="1" i="0" dirty="0">
                <a:solidFill>
                  <a:schemeClr val="tx2"/>
                </a:solidFill>
                <a:latin typeface="Cambria" panose="02040503050406030204" pitchFamily="18" charset="0"/>
              </a:rPr>
              <a:t>STK’LAR İÇİN ULUSAL ve ULUSLARARASI  </a:t>
            </a:r>
          </a:p>
          <a:p>
            <a:pPr algn="ctr" fontAlgn="auto">
              <a:spcAft>
                <a:spcPts val="0"/>
              </a:spcAft>
              <a:defRPr/>
            </a:pPr>
            <a:r>
              <a:rPr lang="tr-TR" b="1" i="0" dirty="0">
                <a:solidFill>
                  <a:schemeClr val="tx2"/>
                </a:solidFill>
                <a:latin typeface="Cambria" panose="02040503050406030204" pitchFamily="18" charset="0"/>
              </a:rPr>
              <a:t>DİĞER DESTEKLER</a:t>
            </a:r>
          </a:p>
        </p:txBody>
      </p:sp>
      <p:grpSp>
        <p:nvGrpSpPr>
          <p:cNvPr id="13316" name="Groupe 23"/>
          <p:cNvGrpSpPr>
            <a:grpSpLocks/>
          </p:cNvGrpSpPr>
          <p:nvPr/>
        </p:nvGrpSpPr>
        <p:grpSpPr bwMode="auto">
          <a:xfrm>
            <a:off x="200025" y="1408113"/>
            <a:ext cx="1754188" cy="1798637"/>
            <a:chOff x="911151" y="2262448"/>
            <a:chExt cx="3261912" cy="2876166"/>
          </a:xfrm>
        </p:grpSpPr>
        <p:sp>
          <p:nvSpPr>
            <p:cNvPr id="32" name="Rectangle 5"/>
            <p:cNvSpPr>
              <a:spLocks/>
            </p:cNvSpPr>
            <p:nvPr/>
          </p:nvSpPr>
          <p:spPr bwMode="auto">
            <a:xfrm rot="-525423">
              <a:off x="999710" y="2356373"/>
              <a:ext cx="3010995" cy="2769549"/>
            </a:xfrm>
            <a:custGeom>
              <a:avLst/>
              <a:gdLst>
                <a:gd name="T0" fmla="*/ 0 w 3011870"/>
                <a:gd name="T1" fmla="*/ 0 h 2769615"/>
                <a:gd name="T2" fmla="*/ 2846942 w 3011870"/>
                <a:gd name="T3" fmla="*/ 95180 h 2769615"/>
                <a:gd name="T4" fmla="*/ 2791385 w 3011870"/>
                <a:gd name="T5" fmla="*/ 2275280 h 2769615"/>
                <a:gd name="T6" fmla="*/ 113087 w 3011870"/>
                <a:gd name="T7" fmla="*/ 2754461 h 2769615"/>
                <a:gd name="T8" fmla="*/ 0 w 3011870"/>
                <a:gd name="T9" fmla="*/ 0 h 2769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2" sx="99001" sy="99001" algn="tr" rotWithShape="0">
                <a:srgbClr val="000000">
                  <a:alpha val="40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grpSp>
          <p:nvGrpSpPr>
            <p:cNvPr id="13391" name="Groupe 26"/>
            <p:cNvGrpSpPr>
              <a:grpSpLocks/>
            </p:cNvGrpSpPr>
            <p:nvPr/>
          </p:nvGrpSpPr>
          <p:grpSpPr bwMode="auto">
            <a:xfrm>
              <a:off x="911151" y="2262448"/>
              <a:ext cx="3261912" cy="2876166"/>
              <a:chOff x="3851532" y="1530934"/>
              <a:chExt cx="3261912" cy="2876166"/>
            </a:xfrm>
          </p:grpSpPr>
          <p:sp>
            <p:nvSpPr>
              <p:cNvPr id="34" name="Rectangle 5"/>
              <p:cNvSpPr/>
              <p:nvPr/>
            </p:nvSpPr>
            <p:spPr>
              <a:xfrm rot="21074577">
                <a:off x="3851532" y="1530934"/>
                <a:ext cx="3117265"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ABFF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Triangle rectangle 7"/>
              <p:cNvSpPr/>
              <p:nvPr/>
            </p:nvSpPr>
            <p:spPr>
              <a:xfrm rot="14260875">
                <a:off x="6184502" y="3089761"/>
                <a:ext cx="337627" cy="1520258"/>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ABFF2B">
                      <a:shade val="30000"/>
                      <a:satMod val="115000"/>
                    </a:srgbClr>
                  </a:gs>
                  <a:gs pos="50000">
                    <a:srgbClr val="ABFF2B">
                      <a:shade val="67500"/>
                      <a:satMod val="115000"/>
                    </a:srgbClr>
                  </a:gs>
                  <a:gs pos="100000">
                    <a:srgbClr val="ABFF2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6" name="Rectangle 21"/>
          <p:cNvSpPr/>
          <p:nvPr/>
        </p:nvSpPr>
        <p:spPr>
          <a:xfrm rot="18900000">
            <a:off x="-66675" y="1608138"/>
            <a:ext cx="976313" cy="195262"/>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BEC6D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318" name="ZoneTexte 34"/>
          <p:cNvSpPr txBox="1">
            <a:spLocks noChangeArrowheads="1"/>
          </p:cNvSpPr>
          <p:nvPr/>
        </p:nvSpPr>
        <p:spPr bwMode="auto">
          <a:xfrm rot="-640952">
            <a:off x="128588" y="1887538"/>
            <a:ext cx="16875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400" b="1" dirty="0">
                <a:solidFill>
                  <a:schemeClr val="tx1"/>
                </a:solidFill>
                <a:latin typeface="Calibri" pitchFamily="34" charset="0"/>
              </a:rPr>
              <a:t>Kalkınma Ajansları</a:t>
            </a:r>
            <a:endParaRPr lang="en-US" altLang="en-US" sz="2400" b="1" dirty="0">
              <a:solidFill>
                <a:schemeClr val="tx1"/>
              </a:solidFill>
              <a:latin typeface="Calibri" pitchFamily="34" charset="0"/>
            </a:endParaRPr>
          </a:p>
        </p:txBody>
      </p:sp>
      <p:grpSp>
        <p:nvGrpSpPr>
          <p:cNvPr id="13319" name="Groupe 23"/>
          <p:cNvGrpSpPr>
            <a:grpSpLocks/>
          </p:cNvGrpSpPr>
          <p:nvPr/>
        </p:nvGrpSpPr>
        <p:grpSpPr bwMode="auto">
          <a:xfrm>
            <a:off x="7200900" y="1468438"/>
            <a:ext cx="1752600" cy="1798637"/>
            <a:chOff x="911151" y="2262448"/>
            <a:chExt cx="3261912" cy="2876166"/>
          </a:xfrm>
        </p:grpSpPr>
        <p:sp>
          <p:nvSpPr>
            <p:cNvPr id="44" name="Rectangle 5"/>
            <p:cNvSpPr>
              <a:spLocks/>
            </p:cNvSpPr>
            <p:nvPr/>
          </p:nvSpPr>
          <p:spPr bwMode="auto">
            <a:xfrm rot="-525423">
              <a:off x="999790" y="2356373"/>
              <a:ext cx="3010769" cy="2769549"/>
            </a:xfrm>
            <a:custGeom>
              <a:avLst/>
              <a:gdLst>
                <a:gd name="T0" fmla="*/ 0 w 3011870"/>
                <a:gd name="T1" fmla="*/ 0 h 2769615"/>
                <a:gd name="T2" fmla="*/ 2846728 w 3011870"/>
                <a:gd name="T3" fmla="*/ 95180 h 2769615"/>
                <a:gd name="T4" fmla="*/ 2791175 w 3011870"/>
                <a:gd name="T5" fmla="*/ 2275280 h 2769615"/>
                <a:gd name="T6" fmla="*/ 113079 w 3011870"/>
                <a:gd name="T7" fmla="*/ 2754461 h 2769615"/>
                <a:gd name="T8" fmla="*/ 0 w 3011870"/>
                <a:gd name="T9" fmla="*/ 0 h 2769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2" sx="99001" sy="99001" algn="tr" rotWithShape="0">
                <a:srgbClr val="000000">
                  <a:alpha val="40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grpSp>
          <p:nvGrpSpPr>
            <p:cNvPr id="13387" name="Groupe 26"/>
            <p:cNvGrpSpPr>
              <a:grpSpLocks/>
            </p:cNvGrpSpPr>
            <p:nvPr/>
          </p:nvGrpSpPr>
          <p:grpSpPr bwMode="auto">
            <a:xfrm>
              <a:off x="911151" y="2262448"/>
              <a:ext cx="3261912" cy="2876166"/>
              <a:chOff x="3851532" y="1530934"/>
              <a:chExt cx="3261912" cy="2876166"/>
            </a:xfrm>
          </p:grpSpPr>
          <p:sp>
            <p:nvSpPr>
              <p:cNvPr id="46" name="Rectangle 5"/>
              <p:cNvSpPr/>
              <p:nvPr/>
            </p:nvSpPr>
            <p:spPr>
              <a:xfrm rot="21074577">
                <a:off x="3851532" y="1530934"/>
                <a:ext cx="3117136"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ABFF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Triangle rectangle 7"/>
              <p:cNvSpPr/>
              <p:nvPr/>
            </p:nvSpPr>
            <p:spPr>
              <a:xfrm rot="14260875">
                <a:off x="6185292" y="3090550"/>
                <a:ext cx="337627" cy="1518680"/>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ABFF2B">
                      <a:shade val="30000"/>
                      <a:satMod val="115000"/>
                    </a:srgbClr>
                  </a:gs>
                  <a:gs pos="50000">
                    <a:srgbClr val="ABFF2B">
                      <a:shade val="67500"/>
                      <a:satMod val="115000"/>
                    </a:srgbClr>
                  </a:gs>
                  <a:gs pos="100000">
                    <a:srgbClr val="ABFF2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8" name="Rectangle 21"/>
          <p:cNvSpPr/>
          <p:nvPr/>
        </p:nvSpPr>
        <p:spPr>
          <a:xfrm rot="2700000">
            <a:off x="8070057" y="1504156"/>
            <a:ext cx="977900" cy="195263"/>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BEC6D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321" name="ZoneTexte 34"/>
          <p:cNvSpPr txBox="1">
            <a:spLocks noChangeArrowheads="1"/>
          </p:cNvSpPr>
          <p:nvPr/>
        </p:nvSpPr>
        <p:spPr bwMode="auto">
          <a:xfrm rot="-640952">
            <a:off x="7127875" y="1576388"/>
            <a:ext cx="16875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400" b="1" dirty="0">
                <a:solidFill>
                  <a:schemeClr val="tx1"/>
                </a:solidFill>
                <a:latin typeface="Calibri" pitchFamily="34" charset="0"/>
              </a:rPr>
              <a:t>İçişleri Bakanlığı-Dernekler Dairesi</a:t>
            </a:r>
            <a:endParaRPr lang="en-US" altLang="en-US" sz="2400" b="1" dirty="0">
              <a:solidFill>
                <a:schemeClr val="tx1"/>
              </a:solidFill>
              <a:latin typeface="Calibri" pitchFamily="34" charset="0"/>
            </a:endParaRPr>
          </a:p>
        </p:txBody>
      </p:sp>
      <p:grpSp>
        <p:nvGrpSpPr>
          <p:cNvPr id="13322" name="Groupe 39"/>
          <p:cNvGrpSpPr>
            <a:grpSpLocks/>
          </p:cNvGrpSpPr>
          <p:nvPr/>
        </p:nvGrpSpPr>
        <p:grpSpPr bwMode="auto">
          <a:xfrm>
            <a:off x="7465739" y="3414743"/>
            <a:ext cx="1731962" cy="1690688"/>
            <a:chOff x="502144" y="4009086"/>
            <a:chExt cx="2363185" cy="2387008"/>
          </a:xfrm>
        </p:grpSpPr>
        <p:sp>
          <p:nvSpPr>
            <p:cNvPr id="51" name="Rectangle 3"/>
            <p:cNvSpPr>
              <a:spLocks/>
            </p:cNvSpPr>
            <p:nvPr/>
          </p:nvSpPr>
          <p:spPr bwMode="auto">
            <a:xfrm>
              <a:off x="525970" y="4168221"/>
              <a:ext cx="2233222" cy="2174082"/>
            </a:xfrm>
            <a:custGeom>
              <a:avLst/>
              <a:gdLst>
                <a:gd name="T0" fmla="*/ 146848 w 2829131"/>
                <a:gd name="T1" fmla="*/ 0 h 2801315"/>
                <a:gd name="T2" fmla="*/ 2168936 w 2829131"/>
                <a:gd name="T3" fmla="*/ 106094 h 2801315"/>
                <a:gd name="T4" fmla="*/ 2233082 w 2829131"/>
                <a:gd name="T5" fmla="*/ 2164763 h 2801315"/>
                <a:gd name="T6" fmla="*/ 36743 w 2829131"/>
                <a:gd name="T7" fmla="*/ 2023320 h 2801315"/>
                <a:gd name="T8" fmla="*/ 146848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chemeClr val="bg1"/>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52"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ABFF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53" name="Rectangle 21"/>
          <p:cNvSpPr/>
          <p:nvPr/>
        </p:nvSpPr>
        <p:spPr>
          <a:xfrm>
            <a:off x="4211638" y="4921250"/>
            <a:ext cx="1246187" cy="236538"/>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BEC6D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324" name="ZoneTexte 34"/>
          <p:cNvSpPr txBox="1">
            <a:spLocks noChangeArrowheads="1"/>
          </p:cNvSpPr>
          <p:nvPr/>
        </p:nvSpPr>
        <p:spPr bwMode="auto">
          <a:xfrm rot="640952" flipH="1">
            <a:off x="7364904" y="3837863"/>
            <a:ext cx="16875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200" b="1" dirty="0">
                <a:solidFill>
                  <a:schemeClr val="tx1"/>
                </a:solidFill>
                <a:latin typeface="Calibri" pitchFamily="34" charset="0"/>
              </a:rPr>
              <a:t>İsveç Büyükelçiliği (SIDA)</a:t>
            </a:r>
            <a:endParaRPr lang="en-US" altLang="en-US" sz="2200" b="1" dirty="0">
              <a:solidFill>
                <a:schemeClr val="tx1"/>
              </a:solidFill>
              <a:latin typeface="Calibri" pitchFamily="34" charset="0"/>
            </a:endParaRPr>
          </a:p>
        </p:txBody>
      </p:sp>
      <p:grpSp>
        <p:nvGrpSpPr>
          <p:cNvPr id="13325" name="Groupe 38"/>
          <p:cNvGrpSpPr>
            <a:grpSpLocks/>
          </p:cNvGrpSpPr>
          <p:nvPr/>
        </p:nvGrpSpPr>
        <p:grpSpPr bwMode="auto">
          <a:xfrm>
            <a:off x="4618038" y="3789363"/>
            <a:ext cx="1593850" cy="1184275"/>
            <a:chOff x="502144" y="4005064"/>
            <a:chExt cx="2364526" cy="2391030"/>
          </a:xfrm>
        </p:grpSpPr>
        <p:sp>
          <p:nvSpPr>
            <p:cNvPr id="60" name="Rectangle 3"/>
            <p:cNvSpPr>
              <a:spLocks/>
            </p:cNvSpPr>
            <p:nvPr/>
          </p:nvSpPr>
          <p:spPr bwMode="auto">
            <a:xfrm>
              <a:off x="525695" y="4168525"/>
              <a:ext cx="2291517" cy="2173081"/>
            </a:xfrm>
            <a:custGeom>
              <a:avLst/>
              <a:gdLst>
                <a:gd name="T0" fmla="*/ 150682 w 2829131"/>
                <a:gd name="T1" fmla="*/ 0 h 2801315"/>
                <a:gd name="T2" fmla="*/ 2225553 w 2829131"/>
                <a:gd name="T3" fmla="*/ 106045 h 2801315"/>
                <a:gd name="T4" fmla="*/ 2291374 w 2829131"/>
                <a:gd name="T5" fmla="*/ 2163766 h 2801315"/>
                <a:gd name="T6" fmla="*/ 37703 w 2829131"/>
                <a:gd name="T7" fmla="*/ 2022388 h 2801315"/>
                <a:gd name="T8" fmla="*/ 150682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61" name="Rectangle 3"/>
            <p:cNvSpPr/>
            <p:nvPr/>
          </p:nvSpPr>
          <p:spPr>
            <a:xfrm>
              <a:off x="502144" y="4008268"/>
              <a:ext cx="2362170"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62" name="Rectangle 4"/>
            <p:cNvSpPr/>
            <p:nvPr/>
          </p:nvSpPr>
          <p:spPr>
            <a:xfrm>
              <a:off x="546890" y="4005064"/>
              <a:ext cx="2319780"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grpSp>
        <p:nvGrpSpPr>
          <p:cNvPr id="13326" name="Groupe 38"/>
          <p:cNvGrpSpPr>
            <a:grpSpLocks/>
          </p:cNvGrpSpPr>
          <p:nvPr/>
        </p:nvGrpSpPr>
        <p:grpSpPr bwMode="auto">
          <a:xfrm>
            <a:off x="4037013" y="4935538"/>
            <a:ext cx="1595437" cy="1185862"/>
            <a:chOff x="502144" y="4005064"/>
            <a:chExt cx="2364526" cy="2391030"/>
          </a:xfrm>
        </p:grpSpPr>
        <p:sp>
          <p:nvSpPr>
            <p:cNvPr id="71" name="Rectangle 3"/>
            <p:cNvSpPr>
              <a:spLocks/>
            </p:cNvSpPr>
            <p:nvPr/>
          </p:nvSpPr>
          <p:spPr bwMode="auto">
            <a:xfrm>
              <a:off x="525672" y="4168306"/>
              <a:ext cx="2291591" cy="2173375"/>
            </a:xfrm>
            <a:custGeom>
              <a:avLst/>
              <a:gdLst>
                <a:gd name="T0" fmla="*/ 150686 w 2829131"/>
                <a:gd name="T1" fmla="*/ 0 h 2801315"/>
                <a:gd name="T2" fmla="*/ 2225625 w 2829131"/>
                <a:gd name="T3" fmla="*/ 106059 h 2801315"/>
                <a:gd name="T4" fmla="*/ 2291448 w 2829131"/>
                <a:gd name="T5" fmla="*/ 2164059 h 2801315"/>
                <a:gd name="T6" fmla="*/ 37704 w 2829131"/>
                <a:gd name="T7" fmla="*/ 2022662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72" name="Rectangle 3"/>
            <p:cNvSpPr/>
            <p:nvPr/>
          </p:nvSpPr>
          <p:spPr>
            <a:xfrm>
              <a:off x="502144" y="4008264"/>
              <a:ext cx="2362174" cy="2387830"/>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73" name="Rectangle 4"/>
            <p:cNvSpPr/>
            <p:nvPr/>
          </p:nvSpPr>
          <p:spPr>
            <a:xfrm>
              <a:off x="546846" y="4005064"/>
              <a:ext cx="2319824" cy="467323"/>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27" name="Metin kutusu 73"/>
          <p:cNvSpPr txBox="1">
            <a:spLocks noChangeArrowheads="1"/>
          </p:cNvSpPr>
          <p:nvPr/>
        </p:nvSpPr>
        <p:spPr bwMode="auto">
          <a:xfrm>
            <a:off x="4164013" y="5172075"/>
            <a:ext cx="1409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dirty="0">
                <a:solidFill>
                  <a:schemeClr val="tx1"/>
                </a:solidFill>
                <a:latin typeface="Calibri" pitchFamily="34" charset="0"/>
              </a:rPr>
              <a:t>İngiltere Büyükelçiliği</a:t>
            </a:r>
          </a:p>
        </p:txBody>
      </p:sp>
      <p:grpSp>
        <p:nvGrpSpPr>
          <p:cNvPr id="13328" name="Groupe 38"/>
          <p:cNvGrpSpPr>
            <a:grpSpLocks/>
          </p:cNvGrpSpPr>
          <p:nvPr/>
        </p:nvGrpSpPr>
        <p:grpSpPr bwMode="auto">
          <a:xfrm>
            <a:off x="2003425" y="4779963"/>
            <a:ext cx="1595438" cy="1184275"/>
            <a:chOff x="502144" y="4005064"/>
            <a:chExt cx="2364526" cy="2391030"/>
          </a:xfrm>
        </p:grpSpPr>
        <p:sp>
          <p:nvSpPr>
            <p:cNvPr id="76" name="Rectangle 3"/>
            <p:cNvSpPr>
              <a:spLocks/>
            </p:cNvSpPr>
            <p:nvPr/>
          </p:nvSpPr>
          <p:spPr bwMode="auto">
            <a:xfrm>
              <a:off x="525672" y="4168525"/>
              <a:ext cx="2291590" cy="2173081"/>
            </a:xfrm>
            <a:custGeom>
              <a:avLst/>
              <a:gdLst>
                <a:gd name="T0" fmla="*/ 150686 w 2829131"/>
                <a:gd name="T1" fmla="*/ 0 h 2801315"/>
                <a:gd name="T2" fmla="*/ 2225624 w 2829131"/>
                <a:gd name="T3" fmla="*/ 106045 h 2801315"/>
                <a:gd name="T4" fmla="*/ 2291447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77" name="Rectangle 3"/>
            <p:cNvSpPr/>
            <p:nvPr/>
          </p:nvSpPr>
          <p:spPr>
            <a:xfrm>
              <a:off x="502144" y="4008268"/>
              <a:ext cx="2362172"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78" name="Rectangle 4"/>
            <p:cNvSpPr/>
            <p:nvPr/>
          </p:nvSpPr>
          <p:spPr>
            <a:xfrm>
              <a:off x="546847" y="4005064"/>
              <a:ext cx="2319823"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29" name="Metin kutusu 80"/>
          <p:cNvSpPr txBox="1">
            <a:spLocks noChangeArrowheads="1"/>
          </p:cNvSpPr>
          <p:nvPr/>
        </p:nvSpPr>
        <p:spPr bwMode="auto">
          <a:xfrm>
            <a:off x="3865563" y="2855913"/>
            <a:ext cx="1289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a:solidFill>
                  <a:schemeClr val="tx1"/>
                </a:solidFill>
                <a:latin typeface="Calibri" pitchFamily="34" charset="0"/>
              </a:rPr>
              <a:t>Girişimcilik</a:t>
            </a:r>
          </a:p>
        </p:txBody>
      </p:sp>
      <p:grpSp>
        <p:nvGrpSpPr>
          <p:cNvPr id="13330" name="Groupe 38"/>
          <p:cNvGrpSpPr>
            <a:grpSpLocks/>
          </p:cNvGrpSpPr>
          <p:nvPr/>
        </p:nvGrpSpPr>
        <p:grpSpPr bwMode="auto">
          <a:xfrm>
            <a:off x="3852863" y="2371725"/>
            <a:ext cx="1595437" cy="1184275"/>
            <a:chOff x="502144" y="4005064"/>
            <a:chExt cx="2364526" cy="2391030"/>
          </a:xfrm>
        </p:grpSpPr>
        <p:sp>
          <p:nvSpPr>
            <p:cNvPr id="83" name="Rectangle 3"/>
            <p:cNvSpPr>
              <a:spLocks/>
            </p:cNvSpPr>
            <p:nvPr/>
          </p:nvSpPr>
          <p:spPr bwMode="auto">
            <a:xfrm>
              <a:off x="525672" y="4168527"/>
              <a:ext cx="2291591" cy="2173081"/>
            </a:xfrm>
            <a:custGeom>
              <a:avLst/>
              <a:gdLst>
                <a:gd name="T0" fmla="*/ 150686 w 2829131"/>
                <a:gd name="T1" fmla="*/ 0 h 2801315"/>
                <a:gd name="T2" fmla="*/ 2225625 w 2829131"/>
                <a:gd name="T3" fmla="*/ 106045 h 2801315"/>
                <a:gd name="T4" fmla="*/ 2291448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84" name="Rectangle 3"/>
            <p:cNvSpPr/>
            <p:nvPr/>
          </p:nvSpPr>
          <p:spPr>
            <a:xfrm>
              <a:off x="502144" y="4008270"/>
              <a:ext cx="2362174" cy="2387824"/>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85" name="Rectangle 4"/>
            <p:cNvSpPr/>
            <p:nvPr/>
          </p:nvSpPr>
          <p:spPr>
            <a:xfrm>
              <a:off x="546846" y="4005064"/>
              <a:ext cx="2319824"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86" name="Metin kutusu 85"/>
          <p:cNvSpPr txBox="1"/>
          <p:nvPr/>
        </p:nvSpPr>
        <p:spPr>
          <a:xfrm>
            <a:off x="3997325" y="2724150"/>
            <a:ext cx="1289050" cy="461963"/>
          </a:xfrm>
          <a:prstGeom prst="rect">
            <a:avLst/>
          </a:prstGeom>
          <a:noFill/>
        </p:spPr>
        <p:txBody>
          <a:bodyPr>
            <a:spAutoFit/>
          </a:bodyPr>
          <a:lstStyle/>
          <a:p>
            <a:pPr algn="ctr">
              <a:defRPr/>
            </a:pPr>
            <a:r>
              <a:rPr lang="tr-TR" b="1" dirty="0">
                <a:latin typeface="+mj-lt"/>
              </a:rPr>
              <a:t>SODES</a:t>
            </a:r>
          </a:p>
        </p:txBody>
      </p:sp>
      <p:sp>
        <p:nvSpPr>
          <p:cNvPr id="13332" name="Metin kutusu 86"/>
          <p:cNvSpPr txBox="1">
            <a:spLocks noChangeArrowheads="1"/>
          </p:cNvSpPr>
          <p:nvPr/>
        </p:nvSpPr>
        <p:spPr bwMode="auto">
          <a:xfrm>
            <a:off x="5943600" y="2630488"/>
            <a:ext cx="1289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a:solidFill>
                  <a:schemeClr val="tx1"/>
                </a:solidFill>
                <a:latin typeface="Calibri" pitchFamily="34" charset="0"/>
              </a:rPr>
              <a:t>Girişimcilik</a:t>
            </a:r>
          </a:p>
        </p:txBody>
      </p:sp>
      <p:grpSp>
        <p:nvGrpSpPr>
          <p:cNvPr id="13333" name="Groupe 38"/>
          <p:cNvGrpSpPr>
            <a:grpSpLocks/>
          </p:cNvGrpSpPr>
          <p:nvPr/>
        </p:nvGrpSpPr>
        <p:grpSpPr bwMode="auto">
          <a:xfrm>
            <a:off x="5735638" y="2551113"/>
            <a:ext cx="1595437" cy="1184275"/>
            <a:chOff x="502144" y="4005064"/>
            <a:chExt cx="2364526" cy="2391030"/>
          </a:xfrm>
        </p:grpSpPr>
        <p:sp>
          <p:nvSpPr>
            <p:cNvPr id="89" name="Rectangle 3"/>
            <p:cNvSpPr>
              <a:spLocks/>
            </p:cNvSpPr>
            <p:nvPr/>
          </p:nvSpPr>
          <p:spPr bwMode="auto">
            <a:xfrm>
              <a:off x="525672" y="4168525"/>
              <a:ext cx="2291591" cy="2173081"/>
            </a:xfrm>
            <a:custGeom>
              <a:avLst/>
              <a:gdLst>
                <a:gd name="T0" fmla="*/ 150686 w 2829131"/>
                <a:gd name="T1" fmla="*/ 0 h 2801315"/>
                <a:gd name="T2" fmla="*/ 2225625 w 2829131"/>
                <a:gd name="T3" fmla="*/ 106045 h 2801315"/>
                <a:gd name="T4" fmla="*/ 2291448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90" name="Rectangle 3"/>
            <p:cNvSpPr/>
            <p:nvPr/>
          </p:nvSpPr>
          <p:spPr>
            <a:xfrm>
              <a:off x="502144" y="4008268"/>
              <a:ext cx="2362174"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91" name="Rectangle 4"/>
            <p:cNvSpPr/>
            <p:nvPr/>
          </p:nvSpPr>
          <p:spPr>
            <a:xfrm>
              <a:off x="546846" y="4005064"/>
              <a:ext cx="2319824"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34" name="Metin kutusu 91"/>
          <p:cNvSpPr txBox="1">
            <a:spLocks noChangeArrowheads="1"/>
          </p:cNvSpPr>
          <p:nvPr/>
        </p:nvSpPr>
        <p:spPr bwMode="auto">
          <a:xfrm>
            <a:off x="5903913" y="2671763"/>
            <a:ext cx="12890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100" b="1" dirty="0">
                <a:solidFill>
                  <a:schemeClr val="tx1"/>
                </a:solidFill>
                <a:latin typeface="Calibri" pitchFamily="34" charset="0"/>
              </a:rPr>
              <a:t>Gençlik ve Spor Bakanlığı</a:t>
            </a:r>
          </a:p>
        </p:txBody>
      </p:sp>
      <p:grpSp>
        <p:nvGrpSpPr>
          <p:cNvPr id="13335" name="Groupe 38"/>
          <p:cNvGrpSpPr>
            <a:grpSpLocks/>
          </p:cNvGrpSpPr>
          <p:nvPr/>
        </p:nvGrpSpPr>
        <p:grpSpPr bwMode="auto">
          <a:xfrm>
            <a:off x="430213" y="3395663"/>
            <a:ext cx="1597025" cy="1185862"/>
            <a:chOff x="502144" y="4005064"/>
            <a:chExt cx="2364526" cy="2391030"/>
          </a:xfrm>
        </p:grpSpPr>
        <p:sp>
          <p:nvSpPr>
            <p:cNvPr id="95" name="Rectangle 3"/>
            <p:cNvSpPr>
              <a:spLocks/>
            </p:cNvSpPr>
            <p:nvPr/>
          </p:nvSpPr>
          <p:spPr bwMode="auto">
            <a:xfrm>
              <a:off x="525648" y="4168306"/>
              <a:ext cx="2291662" cy="2173375"/>
            </a:xfrm>
            <a:custGeom>
              <a:avLst/>
              <a:gdLst>
                <a:gd name="T0" fmla="*/ 150691 w 2829131"/>
                <a:gd name="T1" fmla="*/ 0 h 2801315"/>
                <a:gd name="T2" fmla="*/ 2225694 w 2829131"/>
                <a:gd name="T3" fmla="*/ 106059 h 2801315"/>
                <a:gd name="T4" fmla="*/ 2291519 w 2829131"/>
                <a:gd name="T5" fmla="*/ 2164059 h 2801315"/>
                <a:gd name="T6" fmla="*/ 37705 w 2829131"/>
                <a:gd name="T7" fmla="*/ 2022662 h 2801315"/>
                <a:gd name="T8" fmla="*/ 150691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96" name="Rectangle 3"/>
            <p:cNvSpPr/>
            <p:nvPr/>
          </p:nvSpPr>
          <p:spPr>
            <a:xfrm>
              <a:off x="502144" y="4008264"/>
              <a:ext cx="2362175" cy="2387830"/>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97" name="Rectangle 4"/>
            <p:cNvSpPr/>
            <p:nvPr/>
          </p:nvSpPr>
          <p:spPr>
            <a:xfrm>
              <a:off x="546801" y="4005064"/>
              <a:ext cx="2319869" cy="467323"/>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36" name="Metin kutusu 98"/>
          <p:cNvSpPr txBox="1">
            <a:spLocks noChangeArrowheads="1"/>
          </p:cNvSpPr>
          <p:nvPr/>
        </p:nvSpPr>
        <p:spPr bwMode="auto">
          <a:xfrm>
            <a:off x="2111375" y="4922838"/>
            <a:ext cx="145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dirty="0">
                <a:solidFill>
                  <a:schemeClr val="tx1"/>
                </a:solidFill>
                <a:latin typeface="Calibri" pitchFamily="34" charset="0"/>
              </a:rPr>
              <a:t>Japonya Büyükelçiliği</a:t>
            </a:r>
          </a:p>
        </p:txBody>
      </p:sp>
      <p:sp>
        <p:nvSpPr>
          <p:cNvPr id="13337" name="Metin kutusu 106"/>
          <p:cNvSpPr txBox="1">
            <a:spLocks noChangeArrowheads="1"/>
          </p:cNvSpPr>
          <p:nvPr/>
        </p:nvSpPr>
        <p:spPr bwMode="auto">
          <a:xfrm>
            <a:off x="576263" y="3422650"/>
            <a:ext cx="1289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000" b="1" dirty="0">
                <a:solidFill>
                  <a:schemeClr val="tx1"/>
                </a:solidFill>
                <a:latin typeface="Calibri" pitchFamily="34" charset="0"/>
              </a:rPr>
              <a:t>Kültür ve Turizm Bakanlığı</a:t>
            </a:r>
          </a:p>
        </p:txBody>
      </p:sp>
      <p:grpSp>
        <p:nvGrpSpPr>
          <p:cNvPr id="13338" name="Groupe 38"/>
          <p:cNvGrpSpPr>
            <a:grpSpLocks/>
          </p:cNvGrpSpPr>
          <p:nvPr/>
        </p:nvGrpSpPr>
        <p:grpSpPr bwMode="auto">
          <a:xfrm>
            <a:off x="174625" y="4973638"/>
            <a:ext cx="1595438" cy="1184275"/>
            <a:chOff x="502144" y="4005064"/>
            <a:chExt cx="2364526" cy="2391030"/>
          </a:xfrm>
        </p:grpSpPr>
        <p:sp>
          <p:nvSpPr>
            <p:cNvPr id="109" name="Rectangle 3"/>
            <p:cNvSpPr>
              <a:spLocks/>
            </p:cNvSpPr>
            <p:nvPr/>
          </p:nvSpPr>
          <p:spPr bwMode="auto">
            <a:xfrm>
              <a:off x="525672" y="4168525"/>
              <a:ext cx="2291590" cy="2173081"/>
            </a:xfrm>
            <a:custGeom>
              <a:avLst/>
              <a:gdLst>
                <a:gd name="T0" fmla="*/ 150686 w 2829131"/>
                <a:gd name="T1" fmla="*/ 0 h 2801315"/>
                <a:gd name="T2" fmla="*/ 2225624 w 2829131"/>
                <a:gd name="T3" fmla="*/ 106045 h 2801315"/>
                <a:gd name="T4" fmla="*/ 2291447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10" name="Rectangle 3"/>
            <p:cNvSpPr/>
            <p:nvPr/>
          </p:nvSpPr>
          <p:spPr>
            <a:xfrm>
              <a:off x="502144" y="4008268"/>
              <a:ext cx="2362172"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111" name="Rectangle 4"/>
            <p:cNvSpPr/>
            <p:nvPr/>
          </p:nvSpPr>
          <p:spPr>
            <a:xfrm>
              <a:off x="546847" y="4005064"/>
              <a:ext cx="2319823"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12" name="Metin kutusu 111"/>
          <p:cNvSpPr txBox="1"/>
          <p:nvPr/>
        </p:nvSpPr>
        <p:spPr>
          <a:xfrm>
            <a:off x="257175" y="5343525"/>
            <a:ext cx="1428750" cy="369888"/>
          </a:xfrm>
          <a:prstGeom prst="rect">
            <a:avLst/>
          </a:prstGeom>
          <a:noFill/>
        </p:spPr>
        <p:txBody>
          <a:bodyPr>
            <a:spAutoFit/>
          </a:bodyPr>
          <a:lstStyle/>
          <a:p>
            <a:pPr algn="ctr">
              <a:defRPr/>
            </a:pPr>
            <a:r>
              <a:rPr lang="tr-TR" sz="1800" dirty="0">
                <a:latin typeface="+mj-lt"/>
              </a:rPr>
              <a:t>EDES</a:t>
            </a:r>
          </a:p>
        </p:txBody>
      </p:sp>
      <p:grpSp>
        <p:nvGrpSpPr>
          <p:cNvPr id="13340" name="Groupe 38"/>
          <p:cNvGrpSpPr>
            <a:grpSpLocks/>
          </p:cNvGrpSpPr>
          <p:nvPr/>
        </p:nvGrpSpPr>
        <p:grpSpPr bwMode="auto">
          <a:xfrm>
            <a:off x="2082800" y="1381125"/>
            <a:ext cx="1595438" cy="1184275"/>
            <a:chOff x="502144" y="4005064"/>
            <a:chExt cx="2364526" cy="2391030"/>
          </a:xfrm>
        </p:grpSpPr>
        <p:sp>
          <p:nvSpPr>
            <p:cNvPr id="114" name="Rectangle 3"/>
            <p:cNvSpPr>
              <a:spLocks/>
            </p:cNvSpPr>
            <p:nvPr/>
          </p:nvSpPr>
          <p:spPr bwMode="auto">
            <a:xfrm>
              <a:off x="525672" y="4168527"/>
              <a:ext cx="2291590" cy="2173081"/>
            </a:xfrm>
            <a:custGeom>
              <a:avLst/>
              <a:gdLst>
                <a:gd name="T0" fmla="*/ 150686 w 2829131"/>
                <a:gd name="T1" fmla="*/ 0 h 2801315"/>
                <a:gd name="T2" fmla="*/ 2225624 w 2829131"/>
                <a:gd name="T3" fmla="*/ 106045 h 2801315"/>
                <a:gd name="T4" fmla="*/ 2291447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15" name="Rectangle 3"/>
            <p:cNvSpPr/>
            <p:nvPr/>
          </p:nvSpPr>
          <p:spPr>
            <a:xfrm>
              <a:off x="502144" y="4008270"/>
              <a:ext cx="2362172" cy="2387824"/>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116" name="Rectangle 4"/>
            <p:cNvSpPr/>
            <p:nvPr/>
          </p:nvSpPr>
          <p:spPr>
            <a:xfrm>
              <a:off x="546847" y="4005064"/>
              <a:ext cx="2319823"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41" name="Metin kutusu 116"/>
          <p:cNvSpPr txBox="1">
            <a:spLocks noChangeArrowheads="1"/>
          </p:cNvSpPr>
          <p:nvPr/>
        </p:nvSpPr>
        <p:spPr bwMode="auto">
          <a:xfrm>
            <a:off x="2132013" y="3395663"/>
            <a:ext cx="1289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a:solidFill>
                  <a:schemeClr val="tx1"/>
                </a:solidFill>
                <a:latin typeface="Calibri" pitchFamily="34" charset="0"/>
              </a:rPr>
              <a:t>Hayatboyu Öğrenme</a:t>
            </a:r>
          </a:p>
        </p:txBody>
      </p:sp>
      <p:grpSp>
        <p:nvGrpSpPr>
          <p:cNvPr id="13342" name="Groupe 38"/>
          <p:cNvGrpSpPr>
            <a:grpSpLocks/>
          </p:cNvGrpSpPr>
          <p:nvPr/>
        </p:nvGrpSpPr>
        <p:grpSpPr bwMode="auto">
          <a:xfrm>
            <a:off x="2116138" y="3094038"/>
            <a:ext cx="1595437" cy="1185862"/>
            <a:chOff x="502144" y="4005064"/>
            <a:chExt cx="2364526" cy="2391030"/>
          </a:xfrm>
        </p:grpSpPr>
        <p:sp>
          <p:nvSpPr>
            <p:cNvPr id="119" name="Rectangle 3"/>
            <p:cNvSpPr>
              <a:spLocks/>
            </p:cNvSpPr>
            <p:nvPr/>
          </p:nvSpPr>
          <p:spPr bwMode="auto">
            <a:xfrm>
              <a:off x="525672" y="4168306"/>
              <a:ext cx="2291591" cy="2173375"/>
            </a:xfrm>
            <a:custGeom>
              <a:avLst/>
              <a:gdLst>
                <a:gd name="T0" fmla="*/ 150686 w 2829131"/>
                <a:gd name="T1" fmla="*/ 0 h 2801315"/>
                <a:gd name="T2" fmla="*/ 2225625 w 2829131"/>
                <a:gd name="T3" fmla="*/ 106059 h 2801315"/>
                <a:gd name="T4" fmla="*/ 2291448 w 2829131"/>
                <a:gd name="T5" fmla="*/ 2164059 h 2801315"/>
                <a:gd name="T6" fmla="*/ 37704 w 2829131"/>
                <a:gd name="T7" fmla="*/ 2022662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20" name="Rectangle 3"/>
            <p:cNvSpPr/>
            <p:nvPr/>
          </p:nvSpPr>
          <p:spPr>
            <a:xfrm>
              <a:off x="502144" y="4008264"/>
              <a:ext cx="2362174" cy="2387830"/>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121" name="Rectangle 4"/>
            <p:cNvSpPr/>
            <p:nvPr/>
          </p:nvSpPr>
          <p:spPr>
            <a:xfrm>
              <a:off x="546846" y="4005064"/>
              <a:ext cx="2319824" cy="467323"/>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43" name="Metin kutusu 121"/>
          <p:cNvSpPr txBox="1">
            <a:spLocks noChangeArrowheads="1"/>
          </p:cNvSpPr>
          <p:nvPr/>
        </p:nvSpPr>
        <p:spPr bwMode="auto">
          <a:xfrm>
            <a:off x="2276475" y="3303588"/>
            <a:ext cx="1289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400" b="1" dirty="0">
                <a:solidFill>
                  <a:schemeClr val="tx1"/>
                </a:solidFill>
                <a:latin typeface="Calibri" pitchFamily="34" charset="0"/>
              </a:rPr>
              <a:t>Yurtdışı Türkler</a:t>
            </a:r>
          </a:p>
        </p:txBody>
      </p:sp>
      <p:sp>
        <p:nvSpPr>
          <p:cNvPr id="13344" name="Metin kutusu 122"/>
          <p:cNvSpPr txBox="1">
            <a:spLocks noChangeArrowheads="1"/>
          </p:cNvSpPr>
          <p:nvPr/>
        </p:nvSpPr>
        <p:spPr bwMode="auto">
          <a:xfrm>
            <a:off x="2195513" y="1697038"/>
            <a:ext cx="146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400" b="1">
                <a:solidFill>
                  <a:schemeClr val="tx1"/>
                </a:solidFill>
                <a:latin typeface="Calibri" pitchFamily="34" charset="0"/>
              </a:rPr>
              <a:t>TÜBİTAK</a:t>
            </a:r>
          </a:p>
        </p:txBody>
      </p:sp>
      <p:sp>
        <p:nvSpPr>
          <p:cNvPr id="13345" name="Metin kutusu 123"/>
          <p:cNvSpPr txBox="1">
            <a:spLocks noChangeArrowheads="1"/>
          </p:cNvSpPr>
          <p:nvPr/>
        </p:nvSpPr>
        <p:spPr bwMode="auto">
          <a:xfrm>
            <a:off x="4949825" y="1562100"/>
            <a:ext cx="128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a:solidFill>
                  <a:schemeClr val="tx1"/>
                </a:solidFill>
                <a:latin typeface="Calibri" pitchFamily="34" charset="0"/>
              </a:rPr>
              <a:t>Girişimcilik</a:t>
            </a:r>
          </a:p>
        </p:txBody>
      </p:sp>
      <p:grpSp>
        <p:nvGrpSpPr>
          <p:cNvPr id="13346" name="Groupe 38"/>
          <p:cNvGrpSpPr>
            <a:grpSpLocks/>
          </p:cNvGrpSpPr>
          <p:nvPr/>
        </p:nvGrpSpPr>
        <p:grpSpPr bwMode="auto">
          <a:xfrm>
            <a:off x="4972050" y="1279525"/>
            <a:ext cx="1595438" cy="1185863"/>
            <a:chOff x="502144" y="4005064"/>
            <a:chExt cx="2364526" cy="2391030"/>
          </a:xfrm>
        </p:grpSpPr>
        <p:sp>
          <p:nvSpPr>
            <p:cNvPr id="126" name="Rectangle 3"/>
            <p:cNvSpPr>
              <a:spLocks/>
            </p:cNvSpPr>
            <p:nvPr/>
          </p:nvSpPr>
          <p:spPr bwMode="auto">
            <a:xfrm>
              <a:off x="525672" y="4168308"/>
              <a:ext cx="2291590" cy="2173371"/>
            </a:xfrm>
            <a:custGeom>
              <a:avLst/>
              <a:gdLst>
                <a:gd name="T0" fmla="*/ 150686 w 2829131"/>
                <a:gd name="T1" fmla="*/ 0 h 2801315"/>
                <a:gd name="T2" fmla="*/ 2225624 w 2829131"/>
                <a:gd name="T3" fmla="*/ 106059 h 2801315"/>
                <a:gd name="T4" fmla="*/ 2291447 w 2829131"/>
                <a:gd name="T5" fmla="*/ 2164055 h 2801315"/>
                <a:gd name="T6" fmla="*/ 37704 w 2829131"/>
                <a:gd name="T7" fmla="*/ 202265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27" name="Rectangle 3"/>
            <p:cNvSpPr/>
            <p:nvPr/>
          </p:nvSpPr>
          <p:spPr>
            <a:xfrm>
              <a:off x="502144" y="4008266"/>
              <a:ext cx="2362172" cy="238782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128" name="Rectangle 4"/>
            <p:cNvSpPr/>
            <p:nvPr/>
          </p:nvSpPr>
          <p:spPr>
            <a:xfrm>
              <a:off x="546847" y="4005064"/>
              <a:ext cx="2319823" cy="467323"/>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29" name="Metin kutusu 128"/>
          <p:cNvSpPr txBox="1"/>
          <p:nvPr/>
        </p:nvSpPr>
        <p:spPr>
          <a:xfrm>
            <a:off x="5140325" y="1647825"/>
            <a:ext cx="1289050" cy="460375"/>
          </a:xfrm>
          <a:prstGeom prst="rect">
            <a:avLst/>
          </a:prstGeom>
          <a:noFill/>
        </p:spPr>
        <p:txBody>
          <a:bodyPr>
            <a:spAutoFit/>
          </a:bodyPr>
          <a:lstStyle/>
          <a:p>
            <a:pPr algn="ctr">
              <a:defRPr/>
            </a:pPr>
            <a:r>
              <a:rPr lang="tr-TR" b="1" dirty="0">
                <a:latin typeface="+mj-lt"/>
              </a:rPr>
              <a:t>KOSGEB</a:t>
            </a:r>
          </a:p>
        </p:txBody>
      </p:sp>
      <p:sp>
        <p:nvSpPr>
          <p:cNvPr id="13348" name="Metin kutusu 3"/>
          <p:cNvSpPr txBox="1">
            <a:spLocks noChangeArrowheads="1"/>
          </p:cNvSpPr>
          <p:nvPr/>
        </p:nvSpPr>
        <p:spPr bwMode="auto">
          <a:xfrm>
            <a:off x="4826000" y="3971925"/>
            <a:ext cx="13922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dirty="0">
                <a:solidFill>
                  <a:schemeClr val="tx1"/>
                </a:solidFill>
                <a:latin typeface="Calibri" pitchFamily="34" charset="0"/>
              </a:rPr>
              <a:t>Hollanda Büyükelçiliği</a:t>
            </a:r>
          </a:p>
          <a:p>
            <a:pPr algn="ctr" eaLnBrk="1" hangingPunct="1">
              <a:spcBef>
                <a:spcPct val="0"/>
              </a:spcBef>
              <a:buFontTx/>
              <a:buNone/>
            </a:pPr>
            <a:r>
              <a:rPr lang="tr-TR" altLang="en-US" sz="1800" dirty="0">
                <a:solidFill>
                  <a:schemeClr val="tx1"/>
                </a:solidFill>
                <a:latin typeface="Calibri" pitchFamily="34" charset="0"/>
              </a:rPr>
              <a:t>(MATRA)</a:t>
            </a:r>
          </a:p>
        </p:txBody>
      </p:sp>
      <p:grpSp>
        <p:nvGrpSpPr>
          <p:cNvPr id="13349" name="Groupe 38"/>
          <p:cNvGrpSpPr>
            <a:grpSpLocks/>
          </p:cNvGrpSpPr>
          <p:nvPr/>
        </p:nvGrpSpPr>
        <p:grpSpPr bwMode="auto">
          <a:xfrm>
            <a:off x="5713413" y="5089525"/>
            <a:ext cx="1595437" cy="1184275"/>
            <a:chOff x="502144" y="4005064"/>
            <a:chExt cx="2364526" cy="2391030"/>
          </a:xfrm>
        </p:grpSpPr>
        <p:sp>
          <p:nvSpPr>
            <p:cNvPr id="94" name="Rectangle 3"/>
            <p:cNvSpPr>
              <a:spLocks/>
            </p:cNvSpPr>
            <p:nvPr/>
          </p:nvSpPr>
          <p:spPr bwMode="auto">
            <a:xfrm>
              <a:off x="525672" y="4168527"/>
              <a:ext cx="2291591" cy="2173081"/>
            </a:xfrm>
            <a:custGeom>
              <a:avLst/>
              <a:gdLst>
                <a:gd name="T0" fmla="*/ 150686 w 2829131"/>
                <a:gd name="T1" fmla="*/ 0 h 2801315"/>
                <a:gd name="T2" fmla="*/ 2225625 w 2829131"/>
                <a:gd name="T3" fmla="*/ 106045 h 2801315"/>
                <a:gd name="T4" fmla="*/ 2291448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02" name="Rectangle 3"/>
            <p:cNvSpPr/>
            <p:nvPr/>
          </p:nvSpPr>
          <p:spPr>
            <a:xfrm>
              <a:off x="502144" y="4008270"/>
              <a:ext cx="2362174" cy="2387824"/>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108" name="Rectangle 4"/>
            <p:cNvSpPr/>
            <p:nvPr/>
          </p:nvSpPr>
          <p:spPr>
            <a:xfrm>
              <a:off x="546846" y="4005064"/>
              <a:ext cx="2319824"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50" name="Metin kutusu 112"/>
          <p:cNvSpPr txBox="1">
            <a:spLocks noChangeArrowheads="1"/>
          </p:cNvSpPr>
          <p:nvPr/>
        </p:nvSpPr>
        <p:spPr bwMode="auto">
          <a:xfrm>
            <a:off x="5800725" y="5197475"/>
            <a:ext cx="1392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a:solidFill>
                  <a:schemeClr val="tx1"/>
                </a:solidFill>
                <a:latin typeface="Calibri" pitchFamily="34" charset="0"/>
              </a:rPr>
              <a:t>Yerli ve Yabancı Vakıflar</a:t>
            </a:r>
          </a:p>
        </p:txBody>
      </p:sp>
      <p:grpSp>
        <p:nvGrpSpPr>
          <p:cNvPr id="82" name="Groupe 38"/>
          <p:cNvGrpSpPr>
            <a:grpSpLocks/>
          </p:cNvGrpSpPr>
          <p:nvPr/>
        </p:nvGrpSpPr>
        <p:grpSpPr bwMode="auto">
          <a:xfrm>
            <a:off x="7454901" y="5143500"/>
            <a:ext cx="1595438" cy="1184275"/>
            <a:chOff x="502144" y="4005064"/>
            <a:chExt cx="2364526" cy="2391030"/>
          </a:xfrm>
        </p:grpSpPr>
        <p:sp>
          <p:nvSpPr>
            <p:cNvPr id="87" name="Rectangle 3"/>
            <p:cNvSpPr>
              <a:spLocks/>
            </p:cNvSpPr>
            <p:nvPr/>
          </p:nvSpPr>
          <p:spPr bwMode="auto">
            <a:xfrm>
              <a:off x="525672" y="4168525"/>
              <a:ext cx="2291590" cy="2173081"/>
            </a:xfrm>
            <a:custGeom>
              <a:avLst/>
              <a:gdLst>
                <a:gd name="T0" fmla="*/ 150686 w 2829131"/>
                <a:gd name="T1" fmla="*/ 0 h 2801315"/>
                <a:gd name="T2" fmla="*/ 2225624 w 2829131"/>
                <a:gd name="T3" fmla="*/ 106045 h 2801315"/>
                <a:gd name="T4" fmla="*/ 2291447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88" name="Rectangle 3"/>
            <p:cNvSpPr/>
            <p:nvPr/>
          </p:nvSpPr>
          <p:spPr>
            <a:xfrm>
              <a:off x="502144" y="4008268"/>
              <a:ext cx="2362172"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r>
                <a:rPr lang="tr-TR" sz="2200" b="1" dirty="0">
                  <a:latin typeface="Calibri" pitchFamily="34" charset="0"/>
                </a:rPr>
                <a:t>EUD</a:t>
              </a:r>
              <a:endParaRPr lang="fr-FR" sz="2200" b="1" dirty="0">
                <a:latin typeface="Calibri" pitchFamily="34" charset="0"/>
              </a:endParaRPr>
            </a:p>
          </p:txBody>
        </p:sp>
        <p:sp>
          <p:nvSpPr>
            <p:cNvPr id="92" name="Rectangle 4"/>
            <p:cNvSpPr/>
            <p:nvPr/>
          </p:nvSpPr>
          <p:spPr>
            <a:xfrm>
              <a:off x="546847" y="4005064"/>
              <a:ext cx="2319823"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grpSp>
        <p:nvGrpSpPr>
          <p:cNvPr id="101" name="Groupe 38"/>
          <p:cNvGrpSpPr>
            <a:grpSpLocks/>
          </p:cNvGrpSpPr>
          <p:nvPr/>
        </p:nvGrpSpPr>
        <p:grpSpPr bwMode="auto">
          <a:xfrm>
            <a:off x="3060425" y="3913187"/>
            <a:ext cx="1595438" cy="1184275"/>
            <a:chOff x="502144" y="4005064"/>
            <a:chExt cx="2364526" cy="2391030"/>
          </a:xfrm>
        </p:grpSpPr>
        <p:sp>
          <p:nvSpPr>
            <p:cNvPr id="103" name="Rectangle 3"/>
            <p:cNvSpPr>
              <a:spLocks/>
            </p:cNvSpPr>
            <p:nvPr/>
          </p:nvSpPr>
          <p:spPr bwMode="auto">
            <a:xfrm>
              <a:off x="525672" y="4168525"/>
              <a:ext cx="2291590" cy="2173081"/>
            </a:xfrm>
            <a:custGeom>
              <a:avLst/>
              <a:gdLst>
                <a:gd name="T0" fmla="*/ 150686 w 2829131"/>
                <a:gd name="T1" fmla="*/ 0 h 2801315"/>
                <a:gd name="T2" fmla="*/ 2225624 w 2829131"/>
                <a:gd name="T3" fmla="*/ 106045 h 2801315"/>
                <a:gd name="T4" fmla="*/ 2291447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04" name="Rectangle 3"/>
            <p:cNvSpPr/>
            <p:nvPr/>
          </p:nvSpPr>
          <p:spPr>
            <a:xfrm>
              <a:off x="502144" y="4008268"/>
              <a:ext cx="2362172"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r>
                <a:rPr lang="tr-TR" sz="2200" b="1" dirty="0" err="1">
                  <a:latin typeface="Calibri" pitchFamily="34" charset="0"/>
                </a:rPr>
                <a:t>Erasmus</a:t>
              </a:r>
              <a:r>
                <a:rPr lang="tr-TR" sz="2200" b="1" dirty="0">
                  <a:latin typeface="Calibri" pitchFamily="34" charset="0"/>
                </a:rPr>
                <a:t>+</a:t>
              </a:r>
              <a:endParaRPr lang="fr-FR" sz="2200" b="1" dirty="0">
                <a:latin typeface="Calibri" pitchFamily="34" charset="0"/>
              </a:endParaRPr>
            </a:p>
          </p:txBody>
        </p:sp>
        <p:sp>
          <p:nvSpPr>
            <p:cNvPr id="105" name="Rectangle 4"/>
            <p:cNvSpPr/>
            <p:nvPr/>
          </p:nvSpPr>
          <p:spPr>
            <a:xfrm>
              <a:off x="546847" y="4005064"/>
              <a:ext cx="2319823"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Tree>
    <p:extLst>
      <p:ext uri="{BB962C8B-B14F-4D97-AF65-F5344CB8AC3E}">
        <p14:creationId xmlns:p14="http://schemas.microsoft.com/office/powerpoint/2010/main" val="1693028291"/>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501" y="1916832"/>
            <a:ext cx="2110964" cy="2110964"/>
          </a:xfrm>
          <a:prstGeom prst="rect">
            <a:avLst/>
          </a:prstGeom>
          <a:ln>
            <a:noFill/>
          </a:ln>
          <a:effectLst>
            <a:softEdge rad="112500"/>
          </a:effectLst>
        </p:spPr>
      </p:pic>
      <p:sp>
        <p:nvSpPr>
          <p:cNvPr id="3" name="Metin kutusu 2"/>
          <p:cNvSpPr txBox="1"/>
          <p:nvPr/>
        </p:nvSpPr>
        <p:spPr>
          <a:xfrm>
            <a:off x="1115616" y="4221088"/>
            <a:ext cx="6624735" cy="707886"/>
          </a:xfrm>
          <a:prstGeom prst="rect">
            <a:avLst/>
          </a:prstGeom>
          <a:noFill/>
        </p:spPr>
        <p:txBody>
          <a:bodyPr wrap="square">
            <a:spAutoFit/>
          </a:bodyPr>
          <a:lstStyle/>
          <a:p>
            <a:pPr algn="ctr">
              <a:defRPr/>
            </a:pPr>
            <a:r>
              <a:rPr lang="tr-TR" sz="4000" b="1" dirty="0">
                <a:solidFill>
                  <a:srgbClr val="C00000"/>
                </a:solidFill>
                <a:latin typeface="+mj-lt"/>
              </a:rPr>
              <a:t>İlginize teşekkür </a:t>
            </a:r>
            <a:r>
              <a:rPr lang="tr-TR" sz="4000" b="1" dirty="0" smtClean="0">
                <a:solidFill>
                  <a:srgbClr val="C00000"/>
                </a:solidFill>
                <a:latin typeface="+mj-lt"/>
              </a:rPr>
              <a:t>ederiz</a:t>
            </a:r>
            <a:endParaRPr lang="tr-TR" b="1" dirty="0">
              <a:solidFill>
                <a:srgbClr val="C00000"/>
              </a:solidFill>
              <a:latin typeface="+mj-lt"/>
            </a:endParaRP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5288" y="2492375"/>
            <a:ext cx="8280400" cy="852488"/>
          </a:xfrm>
          <a:prstGeom prst="rect">
            <a:avLst/>
          </a:prstGeom>
          <a:noFill/>
          <a:ln w="9525">
            <a:noFill/>
            <a:miter lim="800000"/>
            <a:headEnd/>
            <a:tailEnd/>
          </a:ln>
        </p:spPr>
        <p:txBody>
          <a:bodyPr/>
          <a:lstStyle/>
          <a:p>
            <a:pPr algn="ctr">
              <a:lnSpc>
                <a:spcPct val="80000"/>
              </a:lnSpc>
              <a:buClr>
                <a:schemeClr val="accent2"/>
              </a:buClr>
              <a:buFont typeface="Wingdings" pitchFamily="2" charset="2"/>
              <a:buNone/>
              <a:defRPr/>
            </a:pPr>
            <a:endParaRPr lang="tr-TR" sz="600" b="1" i="0" dirty="0">
              <a:solidFill>
                <a:srgbClr val="800000"/>
              </a:solidFill>
              <a:effectLst>
                <a:outerShdw blurRad="38100" dist="38100" dir="2700000" algn="tl">
                  <a:srgbClr val="C0C0C0"/>
                </a:outerShdw>
              </a:effectLst>
              <a:latin typeface="+mj-lt"/>
              <a:cs typeface="+mn-cs"/>
            </a:endParaRPr>
          </a:p>
          <a:p>
            <a:pPr algn="ctr">
              <a:lnSpc>
                <a:spcPct val="80000"/>
              </a:lnSpc>
              <a:spcBef>
                <a:spcPct val="20000"/>
              </a:spcBef>
              <a:buClr>
                <a:schemeClr val="accent2"/>
              </a:buClr>
              <a:buFont typeface="Wingdings" pitchFamily="2" charset="2"/>
              <a:buNone/>
              <a:defRPr/>
            </a:pPr>
            <a:endParaRPr lang="tr-TR" sz="900" b="1" dirty="0">
              <a:solidFill>
                <a:srgbClr val="800000"/>
              </a:solidFill>
              <a:effectLst>
                <a:outerShdw blurRad="38100" dist="38100" dir="2700000" algn="tl">
                  <a:srgbClr val="C0C0C0"/>
                </a:outerShdw>
              </a:effectLst>
              <a:latin typeface="+mj-lt"/>
              <a:cs typeface="+mn-cs"/>
            </a:endParaRPr>
          </a:p>
        </p:txBody>
      </p:sp>
      <p:sp>
        <p:nvSpPr>
          <p:cNvPr id="4" name="Dikdörtgen 3"/>
          <p:cNvSpPr/>
          <p:nvPr/>
        </p:nvSpPr>
        <p:spPr>
          <a:xfrm>
            <a:off x="525463" y="2349500"/>
            <a:ext cx="8135937" cy="2222147"/>
          </a:xfrm>
          <a:prstGeom prst="rect">
            <a:avLst/>
          </a:prstGeom>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lnSpc>
                <a:spcPct val="80000"/>
              </a:lnSpc>
              <a:spcBef>
                <a:spcPct val="0"/>
              </a:spcBef>
              <a:buClr>
                <a:srgbClr val="C0504D"/>
              </a:buClr>
              <a:buFontTx/>
              <a:buNone/>
              <a:defRPr/>
            </a:pPr>
            <a:endParaRPr lang="tr-TR" altLang="en-US" sz="3800" b="1" i="0" dirty="0">
              <a:effectLst>
                <a:outerShdw blurRad="38100" dist="38100" dir="2700000" algn="tl">
                  <a:srgbClr val="C0C0C0"/>
                </a:outerShdw>
              </a:effectLst>
              <a:latin typeface="Calibri" pitchFamily="34" charset="0"/>
            </a:endParaRPr>
          </a:p>
          <a:p>
            <a:pPr algn="ctr" eaLnBrk="1" hangingPunct="1">
              <a:spcBef>
                <a:spcPct val="0"/>
              </a:spcBef>
              <a:buClr>
                <a:srgbClr val="C0504D"/>
              </a:buClr>
              <a:buFontTx/>
              <a:buNone/>
              <a:defRPr/>
            </a:pPr>
            <a:r>
              <a:rPr lang="tr-TR" altLang="tr-TR" sz="3600" b="1" i="0" dirty="0">
                <a:solidFill>
                  <a:schemeClr val="tx2"/>
                </a:solidFill>
              </a:rPr>
              <a:t>HİBE PROGRAMLARI</a:t>
            </a:r>
          </a:p>
          <a:p>
            <a:pPr algn="ctr" eaLnBrk="1" hangingPunct="1">
              <a:spcBef>
                <a:spcPct val="0"/>
              </a:spcBef>
              <a:buClr>
                <a:srgbClr val="C0504D"/>
              </a:buClr>
              <a:buFontTx/>
              <a:buNone/>
              <a:defRPr/>
            </a:pPr>
            <a:endParaRPr lang="tr-TR" altLang="tr-TR" sz="3600" b="1" i="0" dirty="0">
              <a:solidFill>
                <a:schemeClr val="tx2"/>
              </a:solidFill>
            </a:endParaRPr>
          </a:p>
          <a:p>
            <a:pPr algn="ctr" eaLnBrk="1" hangingPunct="1">
              <a:spcBef>
                <a:spcPct val="0"/>
              </a:spcBef>
              <a:buClr>
                <a:srgbClr val="C0504D"/>
              </a:buClr>
              <a:buFontTx/>
              <a:buNone/>
              <a:defRPr/>
            </a:pPr>
            <a:r>
              <a:rPr lang="tr-TR" altLang="tr-TR" sz="3600" b="1" i="0" dirty="0">
                <a:solidFill>
                  <a:schemeClr val="tx2"/>
                </a:solidFill>
              </a:rPr>
              <a:t>TAKİP VE BAŞVURU SÜREÇLERİ</a:t>
            </a: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6"/>
          <p:cNvSpPr>
            <a:spLocks noEditPoints="1"/>
          </p:cNvSpPr>
          <p:nvPr/>
        </p:nvSpPr>
        <p:spPr bwMode="auto">
          <a:xfrm>
            <a:off x="5980113" y="4241800"/>
            <a:ext cx="1225550" cy="1238250"/>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30" name="Freeform 7"/>
          <p:cNvSpPr>
            <a:spLocks noEditPoints="1"/>
          </p:cNvSpPr>
          <p:nvPr/>
        </p:nvSpPr>
        <p:spPr bwMode="auto">
          <a:xfrm>
            <a:off x="1560513" y="2998788"/>
            <a:ext cx="3181350" cy="322103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chemeClr val="tx2">
              <a:lumMod val="40000"/>
              <a:lumOff val="60000"/>
            </a:schemeClr>
          </a:solidFill>
          <a:ln>
            <a:noFill/>
          </a:ln>
        </p:spPr>
        <p:txBody>
          <a:bodyPr/>
          <a:lstStyle/>
          <a:p>
            <a:pPr>
              <a:defRPr/>
            </a:pPr>
            <a:endParaRPr lang="en-US">
              <a:ea typeface="ＭＳ Ｐゴシック" pitchFamily="31" charset="-128"/>
            </a:endParaRPr>
          </a:p>
        </p:txBody>
      </p:sp>
      <p:sp>
        <p:nvSpPr>
          <p:cNvPr id="31" name="Freeform 8"/>
          <p:cNvSpPr>
            <a:spLocks noEditPoints="1"/>
          </p:cNvSpPr>
          <p:nvPr/>
        </p:nvSpPr>
        <p:spPr bwMode="auto">
          <a:xfrm>
            <a:off x="4516438" y="2894013"/>
            <a:ext cx="1876425" cy="1874837"/>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3" name="Dikdörtgen 2"/>
          <p:cNvSpPr/>
          <p:nvPr/>
        </p:nvSpPr>
        <p:spPr>
          <a:xfrm>
            <a:off x="107950" y="1571625"/>
            <a:ext cx="4765675" cy="461963"/>
          </a:xfrm>
          <a:prstGeom prst="rect">
            <a:avLst/>
          </a:prstGeom>
        </p:spPr>
        <p:txBody>
          <a:bodyPr wrap="none">
            <a:spAutoFit/>
          </a:bodyPr>
          <a:lstStyle/>
          <a:p>
            <a:pPr>
              <a:defRPr/>
            </a:pPr>
            <a:r>
              <a:rPr lang="en-US" b="1" i="0" dirty="0">
                <a:solidFill>
                  <a:srgbClr val="000099"/>
                </a:solidFill>
                <a:latin typeface="+mj-lt"/>
              </a:rPr>
              <a:t>Merkezi </a:t>
            </a:r>
            <a:r>
              <a:rPr lang="en-US" b="1" i="0" dirty="0" err="1">
                <a:solidFill>
                  <a:srgbClr val="000099"/>
                </a:solidFill>
                <a:latin typeface="+mj-lt"/>
              </a:rPr>
              <a:t>Düzeyde</a:t>
            </a:r>
            <a:r>
              <a:rPr lang="en-US" b="1" i="0" dirty="0">
                <a:solidFill>
                  <a:srgbClr val="000099"/>
                </a:solidFill>
                <a:latin typeface="+mj-lt"/>
              </a:rPr>
              <a:t> </a:t>
            </a:r>
            <a:r>
              <a:rPr lang="en-US" b="1" i="0" dirty="0" err="1">
                <a:solidFill>
                  <a:srgbClr val="000099"/>
                </a:solidFill>
                <a:latin typeface="+mj-lt"/>
              </a:rPr>
              <a:t>Yürütülen</a:t>
            </a:r>
            <a:r>
              <a:rPr lang="en-US" b="1" i="0" dirty="0">
                <a:solidFill>
                  <a:srgbClr val="000099"/>
                </a:solidFill>
                <a:latin typeface="+mj-lt"/>
              </a:rPr>
              <a:t> Projeler</a:t>
            </a:r>
          </a:p>
        </p:txBody>
      </p:sp>
      <p:sp>
        <p:nvSpPr>
          <p:cNvPr id="5" name="Dikdörtgen 4"/>
          <p:cNvSpPr/>
          <p:nvPr/>
        </p:nvSpPr>
        <p:spPr>
          <a:xfrm>
            <a:off x="6364288" y="1571625"/>
            <a:ext cx="2339975" cy="461963"/>
          </a:xfrm>
          <a:prstGeom prst="rect">
            <a:avLst/>
          </a:prstGeom>
        </p:spPr>
        <p:txBody>
          <a:bodyPr wrap="none">
            <a:spAutoFit/>
          </a:bodyPr>
          <a:lstStyle/>
          <a:p>
            <a:pPr>
              <a:defRPr/>
            </a:pPr>
            <a:r>
              <a:rPr lang="tr-TR" b="1" i="0" dirty="0">
                <a:solidFill>
                  <a:srgbClr val="000099"/>
                </a:solidFill>
                <a:latin typeface="+mj-lt"/>
              </a:rPr>
              <a:t>Hibe Programları</a:t>
            </a:r>
          </a:p>
        </p:txBody>
      </p:sp>
      <p:cxnSp>
        <p:nvCxnSpPr>
          <p:cNvPr id="36" name="Düz Ok Bağlayıcısı 35"/>
          <p:cNvCxnSpPr>
            <a:stCxn id="41" idx="2"/>
          </p:cNvCxnSpPr>
          <p:nvPr/>
        </p:nvCxnSpPr>
        <p:spPr>
          <a:xfrm>
            <a:off x="2112963" y="2633663"/>
            <a:ext cx="227012" cy="51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Düz Ok Bağlayıcısı 38"/>
          <p:cNvCxnSpPr>
            <a:stCxn id="42" idx="2"/>
          </p:cNvCxnSpPr>
          <p:nvPr/>
        </p:nvCxnSpPr>
        <p:spPr>
          <a:xfrm flipH="1">
            <a:off x="6364288" y="2633663"/>
            <a:ext cx="1128712" cy="585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Dikdörtgen 40"/>
          <p:cNvSpPr/>
          <p:nvPr/>
        </p:nvSpPr>
        <p:spPr>
          <a:xfrm>
            <a:off x="1120775" y="1987550"/>
            <a:ext cx="1982788" cy="646113"/>
          </a:xfrm>
          <a:prstGeom prst="rect">
            <a:avLst/>
          </a:prstGeom>
        </p:spPr>
        <p:txBody>
          <a:bodyPr>
            <a:spAutoFit/>
          </a:bodyPr>
          <a:lstStyle/>
          <a:p>
            <a:pPr algn="ctr">
              <a:defRPr/>
            </a:pPr>
            <a:r>
              <a:rPr lang="tr-TR" sz="1200" i="0" dirty="0">
                <a:solidFill>
                  <a:srgbClr val="000099"/>
                </a:solidFill>
                <a:latin typeface="+mj-lt"/>
              </a:rPr>
              <a:t>Merkezi düzeydeki Kamu Kurum ve Kuruluşları (Bakanlık, Müsteşarlık vb.) </a:t>
            </a:r>
            <a:endParaRPr lang="tr-TR" sz="1200" dirty="0">
              <a:solidFill>
                <a:srgbClr val="000099"/>
              </a:solidFill>
              <a:latin typeface="+mj-lt"/>
            </a:endParaRPr>
          </a:p>
        </p:txBody>
      </p:sp>
      <p:sp>
        <p:nvSpPr>
          <p:cNvPr id="42" name="Dikdörtgen 41"/>
          <p:cNvSpPr/>
          <p:nvPr/>
        </p:nvSpPr>
        <p:spPr>
          <a:xfrm>
            <a:off x="6264275" y="1987550"/>
            <a:ext cx="2455863" cy="646113"/>
          </a:xfrm>
          <a:prstGeom prst="rect">
            <a:avLst/>
          </a:prstGeom>
        </p:spPr>
        <p:txBody>
          <a:bodyPr>
            <a:spAutoFit/>
          </a:bodyPr>
          <a:lstStyle/>
          <a:p>
            <a:pPr algn="ctr">
              <a:defRPr/>
            </a:pPr>
            <a:r>
              <a:rPr lang="en-US" sz="1200" i="0" dirty="0" err="1">
                <a:solidFill>
                  <a:srgbClr val="000099"/>
                </a:solidFill>
                <a:latin typeface="+mn-lt"/>
              </a:rPr>
              <a:t>Sivil</a:t>
            </a:r>
            <a:r>
              <a:rPr lang="en-US" sz="1200" i="0" dirty="0">
                <a:solidFill>
                  <a:srgbClr val="000099"/>
                </a:solidFill>
                <a:latin typeface="+mn-lt"/>
              </a:rPr>
              <a:t> </a:t>
            </a:r>
            <a:r>
              <a:rPr lang="en-US" sz="1200" i="0" dirty="0" err="1">
                <a:solidFill>
                  <a:srgbClr val="000099"/>
                </a:solidFill>
                <a:latin typeface="+mn-lt"/>
              </a:rPr>
              <a:t>Toplum</a:t>
            </a:r>
            <a:r>
              <a:rPr lang="en-US" sz="1200" i="0" dirty="0">
                <a:solidFill>
                  <a:srgbClr val="000099"/>
                </a:solidFill>
                <a:latin typeface="+mn-lt"/>
              </a:rPr>
              <a:t> </a:t>
            </a:r>
            <a:r>
              <a:rPr lang="en-US" sz="1200" i="0" dirty="0" err="1">
                <a:solidFill>
                  <a:srgbClr val="000099"/>
                </a:solidFill>
                <a:latin typeface="+mn-lt"/>
              </a:rPr>
              <a:t>Kuruluşları</a:t>
            </a:r>
            <a:r>
              <a:rPr lang="en-US" sz="1200" i="0" dirty="0">
                <a:solidFill>
                  <a:srgbClr val="000099"/>
                </a:solidFill>
                <a:latin typeface="+mn-lt"/>
              </a:rPr>
              <a:t>,</a:t>
            </a:r>
            <a:r>
              <a:rPr lang="tr-TR" sz="1200" i="0" dirty="0">
                <a:solidFill>
                  <a:srgbClr val="000099"/>
                </a:solidFill>
                <a:latin typeface="+mn-lt"/>
              </a:rPr>
              <a:t> </a:t>
            </a:r>
            <a:r>
              <a:rPr lang="en-US" sz="1200" i="0" dirty="0" err="1">
                <a:solidFill>
                  <a:srgbClr val="000099"/>
                </a:solidFill>
                <a:latin typeface="+mn-lt"/>
              </a:rPr>
              <a:t>Yerel</a:t>
            </a:r>
            <a:r>
              <a:rPr lang="en-US" sz="1200" i="0" dirty="0">
                <a:solidFill>
                  <a:srgbClr val="000099"/>
                </a:solidFill>
                <a:latin typeface="+mn-lt"/>
              </a:rPr>
              <a:t> </a:t>
            </a:r>
            <a:r>
              <a:rPr lang="en-US" sz="1200" i="0" dirty="0" err="1">
                <a:solidFill>
                  <a:srgbClr val="000099"/>
                </a:solidFill>
                <a:latin typeface="+mn-lt"/>
              </a:rPr>
              <a:t>Yönetimler</a:t>
            </a:r>
            <a:r>
              <a:rPr lang="en-US" sz="1200" i="0" dirty="0">
                <a:solidFill>
                  <a:srgbClr val="000099"/>
                </a:solidFill>
                <a:latin typeface="+mn-lt"/>
              </a:rPr>
              <a:t>, </a:t>
            </a:r>
            <a:r>
              <a:rPr lang="en-US" sz="1200" i="0" dirty="0" err="1">
                <a:solidFill>
                  <a:srgbClr val="000099"/>
                </a:solidFill>
                <a:latin typeface="+mn-lt"/>
              </a:rPr>
              <a:t>Odalar</a:t>
            </a:r>
            <a:r>
              <a:rPr lang="en-US" sz="1200" i="0" dirty="0">
                <a:solidFill>
                  <a:srgbClr val="000099"/>
                </a:solidFill>
                <a:latin typeface="+mn-lt"/>
              </a:rPr>
              <a:t>, </a:t>
            </a:r>
            <a:r>
              <a:rPr lang="en-US" sz="1200" i="0" dirty="0" err="1">
                <a:solidFill>
                  <a:srgbClr val="000099"/>
                </a:solidFill>
                <a:latin typeface="+mn-lt"/>
              </a:rPr>
              <a:t>İşletmeler</a:t>
            </a:r>
            <a:r>
              <a:rPr lang="en-US" sz="1200" i="0" dirty="0">
                <a:solidFill>
                  <a:srgbClr val="000099"/>
                </a:solidFill>
                <a:latin typeface="+mn-lt"/>
              </a:rPr>
              <a:t>, </a:t>
            </a:r>
            <a:r>
              <a:rPr lang="en-US" sz="1200" i="0" dirty="0" err="1">
                <a:solidFill>
                  <a:srgbClr val="000099"/>
                </a:solidFill>
                <a:latin typeface="+mn-lt"/>
              </a:rPr>
              <a:t>Birlikler</a:t>
            </a:r>
            <a:r>
              <a:rPr lang="en-US" sz="1200" i="0" dirty="0">
                <a:solidFill>
                  <a:srgbClr val="000099"/>
                </a:solidFill>
                <a:latin typeface="+mn-lt"/>
              </a:rPr>
              <a:t>, </a:t>
            </a:r>
            <a:r>
              <a:rPr lang="en-US" sz="1200" i="0" dirty="0" err="1">
                <a:solidFill>
                  <a:srgbClr val="000099"/>
                </a:solidFill>
                <a:latin typeface="+mn-lt"/>
              </a:rPr>
              <a:t>Eğitim</a:t>
            </a:r>
            <a:r>
              <a:rPr lang="en-US" sz="1200" i="0" dirty="0">
                <a:solidFill>
                  <a:srgbClr val="000099"/>
                </a:solidFill>
                <a:latin typeface="+mn-lt"/>
              </a:rPr>
              <a:t> </a:t>
            </a:r>
            <a:r>
              <a:rPr lang="en-US" sz="1200" i="0" dirty="0" err="1">
                <a:solidFill>
                  <a:srgbClr val="000099"/>
                </a:solidFill>
                <a:latin typeface="+mn-lt"/>
              </a:rPr>
              <a:t>Kurumları</a:t>
            </a:r>
            <a:r>
              <a:rPr lang="en-US" sz="1200" i="0" dirty="0">
                <a:solidFill>
                  <a:srgbClr val="000099"/>
                </a:solidFill>
                <a:latin typeface="+mn-lt"/>
              </a:rPr>
              <a:t> vb.</a:t>
            </a:r>
          </a:p>
        </p:txBody>
      </p:sp>
      <p:cxnSp>
        <p:nvCxnSpPr>
          <p:cNvPr id="49" name="Düz Ok Bağlayıcısı 48"/>
          <p:cNvCxnSpPr>
            <a:stCxn id="42" idx="2"/>
          </p:cNvCxnSpPr>
          <p:nvPr/>
        </p:nvCxnSpPr>
        <p:spPr>
          <a:xfrm flipH="1">
            <a:off x="7380288" y="2633663"/>
            <a:ext cx="112712" cy="1439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Freeform 6"/>
          <p:cNvSpPr>
            <a:spLocks noEditPoints="1"/>
          </p:cNvSpPr>
          <p:nvPr/>
        </p:nvSpPr>
        <p:spPr bwMode="auto">
          <a:xfrm>
            <a:off x="7086600" y="4919663"/>
            <a:ext cx="936625" cy="938212"/>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56" name="Freeform 6"/>
          <p:cNvSpPr>
            <a:spLocks noEditPoints="1"/>
          </p:cNvSpPr>
          <p:nvPr/>
        </p:nvSpPr>
        <p:spPr bwMode="auto">
          <a:xfrm>
            <a:off x="7885113" y="4830763"/>
            <a:ext cx="503237" cy="503237"/>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16" name="15 Dikdörtgen"/>
          <p:cNvSpPr>
            <a:spLocks noChangeArrowheads="1"/>
          </p:cNvSpPr>
          <p:nvPr/>
        </p:nvSpPr>
        <p:spPr bwMode="auto">
          <a:xfrm>
            <a:off x="0" y="2708275"/>
            <a:ext cx="4572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tr-TR" sz="2000" b="1" i="0" dirty="0">
                <a:latin typeface="Calibri" pitchFamily="34" charset="0"/>
              </a:rPr>
              <a:t>Hibe Programı, </a:t>
            </a:r>
            <a:r>
              <a:rPr lang="tr-TR" altLang="tr-TR" sz="2000" i="0" dirty="0">
                <a:latin typeface="Calibri" pitchFamily="34" charset="0"/>
              </a:rPr>
              <a:t>AB uyum çalışmaları çerçevesinde merkezi düzeydeki kamu kuruluşları tarafından geliştirilmiş projelere yerel kuruluşlarının da katılmasını sağlamak amacıyla oluşturulmuş bir proje uygulama yöntemidir</a:t>
            </a:r>
            <a:r>
              <a:rPr lang="tr-TR" altLang="tr-TR" sz="2000" i="0" dirty="0">
                <a:latin typeface="Times New Roman" pitchFamily="18" charset="0"/>
              </a:rPr>
              <a:t>.</a:t>
            </a:r>
            <a:endParaRPr lang="tr-TR" altLang="tr-TR" sz="2000" dirty="0">
              <a:solidFill>
                <a:schemeClr val="tx1"/>
              </a:solidFill>
              <a:latin typeface="Times New Roman" pitchFamily="18" charset="0"/>
            </a:endParaRPr>
          </a:p>
        </p:txBody>
      </p:sp>
      <p:sp>
        <p:nvSpPr>
          <p:cNvPr id="17" name="Rectangle 2"/>
          <p:cNvSpPr txBox="1">
            <a:spLocks noChangeArrowheads="1"/>
          </p:cNvSpPr>
          <p:nvPr/>
        </p:nvSpPr>
        <p:spPr bwMode="auto">
          <a:xfrm>
            <a:off x="1560513" y="44450"/>
            <a:ext cx="6179839" cy="1143000"/>
          </a:xfrm>
          <a:prstGeom prst="rect">
            <a:avLst/>
          </a:prstGeom>
          <a:noFill/>
          <a:ln w="9525">
            <a:noFill/>
            <a:miter lim="800000"/>
            <a:headEnd/>
            <a:tailEnd/>
          </a:ln>
        </p:spPr>
        <p:txBody>
          <a:bodyPr anchor="ctr"/>
          <a:lstStyle/>
          <a:p>
            <a:pPr algn="ctr" fontAlgn="auto">
              <a:spcAft>
                <a:spcPts val="0"/>
              </a:spcAft>
              <a:defRPr/>
            </a:pPr>
            <a:r>
              <a:rPr lang="tr-TR" sz="2800" b="1" i="0" dirty="0">
                <a:solidFill>
                  <a:schemeClr val="tx2"/>
                </a:solidFill>
                <a:latin typeface="Cambria" panose="02040503050406030204" pitchFamily="18" charset="0"/>
                <a:ea typeface="+mj-ea"/>
                <a:cs typeface="Arial" pitchFamily="34" charset="0"/>
              </a:rPr>
              <a:t>IPA-II </a:t>
            </a:r>
            <a:r>
              <a:rPr lang="tr-TR" sz="2800" b="1" i="0" dirty="0" smtClean="0">
                <a:solidFill>
                  <a:schemeClr val="tx2"/>
                </a:solidFill>
                <a:latin typeface="Cambria" panose="02040503050406030204" pitchFamily="18" charset="0"/>
                <a:ea typeface="+mj-ea"/>
                <a:cs typeface="Arial" pitchFamily="34" charset="0"/>
              </a:rPr>
              <a:t>KAPSAMINDA SAĞLANAN DESTEKLER</a:t>
            </a:r>
            <a:endParaRPr lang="tr-TR" sz="2800" b="1" i="0" dirty="0">
              <a:solidFill>
                <a:schemeClr val="tx2"/>
              </a:solidFill>
              <a:latin typeface="Cambria" panose="02040503050406030204" pitchFamily="18" charset="0"/>
              <a:ea typeface="+mj-ea"/>
              <a:cs typeface="Arial"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43200000">
                                      <p:cBhvr>
                                        <p:cTn id="6" dur="5000" fill="hold"/>
                                        <p:tgtEl>
                                          <p:spTgt spid="30"/>
                                        </p:tgtEl>
                                        <p:attrNameLst>
                                          <p:attrName>r</p:attrName>
                                        </p:attrNameLst>
                                      </p:cBhvr>
                                    </p:animRot>
                                  </p:childTnLst>
                                </p:cTn>
                              </p:par>
                              <p:par>
                                <p:cTn id="7" presetID="8" presetClass="emph" presetSubtype="0" repeatCount="indefinite" fill="hold" nodeType="withEffect">
                                  <p:stCondLst>
                                    <p:cond delay="0"/>
                                  </p:stCondLst>
                                  <p:childTnLst>
                                    <p:animRot by="-43200000">
                                      <p:cBhvr>
                                        <p:cTn id="8" dur="3000" fill="hold"/>
                                        <p:tgtEl>
                                          <p:spTgt spid="31"/>
                                        </p:tgtEl>
                                        <p:attrNameLst>
                                          <p:attrName>r</p:attrName>
                                        </p:attrNameLst>
                                      </p:cBhvr>
                                    </p:animRot>
                                  </p:childTnLst>
                                </p:cTn>
                              </p:par>
                              <p:par>
                                <p:cTn id="9" presetID="8" presetClass="emph" presetSubtype="0" repeatCount="indefinite" fill="hold" nodeType="withEffect">
                                  <p:stCondLst>
                                    <p:cond delay="0"/>
                                  </p:stCondLst>
                                  <p:childTnLst>
                                    <p:animRot by="43200000">
                                      <p:cBhvr>
                                        <p:cTn id="10" dur="3000" fill="hold"/>
                                        <p:tgtEl>
                                          <p:spTgt spid="29"/>
                                        </p:tgtEl>
                                        <p:attrNameLst>
                                          <p:attrName>r</p:attrName>
                                        </p:attrNameLst>
                                      </p:cBhvr>
                                    </p:animRot>
                                  </p:childTnLst>
                                </p:cTn>
                              </p:par>
                              <p:par>
                                <p:cTn id="11" presetID="8" presetClass="emph" presetSubtype="0" repeatCount="indefinite" fill="hold" nodeType="withEffect">
                                  <p:stCondLst>
                                    <p:cond delay="0"/>
                                  </p:stCondLst>
                                  <p:childTnLst>
                                    <p:animRot by="-43200000">
                                      <p:cBhvr>
                                        <p:cTn id="12" dur="3000" fill="hold"/>
                                        <p:tgtEl>
                                          <p:spTgt spid="55"/>
                                        </p:tgtEl>
                                        <p:attrNameLst>
                                          <p:attrName>r</p:attrName>
                                        </p:attrNameLst>
                                      </p:cBhvr>
                                    </p:animRot>
                                  </p:childTnLst>
                                </p:cTn>
                              </p:par>
                              <p:par>
                                <p:cTn id="13" presetID="8" presetClass="emph" presetSubtype="0" repeatCount="indefinite" fill="hold" nodeType="withEffect">
                                  <p:stCondLst>
                                    <p:cond delay="0"/>
                                  </p:stCondLst>
                                  <p:childTnLst>
                                    <p:animRot by="43200000">
                                      <p:cBhvr>
                                        <p:cTn id="14" dur="3000" fill="hold"/>
                                        <p:tgtEl>
                                          <p:spTgt spid="56"/>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xit" presetSubtype="0" fill="hold" grpId="0" nodeType="clickEffect">
                                  <p:stCondLst>
                                    <p:cond delay="0"/>
                                  </p:stCondLst>
                                  <p:childTnLst>
                                    <p:anim calcmode="lin" valueType="num">
                                      <p:cBhvr>
                                        <p:cTn id="18" dur="1000"/>
                                        <p:tgtEl>
                                          <p:spTgt spid="3"/>
                                        </p:tgtEl>
                                        <p:attrNameLst>
                                          <p:attrName>ppt_w</p:attrName>
                                        </p:attrNameLst>
                                      </p:cBhvr>
                                      <p:tavLst>
                                        <p:tav tm="0">
                                          <p:val>
                                            <p:strVal val="ppt_w"/>
                                          </p:val>
                                        </p:tav>
                                        <p:tav tm="100000">
                                          <p:val>
                                            <p:strVal val="ppt_w*0.70"/>
                                          </p:val>
                                        </p:tav>
                                      </p:tavLst>
                                    </p:anim>
                                    <p:anim calcmode="lin" valueType="num">
                                      <p:cBhvr>
                                        <p:cTn id="19" dur="1000"/>
                                        <p:tgtEl>
                                          <p:spTgt spid="3"/>
                                        </p:tgtEl>
                                        <p:attrNameLst>
                                          <p:attrName>ppt_h</p:attrName>
                                        </p:attrNameLst>
                                      </p:cBhvr>
                                      <p:tavLst>
                                        <p:tav tm="0">
                                          <p:val>
                                            <p:strVal val="ppt_h"/>
                                          </p:val>
                                        </p:tav>
                                        <p:tav tm="100000">
                                          <p:val>
                                            <p:strVal val="ppt_h"/>
                                          </p:val>
                                        </p:tav>
                                      </p:tavLst>
                                    </p:anim>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par>
                                <p:cTn id="22" presetID="55" presetClass="exit" presetSubtype="0" fill="hold" nodeType="withEffect">
                                  <p:stCondLst>
                                    <p:cond delay="0"/>
                                  </p:stCondLst>
                                  <p:childTnLst>
                                    <p:anim calcmode="lin" valueType="num">
                                      <p:cBhvr>
                                        <p:cTn id="23" dur="1000"/>
                                        <p:tgtEl>
                                          <p:spTgt spid="30"/>
                                        </p:tgtEl>
                                        <p:attrNameLst>
                                          <p:attrName>ppt_w</p:attrName>
                                        </p:attrNameLst>
                                      </p:cBhvr>
                                      <p:tavLst>
                                        <p:tav tm="0">
                                          <p:val>
                                            <p:strVal val="ppt_w"/>
                                          </p:val>
                                        </p:tav>
                                        <p:tav tm="100000">
                                          <p:val>
                                            <p:strVal val="ppt_w*0.70"/>
                                          </p:val>
                                        </p:tav>
                                      </p:tavLst>
                                    </p:anim>
                                    <p:anim calcmode="lin" valueType="num">
                                      <p:cBhvr>
                                        <p:cTn id="24" dur="1000"/>
                                        <p:tgtEl>
                                          <p:spTgt spid="30"/>
                                        </p:tgtEl>
                                        <p:attrNameLst>
                                          <p:attrName>ppt_h</p:attrName>
                                        </p:attrNameLst>
                                      </p:cBhvr>
                                      <p:tavLst>
                                        <p:tav tm="0">
                                          <p:val>
                                            <p:strVal val="ppt_h"/>
                                          </p:val>
                                        </p:tav>
                                        <p:tav tm="100000">
                                          <p:val>
                                            <p:strVal val="ppt_h"/>
                                          </p:val>
                                        </p:tav>
                                      </p:tavLst>
                                    </p:anim>
                                    <p:animEffect transition="out" filter="fade">
                                      <p:cBhvr>
                                        <p:cTn id="25" dur="1000"/>
                                        <p:tgtEl>
                                          <p:spTgt spid="30"/>
                                        </p:tgtEl>
                                      </p:cBhvr>
                                    </p:animEffect>
                                    <p:set>
                                      <p:cBhvr>
                                        <p:cTn id="26" dur="1" fill="hold">
                                          <p:stCondLst>
                                            <p:cond delay="999"/>
                                          </p:stCondLst>
                                        </p:cTn>
                                        <p:tgtEl>
                                          <p:spTgt spid="30"/>
                                        </p:tgtEl>
                                        <p:attrNameLst>
                                          <p:attrName>style.visibility</p:attrName>
                                        </p:attrNameLst>
                                      </p:cBhvr>
                                      <p:to>
                                        <p:strVal val="hidden"/>
                                      </p:to>
                                    </p:set>
                                  </p:childTnLst>
                                </p:cTn>
                              </p:par>
                              <p:par>
                                <p:cTn id="27" presetID="55" presetClass="exit" presetSubtype="0" fill="hold" grpId="0" nodeType="withEffect">
                                  <p:stCondLst>
                                    <p:cond delay="0"/>
                                  </p:stCondLst>
                                  <p:childTnLst>
                                    <p:anim calcmode="lin" valueType="num">
                                      <p:cBhvr>
                                        <p:cTn id="28" dur="1000"/>
                                        <p:tgtEl>
                                          <p:spTgt spid="41"/>
                                        </p:tgtEl>
                                        <p:attrNameLst>
                                          <p:attrName>ppt_w</p:attrName>
                                        </p:attrNameLst>
                                      </p:cBhvr>
                                      <p:tavLst>
                                        <p:tav tm="0">
                                          <p:val>
                                            <p:strVal val="ppt_w"/>
                                          </p:val>
                                        </p:tav>
                                        <p:tav tm="100000">
                                          <p:val>
                                            <p:strVal val="ppt_w*0.70"/>
                                          </p:val>
                                        </p:tav>
                                      </p:tavLst>
                                    </p:anim>
                                    <p:anim calcmode="lin" valueType="num">
                                      <p:cBhvr>
                                        <p:cTn id="29" dur="1000"/>
                                        <p:tgtEl>
                                          <p:spTgt spid="41"/>
                                        </p:tgtEl>
                                        <p:attrNameLst>
                                          <p:attrName>ppt_h</p:attrName>
                                        </p:attrNameLst>
                                      </p:cBhvr>
                                      <p:tavLst>
                                        <p:tav tm="0">
                                          <p:val>
                                            <p:strVal val="ppt_h"/>
                                          </p:val>
                                        </p:tav>
                                        <p:tav tm="100000">
                                          <p:val>
                                            <p:strVal val="ppt_h"/>
                                          </p:val>
                                        </p:tav>
                                      </p:tavLst>
                                    </p:anim>
                                    <p:animEffect transition="out" filter="fade">
                                      <p:cBhvr>
                                        <p:cTn id="30" dur="1000"/>
                                        <p:tgtEl>
                                          <p:spTgt spid="41"/>
                                        </p:tgtEl>
                                      </p:cBhvr>
                                    </p:animEffect>
                                    <p:set>
                                      <p:cBhvr>
                                        <p:cTn id="31" dur="1" fill="hold">
                                          <p:stCondLst>
                                            <p:cond delay="999"/>
                                          </p:stCondLst>
                                        </p:cTn>
                                        <p:tgtEl>
                                          <p:spTgt spid="41"/>
                                        </p:tgtEl>
                                        <p:attrNameLst>
                                          <p:attrName>style.visibility</p:attrName>
                                        </p:attrNameLst>
                                      </p:cBhvr>
                                      <p:to>
                                        <p:strVal val="hidden"/>
                                      </p:to>
                                    </p:set>
                                  </p:childTnLst>
                                </p:cTn>
                              </p:par>
                              <p:par>
                                <p:cTn id="32" presetID="55" presetClass="exit" presetSubtype="0" fill="hold" nodeType="withEffect">
                                  <p:stCondLst>
                                    <p:cond delay="0"/>
                                  </p:stCondLst>
                                  <p:childTnLst>
                                    <p:anim calcmode="lin" valueType="num">
                                      <p:cBhvr>
                                        <p:cTn id="33" dur="1000"/>
                                        <p:tgtEl>
                                          <p:spTgt spid="36"/>
                                        </p:tgtEl>
                                        <p:attrNameLst>
                                          <p:attrName>ppt_w</p:attrName>
                                        </p:attrNameLst>
                                      </p:cBhvr>
                                      <p:tavLst>
                                        <p:tav tm="0">
                                          <p:val>
                                            <p:strVal val="ppt_w"/>
                                          </p:val>
                                        </p:tav>
                                        <p:tav tm="100000">
                                          <p:val>
                                            <p:strVal val="ppt_w*0.70"/>
                                          </p:val>
                                        </p:tav>
                                      </p:tavLst>
                                    </p:anim>
                                    <p:anim calcmode="lin" valueType="num">
                                      <p:cBhvr>
                                        <p:cTn id="34" dur="1000"/>
                                        <p:tgtEl>
                                          <p:spTgt spid="36"/>
                                        </p:tgtEl>
                                        <p:attrNameLst>
                                          <p:attrName>ppt_h</p:attrName>
                                        </p:attrNameLst>
                                      </p:cBhvr>
                                      <p:tavLst>
                                        <p:tav tm="0">
                                          <p:val>
                                            <p:strVal val="ppt_h"/>
                                          </p:val>
                                        </p:tav>
                                        <p:tav tm="100000">
                                          <p:val>
                                            <p:strVal val="ppt_h"/>
                                          </p:val>
                                        </p:tav>
                                      </p:tavLst>
                                    </p:anim>
                                    <p:animEffect transition="out" filter="fade">
                                      <p:cBhvr>
                                        <p:cTn id="35" dur="1000"/>
                                        <p:tgtEl>
                                          <p:spTgt spid="36"/>
                                        </p:tgtEl>
                                      </p:cBhvr>
                                    </p:animEffect>
                                    <p:set>
                                      <p:cBhvr>
                                        <p:cTn id="36" dur="1" fill="hold">
                                          <p:stCondLst>
                                            <p:cond delay="999"/>
                                          </p:stCondLst>
                                        </p:cTn>
                                        <p:tgtEl>
                                          <p:spTgt spid="36"/>
                                        </p:tgtEl>
                                        <p:attrNameLst>
                                          <p:attrName>style.visibility</p:attrName>
                                        </p:attrNameLst>
                                      </p:cBhvr>
                                      <p:to>
                                        <p:strVal val="hidden"/>
                                      </p:to>
                                    </p:set>
                                  </p:childTnLst>
                                </p:cTn>
                              </p:par>
                            </p:childTnLst>
                          </p:cTn>
                        </p:par>
                        <p:par>
                          <p:cTn id="37" fill="hold" nodeType="afterGroup">
                            <p:stCondLst>
                              <p:cond delay="1000"/>
                            </p:stCondLst>
                            <p:childTnLst>
                              <p:par>
                                <p:cTn id="38" presetID="53"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1"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1560513" y="44450"/>
            <a:ext cx="7332662" cy="1143000"/>
          </a:xfrm>
          <a:prstGeom prst="rect">
            <a:avLst/>
          </a:prstGeom>
          <a:noFill/>
          <a:ln w="9525">
            <a:noFill/>
            <a:miter lim="800000"/>
            <a:headEnd/>
            <a:tailEnd/>
          </a:ln>
        </p:spPr>
        <p:txBody>
          <a:bodyPr anchor="ctr"/>
          <a:lstStyle/>
          <a:p>
            <a:pPr algn="ctr" fontAlgn="auto">
              <a:spcAft>
                <a:spcPts val="0"/>
              </a:spcAft>
              <a:defRPr/>
            </a:pPr>
            <a:r>
              <a:rPr lang="tr-TR" b="1" i="0" dirty="0">
                <a:solidFill>
                  <a:schemeClr val="tx2"/>
                </a:solidFill>
                <a:latin typeface="Cambria" panose="02040503050406030204" pitchFamily="18" charset="0"/>
                <a:ea typeface="+mj-ea"/>
                <a:cs typeface="Arial" pitchFamily="34" charset="0"/>
              </a:rPr>
              <a:t>IPA </a:t>
            </a:r>
            <a:r>
              <a:rPr lang="tr-TR" b="1" i="0" dirty="0" smtClean="0">
                <a:solidFill>
                  <a:schemeClr val="tx2"/>
                </a:solidFill>
                <a:latin typeface="Cambria" panose="02040503050406030204" pitchFamily="18" charset="0"/>
                <a:ea typeface="+mj-ea"/>
                <a:cs typeface="Arial" pitchFamily="34" charset="0"/>
              </a:rPr>
              <a:t>KAPSAMINDA FAYDALANILABİLECEK</a:t>
            </a:r>
          </a:p>
          <a:p>
            <a:pPr algn="ctr" fontAlgn="auto">
              <a:spcAft>
                <a:spcPts val="0"/>
              </a:spcAft>
              <a:defRPr/>
            </a:pPr>
            <a:r>
              <a:rPr lang="tr-TR" b="1" i="0" dirty="0" smtClean="0">
                <a:solidFill>
                  <a:schemeClr val="tx2"/>
                </a:solidFill>
                <a:latin typeface="Cambria" panose="02040503050406030204" pitchFamily="18" charset="0"/>
                <a:ea typeface="+mj-ea"/>
                <a:cs typeface="Arial" pitchFamily="34" charset="0"/>
              </a:rPr>
              <a:t> DESTEKLER</a:t>
            </a:r>
            <a:endParaRPr lang="tr-TR" b="1" i="0" dirty="0">
              <a:solidFill>
                <a:schemeClr val="tx2"/>
              </a:solidFill>
              <a:latin typeface="Cambria" panose="02040503050406030204" pitchFamily="18" charset="0"/>
              <a:ea typeface="+mj-ea"/>
              <a:cs typeface="Arial" pitchFamily="34" charset="0"/>
            </a:endParaRPr>
          </a:p>
        </p:txBody>
      </p:sp>
      <p:graphicFrame>
        <p:nvGraphicFramePr>
          <p:cNvPr id="8" name="Diyagram 7"/>
          <p:cNvGraphicFramePr/>
          <p:nvPr>
            <p:extLst>
              <p:ext uri="{D42A27DB-BD31-4B8C-83A1-F6EECF244321}">
                <p14:modId xmlns:p14="http://schemas.microsoft.com/office/powerpoint/2010/main" val="2785551561"/>
              </p:ext>
            </p:extLst>
          </p:nvPr>
        </p:nvGraphicFramePr>
        <p:xfrm>
          <a:off x="107504" y="1268760"/>
          <a:ext cx="8928992"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p:cNvSpPr txBox="1"/>
          <p:nvPr/>
        </p:nvSpPr>
        <p:spPr>
          <a:xfrm>
            <a:off x="17463" y="4298950"/>
            <a:ext cx="2305050" cy="461963"/>
          </a:xfrm>
          <a:prstGeom prst="rect">
            <a:avLst/>
          </a:prstGeom>
          <a:noFill/>
        </p:spPr>
        <p:txBody>
          <a:bodyPr>
            <a:spAutoFit/>
          </a:bodyPr>
          <a:lstStyle/>
          <a:p>
            <a:pPr>
              <a:defRPr/>
            </a:pPr>
            <a:r>
              <a:rPr lang="tr-TR" dirty="0">
                <a:solidFill>
                  <a:srgbClr val="C00000"/>
                </a:solidFill>
                <a:latin typeface="+mn-lt"/>
              </a:rPr>
              <a:t>190 </a:t>
            </a:r>
            <a:r>
              <a:rPr lang="tr-TR" dirty="0" smtClean="0">
                <a:solidFill>
                  <a:srgbClr val="C00000"/>
                </a:solidFill>
                <a:latin typeface="+mn-lt"/>
              </a:rPr>
              <a:t>milyon avro</a:t>
            </a:r>
            <a:endParaRPr lang="tr-TR" dirty="0">
              <a:solidFill>
                <a:srgbClr val="C00000"/>
              </a:solidFill>
              <a:latin typeface="+mn-lt"/>
            </a:endParaRPr>
          </a:p>
        </p:txBody>
      </p:sp>
      <p:sp>
        <p:nvSpPr>
          <p:cNvPr id="31" name="Metin kutusu 30"/>
          <p:cNvSpPr txBox="1"/>
          <p:nvPr/>
        </p:nvSpPr>
        <p:spPr>
          <a:xfrm>
            <a:off x="6565900" y="4292600"/>
            <a:ext cx="2308225" cy="461963"/>
          </a:xfrm>
          <a:prstGeom prst="rect">
            <a:avLst/>
          </a:prstGeom>
          <a:noFill/>
        </p:spPr>
        <p:txBody>
          <a:bodyPr>
            <a:spAutoFit/>
          </a:bodyPr>
          <a:lstStyle/>
          <a:p>
            <a:pPr>
              <a:defRPr/>
            </a:pPr>
            <a:r>
              <a:rPr lang="tr-TR" dirty="0">
                <a:solidFill>
                  <a:srgbClr val="C00000"/>
                </a:solidFill>
                <a:latin typeface="+mj-lt"/>
              </a:rPr>
              <a:t>435 </a:t>
            </a:r>
            <a:r>
              <a:rPr lang="tr-TR" dirty="0" smtClean="0">
                <a:solidFill>
                  <a:srgbClr val="C00000"/>
                </a:solidFill>
                <a:latin typeface="+mj-lt"/>
              </a:rPr>
              <a:t>milyon avro</a:t>
            </a:r>
            <a:endParaRPr lang="tr-TR" dirty="0">
              <a:solidFill>
                <a:srgbClr val="C00000"/>
              </a:solidFill>
              <a:latin typeface="+mj-lt"/>
            </a:endParaRPr>
          </a:p>
        </p:txBody>
      </p:sp>
      <p:sp>
        <p:nvSpPr>
          <p:cNvPr id="10" name="Sağ Ayraç 9"/>
          <p:cNvSpPr/>
          <p:nvPr/>
        </p:nvSpPr>
        <p:spPr>
          <a:xfrm rot="5400000">
            <a:off x="4500563" y="944563"/>
            <a:ext cx="142875" cy="8086725"/>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tr-TR"/>
          </a:p>
        </p:txBody>
      </p:sp>
      <p:grpSp>
        <p:nvGrpSpPr>
          <p:cNvPr id="17415" name="Grup 35"/>
          <p:cNvGrpSpPr>
            <a:grpSpLocks/>
          </p:cNvGrpSpPr>
          <p:nvPr/>
        </p:nvGrpSpPr>
        <p:grpSpPr bwMode="auto">
          <a:xfrm>
            <a:off x="395288" y="5072063"/>
            <a:ext cx="8424862" cy="1282700"/>
            <a:chOff x="1890202" y="1745721"/>
            <a:chExt cx="1710808" cy="1282800"/>
          </a:xfrm>
        </p:grpSpPr>
        <p:sp>
          <p:nvSpPr>
            <p:cNvPr id="37" name="Dikdörtgen 36"/>
            <p:cNvSpPr/>
            <p:nvPr/>
          </p:nvSpPr>
          <p:spPr>
            <a:xfrm>
              <a:off x="1890202" y="1888607"/>
              <a:ext cx="1710808" cy="11399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Dikdörtgen 37"/>
            <p:cNvSpPr/>
            <p:nvPr/>
          </p:nvSpPr>
          <p:spPr>
            <a:xfrm>
              <a:off x="1890202" y="1745721"/>
              <a:ext cx="1710808" cy="11399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tr-TR" sz="2000" dirty="0">
                  <a:solidFill>
                    <a:srgbClr val="C00000"/>
                  </a:solidFill>
                </a:rPr>
                <a:t>Ne zaman ve nasıl faydalanılabilir?</a:t>
              </a:r>
            </a:p>
            <a:p>
              <a:pPr algn="ctr" defTabSz="666750">
                <a:lnSpc>
                  <a:spcPct val="90000"/>
                </a:lnSpc>
                <a:spcAft>
                  <a:spcPct val="35000"/>
                </a:spcAft>
                <a:defRPr/>
              </a:pPr>
              <a:r>
                <a:rPr lang="tr-TR" sz="2000" u="sng" dirty="0">
                  <a:solidFill>
                    <a:srgbClr val="000099"/>
                  </a:solidFill>
                </a:rPr>
                <a:t>SİVİL TOPLUM KURULUŞLARININ</a:t>
              </a:r>
              <a:r>
                <a:rPr lang="tr-TR" sz="2000" dirty="0">
                  <a:solidFill>
                    <a:srgbClr val="000099"/>
                  </a:solidFill>
                </a:rPr>
                <a:t>, </a:t>
              </a:r>
              <a:r>
                <a:rPr lang="tr-TR" sz="2000" u="sng" dirty="0">
                  <a:solidFill>
                    <a:srgbClr val="000099"/>
                  </a:solidFill>
                </a:rPr>
                <a:t>YEREL YÖNETİMLERİN</a:t>
              </a:r>
              <a:r>
                <a:rPr lang="tr-TR" sz="2000" dirty="0">
                  <a:solidFill>
                    <a:srgbClr val="000099"/>
                  </a:solidFill>
                </a:rPr>
                <a:t> VE </a:t>
              </a:r>
              <a:r>
                <a:rPr lang="tr-TR" sz="2000" u="sng" dirty="0">
                  <a:solidFill>
                    <a:srgbClr val="000099"/>
                  </a:solidFill>
                </a:rPr>
                <a:t>DİĞER KAMU KURUMLARININ</a:t>
              </a:r>
              <a:r>
                <a:rPr lang="tr-TR" sz="2000" dirty="0">
                  <a:solidFill>
                    <a:srgbClr val="000099"/>
                  </a:solidFill>
                </a:rPr>
                <a:t> BU KAPSAMDA DUYURUSU YAPILACAK TEKLİF ÇAĞRILARINI DÜZENLİ OLARAK TAKİP ETMESİ GEREKMEKTEDİR.  </a:t>
              </a:r>
            </a:p>
          </p:txBody>
        </p:sp>
      </p:gr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txBox="1">
            <a:spLocks noChangeArrowheads="1"/>
          </p:cNvSpPr>
          <p:nvPr/>
        </p:nvSpPr>
        <p:spPr bwMode="auto">
          <a:xfrm>
            <a:off x="1560513" y="44450"/>
            <a:ext cx="7332662" cy="1143000"/>
          </a:xfrm>
          <a:prstGeom prst="rect">
            <a:avLst/>
          </a:prstGeom>
          <a:noFill/>
          <a:ln w="9525">
            <a:noFill/>
            <a:miter lim="800000"/>
            <a:headEnd/>
            <a:tailEnd/>
          </a:ln>
        </p:spPr>
        <p:txBody>
          <a:bodyPr anchor="ctr"/>
          <a:lstStyle/>
          <a:p>
            <a:pPr algn="ctr">
              <a:buClr>
                <a:srgbClr val="C0504D"/>
              </a:buClr>
              <a:defRPr/>
            </a:pPr>
            <a:r>
              <a:rPr lang="tr-TR" b="1" i="0" dirty="0" smtClean="0">
                <a:solidFill>
                  <a:srgbClr val="17375E"/>
                </a:solidFill>
                <a:latin typeface="Cambria" charset="-94"/>
              </a:rPr>
              <a:t>IPA KAPSAMINDA MALİ DESTEK ALINABİLECEK PROJE KONULARI</a:t>
            </a:r>
            <a:endParaRPr lang="tr-TR" b="1" i="0" dirty="0">
              <a:solidFill>
                <a:srgbClr val="17375E"/>
              </a:solidFill>
              <a:latin typeface="Cambria" charset="-94"/>
            </a:endParaRPr>
          </a:p>
        </p:txBody>
      </p:sp>
      <p:sp>
        <p:nvSpPr>
          <p:cNvPr id="31" name="Freeform 42"/>
          <p:cNvSpPr>
            <a:spLocks/>
          </p:cNvSpPr>
          <p:nvPr/>
        </p:nvSpPr>
        <p:spPr bwMode="auto">
          <a:xfrm>
            <a:off x="2909147" y="2503133"/>
            <a:ext cx="3609482" cy="3759444"/>
          </a:xfrm>
          <a:custGeom>
            <a:avLst/>
            <a:gdLst>
              <a:gd name="connsiteX0" fmla="*/ 4437063 w 4437063"/>
              <a:gd name="connsiteY0" fmla="*/ 1081703 h 4810125"/>
              <a:gd name="connsiteX1" fmla="*/ 4429592 w 4437063"/>
              <a:gd name="connsiteY1" fmla="*/ 1082685 h 4810125"/>
              <a:gd name="connsiteX2" fmla="*/ 4431507 w 4437063"/>
              <a:gd name="connsiteY2" fmla="*/ 1082099 h 4810125"/>
              <a:gd name="connsiteX3" fmla="*/ 717614 w 4437063"/>
              <a:gd name="connsiteY3" fmla="*/ 207531 h 4810125"/>
              <a:gd name="connsiteX4" fmla="*/ 721403 w 4437063"/>
              <a:gd name="connsiteY4" fmla="*/ 232026 h 4810125"/>
              <a:gd name="connsiteX5" fmla="*/ 718408 w 4437063"/>
              <a:gd name="connsiteY5" fmla="*/ 217055 h 4810125"/>
              <a:gd name="connsiteX6" fmla="*/ 1031570 w 4437063"/>
              <a:gd name="connsiteY6" fmla="*/ 111900 h 4810125"/>
              <a:gd name="connsiteX7" fmla="*/ 1043178 w 4437063"/>
              <a:gd name="connsiteY7" fmla="*/ 113447 h 4810125"/>
              <a:gd name="connsiteX8" fmla="*/ 1020457 w 4437063"/>
              <a:gd name="connsiteY8" fmla="*/ 113884 h 4810125"/>
              <a:gd name="connsiteX9" fmla="*/ 1016885 w 4437063"/>
              <a:gd name="connsiteY9" fmla="*/ 113884 h 4810125"/>
              <a:gd name="connsiteX10" fmla="*/ 1018075 w 4437063"/>
              <a:gd name="connsiteY10" fmla="*/ 113091 h 4810125"/>
              <a:gd name="connsiteX11" fmla="*/ 2559676 w 4437063"/>
              <a:gd name="connsiteY11" fmla="*/ 0 h 4810125"/>
              <a:gd name="connsiteX12" fmla="*/ 2574759 w 4437063"/>
              <a:gd name="connsiteY12" fmla="*/ 1190 h 4810125"/>
              <a:gd name="connsiteX13" fmla="*/ 2563248 w 4437063"/>
              <a:gd name="connsiteY13" fmla="*/ 1587 h 4810125"/>
              <a:gd name="connsiteX14" fmla="*/ 2494583 w 4437063"/>
              <a:gd name="connsiteY14" fmla="*/ 11904 h 4810125"/>
              <a:gd name="connsiteX15" fmla="*/ 2435443 w 4437063"/>
              <a:gd name="connsiteY15" fmla="*/ 27380 h 4810125"/>
              <a:gd name="connsiteX16" fmla="*/ 2404484 w 4437063"/>
              <a:gd name="connsiteY16" fmla="*/ 39681 h 4810125"/>
              <a:gd name="connsiteX17" fmla="*/ 2387020 w 4437063"/>
              <a:gd name="connsiteY17" fmla="*/ 47617 h 4810125"/>
              <a:gd name="connsiteX18" fmla="*/ 2351298 w 4437063"/>
              <a:gd name="connsiteY18" fmla="*/ 68648 h 4810125"/>
              <a:gd name="connsiteX19" fmla="*/ 2315576 w 4437063"/>
              <a:gd name="connsiteY19" fmla="*/ 95631 h 4810125"/>
              <a:gd name="connsiteX20" fmla="*/ 2279854 w 4437063"/>
              <a:gd name="connsiteY20" fmla="*/ 128169 h 4810125"/>
              <a:gd name="connsiteX21" fmla="*/ 2246514 w 4437063"/>
              <a:gd name="connsiteY21" fmla="*/ 165866 h 4810125"/>
              <a:gd name="connsiteX22" fmla="*/ 2215555 w 4437063"/>
              <a:gd name="connsiteY22" fmla="*/ 207928 h 4810125"/>
              <a:gd name="connsiteX23" fmla="*/ 2188962 w 4437063"/>
              <a:gd name="connsiteY23" fmla="*/ 253561 h 4810125"/>
              <a:gd name="connsiteX24" fmla="*/ 2167131 w 4437063"/>
              <a:gd name="connsiteY24" fmla="*/ 303559 h 4810125"/>
              <a:gd name="connsiteX25" fmla="*/ 2158399 w 4437063"/>
              <a:gd name="connsiteY25" fmla="*/ 329352 h 4810125"/>
              <a:gd name="connsiteX26" fmla="*/ 2151652 w 4437063"/>
              <a:gd name="connsiteY26" fmla="*/ 355144 h 4810125"/>
              <a:gd name="connsiteX27" fmla="*/ 2144111 w 4437063"/>
              <a:gd name="connsiteY27" fmla="*/ 411491 h 4810125"/>
              <a:gd name="connsiteX28" fmla="*/ 2140538 w 4437063"/>
              <a:gd name="connsiteY28" fmla="*/ 506726 h 4810125"/>
              <a:gd name="connsiteX29" fmla="*/ 2140935 w 4437063"/>
              <a:gd name="connsiteY29" fmla="*/ 610690 h 4810125"/>
              <a:gd name="connsiteX30" fmla="*/ 2139348 w 4437063"/>
              <a:gd name="connsiteY30" fmla="*/ 681719 h 4810125"/>
              <a:gd name="connsiteX31" fmla="*/ 2134982 w 4437063"/>
              <a:gd name="connsiteY31" fmla="*/ 751954 h 4810125"/>
              <a:gd name="connsiteX32" fmla="*/ 2124662 w 4437063"/>
              <a:gd name="connsiteY32" fmla="*/ 820999 h 4810125"/>
              <a:gd name="connsiteX33" fmla="*/ 2115930 w 4437063"/>
              <a:gd name="connsiteY33" fmla="*/ 853934 h 4810125"/>
              <a:gd name="connsiteX34" fmla="*/ 2104023 w 4437063"/>
              <a:gd name="connsiteY34" fmla="*/ 895996 h 4810125"/>
              <a:gd name="connsiteX35" fmla="*/ 2081796 w 4437063"/>
              <a:gd name="connsiteY35" fmla="*/ 965041 h 4810125"/>
              <a:gd name="connsiteX36" fmla="*/ 2060759 w 4437063"/>
              <a:gd name="connsiteY36" fmla="*/ 1020197 h 4810125"/>
              <a:gd name="connsiteX37" fmla="*/ 2039326 w 4437063"/>
              <a:gd name="connsiteY37" fmla="*/ 1067417 h 4810125"/>
              <a:gd name="connsiteX38" fmla="*/ 2003207 w 4437063"/>
              <a:gd name="connsiteY38" fmla="*/ 1132494 h 4810125"/>
              <a:gd name="connsiteX39" fmla="*/ 1941289 w 4437063"/>
              <a:gd name="connsiteY39" fmla="*/ 1237649 h 4810125"/>
              <a:gd name="connsiteX40" fmla="*/ 1900804 w 4437063"/>
              <a:gd name="connsiteY40" fmla="*/ 1312249 h 4810125"/>
              <a:gd name="connsiteX41" fmla="*/ 1880562 w 4437063"/>
              <a:gd name="connsiteY41" fmla="*/ 1349549 h 4810125"/>
              <a:gd name="connsiteX42" fmla="*/ 1847618 w 4437063"/>
              <a:gd name="connsiteY42" fmla="*/ 1420578 h 4810125"/>
              <a:gd name="connsiteX43" fmla="*/ 1822613 w 4437063"/>
              <a:gd name="connsiteY43" fmla="*/ 1485258 h 4810125"/>
              <a:gd name="connsiteX44" fmla="*/ 1804752 w 4437063"/>
              <a:gd name="connsiteY44" fmla="*/ 1544779 h 4810125"/>
              <a:gd name="connsiteX45" fmla="*/ 1792845 w 4437063"/>
              <a:gd name="connsiteY45" fmla="*/ 1599142 h 4810125"/>
              <a:gd name="connsiteX46" fmla="*/ 1787288 w 4437063"/>
              <a:gd name="connsiteY46" fmla="*/ 1649537 h 4810125"/>
              <a:gd name="connsiteX47" fmla="*/ 1786097 w 4437063"/>
              <a:gd name="connsiteY47" fmla="*/ 1696361 h 4810125"/>
              <a:gd name="connsiteX48" fmla="*/ 1789273 w 4437063"/>
              <a:gd name="connsiteY48" fmla="*/ 1739613 h 4810125"/>
              <a:gd name="connsiteX49" fmla="*/ 1796417 w 4437063"/>
              <a:gd name="connsiteY49" fmla="*/ 1780484 h 4810125"/>
              <a:gd name="connsiteX50" fmla="*/ 1806737 w 4437063"/>
              <a:gd name="connsiteY50" fmla="*/ 1819371 h 4810125"/>
              <a:gd name="connsiteX51" fmla="*/ 1826185 w 4437063"/>
              <a:gd name="connsiteY51" fmla="*/ 1874925 h 4810125"/>
              <a:gd name="connsiteX52" fmla="*/ 1856747 w 4437063"/>
              <a:gd name="connsiteY52" fmla="*/ 1946747 h 4810125"/>
              <a:gd name="connsiteX53" fmla="*/ 1888103 w 4437063"/>
              <a:gd name="connsiteY53" fmla="*/ 2020157 h 4810125"/>
              <a:gd name="connsiteX54" fmla="*/ 1901201 w 4437063"/>
              <a:gd name="connsiteY54" fmla="*/ 2059044 h 4810125"/>
              <a:gd name="connsiteX55" fmla="*/ 1907949 w 4437063"/>
              <a:gd name="connsiteY55" fmla="*/ 2078488 h 4810125"/>
              <a:gd name="connsiteX56" fmla="*/ 1922238 w 4437063"/>
              <a:gd name="connsiteY56" fmla="*/ 2113804 h 4810125"/>
              <a:gd name="connsiteX57" fmla="*/ 1937320 w 4437063"/>
              <a:gd name="connsiteY57" fmla="*/ 2146343 h 4810125"/>
              <a:gd name="connsiteX58" fmla="*/ 1953594 w 4437063"/>
              <a:gd name="connsiteY58" fmla="*/ 2175310 h 4810125"/>
              <a:gd name="connsiteX59" fmla="*/ 1971454 w 4437063"/>
              <a:gd name="connsiteY59" fmla="*/ 2200705 h 4810125"/>
              <a:gd name="connsiteX60" fmla="*/ 1989315 w 4437063"/>
              <a:gd name="connsiteY60" fmla="*/ 2222927 h 4810125"/>
              <a:gd name="connsiteX61" fmla="*/ 2007970 w 4437063"/>
              <a:gd name="connsiteY61" fmla="*/ 2241974 h 4810125"/>
              <a:gd name="connsiteX62" fmla="*/ 2026228 w 4437063"/>
              <a:gd name="connsiteY62" fmla="*/ 2257449 h 4810125"/>
              <a:gd name="connsiteX63" fmla="*/ 2045280 w 4437063"/>
              <a:gd name="connsiteY63" fmla="*/ 2269750 h 4810125"/>
              <a:gd name="connsiteX64" fmla="*/ 2063935 w 4437063"/>
              <a:gd name="connsiteY64" fmla="*/ 2278480 h 4810125"/>
              <a:gd name="connsiteX65" fmla="*/ 2082589 w 4437063"/>
              <a:gd name="connsiteY65" fmla="*/ 2283639 h 4810125"/>
              <a:gd name="connsiteX66" fmla="*/ 2100847 w 4437063"/>
              <a:gd name="connsiteY66" fmla="*/ 2285623 h 4810125"/>
              <a:gd name="connsiteX67" fmla="*/ 2117915 w 4437063"/>
              <a:gd name="connsiteY67" fmla="*/ 2284035 h 4810125"/>
              <a:gd name="connsiteX68" fmla="*/ 2134982 w 4437063"/>
              <a:gd name="connsiteY68" fmla="*/ 2278877 h 4810125"/>
              <a:gd name="connsiteX69" fmla="*/ 2150461 w 4437063"/>
              <a:gd name="connsiteY69" fmla="*/ 2270147 h 4810125"/>
              <a:gd name="connsiteX70" fmla="*/ 2165147 w 4437063"/>
              <a:gd name="connsiteY70" fmla="*/ 2258640 h 4810125"/>
              <a:gd name="connsiteX71" fmla="*/ 2171894 w 4437063"/>
              <a:gd name="connsiteY71" fmla="*/ 2250703 h 4810125"/>
              <a:gd name="connsiteX72" fmla="*/ 2195709 w 4437063"/>
              <a:gd name="connsiteY72" fmla="*/ 2221340 h 4810125"/>
              <a:gd name="connsiteX73" fmla="*/ 2227462 w 4437063"/>
              <a:gd name="connsiteY73" fmla="*/ 2170548 h 4810125"/>
              <a:gd name="connsiteX74" fmla="*/ 2260009 w 4437063"/>
              <a:gd name="connsiteY74" fmla="*/ 2089599 h 4810125"/>
              <a:gd name="connsiteX75" fmla="*/ 2286602 w 4437063"/>
              <a:gd name="connsiteY75" fmla="*/ 2008650 h 4810125"/>
              <a:gd name="connsiteX76" fmla="*/ 2305256 w 4437063"/>
              <a:gd name="connsiteY76" fmla="*/ 1951509 h 4810125"/>
              <a:gd name="connsiteX77" fmla="*/ 2330262 w 4437063"/>
              <a:gd name="connsiteY77" fmla="*/ 1866195 h 4810125"/>
              <a:gd name="connsiteX78" fmla="*/ 2352489 w 4437063"/>
              <a:gd name="connsiteY78" fmla="*/ 1790404 h 4810125"/>
              <a:gd name="connsiteX79" fmla="*/ 2385829 w 4437063"/>
              <a:gd name="connsiteY79" fmla="*/ 1696757 h 4810125"/>
              <a:gd name="connsiteX80" fmla="*/ 2412819 w 4437063"/>
              <a:gd name="connsiteY80" fmla="*/ 1632077 h 4810125"/>
              <a:gd name="connsiteX81" fmla="*/ 2440603 w 4437063"/>
              <a:gd name="connsiteY81" fmla="*/ 1566207 h 4810125"/>
              <a:gd name="connsiteX82" fmla="*/ 2475531 w 4437063"/>
              <a:gd name="connsiteY82" fmla="*/ 1492797 h 4810125"/>
              <a:gd name="connsiteX83" fmla="*/ 2497361 w 4437063"/>
              <a:gd name="connsiteY83" fmla="*/ 1453116 h 4810125"/>
              <a:gd name="connsiteX84" fmla="*/ 2519191 w 4437063"/>
              <a:gd name="connsiteY84" fmla="*/ 1418991 h 4810125"/>
              <a:gd name="connsiteX85" fmla="*/ 2542212 w 4437063"/>
              <a:gd name="connsiteY85" fmla="*/ 1388833 h 4810125"/>
              <a:gd name="connsiteX86" fmla="*/ 2581506 w 4437063"/>
              <a:gd name="connsiteY86" fmla="*/ 1344390 h 4810125"/>
              <a:gd name="connsiteX87" fmla="*/ 2613656 w 4437063"/>
              <a:gd name="connsiteY87" fmla="*/ 1312646 h 4810125"/>
              <a:gd name="connsiteX88" fmla="*/ 2635883 w 4437063"/>
              <a:gd name="connsiteY88" fmla="*/ 1291615 h 4810125"/>
              <a:gd name="connsiteX89" fmla="*/ 2682321 w 4437063"/>
              <a:gd name="connsiteY89" fmla="*/ 1254712 h 4810125"/>
              <a:gd name="connsiteX90" fmla="*/ 2730744 w 4437063"/>
              <a:gd name="connsiteY90" fmla="*/ 1221776 h 4810125"/>
              <a:gd name="connsiteX91" fmla="*/ 2781152 w 4437063"/>
              <a:gd name="connsiteY91" fmla="*/ 1191619 h 4810125"/>
              <a:gd name="connsiteX92" fmla="*/ 2858550 w 4437063"/>
              <a:gd name="connsiteY92" fmla="*/ 1148763 h 4810125"/>
              <a:gd name="connsiteX93" fmla="*/ 2939520 w 4437063"/>
              <a:gd name="connsiteY93" fmla="*/ 1102337 h 4810125"/>
              <a:gd name="connsiteX94" fmla="*/ 2993896 w 4437063"/>
              <a:gd name="connsiteY94" fmla="*/ 1066624 h 4810125"/>
              <a:gd name="connsiteX95" fmla="*/ 3021680 w 4437063"/>
              <a:gd name="connsiteY95" fmla="*/ 1047180 h 4810125"/>
              <a:gd name="connsiteX96" fmla="*/ 3049067 w 4437063"/>
              <a:gd name="connsiteY96" fmla="*/ 1026546 h 4810125"/>
              <a:gd name="connsiteX97" fmla="*/ 3100665 w 4437063"/>
              <a:gd name="connsiteY97" fmla="*/ 984485 h 4810125"/>
              <a:gd name="connsiteX98" fmla="*/ 3147898 w 4437063"/>
              <a:gd name="connsiteY98" fmla="*/ 940438 h 4810125"/>
              <a:gd name="connsiteX99" fmla="*/ 3191161 w 4437063"/>
              <a:gd name="connsiteY99" fmla="*/ 894012 h 4810125"/>
              <a:gd name="connsiteX100" fmla="*/ 3230455 w 4437063"/>
              <a:gd name="connsiteY100" fmla="*/ 846791 h 4810125"/>
              <a:gd name="connsiteX101" fmla="*/ 3266177 w 4437063"/>
              <a:gd name="connsiteY101" fmla="*/ 798381 h 4810125"/>
              <a:gd name="connsiteX102" fmla="*/ 3297930 w 4437063"/>
              <a:gd name="connsiteY102" fmla="*/ 748383 h 4810125"/>
              <a:gd name="connsiteX103" fmla="*/ 3325714 w 4437063"/>
              <a:gd name="connsiteY103" fmla="*/ 697591 h 4810125"/>
              <a:gd name="connsiteX104" fmla="*/ 3337621 w 4437063"/>
              <a:gd name="connsiteY104" fmla="*/ 671799 h 4810125"/>
              <a:gd name="connsiteX105" fmla="*/ 3343971 w 4437063"/>
              <a:gd name="connsiteY105" fmla="*/ 658307 h 4810125"/>
              <a:gd name="connsiteX106" fmla="*/ 3354291 w 4437063"/>
              <a:gd name="connsiteY106" fmla="*/ 628943 h 4810125"/>
              <a:gd name="connsiteX107" fmla="*/ 3366992 w 4437063"/>
              <a:gd name="connsiteY107" fmla="*/ 579739 h 4810125"/>
              <a:gd name="connsiteX108" fmla="*/ 3379693 w 4437063"/>
              <a:gd name="connsiteY108" fmla="*/ 506726 h 4810125"/>
              <a:gd name="connsiteX109" fmla="*/ 3388029 w 4437063"/>
              <a:gd name="connsiteY109" fmla="*/ 431729 h 4810125"/>
              <a:gd name="connsiteX110" fmla="*/ 3394379 w 4437063"/>
              <a:gd name="connsiteY110" fmla="*/ 326177 h 4810125"/>
              <a:gd name="connsiteX111" fmla="*/ 3395173 w 4437063"/>
              <a:gd name="connsiteY111" fmla="*/ 231737 h 4810125"/>
              <a:gd name="connsiteX112" fmla="*/ 3395173 w 4437063"/>
              <a:gd name="connsiteY112" fmla="*/ 221816 h 4810125"/>
              <a:gd name="connsiteX113" fmla="*/ 3396364 w 4437063"/>
              <a:gd name="connsiteY113" fmla="*/ 230943 h 4810125"/>
              <a:gd name="connsiteX114" fmla="*/ 3403905 w 4437063"/>
              <a:gd name="connsiteY114" fmla="*/ 321019 h 4810125"/>
              <a:gd name="connsiteX115" fmla="*/ 3407080 w 4437063"/>
              <a:gd name="connsiteY115" fmla="*/ 423396 h 4810125"/>
              <a:gd name="connsiteX116" fmla="*/ 3405493 w 4437063"/>
              <a:gd name="connsiteY116" fmla="*/ 497599 h 4810125"/>
              <a:gd name="connsiteX117" fmla="*/ 3399539 w 4437063"/>
              <a:gd name="connsiteY117" fmla="*/ 571009 h 4810125"/>
              <a:gd name="connsiteX118" fmla="*/ 3390013 w 4437063"/>
              <a:gd name="connsiteY118" fmla="*/ 622594 h 4810125"/>
              <a:gd name="connsiteX119" fmla="*/ 3382075 w 4437063"/>
              <a:gd name="connsiteY119" fmla="*/ 653942 h 4810125"/>
              <a:gd name="connsiteX120" fmla="*/ 3377312 w 4437063"/>
              <a:gd name="connsiteY120" fmla="*/ 668624 h 4810125"/>
              <a:gd name="connsiteX121" fmla="*/ 3366992 w 4437063"/>
              <a:gd name="connsiteY121" fmla="*/ 697194 h 4810125"/>
              <a:gd name="connsiteX122" fmla="*/ 3344765 w 4437063"/>
              <a:gd name="connsiteY122" fmla="*/ 749970 h 4810125"/>
              <a:gd name="connsiteX123" fmla="*/ 3320157 w 4437063"/>
              <a:gd name="connsiteY123" fmla="*/ 800365 h 4810125"/>
              <a:gd name="connsiteX124" fmla="*/ 3292770 w 4437063"/>
              <a:gd name="connsiteY124" fmla="*/ 848379 h 4810125"/>
              <a:gd name="connsiteX125" fmla="*/ 3263002 w 4437063"/>
              <a:gd name="connsiteY125" fmla="*/ 894012 h 4810125"/>
              <a:gd name="connsiteX126" fmla="*/ 3230058 w 4437063"/>
              <a:gd name="connsiteY126" fmla="*/ 939248 h 4810125"/>
              <a:gd name="connsiteX127" fmla="*/ 3193542 w 4437063"/>
              <a:gd name="connsiteY127" fmla="*/ 984088 h 4810125"/>
              <a:gd name="connsiteX128" fmla="*/ 3153454 w 4437063"/>
              <a:gd name="connsiteY128" fmla="*/ 1028927 h 4810125"/>
              <a:gd name="connsiteX129" fmla="*/ 3131227 w 4437063"/>
              <a:gd name="connsiteY129" fmla="*/ 1051942 h 4810125"/>
              <a:gd name="connsiteX130" fmla="*/ 3109397 w 4437063"/>
              <a:gd name="connsiteY130" fmla="*/ 1074163 h 4810125"/>
              <a:gd name="connsiteX131" fmla="*/ 3062959 w 4437063"/>
              <a:gd name="connsiteY131" fmla="*/ 1113051 h 4810125"/>
              <a:gd name="connsiteX132" fmla="*/ 3014933 w 4437063"/>
              <a:gd name="connsiteY132" fmla="*/ 1147176 h 4810125"/>
              <a:gd name="connsiteX133" fmla="*/ 2964128 w 4437063"/>
              <a:gd name="connsiteY133" fmla="*/ 1178921 h 4810125"/>
              <a:gd name="connsiteX134" fmla="*/ 2882761 w 4437063"/>
              <a:gd name="connsiteY134" fmla="*/ 1226935 h 4810125"/>
              <a:gd name="connsiteX135" fmla="*/ 2793456 w 4437063"/>
              <a:gd name="connsiteY135" fmla="*/ 1283679 h 4810125"/>
              <a:gd name="connsiteX136" fmla="*/ 2729554 w 4437063"/>
              <a:gd name="connsiteY136" fmla="*/ 1329709 h 4810125"/>
              <a:gd name="connsiteX137" fmla="*/ 2695816 w 4437063"/>
              <a:gd name="connsiteY137" fmla="*/ 1356295 h 4810125"/>
              <a:gd name="connsiteX138" fmla="*/ 2679146 w 4437063"/>
              <a:gd name="connsiteY138" fmla="*/ 1370580 h 4810125"/>
              <a:gd name="connsiteX139" fmla="*/ 2646599 w 4437063"/>
              <a:gd name="connsiteY139" fmla="*/ 1404706 h 4810125"/>
              <a:gd name="connsiteX140" fmla="*/ 2616434 w 4437063"/>
              <a:gd name="connsiteY140" fmla="*/ 1443990 h 4810125"/>
              <a:gd name="connsiteX141" fmla="*/ 2588650 w 4437063"/>
              <a:gd name="connsiteY141" fmla="*/ 1486845 h 4810125"/>
              <a:gd name="connsiteX142" fmla="*/ 2562454 w 4437063"/>
              <a:gd name="connsiteY142" fmla="*/ 1533272 h 4810125"/>
              <a:gd name="connsiteX143" fmla="*/ 2538243 w 4437063"/>
              <a:gd name="connsiteY143" fmla="*/ 1582079 h 4810125"/>
              <a:gd name="connsiteX144" fmla="*/ 2505299 w 4437063"/>
              <a:gd name="connsiteY144" fmla="*/ 1656283 h 4810125"/>
              <a:gd name="connsiteX145" fmla="*/ 2469974 w 4437063"/>
              <a:gd name="connsiteY145" fmla="*/ 1752311 h 4810125"/>
              <a:gd name="connsiteX146" fmla="*/ 2442587 w 4437063"/>
              <a:gd name="connsiteY146" fmla="*/ 1837228 h 4810125"/>
              <a:gd name="connsiteX147" fmla="*/ 2417185 w 4437063"/>
              <a:gd name="connsiteY147" fmla="*/ 1928891 h 4810125"/>
              <a:gd name="connsiteX148" fmla="*/ 2414407 w 4437063"/>
              <a:gd name="connsiteY148" fmla="*/ 1942779 h 4810125"/>
              <a:gd name="connsiteX149" fmla="*/ 2409247 w 4437063"/>
              <a:gd name="connsiteY149" fmla="*/ 1973730 h 4810125"/>
              <a:gd name="connsiteX150" fmla="*/ 2396546 w 4437063"/>
              <a:gd name="connsiteY150" fmla="*/ 2032061 h 4810125"/>
              <a:gd name="connsiteX151" fmla="*/ 2380669 w 4437063"/>
              <a:gd name="connsiteY151" fmla="*/ 2087218 h 4810125"/>
              <a:gd name="connsiteX152" fmla="*/ 2361618 w 4437063"/>
              <a:gd name="connsiteY152" fmla="*/ 2139597 h 4810125"/>
              <a:gd name="connsiteX153" fmla="*/ 2338994 w 4437063"/>
              <a:gd name="connsiteY153" fmla="*/ 2191182 h 4810125"/>
              <a:gd name="connsiteX154" fmla="*/ 2313195 w 4437063"/>
              <a:gd name="connsiteY154" fmla="*/ 2241974 h 4810125"/>
              <a:gd name="connsiteX155" fmla="*/ 2269534 w 4437063"/>
              <a:gd name="connsiteY155" fmla="*/ 2319352 h 4810125"/>
              <a:gd name="connsiteX156" fmla="*/ 2235797 w 4437063"/>
              <a:gd name="connsiteY156" fmla="*/ 2373714 h 4810125"/>
              <a:gd name="connsiteX157" fmla="*/ 2219127 w 4437063"/>
              <a:gd name="connsiteY157" fmla="*/ 2400301 h 4810125"/>
              <a:gd name="connsiteX158" fmla="*/ 2195709 w 4437063"/>
              <a:gd name="connsiteY158" fmla="*/ 2450299 h 4810125"/>
              <a:gd name="connsiteX159" fmla="*/ 2181817 w 4437063"/>
              <a:gd name="connsiteY159" fmla="*/ 2493551 h 4810125"/>
              <a:gd name="connsiteX160" fmla="*/ 2174673 w 4437063"/>
              <a:gd name="connsiteY160" fmla="*/ 2531248 h 4810125"/>
              <a:gd name="connsiteX161" fmla="*/ 2173482 w 4437063"/>
              <a:gd name="connsiteY161" fmla="*/ 2561405 h 4810125"/>
              <a:gd name="connsiteX162" fmla="*/ 2175070 w 4437063"/>
              <a:gd name="connsiteY162" fmla="*/ 2584420 h 4810125"/>
              <a:gd name="connsiteX163" fmla="*/ 2180230 w 4437063"/>
              <a:gd name="connsiteY163" fmla="*/ 2606642 h 4810125"/>
              <a:gd name="connsiteX164" fmla="*/ 2181817 w 4437063"/>
              <a:gd name="connsiteY164" fmla="*/ 2609419 h 4810125"/>
              <a:gd name="connsiteX165" fmla="*/ 2201266 w 4437063"/>
              <a:gd name="connsiteY165" fmla="*/ 2585611 h 4810125"/>
              <a:gd name="connsiteX166" fmla="*/ 2314385 w 4437063"/>
              <a:gd name="connsiteY166" fmla="*/ 2441172 h 4810125"/>
              <a:gd name="connsiteX167" fmla="*/ 2401706 w 4437063"/>
              <a:gd name="connsiteY167" fmla="*/ 2320542 h 4810125"/>
              <a:gd name="connsiteX168" fmla="*/ 2442190 w 4437063"/>
              <a:gd name="connsiteY168" fmla="*/ 2260624 h 4810125"/>
              <a:gd name="connsiteX169" fmla="*/ 2472356 w 4437063"/>
              <a:gd name="connsiteY169" fmla="*/ 2212610 h 4810125"/>
              <a:gd name="connsiteX170" fmla="*/ 2516016 w 4437063"/>
              <a:gd name="connsiteY170" fmla="*/ 2137613 h 4810125"/>
              <a:gd name="connsiteX171" fmla="*/ 2562454 w 4437063"/>
              <a:gd name="connsiteY171" fmla="*/ 2045156 h 4810125"/>
              <a:gd name="connsiteX172" fmla="*/ 2594207 w 4437063"/>
              <a:gd name="connsiteY172" fmla="*/ 1975714 h 4810125"/>
              <a:gd name="connsiteX173" fmla="*/ 2606115 w 4437063"/>
              <a:gd name="connsiteY173" fmla="*/ 1951509 h 4810125"/>
              <a:gd name="connsiteX174" fmla="*/ 2631914 w 4437063"/>
              <a:gd name="connsiteY174" fmla="*/ 1905082 h 4810125"/>
              <a:gd name="connsiteX175" fmla="*/ 2659697 w 4437063"/>
              <a:gd name="connsiteY175" fmla="*/ 1861433 h 4810125"/>
              <a:gd name="connsiteX176" fmla="*/ 2689466 w 4437063"/>
              <a:gd name="connsiteY176" fmla="*/ 1820165 h 4810125"/>
              <a:gd name="connsiteX177" fmla="*/ 2720425 w 4437063"/>
              <a:gd name="connsiteY177" fmla="*/ 1783262 h 4810125"/>
              <a:gd name="connsiteX178" fmla="*/ 2750987 w 4437063"/>
              <a:gd name="connsiteY178" fmla="*/ 1750327 h 4810125"/>
              <a:gd name="connsiteX179" fmla="*/ 2781549 w 4437063"/>
              <a:gd name="connsiteY179" fmla="*/ 1722153 h 4810125"/>
              <a:gd name="connsiteX180" fmla="*/ 2811317 w 4437063"/>
              <a:gd name="connsiteY180" fmla="*/ 1699535 h 4810125"/>
              <a:gd name="connsiteX181" fmla="*/ 2825209 w 4437063"/>
              <a:gd name="connsiteY181" fmla="*/ 1690805 h 4810125"/>
              <a:gd name="connsiteX182" fmla="*/ 2840292 w 4437063"/>
              <a:gd name="connsiteY182" fmla="*/ 1682869 h 4810125"/>
              <a:gd name="connsiteX183" fmla="*/ 2881968 w 4437063"/>
              <a:gd name="connsiteY183" fmla="*/ 1670568 h 4810125"/>
              <a:gd name="connsiteX184" fmla="*/ 2934757 w 4437063"/>
              <a:gd name="connsiteY184" fmla="*/ 1662235 h 4810125"/>
              <a:gd name="connsiteX185" fmla="*/ 2995087 w 4437063"/>
              <a:gd name="connsiteY185" fmla="*/ 1656680 h 4810125"/>
              <a:gd name="connsiteX186" fmla="*/ 3161393 w 4437063"/>
              <a:gd name="connsiteY186" fmla="*/ 1651521 h 4810125"/>
              <a:gd name="connsiteX187" fmla="*/ 3277291 w 4437063"/>
              <a:gd name="connsiteY187" fmla="*/ 1651521 h 4810125"/>
              <a:gd name="connsiteX188" fmla="*/ 3375724 w 4437063"/>
              <a:gd name="connsiteY188" fmla="*/ 1651124 h 4810125"/>
              <a:gd name="connsiteX189" fmla="*/ 3522184 w 4437063"/>
              <a:gd name="connsiteY189" fmla="*/ 1646363 h 4810125"/>
              <a:gd name="connsiteX190" fmla="*/ 3641257 w 4437063"/>
              <a:gd name="connsiteY190" fmla="*/ 1633665 h 4810125"/>
              <a:gd name="connsiteX191" fmla="*/ 3714686 w 4437063"/>
              <a:gd name="connsiteY191" fmla="*/ 1621760 h 4810125"/>
              <a:gd name="connsiteX192" fmla="*/ 3727784 w 4437063"/>
              <a:gd name="connsiteY192" fmla="*/ 1619776 h 4810125"/>
              <a:gd name="connsiteX193" fmla="*/ 3754774 w 4437063"/>
              <a:gd name="connsiteY193" fmla="*/ 1611840 h 4810125"/>
              <a:gd name="connsiteX194" fmla="*/ 3800022 w 4437063"/>
              <a:gd name="connsiteY194" fmla="*/ 1594380 h 4810125"/>
              <a:gd name="connsiteX195" fmla="*/ 3865909 w 4437063"/>
              <a:gd name="connsiteY195" fmla="*/ 1559461 h 4810125"/>
              <a:gd name="connsiteX196" fmla="*/ 3934971 w 4437063"/>
              <a:gd name="connsiteY196" fmla="*/ 1512241 h 4810125"/>
              <a:gd name="connsiteX197" fmla="*/ 3969899 w 4437063"/>
              <a:gd name="connsiteY197" fmla="*/ 1484464 h 4810125"/>
              <a:gd name="connsiteX198" fmla="*/ 3991333 w 4437063"/>
              <a:gd name="connsiteY198" fmla="*/ 1465814 h 4810125"/>
              <a:gd name="connsiteX199" fmla="*/ 4034199 w 4437063"/>
              <a:gd name="connsiteY199" fmla="*/ 1424149 h 4810125"/>
              <a:gd name="connsiteX200" fmla="*/ 4095323 w 4437063"/>
              <a:gd name="connsiteY200" fmla="*/ 1356692 h 4810125"/>
              <a:gd name="connsiteX201" fmla="*/ 4169149 w 4437063"/>
              <a:gd name="connsiteY201" fmla="*/ 1266219 h 4810125"/>
              <a:gd name="connsiteX202" fmla="*/ 4231067 w 4437063"/>
              <a:gd name="connsiteY202" fmla="*/ 1189238 h 4810125"/>
              <a:gd name="connsiteX203" fmla="*/ 4256469 w 4437063"/>
              <a:gd name="connsiteY203" fmla="*/ 1161858 h 4810125"/>
              <a:gd name="connsiteX204" fmla="*/ 4268773 w 4437063"/>
              <a:gd name="connsiteY204" fmla="*/ 1150747 h 4810125"/>
              <a:gd name="connsiteX205" fmla="*/ 4296953 w 4437063"/>
              <a:gd name="connsiteY205" fmla="*/ 1130510 h 4810125"/>
              <a:gd name="connsiteX206" fmla="*/ 4327119 w 4437063"/>
              <a:gd name="connsiteY206" fmla="*/ 1115035 h 4810125"/>
              <a:gd name="connsiteX207" fmla="*/ 4356887 w 4437063"/>
              <a:gd name="connsiteY207" fmla="*/ 1102733 h 4810125"/>
              <a:gd name="connsiteX208" fmla="*/ 4421981 w 4437063"/>
              <a:gd name="connsiteY208" fmla="*/ 1083687 h 4810125"/>
              <a:gd name="connsiteX209" fmla="*/ 4429592 w 4437063"/>
              <a:gd name="connsiteY209" fmla="*/ 1082685 h 4810125"/>
              <a:gd name="connsiteX210" fmla="*/ 4392609 w 4437063"/>
              <a:gd name="connsiteY210" fmla="*/ 1094004 h 4810125"/>
              <a:gd name="connsiteX211" fmla="*/ 4355299 w 4437063"/>
              <a:gd name="connsiteY211" fmla="*/ 1112257 h 4810125"/>
              <a:gd name="connsiteX212" fmla="*/ 4333469 w 4437063"/>
              <a:gd name="connsiteY212" fmla="*/ 1126145 h 4810125"/>
              <a:gd name="connsiteX213" fmla="*/ 4322356 w 4437063"/>
              <a:gd name="connsiteY213" fmla="*/ 1134081 h 4810125"/>
              <a:gd name="connsiteX214" fmla="*/ 4297747 w 4437063"/>
              <a:gd name="connsiteY214" fmla="*/ 1157890 h 4810125"/>
              <a:gd name="connsiteX215" fmla="*/ 4256469 w 4437063"/>
              <a:gd name="connsiteY215" fmla="*/ 1206698 h 4810125"/>
              <a:gd name="connsiteX216" fmla="*/ 4199314 w 4437063"/>
              <a:gd name="connsiteY216" fmla="*/ 1287250 h 4810125"/>
              <a:gd name="connsiteX217" fmla="*/ 4145334 w 4437063"/>
              <a:gd name="connsiteY217" fmla="*/ 1372167 h 4810125"/>
              <a:gd name="connsiteX218" fmla="*/ 4122313 w 4437063"/>
              <a:gd name="connsiteY218" fmla="*/ 1411054 h 4810125"/>
              <a:gd name="connsiteX219" fmla="*/ 4100086 w 4437063"/>
              <a:gd name="connsiteY219" fmla="*/ 1446371 h 4810125"/>
              <a:gd name="connsiteX220" fmla="*/ 4054838 w 4437063"/>
              <a:gd name="connsiteY220" fmla="*/ 1508273 h 4810125"/>
              <a:gd name="connsiteX221" fmla="*/ 4008400 w 4437063"/>
              <a:gd name="connsiteY221" fmla="*/ 1559461 h 4810125"/>
              <a:gd name="connsiteX222" fmla="*/ 3959580 w 4437063"/>
              <a:gd name="connsiteY222" fmla="*/ 1604698 h 4810125"/>
              <a:gd name="connsiteX223" fmla="*/ 3933781 w 4437063"/>
              <a:gd name="connsiteY223" fmla="*/ 1625332 h 4810125"/>
              <a:gd name="connsiteX224" fmla="*/ 3919889 w 4437063"/>
              <a:gd name="connsiteY224" fmla="*/ 1635649 h 4810125"/>
              <a:gd name="connsiteX225" fmla="*/ 3882976 w 4437063"/>
              <a:gd name="connsiteY225" fmla="*/ 1657076 h 4810125"/>
              <a:gd name="connsiteX226" fmla="*/ 3834950 w 4437063"/>
              <a:gd name="connsiteY226" fmla="*/ 1679298 h 4810125"/>
              <a:gd name="connsiteX227" fmla="*/ 3775810 w 4437063"/>
              <a:gd name="connsiteY227" fmla="*/ 1701122 h 4810125"/>
              <a:gd name="connsiteX228" fmla="*/ 3705954 w 4437063"/>
              <a:gd name="connsiteY228" fmla="*/ 1720963 h 4810125"/>
              <a:gd name="connsiteX229" fmla="*/ 3626175 w 4437063"/>
              <a:gd name="connsiteY229" fmla="*/ 1738819 h 4810125"/>
              <a:gd name="connsiteX230" fmla="*/ 3535679 w 4437063"/>
              <a:gd name="connsiteY230" fmla="*/ 1752707 h 4810125"/>
              <a:gd name="connsiteX231" fmla="*/ 3434864 w 4437063"/>
              <a:gd name="connsiteY231" fmla="*/ 1762231 h 4810125"/>
              <a:gd name="connsiteX232" fmla="*/ 3380487 w 4437063"/>
              <a:gd name="connsiteY232" fmla="*/ 1764215 h 4810125"/>
              <a:gd name="connsiteX233" fmla="*/ 3278084 w 4437063"/>
              <a:gd name="connsiteY233" fmla="*/ 1766596 h 4810125"/>
              <a:gd name="connsiteX234" fmla="*/ 3137975 w 4437063"/>
              <a:gd name="connsiteY234" fmla="*/ 1765802 h 4810125"/>
              <a:gd name="connsiteX235" fmla="*/ 3064546 w 4437063"/>
              <a:gd name="connsiteY235" fmla="*/ 1767786 h 4810125"/>
              <a:gd name="connsiteX236" fmla="*/ 3020886 w 4437063"/>
              <a:gd name="connsiteY236" fmla="*/ 1773342 h 4810125"/>
              <a:gd name="connsiteX237" fmla="*/ 2976432 w 4437063"/>
              <a:gd name="connsiteY237" fmla="*/ 1784452 h 4810125"/>
              <a:gd name="connsiteX238" fmla="*/ 2927612 w 4437063"/>
              <a:gd name="connsiteY238" fmla="*/ 1801118 h 4810125"/>
              <a:gd name="connsiteX239" fmla="*/ 2898638 w 4437063"/>
              <a:gd name="connsiteY239" fmla="*/ 1813419 h 4810125"/>
              <a:gd name="connsiteX240" fmla="*/ 2884349 w 4437063"/>
              <a:gd name="connsiteY240" fmla="*/ 1820165 h 4810125"/>
              <a:gd name="connsiteX241" fmla="*/ 2856565 w 4437063"/>
              <a:gd name="connsiteY241" fmla="*/ 1837625 h 4810125"/>
              <a:gd name="connsiteX242" fmla="*/ 2830766 w 4437063"/>
              <a:gd name="connsiteY242" fmla="*/ 1858656 h 4810125"/>
              <a:gd name="connsiteX243" fmla="*/ 2806554 w 4437063"/>
              <a:gd name="connsiteY243" fmla="*/ 1884051 h 4810125"/>
              <a:gd name="connsiteX244" fmla="*/ 2773214 w 4437063"/>
              <a:gd name="connsiteY244" fmla="*/ 1926113 h 4810125"/>
              <a:gd name="connsiteX245" fmla="*/ 2732729 w 4437063"/>
              <a:gd name="connsiteY245" fmla="*/ 1991984 h 4810125"/>
              <a:gd name="connsiteX246" fmla="*/ 2678749 w 4437063"/>
              <a:gd name="connsiteY246" fmla="*/ 2099916 h 4810125"/>
              <a:gd name="connsiteX247" fmla="*/ 2628738 w 4437063"/>
              <a:gd name="connsiteY247" fmla="*/ 2210229 h 4810125"/>
              <a:gd name="connsiteX248" fmla="*/ 2596192 w 4437063"/>
              <a:gd name="connsiteY248" fmla="*/ 2278480 h 4810125"/>
              <a:gd name="connsiteX249" fmla="*/ 2579522 w 4437063"/>
              <a:gd name="connsiteY249" fmla="*/ 2309828 h 4810125"/>
              <a:gd name="connsiteX250" fmla="*/ 2532686 w 4437063"/>
              <a:gd name="connsiteY250" fmla="*/ 2393158 h 4810125"/>
              <a:gd name="connsiteX251" fmla="*/ 2461639 w 4437063"/>
              <a:gd name="connsiteY251" fmla="*/ 2515772 h 4810125"/>
              <a:gd name="connsiteX252" fmla="*/ 2401706 w 4437063"/>
              <a:gd name="connsiteY252" fmla="*/ 2610213 h 4810125"/>
              <a:gd name="connsiteX253" fmla="*/ 2335025 w 4437063"/>
              <a:gd name="connsiteY253" fmla="*/ 2709019 h 4810125"/>
              <a:gd name="connsiteX254" fmla="*/ 2291364 w 4437063"/>
              <a:gd name="connsiteY254" fmla="*/ 2771318 h 4810125"/>
              <a:gd name="connsiteX255" fmla="*/ 2312004 w 4437063"/>
              <a:gd name="connsiteY255" fmla="*/ 2766953 h 4810125"/>
              <a:gd name="connsiteX256" fmla="*/ 2447747 w 4437063"/>
              <a:gd name="connsiteY256" fmla="*/ 2726082 h 4810125"/>
              <a:gd name="connsiteX257" fmla="*/ 2540227 w 4437063"/>
              <a:gd name="connsiteY257" fmla="*/ 2690369 h 4810125"/>
              <a:gd name="connsiteX258" fmla="*/ 2607305 w 4437063"/>
              <a:gd name="connsiteY258" fmla="*/ 2660608 h 4810125"/>
              <a:gd name="connsiteX259" fmla="*/ 2641440 w 4437063"/>
              <a:gd name="connsiteY259" fmla="*/ 2643545 h 4810125"/>
              <a:gd name="connsiteX260" fmla="*/ 2681131 w 4437063"/>
              <a:gd name="connsiteY260" fmla="*/ 2624101 h 4810125"/>
              <a:gd name="connsiteX261" fmla="*/ 2752178 w 4437063"/>
              <a:gd name="connsiteY261" fmla="*/ 2591563 h 4810125"/>
              <a:gd name="connsiteX262" fmla="*/ 2842673 w 4437063"/>
              <a:gd name="connsiteY262" fmla="*/ 2554263 h 4810125"/>
              <a:gd name="connsiteX263" fmla="*/ 2941107 w 4437063"/>
              <a:gd name="connsiteY263" fmla="*/ 2516566 h 4810125"/>
              <a:gd name="connsiteX264" fmla="*/ 3006201 w 4437063"/>
              <a:gd name="connsiteY264" fmla="*/ 2487996 h 4810125"/>
              <a:gd name="connsiteX265" fmla="*/ 3049067 w 4437063"/>
              <a:gd name="connsiteY265" fmla="*/ 2465377 h 4810125"/>
              <a:gd name="connsiteX266" fmla="*/ 3070500 w 4437063"/>
              <a:gd name="connsiteY266" fmla="*/ 2451886 h 4810125"/>
              <a:gd name="connsiteX267" fmla="*/ 3096696 w 4437063"/>
              <a:gd name="connsiteY267" fmla="*/ 2435220 h 4810125"/>
              <a:gd name="connsiteX268" fmla="*/ 3139563 w 4437063"/>
              <a:gd name="connsiteY268" fmla="*/ 2403872 h 4810125"/>
              <a:gd name="connsiteX269" fmla="*/ 3173697 w 4437063"/>
              <a:gd name="connsiteY269" fmla="*/ 2374905 h 4810125"/>
              <a:gd name="connsiteX270" fmla="*/ 3199893 w 4437063"/>
              <a:gd name="connsiteY270" fmla="*/ 2347922 h 4810125"/>
              <a:gd name="connsiteX271" fmla="*/ 3231249 w 4437063"/>
              <a:gd name="connsiteY271" fmla="*/ 2309431 h 4810125"/>
              <a:gd name="connsiteX272" fmla="*/ 3266574 w 4437063"/>
              <a:gd name="connsiteY272" fmla="*/ 2263005 h 4810125"/>
              <a:gd name="connsiteX273" fmla="*/ 3287213 w 4437063"/>
              <a:gd name="connsiteY273" fmla="*/ 2241180 h 4810125"/>
              <a:gd name="connsiteX274" fmla="*/ 3298724 w 4437063"/>
              <a:gd name="connsiteY274" fmla="*/ 2229673 h 4810125"/>
              <a:gd name="connsiteX275" fmla="*/ 3324920 w 4437063"/>
              <a:gd name="connsiteY275" fmla="*/ 2207054 h 4810125"/>
              <a:gd name="connsiteX276" fmla="*/ 3356276 w 4437063"/>
              <a:gd name="connsiteY276" fmla="*/ 2184833 h 4810125"/>
              <a:gd name="connsiteX277" fmla="*/ 3391998 w 4437063"/>
              <a:gd name="connsiteY277" fmla="*/ 2163802 h 4810125"/>
              <a:gd name="connsiteX278" fmla="*/ 3433276 w 4437063"/>
              <a:gd name="connsiteY278" fmla="*/ 2144755 h 4810125"/>
              <a:gd name="connsiteX279" fmla="*/ 3481303 w 4437063"/>
              <a:gd name="connsiteY279" fmla="*/ 2128883 h 4810125"/>
              <a:gd name="connsiteX280" fmla="*/ 3534489 w 4437063"/>
              <a:gd name="connsiteY280" fmla="*/ 2116582 h 4810125"/>
              <a:gd name="connsiteX281" fmla="*/ 3594819 w 4437063"/>
              <a:gd name="connsiteY281" fmla="*/ 2108249 h 4810125"/>
              <a:gd name="connsiteX282" fmla="*/ 3627763 w 4437063"/>
              <a:gd name="connsiteY282" fmla="*/ 2106662 h 4810125"/>
              <a:gd name="connsiteX283" fmla="*/ 3658722 w 4437063"/>
              <a:gd name="connsiteY283" fmla="*/ 2105868 h 4810125"/>
              <a:gd name="connsiteX284" fmla="*/ 3713098 w 4437063"/>
              <a:gd name="connsiteY284" fmla="*/ 2107852 h 4810125"/>
              <a:gd name="connsiteX285" fmla="*/ 3757949 w 4437063"/>
              <a:gd name="connsiteY285" fmla="*/ 2113011 h 4810125"/>
              <a:gd name="connsiteX286" fmla="*/ 3794068 w 4437063"/>
              <a:gd name="connsiteY286" fmla="*/ 2120550 h 4810125"/>
              <a:gd name="connsiteX287" fmla="*/ 3834156 w 4437063"/>
              <a:gd name="connsiteY287" fmla="*/ 2132851 h 4810125"/>
              <a:gd name="connsiteX288" fmla="*/ 3859955 w 4437063"/>
              <a:gd name="connsiteY288" fmla="*/ 2145946 h 4810125"/>
              <a:gd name="connsiteX289" fmla="*/ 3861940 w 4437063"/>
              <a:gd name="connsiteY289" fmla="*/ 2147533 h 4810125"/>
              <a:gd name="connsiteX290" fmla="*/ 3853208 w 4437063"/>
              <a:gd name="connsiteY290" fmla="*/ 2146343 h 4810125"/>
              <a:gd name="connsiteX291" fmla="*/ 3765490 w 4437063"/>
              <a:gd name="connsiteY291" fmla="*/ 2141184 h 4810125"/>
              <a:gd name="connsiteX292" fmla="*/ 3667454 w 4437063"/>
              <a:gd name="connsiteY292" fmla="*/ 2141184 h 4810125"/>
              <a:gd name="connsiteX293" fmla="*/ 3597597 w 4437063"/>
              <a:gd name="connsiteY293" fmla="*/ 2145946 h 4810125"/>
              <a:gd name="connsiteX294" fmla="*/ 3528932 w 4437063"/>
              <a:gd name="connsiteY294" fmla="*/ 2156263 h 4810125"/>
              <a:gd name="connsiteX295" fmla="*/ 3482096 w 4437063"/>
              <a:gd name="connsiteY295" fmla="*/ 2168564 h 4810125"/>
              <a:gd name="connsiteX296" fmla="*/ 3453916 w 4437063"/>
              <a:gd name="connsiteY296" fmla="*/ 2178881 h 4810125"/>
              <a:gd name="connsiteX297" fmla="*/ 3441215 w 4437063"/>
              <a:gd name="connsiteY297" fmla="*/ 2185627 h 4810125"/>
              <a:gd name="connsiteX298" fmla="*/ 3417003 w 4437063"/>
              <a:gd name="connsiteY298" fmla="*/ 2198325 h 4810125"/>
              <a:gd name="connsiteX299" fmla="*/ 3376121 w 4437063"/>
              <a:gd name="connsiteY299" fmla="*/ 2228482 h 4810125"/>
              <a:gd name="connsiteX300" fmla="*/ 3342781 w 4437063"/>
              <a:gd name="connsiteY300" fmla="*/ 2261417 h 4810125"/>
              <a:gd name="connsiteX301" fmla="*/ 3313806 w 4437063"/>
              <a:gd name="connsiteY301" fmla="*/ 2296337 h 4810125"/>
              <a:gd name="connsiteX302" fmla="*/ 3276894 w 4437063"/>
              <a:gd name="connsiteY302" fmla="*/ 2351096 h 4810125"/>
              <a:gd name="connsiteX303" fmla="*/ 3240775 w 4437063"/>
              <a:gd name="connsiteY303" fmla="*/ 2403872 h 4810125"/>
              <a:gd name="connsiteX304" fmla="*/ 3213785 w 4437063"/>
              <a:gd name="connsiteY304" fmla="*/ 2436807 h 4810125"/>
              <a:gd name="connsiteX305" fmla="*/ 3198702 w 4437063"/>
              <a:gd name="connsiteY305" fmla="*/ 2451886 h 4810125"/>
              <a:gd name="connsiteX306" fmla="*/ 3180047 w 4437063"/>
              <a:gd name="connsiteY306" fmla="*/ 2469346 h 4810125"/>
              <a:gd name="connsiteX307" fmla="*/ 3141150 w 4437063"/>
              <a:gd name="connsiteY307" fmla="*/ 2501090 h 4810125"/>
              <a:gd name="connsiteX308" fmla="*/ 3080026 w 4437063"/>
              <a:gd name="connsiteY308" fmla="*/ 2543946 h 4810125"/>
              <a:gd name="connsiteX309" fmla="*/ 2949839 w 4437063"/>
              <a:gd name="connsiteY309" fmla="*/ 2618943 h 4810125"/>
              <a:gd name="connsiteX310" fmla="*/ 2888932 w 4437063"/>
              <a:gd name="connsiteY310" fmla="*/ 2652474 h 4810125"/>
              <a:gd name="connsiteX311" fmla="*/ 2891235 w 4437063"/>
              <a:gd name="connsiteY311" fmla="*/ 2657078 h 4810125"/>
              <a:gd name="connsiteX312" fmla="*/ 2896791 w 4437063"/>
              <a:gd name="connsiteY312" fmla="*/ 2664619 h 4810125"/>
              <a:gd name="connsiteX313" fmla="*/ 2915047 w 4437063"/>
              <a:gd name="connsiteY313" fmla="*/ 2681685 h 4810125"/>
              <a:gd name="connsiteX314" fmla="*/ 2940447 w 4437063"/>
              <a:gd name="connsiteY314" fmla="*/ 2697957 h 4810125"/>
              <a:gd name="connsiteX315" fmla="*/ 2973388 w 4437063"/>
              <a:gd name="connsiteY315" fmla="*/ 2713435 h 4810125"/>
              <a:gd name="connsiteX316" fmla="*/ 2992438 w 4437063"/>
              <a:gd name="connsiteY316" fmla="*/ 2720182 h 4810125"/>
              <a:gd name="connsiteX317" fmla="*/ 3012678 w 4437063"/>
              <a:gd name="connsiteY317" fmla="*/ 2725738 h 4810125"/>
              <a:gd name="connsiteX318" fmla="*/ 3056731 w 4437063"/>
              <a:gd name="connsiteY318" fmla="*/ 2736057 h 4810125"/>
              <a:gd name="connsiteX319" fmla="*/ 3105150 w 4437063"/>
              <a:gd name="connsiteY319" fmla="*/ 2744391 h 4810125"/>
              <a:gd name="connsiteX320" fmla="*/ 3156347 w 4437063"/>
              <a:gd name="connsiteY320" fmla="*/ 2749550 h 4810125"/>
              <a:gd name="connsiteX321" fmla="*/ 3182938 w 4437063"/>
              <a:gd name="connsiteY321" fmla="*/ 2751535 h 4810125"/>
              <a:gd name="connsiteX322" fmla="*/ 3209528 w 4437063"/>
              <a:gd name="connsiteY322" fmla="*/ 2752725 h 4810125"/>
              <a:gd name="connsiteX323" fmla="*/ 3264694 w 4437063"/>
              <a:gd name="connsiteY323" fmla="*/ 2751535 h 4810125"/>
              <a:gd name="connsiteX324" fmla="*/ 3292872 w 4437063"/>
              <a:gd name="connsiteY324" fmla="*/ 2749154 h 4810125"/>
              <a:gd name="connsiteX325" fmla="*/ 3350022 w 4437063"/>
              <a:gd name="connsiteY325" fmla="*/ 2744788 h 4810125"/>
              <a:gd name="connsiteX326" fmla="*/ 3408363 w 4437063"/>
              <a:gd name="connsiteY326" fmla="*/ 2737644 h 4810125"/>
              <a:gd name="connsiteX327" fmla="*/ 3465910 w 4437063"/>
              <a:gd name="connsiteY327" fmla="*/ 2730897 h 4810125"/>
              <a:gd name="connsiteX328" fmla="*/ 3581003 w 4437063"/>
              <a:gd name="connsiteY328" fmla="*/ 2719388 h 4810125"/>
              <a:gd name="connsiteX329" fmla="*/ 3636566 w 4437063"/>
              <a:gd name="connsiteY329" fmla="*/ 2716610 h 4810125"/>
              <a:gd name="connsiteX330" fmla="*/ 3664347 w 4437063"/>
              <a:gd name="connsiteY330" fmla="*/ 2715419 h 4810125"/>
              <a:gd name="connsiteX331" fmla="*/ 3717528 w 4437063"/>
              <a:gd name="connsiteY331" fmla="*/ 2718594 h 4810125"/>
              <a:gd name="connsiteX332" fmla="*/ 3767931 w 4437063"/>
              <a:gd name="connsiteY332" fmla="*/ 2726928 h 4810125"/>
              <a:gd name="connsiteX333" fmla="*/ 3813572 w 4437063"/>
              <a:gd name="connsiteY333" fmla="*/ 2739628 h 4810125"/>
              <a:gd name="connsiteX334" fmla="*/ 3834210 w 4437063"/>
              <a:gd name="connsiteY334" fmla="*/ 2748360 h 4810125"/>
              <a:gd name="connsiteX335" fmla="*/ 3854053 w 4437063"/>
              <a:gd name="connsiteY335" fmla="*/ 2757885 h 4810125"/>
              <a:gd name="connsiteX336" fmla="*/ 3888581 w 4437063"/>
              <a:gd name="connsiteY336" fmla="*/ 2777729 h 4810125"/>
              <a:gd name="connsiteX337" fmla="*/ 3931047 w 4437063"/>
              <a:gd name="connsiteY337" fmla="*/ 2808685 h 4810125"/>
              <a:gd name="connsiteX338" fmla="*/ 3952081 w 4437063"/>
              <a:gd name="connsiteY338" fmla="*/ 2826147 h 4810125"/>
              <a:gd name="connsiteX339" fmla="*/ 3984228 w 4437063"/>
              <a:gd name="connsiteY339" fmla="*/ 2855516 h 4810125"/>
              <a:gd name="connsiteX340" fmla="*/ 3990975 w 4437063"/>
              <a:gd name="connsiteY340" fmla="*/ 2862263 h 4810125"/>
              <a:gd name="connsiteX341" fmla="*/ 3983831 w 4437063"/>
              <a:gd name="connsiteY341" fmla="*/ 2855913 h 4810125"/>
              <a:gd name="connsiteX342" fmla="*/ 3949700 w 4437063"/>
              <a:gd name="connsiteY342" fmla="*/ 2828132 h 4810125"/>
              <a:gd name="connsiteX343" fmla="*/ 3928269 w 4437063"/>
              <a:gd name="connsiteY343" fmla="*/ 2811860 h 4810125"/>
              <a:gd name="connsiteX344" fmla="*/ 3885010 w 4437063"/>
              <a:gd name="connsiteY344" fmla="*/ 2783682 h 4810125"/>
              <a:gd name="connsiteX345" fmla="*/ 3850085 w 4437063"/>
              <a:gd name="connsiteY345" fmla="*/ 2765425 h 4810125"/>
              <a:gd name="connsiteX346" fmla="*/ 3830638 w 4437063"/>
              <a:gd name="connsiteY346" fmla="*/ 2757885 h 4810125"/>
              <a:gd name="connsiteX347" fmla="*/ 3810000 w 4437063"/>
              <a:gd name="connsiteY347" fmla="*/ 2750741 h 4810125"/>
              <a:gd name="connsiteX348" fmla="*/ 3765153 w 4437063"/>
              <a:gd name="connsiteY348" fmla="*/ 2740422 h 4810125"/>
              <a:gd name="connsiteX349" fmla="*/ 3716338 w 4437063"/>
              <a:gd name="connsiteY349" fmla="*/ 2734469 h 4810125"/>
              <a:gd name="connsiteX350" fmla="*/ 3664347 w 4437063"/>
              <a:gd name="connsiteY350" fmla="*/ 2734469 h 4810125"/>
              <a:gd name="connsiteX351" fmla="*/ 3637756 w 4437063"/>
              <a:gd name="connsiteY351" fmla="*/ 2737247 h 4810125"/>
              <a:gd name="connsiteX352" fmla="*/ 3582988 w 4437063"/>
              <a:gd name="connsiteY352" fmla="*/ 2742407 h 4810125"/>
              <a:gd name="connsiteX353" fmla="*/ 3469878 w 4437063"/>
              <a:gd name="connsiteY353" fmla="*/ 2759869 h 4810125"/>
              <a:gd name="connsiteX354" fmla="*/ 3412331 w 4437063"/>
              <a:gd name="connsiteY354" fmla="*/ 2769791 h 4810125"/>
              <a:gd name="connsiteX355" fmla="*/ 3354785 w 4437063"/>
              <a:gd name="connsiteY355" fmla="*/ 2779316 h 4810125"/>
              <a:gd name="connsiteX356" fmla="*/ 3296444 w 4437063"/>
              <a:gd name="connsiteY356" fmla="*/ 2786460 h 4810125"/>
              <a:gd name="connsiteX357" fmla="*/ 3267869 w 4437063"/>
              <a:gd name="connsiteY357" fmla="*/ 2790825 h 4810125"/>
              <a:gd name="connsiteX358" fmla="*/ 3210322 w 4437063"/>
              <a:gd name="connsiteY358" fmla="*/ 2795191 h 4810125"/>
              <a:gd name="connsiteX359" fmla="*/ 3181747 w 4437063"/>
              <a:gd name="connsiteY359" fmla="*/ 2794794 h 4810125"/>
              <a:gd name="connsiteX360" fmla="*/ 3153966 w 4437063"/>
              <a:gd name="connsiteY360" fmla="*/ 2794794 h 4810125"/>
              <a:gd name="connsiteX361" fmla="*/ 3099991 w 4437063"/>
              <a:gd name="connsiteY361" fmla="*/ 2791619 h 4810125"/>
              <a:gd name="connsiteX362" fmla="*/ 3048794 w 4437063"/>
              <a:gd name="connsiteY362" fmla="*/ 2786063 h 4810125"/>
              <a:gd name="connsiteX363" fmla="*/ 3000375 w 4437063"/>
              <a:gd name="connsiteY363" fmla="*/ 2777332 h 4810125"/>
              <a:gd name="connsiteX364" fmla="*/ 2977753 w 4437063"/>
              <a:gd name="connsiteY364" fmla="*/ 2771775 h 4810125"/>
              <a:gd name="connsiteX365" fmla="*/ 2955528 w 4437063"/>
              <a:gd name="connsiteY365" fmla="*/ 2765425 h 4810125"/>
              <a:gd name="connsiteX366" fmla="*/ 2915047 w 4437063"/>
              <a:gd name="connsiteY366" fmla="*/ 2749154 h 4810125"/>
              <a:gd name="connsiteX367" fmla="*/ 2880122 w 4437063"/>
              <a:gd name="connsiteY367" fmla="*/ 2728913 h 4810125"/>
              <a:gd name="connsiteX368" fmla="*/ 2851547 w 4437063"/>
              <a:gd name="connsiteY368" fmla="*/ 2705497 h 4810125"/>
              <a:gd name="connsiteX369" fmla="*/ 2841228 w 4437063"/>
              <a:gd name="connsiteY369" fmla="*/ 2692003 h 4810125"/>
              <a:gd name="connsiteX370" fmla="*/ 2834672 w 4437063"/>
              <a:gd name="connsiteY370" fmla="*/ 2681871 h 4810125"/>
              <a:gd name="connsiteX371" fmla="*/ 2809730 w 4437063"/>
              <a:gd name="connsiteY371" fmla="*/ 2695130 h 4810125"/>
              <a:gd name="connsiteX372" fmla="*/ 2726378 w 4437063"/>
              <a:gd name="connsiteY372" fmla="*/ 2736399 h 4810125"/>
              <a:gd name="connsiteX373" fmla="*/ 2668826 w 4437063"/>
              <a:gd name="connsiteY373" fmla="*/ 2766953 h 4810125"/>
              <a:gd name="connsiteX374" fmla="*/ 2609687 w 4437063"/>
              <a:gd name="connsiteY374" fmla="*/ 2804253 h 4810125"/>
              <a:gd name="connsiteX375" fmla="*/ 2550150 w 4437063"/>
              <a:gd name="connsiteY375" fmla="*/ 2849092 h 4810125"/>
              <a:gd name="connsiteX376" fmla="*/ 2506490 w 4437063"/>
              <a:gd name="connsiteY376" fmla="*/ 2889567 h 4810125"/>
              <a:gd name="connsiteX377" fmla="*/ 2477516 w 4437063"/>
              <a:gd name="connsiteY377" fmla="*/ 2920518 h 4810125"/>
              <a:gd name="connsiteX378" fmla="*/ 2448541 w 4437063"/>
              <a:gd name="connsiteY378" fmla="*/ 2954247 h 4810125"/>
              <a:gd name="connsiteX379" fmla="*/ 2421551 w 4437063"/>
              <a:gd name="connsiteY379" fmla="*/ 2991944 h 4810125"/>
              <a:gd name="connsiteX380" fmla="*/ 2407659 w 4437063"/>
              <a:gd name="connsiteY380" fmla="*/ 3011784 h 4810125"/>
              <a:gd name="connsiteX381" fmla="*/ 2393767 w 4437063"/>
              <a:gd name="connsiteY381" fmla="*/ 3034006 h 4810125"/>
              <a:gd name="connsiteX382" fmla="*/ 2368762 w 4437063"/>
              <a:gd name="connsiteY382" fmla="*/ 3079242 h 4810125"/>
              <a:gd name="connsiteX383" fmla="*/ 2347726 w 4437063"/>
              <a:gd name="connsiteY383" fmla="*/ 3126066 h 4810125"/>
              <a:gd name="connsiteX384" fmla="*/ 2329865 w 4437063"/>
              <a:gd name="connsiteY384" fmla="*/ 3174079 h 4810125"/>
              <a:gd name="connsiteX385" fmla="*/ 2315576 w 4437063"/>
              <a:gd name="connsiteY385" fmla="*/ 3222887 h 4810125"/>
              <a:gd name="connsiteX386" fmla="*/ 2303669 w 4437063"/>
              <a:gd name="connsiteY386" fmla="*/ 3272885 h 4810125"/>
              <a:gd name="connsiteX387" fmla="*/ 2290571 w 4437063"/>
              <a:gd name="connsiteY387" fmla="*/ 3348676 h 4810125"/>
              <a:gd name="connsiteX388" fmla="*/ 2281839 w 4437063"/>
              <a:gd name="connsiteY388" fmla="*/ 3452243 h 4810125"/>
              <a:gd name="connsiteX389" fmla="*/ 2279457 w 4437063"/>
              <a:gd name="connsiteY389" fmla="*/ 3557794 h 4810125"/>
              <a:gd name="connsiteX390" fmla="*/ 2284220 w 4437063"/>
              <a:gd name="connsiteY390" fmla="*/ 3716915 h 4810125"/>
              <a:gd name="connsiteX391" fmla="*/ 2289777 w 4437063"/>
              <a:gd name="connsiteY391" fmla="*/ 3822466 h 4810125"/>
              <a:gd name="connsiteX392" fmla="*/ 2293349 w 4437063"/>
              <a:gd name="connsiteY392" fmla="*/ 3878416 h 4810125"/>
              <a:gd name="connsiteX393" fmla="*/ 2307241 w 4437063"/>
              <a:gd name="connsiteY393" fmla="*/ 4016903 h 4810125"/>
              <a:gd name="connsiteX394" fmla="*/ 2337406 w 4437063"/>
              <a:gd name="connsiteY394" fmla="*/ 4258163 h 4810125"/>
              <a:gd name="connsiteX395" fmla="*/ 2407659 w 4437063"/>
              <a:gd name="connsiteY395" fmla="*/ 4721637 h 4810125"/>
              <a:gd name="connsiteX396" fmla="*/ 2422345 w 4437063"/>
              <a:gd name="connsiteY396" fmla="*/ 4810125 h 4810125"/>
              <a:gd name="connsiteX397" fmla="*/ 1739262 w 4437063"/>
              <a:gd name="connsiteY397" fmla="*/ 4810125 h 4810125"/>
              <a:gd name="connsiteX398" fmla="*/ 1857144 w 4437063"/>
              <a:gd name="connsiteY398" fmla="*/ 4274432 h 4810125"/>
              <a:gd name="connsiteX399" fmla="*/ 1866273 w 4437063"/>
              <a:gd name="connsiteY399" fmla="*/ 4218085 h 4810125"/>
              <a:gd name="connsiteX400" fmla="*/ 1908346 w 4437063"/>
              <a:gd name="connsiteY400" fmla="*/ 3914129 h 4810125"/>
              <a:gd name="connsiteX401" fmla="*/ 1926604 w 4437063"/>
              <a:gd name="connsiteY401" fmla="*/ 3748263 h 4810125"/>
              <a:gd name="connsiteX402" fmla="*/ 1934145 w 4437063"/>
              <a:gd name="connsiteY402" fmla="*/ 3649060 h 4810125"/>
              <a:gd name="connsiteX403" fmla="*/ 1935733 w 4437063"/>
              <a:gd name="connsiteY403" fmla="*/ 3606602 h 4810125"/>
              <a:gd name="connsiteX404" fmla="*/ 1936923 w 4437063"/>
              <a:gd name="connsiteY404" fmla="*/ 3565730 h 4810125"/>
              <a:gd name="connsiteX405" fmla="*/ 1933351 w 4437063"/>
              <a:gd name="connsiteY405" fmla="*/ 3491924 h 4810125"/>
              <a:gd name="connsiteX406" fmla="*/ 1923825 w 4437063"/>
              <a:gd name="connsiteY406" fmla="*/ 3424863 h 4810125"/>
              <a:gd name="connsiteX407" fmla="*/ 1909933 w 4437063"/>
              <a:gd name="connsiteY407" fmla="*/ 3365342 h 4810125"/>
              <a:gd name="connsiteX408" fmla="*/ 1891675 w 4437063"/>
              <a:gd name="connsiteY408" fmla="*/ 3312169 h 4810125"/>
              <a:gd name="connsiteX409" fmla="*/ 1869448 w 4437063"/>
              <a:gd name="connsiteY409" fmla="*/ 3264552 h 4810125"/>
              <a:gd name="connsiteX410" fmla="*/ 1843252 w 4437063"/>
              <a:gd name="connsiteY410" fmla="*/ 3222490 h 4810125"/>
              <a:gd name="connsiteX411" fmla="*/ 1814278 w 4437063"/>
              <a:gd name="connsiteY411" fmla="*/ 3184397 h 4810125"/>
              <a:gd name="connsiteX412" fmla="*/ 1782525 w 4437063"/>
              <a:gd name="connsiteY412" fmla="*/ 3149080 h 4810125"/>
              <a:gd name="connsiteX413" fmla="*/ 1749185 w 4437063"/>
              <a:gd name="connsiteY413" fmla="*/ 3117733 h 4810125"/>
              <a:gd name="connsiteX414" fmla="*/ 1695602 w 4437063"/>
              <a:gd name="connsiteY414" fmla="*/ 3074877 h 4810125"/>
              <a:gd name="connsiteX415" fmla="*/ 1621776 w 4437063"/>
              <a:gd name="connsiteY415" fmla="*/ 3021705 h 4810125"/>
              <a:gd name="connsiteX416" fmla="*/ 1548348 w 4437063"/>
              <a:gd name="connsiteY416" fmla="*/ 2968929 h 4810125"/>
              <a:gd name="connsiteX417" fmla="*/ 1513420 w 4437063"/>
              <a:gd name="connsiteY417" fmla="*/ 2940359 h 4810125"/>
              <a:gd name="connsiteX418" fmla="*/ 1448723 w 4437063"/>
              <a:gd name="connsiteY418" fmla="*/ 2884409 h 4810125"/>
              <a:gd name="connsiteX419" fmla="*/ 1346320 w 4437063"/>
              <a:gd name="connsiteY419" fmla="*/ 2793936 h 4810125"/>
              <a:gd name="connsiteX420" fmla="*/ 1275273 w 4437063"/>
              <a:gd name="connsiteY420" fmla="*/ 2733224 h 4810125"/>
              <a:gd name="connsiteX421" fmla="*/ 1200654 w 4437063"/>
              <a:gd name="connsiteY421" fmla="*/ 2674496 h 4810125"/>
              <a:gd name="connsiteX422" fmla="*/ 1123654 w 4437063"/>
              <a:gd name="connsiteY422" fmla="*/ 2620927 h 4810125"/>
              <a:gd name="connsiteX423" fmla="*/ 1062926 w 4437063"/>
              <a:gd name="connsiteY423" fmla="*/ 2585611 h 4810125"/>
              <a:gd name="connsiteX424" fmla="*/ 1021648 w 4437063"/>
              <a:gd name="connsiteY424" fmla="*/ 2563786 h 4810125"/>
              <a:gd name="connsiteX425" fmla="*/ 979575 w 4437063"/>
              <a:gd name="connsiteY425" fmla="*/ 2545533 h 4810125"/>
              <a:gd name="connsiteX426" fmla="*/ 935518 w 4437063"/>
              <a:gd name="connsiteY426" fmla="*/ 2529661 h 4810125"/>
              <a:gd name="connsiteX427" fmla="*/ 914085 w 4437063"/>
              <a:gd name="connsiteY427" fmla="*/ 2522915 h 4810125"/>
              <a:gd name="connsiteX428" fmla="*/ 871218 w 4437063"/>
              <a:gd name="connsiteY428" fmla="*/ 2511011 h 4810125"/>
              <a:gd name="connsiteX429" fmla="*/ 797790 w 4437063"/>
              <a:gd name="connsiteY429" fmla="*/ 2495932 h 4810125"/>
              <a:gd name="connsiteX430" fmla="*/ 735475 w 4437063"/>
              <a:gd name="connsiteY430" fmla="*/ 2489583 h 4810125"/>
              <a:gd name="connsiteX431" fmla="*/ 679908 w 4437063"/>
              <a:gd name="connsiteY431" fmla="*/ 2487996 h 4810125"/>
              <a:gd name="connsiteX432" fmla="*/ 601716 w 4437063"/>
              <a:gd name="connsiteY432" fmla="*/ 2488789 h 4810125"/>
              <a:gd name="connsiteX433" fmla="*/ 514793 w 4437063"/>
              <a:gd name="connsiteY433" fmla="*/ 2484821 h 4810125"/>
              <a:gd name="connsiteX434" fmla="*/ 446127 w 4437063"/>
              <a:gd name="connsiteY434" fmla="*/ 2474504 h 4810125"/>
              <a:gd name="connsiteX435" fmla="*/ 406436 w 4437063"/>
              <a:gd name="connsiteY435" fmla="*/ 2465377 h 4810125"/>
              <a:gd name="connsiteX436" fmla="*/ 369920 w 4437063"/>
              <a:gd name="connsiteY436" fmla="*/ 2455854 h 4810125"/>
              <a:gd name="connsiteX437" fmla="*/ 306415 w 4437063"/>
              <a:gd name="connsiteY437" fmla="*/ 2436410 h 4810125"/>
              <a:gd name="connsiteX438" fmla="*/ 252832 w 4437063"/>
              <a:gd name="connsiteY438" fmla="*/ 2414983 h 4810125"/>
              <a:gd name="connsiteX439" fmla="*/ 207584 w 4437063"/>
              <a:gd name="connsiteY439" fmla="*/ 2390777 h 4810125"/>
              <a:gd name="connsiteX440" fmla="*/ 170274 w 4437063"/>
              <a:gd name="connsiteY440" fmla="*/ 2364588 h 4810125"/>
              <a:gd name="connsiteX441" fmla="*/ 138125 w 4437063"/>
              <a:gd name="connsiteY441" fmla="*/ 2335224 h 4810125"/>
              <a:gd name="connsiteX442" fmla="*/ 111135 w 4437063"/>
              <a:gd name="connsiteY442" fmla="*/ 2303082 h 4810125"/>
              <a:gd name="connsiteX443" fmla="*/ 86923 w 4437063"/>
              <a:gd name="connsiteY443" fmla="*/ 2268163 h 4810125"/>
              <a:gd name="connsiteX444" fmla="*/ 75413 w 4437063"/>
              <a:gd name="connsiteY444" fmla="*/ 2249116 h 4810125"/>
              <a:gd name="connsiteX445" fmla="*/ 66681 w 4437063"/>
              <a:gd name="connsiteY445" fmla="*/ 2233244 h 4810125"/>
              <a:gd name="connsiteX446" fmla="*/ 53980 w 4437063"/>
              <a:gd name="connsiteY446" fmla="*/ 2201896 h 4810125"/>
              <a:gd name="connsiteX447" fmla="*/ 46835 w 4437063"/>
              <a:gd name="connsiteY447" fmla="*/ 2171738 h 4810125"/>
              <a:gd name="connsiteX448" fmla="*/ 43660 w 4437063"/>
              <a:gd name="connsiteY448" fmla="*/ 2143962 h 4810125"/>
              <a:gd name="connsiteX449" fmla="*/ 44057 w 4437063"/>
              <a:gd name="connsiteY449" fmla="*/ 2108646 h 4810125"/>
              <a:gd name="connsiteX450" fmla="*/ 48423 w 4437063"/>
              <a:gd name="connsiteY450" fmla="*/ 2080472 h 4810125"/>
              <a:gd name="connsiteX451" fmla="*/ 49217 w 4437063"/>
              <a:gd name="connsiteY451" fmla="*/ 2077298 h 4810125"/>
              <a:gd name="connsiteX452" fmla="*/ 50408 w 4437063"/>
              <a:gd name="connsiteY452" fmla="*/ 2091186 h 4810125"/>
              <a:gd name="connsiteX453" fmla="*/ 65093 w 4437063"/>
              <a:gd name="connsiteY453" fmla="*/ 2153088 h 4810125"/>
              <a:gd name="connsiteX454" fmla="*/ 75016 w 4437063"/>
              <a:gd name="connsiteY454" fmla="*/ 2180865 h 4810125"/>
              <a:gd name="connsiteX455" fmla="*/ 87717 w 4437063"/>
              <a:gd name="connsiteY455" fmla="*/ 2208642 h 4810125"/>
              <a:gd name="connsiteX456" fmla="*/ 104784 w 4437063"/>
              <a:gd name="connsiteY456" fmla="*/ 2234434 h 4810125"/>
              <a:gd name="connsiteX457" fmla="*/ 114707 w 4437063"/>
              <a:gd name="connsiteY457" fmla="*/ 2245545 h 4810125"/>
              <a:gd name="connsiteX458" fmla="*/ 124233 w 4437063"/>
              <a:gd name="connsiteY458" fmla="*/ 2255862 h 4810125"/>
              <a:gd name="connsiteX459" fmla="*/ 151620 w 4437063"/>
              <a:gd name="connsiteY459" fmla="*/ 2278877 h 4810125"/>
              <a:gd name="connsiteX460" fmla="*/ 186548 w 4437063"/>
              <a:gd name="connsiteY460" fmla="*/ 2304273 h 4810125"/>
              <a:gd name="connsiteX461" fmla="*/ 229811 w 4437063"/>
              <a:gd name="connsiteY461" fmla="*/ 2329272 h 4810125"/>
              <a:gd name="connsiteX462" fmla="*/ 280616 w 4437063"/>
              <a:gd name="connsiteY462" fmla="*/ 2354271 h 4810125"/>
              <a:gd name="connsiteX463" fmla="*/ 339358 w 4437063"/>
              <a:gd name="connsiteY463" fmla="*/ 2375698 h 4810125"/>
              <a:gd name="connsiteX464" fmla="*/ 405245 w 4437063"/>
              <a:gd name="connsiteY464" fmla="*/ 2393555 h 4810125"/>
              <a:gd name="connsiteX465" fmla="*/ 478277 w 4437063"/>
              <a:gd name="connsiteY465" fmla="*/ 2406253 h 4810125"/>
              <a:gd name="connsiteX466" fmla="*/ 517571 w 4437063"/>
              <a:gd name="connsiteY466" fmla="*/ 2409824 h 4810125"/>
              <a:gd name="connsiteX467" fmla="*/ 553293 w 4437063"/>
              <a:gd name="connsiteY467" fmla="*/ 2411411 h 4810125"/>
              <a:gd name="connsiteX468" fmla="*/ 658077 w 4437063"/>
              <a:gd name="connsiteY468" fmla="*/ 2410618 h 4810125"/>
              <a:gd name="connsiteX469" fmla="*/ 789058 w 4437063"/>
              <a:gd name="connsiteY469" fmla="*/ 2412205 h 4810125"/>
              <a:gd name="connsiteX470" fmla="*/ 895430 w 4437063"/>
              <a:gd name="connsiteY470" fmla="*/ 2420538 h 4810125"/>
              <a:gd name="connsiteX471" fmla="*/ 967271 w 4437063"/>
              <a:gd name="connsiteY471" fmla="*/ 2430061 h 4810125"/>
              <a:gd name="connsiteX472" fmla="*/ 1002596 w 4437063"/>
              <a:gd name="connsiteY472" fmla="*/ 2437601 h 4810125"/>
              <a:gd name="connsiteX473" fmla="*/ 1037524 w 4437063"/>
              <a:gd name="connsiteY473" fmla="*/ 2445537 h 4810125"/>
              <a:gd name="connsiteX474" fmla="*/ 1109762 w 4437063"/>
              <a:gd name="connsiteY474" fmla="*/ 2470536 h 4810125"/>
              <a:gd name="connsiteX475" fmla="*/ 1183190 w 4437063"/>
              <a:gd name="connsiteY475" fmla="*/ 2503471 h 4810125"/>
              <a:gd name="connsiteX476" fmla="*/ 1257809 w 4437063"/>
              <a:gd name="connsiteY476" fmla="*/ 2544343 h 4810125"/>
              <a:gd name="connsiteX477" fmla="*/ 1332825 w 4437063"/>
              <a:gd name="connsiteY477" fmla="*/ 2591563 h 4810125"/>
              <a:gd name="connsiteX478" fmla="*/ 1407842 w 4437063"/>
              <a:gd name="connsiteY478" fmla="*/ 2643545 h 4810125"/>
              <a:gd name="connsiteX479" fmla="*/ 1482461 w 4437063"/>
              <a:gd name="connsiteY479" fmla="*/ 2700289 h 4810125"/>
              <a:gd name="connsiteX480" fmla="*/ 1555492 w 4437063"/>
              <a:gd name="connsiteY480" fmla="*/ 2759414 h 4810125"/>
              <a:gd name="connsiteX481" fmla="*/ 1592008 w 4437063"/>
              <a:gd name="connsiteY481" fmla="*/ 2789571 h 4810125"/>
              <a:gd name="connsiteX482" fmla="*/ 1626936 w 4437063"/>
              <a:gd name="connsiteY482" fmla="*/ 2818935 h 4810125"/>
              <a:gd name="connsiteX483" fmla="*/ 1687267 w 4437063"/>
              <a:gd name="connsiteY483" fmla="*/ 2866552 h 4810125"/>
              <a:gd name="connsiteX484" fmla="*/ 1758710 w 4437063"/>
              <a:gd name="connsiteY484" fmla="*/ 2917344 h 4810125"/>
              <a:gd name="connsiteX485" fmla="*/ 1818644 w 4437063"/>
              <a:gd name="connsiteY485" fmla="*/ 2951866 h 4810125"/>
              <a:gd name="connsiteX486" fmla="*/ 1845237 w 4437063"/>
              <a:gd name="connsiteY486" fmla="*/ 2962580 h 4810125"/>
              <a:gd name="connsiteX487" fmla="*/ 1847221 w 4437063"/>
              <a:gd name="connsiteY487" fmla="*/ 2962977 h 4810125"/>
              <a:gd name="connsiteX488" fmla="*/ 1789669 w 4437063"/>
              <a:gd name="connsiteY488" fmla="*/ 2876869 h 4810125"/>
              <a:gd name="connsiteX489" fmla="*/ 1692426 w 4437063"/>
              <a:gd name="connsiteY489" fmla="*/ 2740367 h 4810125"/>
              <a:gd name="connsiteX490" fmla="*/ 1612647 w 4437063"/>
              <a:gd name="connsiteY490" fmla="*/ 2639974 h 4810125"/>
              <a:gd name="connsiteX491" fmla="*/ 1547951 w 4437063"/>
              <a:gd name="connsiteY491" fmla="*/ 2568548 h 4810125"/>
              <a:gd name="connsiteX492" fmla="*/ 1494368 w 4437063"/>
              <a:gd name="connsiteY492" fmla="*/ 2518550 h 4810125"/>
              <a:gd name="connsiteX493" fmla="*/ 1448723 w 4437063"/>
              <a:gd name="connsiteY493" fmla="*/ 2483234 h 4810125"/>
              <a:gd name="connsiteX494" fmla="*/ 1407445 w 4437063"/>
              <a:gd name="connsiteY494" fmla="*/ 2454267 h 4810125"/>
              <a:gd name="connsiteX495" fmla="*/ 1367357 w 4437063"/>
              <a:gd name="connsiteY495" fmla="*/ 2425300 h 4810125"/>
              <a:gd name="connsiteX496" fmla="*/ 1346320 w 4437063"/>
              <a:gd name="connsiteY496" fmla="*/ 2408237 h 4810125"/>
              <a:gd name="connsiteX497" fmla="*/ 1326078 w 4437063"/>
              <a:gd name="connsiteY497" fmla="*/ 2391571 h 4810125"/>
              <a:gd name="connsiteX498" fmla="*/ 1260191 w 4437063"/>
              <a:gd name="connsiteY498" fmla="*/ 2349509 h 4810125"/>
              <a:gd name="connsiteX499" fmla="*/ 1169695 w 4437063"/>
              <a:gd name="connsiteY499" fmla="*/ 2299511 h 4810125"/>
              <a:gd name="connsiteX500" fmla="*/ 1059751 w 4437063"/>
              <a:gd name="connsiteY500" fmla="*/ 2247529 h 4810125"/>
              <a:gd name="connsiteX501" fmla="*/ 936312 w 4437063"/>
              <a:gd name="connsiteY501" fmla="*/ 2197134 h 4810125"/>
              <a:gd name="connsiteX502" fmla="*/ 837481 w 4437063"/>
              <a:gd name="connsiteY502" fmla="*/ 2164199 h 4810125"/>
              <a:gd name="connsiteX503" fmla="*/ 770403 w 4437063"/>
              <a:gd name="connsiteY503" fmla="*/ 2145152 h 4810125"/>
              <a:gd name="connsiteX504" fmla="*/ 703325 w 4437063"/>
              <a:gd name="connsiteY504" fmla="*/ 2129280 h 4810125"/>
              <a:gd name="connsiteX505" fmla="*/ 636644 w 4437063"/>
              <a:gd name="connsiteY505" fmla="*/ 2117375 h 4810125"/>
              <a:gd name="connsiteX506" fmla="*/ 570757 w 4437063"/>
              <a:gd name="connsiteY506" fmla="*/ 2109836 h 4810125"/>
              <a:gd name="connsiteX507" fmla="*/ 507648 w 4437063"/>
              <a:gd name="connsiteY507" fmla="*/ 2107455 h 4810125"/>
              <a:gd name="connsiteX508" fmla="*/ 476689 w 4437063"/>
              <a:gd name="connsiteY508" fmla="*/ 2108249 h 4810125"/>
              <a:gd name="connsiteX509" fmla="*/ 401673 w 4437063"/>
              <a:gd name="connsiteY509" fmla="*/ 2111820 h 4810125"/>
              <a:gd name="connsiteX510" fmla="*/ 315147 w 4437063"/>
              <a:gd name="connsiteY510" fmla="*/ 2111027 h 4810125"/>
              <a:gd name="connsiteX511" fmla="*/ 268311 w 4437063"/>
              <a:gd name="connsiteY511" fmla="*/ 2105074 h 4810125"/>
              <a:gd name="connsiteX512" fmla="*/ 227826 w 4437063"/>
              <a:gd name="connsiteY512" fmla="*/ 2093964 h 4810125"/>
              <a:gd name="connsiteX513" fmla="*/ 192501 w 4437063"/>
              <a:gd name="connsiteY513" fmla="*/ 2075710 h 4810125"/>
              <a:gd name="connsiteX514" fmla="*/ 158367 w 4437063"/>
              <a:gd name="connsiteY514" fmla="*/ 2049521 h 4810125"/>
              <a:gd name="connsiteX515" fmla="*/ 125423 w 4437063"/>
              <a:gd name="connsiteY515" fmla="*/ 2013808 h 4810125"/>
              <a:gd name="connsiteX516" fmla="*/ 107959 w 4437063"/>
              <a:gd name="connsiteY516" fmla="*/ 1991587 h 4810125"/>
              <a:gd name="connsiteX517" fmla="*/ 77794 w 4437063"/>
              <a:gd name="connsiteY517" fmla="*/ 1949922 h 4810125"/>
              <a:gd name="connsiteX518" fmla="*/ 35325 w 4437063"/>
              <a:gd name="connsiteY518" fmla="*/ 1884051 h 4810125"/>
              <a:gd name="connsiteX519" fmla="*/ 3175 w 4437063"/>
              <a:gd name="connsiteY519" fmla="*/ 1822149 h 4810125"/>
              <a:gd name="connsiteX520" fmla="*/ 0 w 4437063"/>
              <a:gd name="connsiteY520" fmla="*/ 1814610 h 4810125"/>
              <a:gd name="connsiteX521" fmla="*/ 11907 w 4437063"/>
              <a:gd name="connsiteY521" fmla="*/ 1832069 h 4810125"/>
              <a:gd name="connsiteX522" fmla="*/ 82160 w 4437063"/>
              <a:gd name="connsiteY522" fmla="*/ 1926113 h 4810125"/>
              <a:gd name="connsiteX523" fmla="*/ 127408 w 4437063"/>
              <a:gd name="connsiteY523" fmla="*/ 1976111 h 4810125"/>
              <a:gd name="connsiteX524" fmla="*/ 158367 w 4437063"/>
              <a:gd name="connsiteY524" fmla="*/ 2005475 h 4810125"/>
              <a:gd name="connsiteX525" fmla="*/ 173847 w 4437063"/>
              <a:gd name="connsiteY525" fmla="*/ 2017776 h 4810125"/>
              <a:gd name="connsiteX526" fmla="*/ 188135 w 4437063"/>
              <a:gd name="connsiteY526" fmla="*/ 2028093 h 4810125"/>
              <a:gd name="connsiteX527" fmla="*/ 217904 w 4437063"/>
              <a:gd name="connsiteY527" fmla="*/ 2041982 h 4810125"/>
              <a:gd name="connsiteX528" fmla="*/ 248069 w 4437063"/>
              <a:gd name="connsiteY528" fmla="*/ 2049521 h 4810125"/>
              <a:gd name="connsiteX529" fmla="*/ 278234 w 4437063"/>
              <a:gd name="connsiteY529" fmla="*/ 2051902 h 4810125"/>
              <a:gd name="connsiteX530" fmla="*/ 323879 w 4437063"/>
              <a:gd name="connsiteY530" fmla="*/ 2047537 h 4810125"/>
              <a:gd name="connsiteX531" fmla="*/ 388972 w 4437063"/>
              <a:gd name="connsiteY531" fmla="*/ 2035633 h 4810125"/>
              <a:gd name="connsiteX532" fmla="*/ 422709 w 4437063"/>
              <a:gd name="connsiteY532" fmla="*/ 2030474 h 4810125"/>
              <a:gd name="connsiteX533" fmla="*/ 461210 w 4437063"/>
              <a:gd name="connsiteY533" fmla="*/ 2026109 h 4810125"/>
              <a:gd name="connsiteX534" fmla="*/ 538607 w 4437063"/>
              <a:gd name="connsiteY534" fmla="*/ 2021348 h 4810125"/>
              <a:gd name="connsiteX535" fmla="*/ 613623 w 4437063"/>
              <a:gd name="connsiteY535" fmla="*/ 2021744 h 4810125"/>
              <a:gd name="connsiteX536" fmla="*/ 687846 w 4437063"/>
              <a:gd name="connsiteY536" fmla="*/ 2026903 h 4810125"/>
              <a:gd name="connsiteX537" fmla="*/ 759290 w 4437063"/>
              <a:gd name="connsiteY537" fmla="*/ 2036426 h 4810125"/>
              <a:gd name="connsiteX538" fmla="*/ 829146 w 4437063"/>
              <a:gd name="connsiteY538" fmla="*/ 2048727 h 4810125"/>
              <a:gd name="connsiteX539" fmla="*/ 896224 w 4437063"/>
              <a:gd name="connsiteY539" fmla="*/ 2064600 h 4810125"/>
              <a:gd name="connsiteX540" fmla="*/ 960523 w 4437063"/>
              <a:gd name="connsiteY540" fmla="*/ 2082456 h 4810125"/>
              <a:gd name="connsiteX541" fmla="*/ 1051019 w 4437063"/>
              <a:gd name="connsiteY541" fmla="*/ 2113011 h 4810125"/>
              <a:gd name="connsiteX542" fmla="*/ 1158979 w 4437063"/>
              <a:gd name="connsiteY542" fmla="*/ 2157056 h 4810125"/>
              <a:gd name="connsiteX543" fmla="*/ 1250665 w 4437063"/>
              <a:gd name="connsiteY543" fmla="*/ 2200705 h 4810125"/>
              <a:gd name="connsiteX544" fmla="*/ 1323696 w 4437063"/>
              <a:gd name="connsiteY544" fmla="*/ 2239990 h 4810125"/>
              <a:gd name="connsiteX545" fmla="*/ 1351480 w 4437063"/>
              <a:gd name="connsiteY545" fmla="*/ 2255465 h 4810125"/>
              <a:gd name="connsiteX546" fmla="*/ 1442770 w 4437063"/>
              <a:gd name="connsiteY546" fmla="*/ 2307844 h 4810125"/>
              <a:gd name="connsiteX547" fmla="*/ 1529296 w 4437063"/>
              <a:gd name="connsiteY547" fmla="*/ 2358636 h 4810125"/>
              <a:gd name="connsiteX548" fmla="*/ 1599946 w 4437063"/>
              <a:gd name="connsiteY548" fmla="*/ 2405459 h 4810125"/>
              <a:gd name="connsiteX549" fmla="*/ 1650751 w 4437063"/>
              <a:gd name="connsiteY549" fmla="*/ 2440378 h 4810125"/>
              <a:gd name="connsiteX550" fmla="*/ 1705921 w 4437063"/>
              <a:gd name="connsiteY550" fmla="*/ 2479266 h 4810125"/>
              <a:gd name="connsiteX551" fmla="*/ 1795226 w 4437063"/>
              <a:gd name="connsiteY551" fmla="*/ 2545533 h 4810125"/>
              <a:gd name="connsiteX552" fmla="*/ 1880562 w 4437063"/>
              <a:gd name="connsiteY552" fmla="*/ 2614578 h 4810125"/>
              <a:gd name="connsiteX553" fmla="*/ 1891675 w 4437063"/>
              <a:gd name="connsiteY553" fmla="*/ 2624101 h 4810125"/>
              <a:gd name="connsiteX554" fmla="*/ 1879768 w 4437063"/>
              <a:gd name="connsiteY554" fmla="*/ 2601086 h 4810125"/>
              <a:gd name="connsiteX555" fmla="*/ 1820628 w 4437063"/>
              <a:gd name="connsiteY555" fmla="*/ 2481647 h 4810125"/>
              <a:gd name="connsiteX556" fmla="*/ 1783319 w 4437063"/>
              <a:gd name="connsiteY556" fmla="*/ 2402285 h 4810125"/>
              <a:gd name="connsiteX557" fmla="*/ 1772205 w 4437063"/>
              <a:gd name="connsiteY557" fmla="*/ 2374111 h 4810125"/>
              <a:gd name="connsiteX558" fmla="*/ 1760695 w 4437063"/>
              <a:gd name="connsiteY558" fmla="*/ 2341970 h 4810125"/>
              <a:gd name="connsiteX559" fmla="*/ 1734102 w 4437063"/>
              <a:gd name="connsiteY559" fmla="*/ 2245148 h 4810125"/>
              <a:gd name="connsiteX560" fmla="*/ 1697189 w 4437063"/>
              <a:gd name="connsiteY560" fmla="*/ 2097932 h 4810125"/>
              <a:gd name="connsiteX561" fmla="*/ 1690442 w 4437063"/>
              <a:gd name="connsiteY561" fmla="*/ 2069361 h 4810125"/>
              <a:gd name="connsiteX562" fmla="*/ 1655514 w 4437063"/>
              <a:gd name="connsiteY562" fmla="*/ 2056664 h 4810125"/>
              <a:gd name="connsiteX563" fmla="*/ 1499131 w 4437063"/>
              <a:gd name="connsiteY563" fmla="*/ 1991587 h 4810125"/>
              <a:gd name="connsiteX564" fmla="*/ 1428878 w 4437063"/>
              <a:gd name="connsiteY564" fmla="*/ 1958652 h 4810125"/>
              <a:gd name="connsiteX565" fmla="*/ 1359418 w 4437063"/>
              <a:gd name="connsiteY565" fmla="*/ 1922145 h 4810125"/>
              <a:gd name="connsiteX566" fmla="*/ 1295119 w 4437063"/>
              <a:gd name="connsiteY566" fmla="*/ 1882861 h 4810125"/>
              <a:gd name="connsiteX567" fmla="*/ 1267335 w 4437063"/>
              <a:gd name="connsiteY567" fmla="*/ 1863021 h 4810125"/>
              <a:gd name="connsiteX568" fmla="*/ 1239155 w 4437063"/>
              <a:gd name="connsiteY568" fmla="*/ 1842386 h 4810125"/>
              <a:gd name="connsiteX569" fmla="*/ 1167314 w 4437063"/>
              <a:gd name="connsiteY569" fmla="*/ 1801118 h 4810125"/>
              <a:gd name="connsiteX570" fmla="*/ 1081184 w 4437063"/>
              <a:gd name="connsiteY570" fmla="*/ 1761834 h 4810125"/>
              <a:gd name="connsiteX571" fmla="*/ 986719 w 4437063"/>
              <a:gd name="connsiteY571" fmla="*/ 1724931 h 4810125"/>
              <a:gd name="connsiteX572" fmla="*/ 887492 w 4437063"/>
              <a:gd name="connsiteY572" fmla="*/ 1693186 h 4810125"/>
              <a:gd name="connsiteX573" fmla="*/ 787867 w 4437063"/>
              <a:gd name="connsiteY573" fmla="*/ 1668584 h 4810125"/>
              <a:gd name="connsiteX574" fmla="*/ 693799 w 4437063"/>
              <a:gd name="connsiteY574" fmla="*/ 1652711 h 4810125"/>
              <a:gd name="connsiteX575" fmla="*/ 630294 w 4437063"/>
              <a:gd name="connsiteY575" fmla="*/ 1647950 h 4810125"/>
              <a:gd name="connsiteX576" fmla="*/ 591000 w 4437063"/>
              <a:gd name="connsiteY576" fmla="*/ 1648347 h 4810125"/>
              <a:gd name="connsiteX577" fmla="*/ 573536 w 4437063"/>
              <a:gd name="connsiteY577" fmla="*/ 1649934 h 4810125"/>
              <a:gd name="connsiteX578" fmla="*/ 556071 w 4437063"/>
              <a:gd name="connsiteY578" fmla="*/ 1651918 h 4810125"/>
              <a:gd name="connsiteX579" fmla="*/ 522731 w 4437063"/>
              <a:gd name="connsiteY579" fmla="*/ 1658267 h 4810125"/>
              <a:gd name="connsiteX580" fmla="*/ 476292 w 4437063"/>
              <a:gd name="connsiteY580" fmla="*/ 1672155 h 4810125"/>
              <a:gd name="connsiteX581" fmla="*/ 421122 w 4437063"/>
              <a:gd name="connsiteY581" fmla="*/ 1696361 h 4810125"/>
              <a:gd name="connsiteX582" fmla="*/ 373890 w 4437063"/>
              <a:gd name="connsiteY582" fmla="*/ 1724534 h 4810125"/>
              <a:gd name="connsiteX583" fmla="*/ 335786 w 4437063"/>
              <a:gd name="connsiteY583" fmla="*/ 1753501 h 4810125"/>
              <a:gd name="connsiteX584" fmla="*/ 306415 w 4437063"/>
              <a:gd name="connsiteY584" fmla="*/ 1779691 h 4810125"/>
              <a:gd name="connsiteX585" fmla="*/ 278631 w 4437063"/>
              <a:gd name="connsiteY585" fmla="*/ 1809054 h 4810125"/>
              <a:gd name="connsiteX586" fmla="*/ 275059 w 4437063"/>
              <a:gd name="connsiteY586" fmla="*/ 1813419 h 4810125"/>
              <a:gd name="connsiteX587" fmla="*/ 285378 w 4437063"/>
              <a:gd name="connsiteY587" fmla="*/ 1799134 h 4810125"/>
              <a:gd name="connsiteX588" fmla="*/ 349281 w 4437063"/>
              <a:gd name="connsiteY588" fmla="*/ 1722947 h 4810125"/>
              <a:gd name="connsiteX589" fmla="*/ 389766 w 4437063"/>
              <a:gd name="connsiteY589" fmla="*/ 1684456 h 4810125"/>
              <a:gd name="connsiteX590" fmla="*/ 418343 w 4437063"/>
              <a:gd name="connsiteY590" fmla="*/ 1662235 h 4810125"/>
              <a:gd name="connsiteX591" fmla="*/ 432632 w 4437063"/>
              <a:gd name="connsiteY591" fmla="*/ 1653505 h 4810125"/>
              <a:gd name="connsiteX592" fmla="*/ 458828 w 4437063"/>
              <a:gd name="connsiteY592" fmla="*/ 1639220 h 4810125"/>
              <a:gd name="connsiteX593" fmla="*/ 500504 w 4437063"/>
              <a:gd name="connsiteY593" fmla="*/ 1621760 h 4810125"/>
              <a:gd name="connsiteX594" fmla="*/ 530669 w 4437063"/>
              <a:gd name="connsiteY594" fmla="*/ 1611840 h 4810125"/>
              <a:gd name="connsiteX595" fmla="*/ 563613 w 4437063"/>
              <a:gd name="connsiteY595" fmla="*/ 1604301 h 4810125"/>
              <a:gd name="connsiteX596" fmla="*/ 600129 w 4437063"/>
              <a:gd name="connsiteY596" fmla="*/ 1598745 h 4810125"/>
              <a:gd name="connsiteX597" fmla="*/ 662840 w 4437063"/>
              <a:gd name="connsiteY597" fmla="*/ 1592793 h 4810125"/>
              <a:gd name="connsiteX598" fmla="*/ 712454 w 4437063"/>
              <a:gd name="connsiteY598" fmla="*/ 1592396 h 4810125"/>
              <a:gd name="connsiteX599" fmla="*/ 764053 w 4437063"/>
              <a:gd name="connsiteY599" fmla="*/ 1592793 h 4810125"/>
              <a:gd name="connsiteX600" fmla="*/ 865662 w 4437063"/>
              <a:gd name="connsiteY600" fmla="*/ 1599539 h 4810125"/>
              <a:gd name="connsiteX601" fmla="*/ 943853 w 4437063"/>
              <a:gd name="connsiteY601" fmla="*/ 1611443 h 4810125"/>
              <a:gd name="connsiteX602" fmla="*/ 997833 w 4437063"/>
              <a:gd name="connsiteY602" fmla="*/ 1622951 h 4810125"/>
              <a:gd name="connsiteX603" fmla="*/ 1054591 w 4437063"/>
              <a:gd name="connsiteY603" fmla="*/ 1637236 h 4810125"/>
              <a:gd name="connsiteX604" fmla="*/ 1113731 w 4437063"/>
              <a:gd name="connsiteY604" fmla="*/ 1655886 h 4810125"/>
              <a:gd name="connsiteX605" fmla="*/ 1145087 w 4437063"/>
              <a:gd name="connsiteY605" fmla="*/ 1665806 h 4810125"/>
              <a:gd name="connsiteX606" fmla="*/ 1174061 w 4437063"/>
              <a:gd name="connsiteY606" fmla="*/ 1675726 h 4810125"/>
              <a:gd name="connsiteX607" fmla="*/ 1204226 w 4437063"/>
              <a:gd name="connsiteY607" fmla="*/ 1680885 h 4810125"/>
              <a:gd name="connsiteX608" fmla="*/ 1218118 w 4437063"/>
              <a:gd name="connsiteY608" fmla="*/ 1680488 h 4810125"/>
              <a:gd name="connsiteX609" fmla="*/ 1228041 w 4437063"/>
              <a:gd name="connsiteY609" fmla="*/ 1676123 h 4810125"/>
              <a:gd name="connsiteX610" fmla="*/ 1233201 w 4437063"/>
              <a:gd name="connsiteY610" fmla="*/ 1669774 h 4810125"/>
              <a:gd name="connsiteX611" fmla="*/ 1234392 w 4437063"/>
              <a:gd name="connsiteY611" fmla="*/ 1659854 h 4810125"/>
              <a:gd name="connsiteX612" fmla="*/ 1233598 w 4437063"/>
              <a:gd name="connsiteY612" fmla="*/ 1647950 h 4810125"/>
              <a:gd name="connsiteX613" fmla="*/ 1221294 w 4437063"/>
              <a:gd name="connsiteY613" fmla="*/ 1610253 h 4810125"/>
              <a:gd name="connsiteX614" fmla="*/ 1195891 w 4437063"/>
              <a:gd name="connsiteY614" fmla="*/ 1552715 h 4810125"/>
              <a:gd name="connsiteX615" fmla="*/ 1181206 w 4437063"/>
              <a:gd name="connsiteY615" fmla="*/ 1512638 h 4810125"/>
              <a:gd name="connsiteX616" fmla="*/ 1176046 w 4437063"/>
              <a:gd name="connsiteY616" fmla="*/ 1493194 h 4810125"/>
              <a:gd name="connsiteX617" fmla="*/ 1172870 w 4437063"/>
              <a:gd name="connsiteY617" fmla="*/ 1475734 h 4810125"/>
              <a:gd name="connsiteX618" fmla="*/ 1171283 w 4437063"/>
              <a:gd name="connsiteY618" fmla="*/ 1432879 h 4810125"/>
              <a:gd name="connsiteX619" fmla="*/ 1174061 w 4437063"/>
              <a:gd name="connsiteY619" fmla="*/ 1354311 h 4810125"/>
              <a:gd name="connsiteX620" fmla="*/ 1178030 w 4437063"/>
              <a:gd name="connsiteY620" fmla="*/ 1264235 h 4810125"/>
              <a:gd name="connsiteX621" fmla="*/ 1178030 w 4437063"/>
              <a:gd name="connsiteY621" fmla="*/ 1202729 h 4810125"/>
              <a:gd name="connsiteX622" fmla="*/ 1173267 w 4437063"/>
              <a:gd name="connsiteY622" fmla="*/ 1142811 h 4810125"/>
              <a:gd name="connsiteX623" fmla="*/ 1162948 w 4437063"/>
              <a:gd name="connsiteY623" fmla="*/ 1086861 h 4810125"/>
              <a:gd name="connsiteX624" fmla="*/ 1155010 w 4437063"/>
              <a:gd name="connsiteY624" fmla="*/ 1061068 h 4810125"/>
              <a:gd name="connsiteX625" fmla="*/ 1136752 w 4437063"/>
              <a:gd name="connsiteY625" fmla="*/ 1013451 h 4810125"/>
              <a:gd name="connsiteX626" fmla="*/ 1109762 w 4437063"/>
              <a:gd name="connsiteY626" fmla="*/ 953137 h 4810125"/>
              <a:gd name="connsiteX627" fmla="*/ 1089519 w 4437063"/>
              <a:gd name="connsiteY627" fmla="*/ 916630 h 4810125"/>
              <a:gd name="connsiteX628" fmla="*/ 1066895 w 4437063"/>
              <a:gd name="connsiteY628" fmla="*/ 881314 h 4810125"/>
              <a:gd name="connsiteX629" fmla="*/ 1039112 w 4437063"/>
              <a:gd name="connsiteY629" fmla="*/ 845998 h 4810125"/>
              <a:gd name="connsiteX630" fmla="*/ 1006168 w 4437063"/>
              <a:gd name="connsiteY630" fmla="*/ 809095 h 4810125"/>
              <a:gd name="connsiteX631" fmla="*/ 966477 w 4437063"/>
              <a:gd name="connsiteY631" fmla="*/ 769414 h 4810125"/>
              <a:gd name="connsiteX632" fmla="*/ 943456 w 4437063"/>
              <a:gd name="connsiteY632" fmla="*/ 747589 h 4810125"/>
              <a:gd name="connsiteX633" fmla="*/ 920435 w 4437063"/>
              <a:gd name="connsiteY633" fmla="*/ 725765 h 4810125"/>
              <a:gd name="connsiteX634" fmla="*/ 880744 w 4437063"/>
              <a:gd name="connsiteY634" fmla="*/ 684497 h 4810125"/>
              <a:gd name="connsiteX635" fmla="*/ 848595 w 4437063"/>
              <a:gd name="connsiteY635" fmla="*/ 645609 h 4810125"/>
              <a:gd name="connsiteX636" fmla="*/ 823192 w 4437063"/>
              <a:gd name="connsiteY636" fmla="*/ 606325 h 4810125"/>
              <a:gd name="connsiteX637" fmla="*/ 801759 w 4437063"/>
              <a:gd name="connsiteY637" fmla="*/ 565850 h 4810125"/>
              <a:gd name="connsiteX638" fmla="*/ 785089 w 4437063"/>
              <a:gd name="connsiteY638" fmla="*/ 522598 h 4810125"/>
              <a:gd name="connsiteX639" fmla="*/ 770403 w 4437063"/>
              <a:gd name="connsiteY639" fmla="*/ 475378 h 4810125"/>
              <a:gd name="connsiteX640" fmla="*/ 758099 w 4437063"/>
              <a:gd name="connsiteY640" fmla="*/ 422205 h 4810125"/>
              <a:gd name="connsiteX641" fmla="*/ 752145 w 4437063"/>
              <a:gd name="connsiteY641" fmla="*/ 393238 h 4810125"/>
              <a:gd name="connsiteX642" fmla="*/ 723568 w 4437063"/>
              <a:gd name="connsiteY642" fmla="*/ 246022 h 4810125"/>
              <a:gd name="connsiteX643" fmla="*/ 721403 w 4437063"/>
              <a:gd name="connsiteY643" fmla="*/ 232026 h 4810125"/>
              <a:gd name="connsiteX644" fmla="*/ 731903 w 4437063"/>
              <a:gd name="connsiteY644" fmla="*/ 284512 h 4810125"/>
              <a:gd name="connsiteX645" fmla="*/ 748970 w 4437063"/>
              <a:gd name="connsiteY645" fmla="*/ 348399 h 4810125"/>
              <a:gd name="connsiteX646" fmla="*/ 773975 w 4437063"/>
              <a:gd name="connsiteY646" fmla="*/ 421808 h 4810125"/>
              <a:gd name="connsiteX647" fmla="*/ 798981 w 4437063"/>
              <a:gd name="connsiteY647" fmla="*/ 480139 h 4810125"/>
              <a:gd name="connsiteX648" fmla="*/ 818429 w 4437063"/>
              <a:gd name="connsiteY648" fmla="*/ 519027 h 4810125"/>
              <a:gd name="connsiteX649" fmla="*/ 840656 w 4437063"/>
              <a:gd name="connsiteY649" fmla="*/ 557121 h 4810125"/>
              <a:gd name="connsiteX650" fmla="*/ 865662 w 4437063"/>
              <a:gd name="connsiteY650" fmla="*/ 593627 h 4810125"/>
              <a:gd name="connsiteX651" fmla="*/ 893445 w 4437063"/>
              <a:gd name="connsiteY651" fmla="*/ 628546 h 4810125"/>
              <a:gd name="connsiteX652" fmla="*/ 924801 w 4437063"/>
              <a:gd name="connsiteY652" fmla="*/ 659894 h 4810125"/>
              <a:gd name="connsiteX653" fmla="*/ 941869 w 4437063"/>
              <a:gd name="connsiteY653" fmla="*/ 674973 h 4810125"/>
              <a:gd name="connsiteX654" fmla="*/ 1004977 w 4437063"/>
              <a:gd name="connsiteY654" fmla="*/ 726162 h 4810125"/>
              <a:gd name="connsiteX655" fmla="*/ 1075230 w 4437063"/>
              <a:gd name="connsiteY655" fmla="*/ 786477 h 4810125"/>
              <a:gd name="connsiteX656" fmla="*/ 1111746 w 4437063"/>
              <a:gd name="connsiteY656" fmla="*/ 821793 h 4810125"/>
              <a:gd name="connsiteX657" fmla="*/ 1141118 w 4437063"/>
              <a:gd name="connsiteY657" fmla="*/ 857109 h 4810125"/>
              <a:gd name="connsiteX658" fmla="*/ 1165329 w 4437063"/>
              <a:gd name="connsiteY658" fmla="*/ 894409 h 4810125"/>
              <a:gd name="connsiteX659" fmla="*/ 1184778 w 4437063"/>
              <a:gd name="connsiteY659" fmla="*/ 937264 h 4810125"/>
              <a:gd name="connsiteX660" fmla="*/ 1202242 w 4437063"/>
              <a:gd name="connsiteY660" fmla="*/ 988056 h 4810125"/>
              <a:gd name="connsiteX661" fmla="*/ 1210577 w 4437063"/>
              <a:gd name="connsiteY661" fmla="*/ 1018610 h 4810125"/>
              <a:gd name="connsiteX662" fmla="*/ 1225660 w 4437063"/>
              <a:gd name="connsiteY662" fmla="*/ 1078528 h 4810125"/>
              <a:gd name="connsiteX663" fmla="*/ 1249871 w 4437063"/>
              <a:gd name="connsiteY663" fmla="*/ 1181302 h 4810125"/>
              <a:gd name="connsiteX664" fmla="*/ 1266144 w 4437063"/>
              <a:gd name="connsiteY664" fmla="*/ 1272568 h 4810125"/>
              <a:gd name="connsiteX665" fmla="*/ 1276861 w 4437063"/>
              <a:gd name="connsiteY665" fmla="*/ 1364231 h 4810125"/>
              <a:gd name="connsiteX666" fmla="*/ 1280830 w 4437063"/>
              <a:gd name="connsiteY666" fmla="*/ 1413832 h 4810125"/>
              <a:gd name="connsiteX667" fmla="*/ 1283609 w 4437063"/>
              <a:gd name="connsiteY667" fmla="*/ 1440022 h 4810125"/>
              <a:gd name="connsiteX668" fmla="*/ 1295913 w 4437063"/>
              <a:gd name="connsiteY668" fmla="*/ 1496369 h 4810125"/>
              <a:gd name="connsiteX669" fmla="*/ 1315758 w 4437063"/>
              <a:gd name="connsiteY669" fmla="*/ 1553906 h 4810125"/>
              <a:gd name="connsiteX670" fmla="*/ 1341557 w 4437063"/>
              <a:gd name="connsiteY670" fmla="*/ 1611840 h 4810125"/>
              <a:gd name="connsiteX671" fmla="*/ 1372516 w 4437063"/>
              <a:gd name="connsiteY671" fmla="*/ 1668187 h 4810125"/>
              <a:gd name="connsiteX672" fmla="*/ 1406254 w 4437063"/>
              <a:gd name="connsiteY672" fmla="*/ 1720169 h 4810125"/>
              <a:gd name="connsiteX673" fmla="*/ 1442770 w 4437063"/>
              <a:gd name="connsiteY673" fmla="*/ 1765802 h 4810125"/>
              <a:gd name="connsiteX674" fmla="*/ 1480079 w 4437063"/>
              <a:gd name="connsiteY674" fmla="*/ 1803896 h 4810125"/>
              <a:gd name="connsiteX675" fmla="*/ 1498337 w 4437063"/>
              <a:gd name="connsiteY675" fmla="*/ 1818181 h 4810125"/>
              <a:gd name="connsiteX676" fmla="*/ 1516595 w 4437063"/>
              <a:gd name="connsiteY676" fmla="*/ 1831673 h 4810125"/>
              <a:gd name="connsiteX677" fmla="*/ 1549935 w 4437063"/>
              <a:gd name="connsiteY677" fmla="*/ 1851116 h 4810125"/>
              <a:gd name="connsiteX678" fmla="*/ 1578910 w 4437063"/>
              <a:gd name="connsiteY678" fmla="*/ 1863814 h 4810125"/>
              <a:gd name="connsiteX679" fmla="*/ 1603518 w 4437063"/>
              <a:gd name="connsiteY679" fmla="*/ 1871354 h 4810125"/>
              <a:gd name="connsiteX680" fmla="*/ 1632890 w 4437063"/>
              <a:gd name="connsiteY680" fmla="*/ 1875322 h 4810125"/>
              <a:gd name="connsiteX681" fmla="*/ 1653926 w 4437063"/>
              <a:gd name="connsiteY681" fmla="*/ 1873338 h 4810125"/>
              <a:gd name="connsiteX682" fmla="*/ 1655911 w 4437063"/>
              <a:gd name="connsiteY682" fmla="*/ 1872544 h 4810125"/>
              <a:gd name="connsiteX683" fmla="*/ 1653529 w 4437063"/>
              <a:gd name="connsiteY683" fmla="*/ 1856275 h 4810125"/>
              <a:gd name="connsiteX684" fmla="*/ 1633287 w 4437063"/>
              <a:gd name="connsiteY684" fmla="*/ 1764215 h 4810125"/>
              <a:gd name="connsiteX685" fmla="*/ 1611060 w 4437063"/>
              <a:gd name="connsiteY685" fmla="*/ 1690805 h 4810125"/>
              <a:gd name="connsiteX686" fmla="*/ 1596771 w 4437063"/>
              <a:gd name="connsiteY686" fmla="*/ 1656283 h 4810125"/>
              <a:gd name="connsiteX687" fmla="*/ 1582482 w 4437063"/>
              <a:gd name="connsiteY687" fmla="*/ 1623744 h 4810125"/>
              <a:gd name="connsiteX688" fmla="*/ 1556286 w 4437063"/>
              <a:gd name="connsiteY688" fmla="*/ 1563033 h 4810125"/>
              <a:gd name="connsiteX689" fmla="*/ 1532868 w 4437063"/>
              <a:gd name="connsiteY689" fmla="*/ 1497956 h 4810125"/>
              <a:gd name="connsiteX690" fmla="*/ 1513817 w 4437063"/>
              <a:gd name="connsiteY690" fmla="*/ 1418197 h 4810125"/>
              <a:gd name="connsiteX691" fmla="*/ 1506275 w 4437063"/>
              <a:gd name="connsiteY691" fmla="*/ 1369389 h 4810125"/>
              <a:gd name="connsiteX692" fmla="*/ 1503100 w 4437063"/>
              <a:gd name="connsiteY692" fmla="*/ 1343597 h 4810125"/>
              <a:gd name="connsiteX693" fmla="*/ 1503100 w 4437063"/>
              <a:gd name="connsiteY693" fmla="*/ 1293202 h 4810125"/>
              <a:gd name="connsiteX694" fmla="*/ 1510244 w 4437063"/>
              <a:gd name="connsiteY694" fmla="*/ 1242014 h 4810125"/>
              <a:gd name="connsiteX695" fmla="*/ 1522549 w 4437063"/>
              <a:gd name="connsiteY695" fmla="*/ 1189238 h 4810125"/>
              <a:gd name="connsiteX696" fmla="*/ 1547951 w 4437063"/>
              <a:gd name="connsiteY696" fmla="*/ 1104321 h 4810125"/>
              <a:gd name="connsiteX697" fmla="*/ 1590023 w 4437063"/>
              <a:gd name="connsiteY697" fmla="*/ 970596 h 4810125"/>
              <a:gd name="connsiteX698" fmla="*/ 1611854 w 4437063"/>
              <a:gd name="connsiteY698" fmla="*/ 890044 h 4810125"/>
              <a:gd name="connsiteX699" fmla="*/ 1617410 w 4437063"/>
              <a:gd name="connsiteY699" fmla="*/ 865045 h 4810125"/>
              <a:gd name="connsiteX700" fmla="*/ 1624555 w 4437063"/>
              <a:gd name="connsiteY700" fmla="*/ 814650 h 4810125"/>
              <a:gd name="connsiteX701" fmla="*/ 1626936 w 4437063"/>
              <a:gd name="connsiteY701" fmla="*/ 765049 h 4810125"/>
              <a:gd name="connsiteX702" fmla="*/ 1624555 w 4437063"/>
              <a:gd name="connsiteY702" fmla="*/ 714654 h 4810125"/>
              <a:gd name="connsiteX703" fmla="*/ 1617807 w 4437063"/>
              <a:gd name="connsiteY703" fmla="*/ 664656 h 4810125"/>
              <a:gd name="connsiteX704" fmla="*/ 1607091 w 4437063"/>
              <a:gd name="connsiteY704" fmla="*/ 615848 h 4810125"/>
              <a:gd name="connsiteX705" fmla="*/ 1591611 w 4437063"/>
              <a:gd name="connsiteY705" fmla="*/ 567438 h 4810125"/>
              <a:gd name="connsiteX706" fmla="*/ 1572559 w 4437063"/>
              <a:gd name="connsiteY706" fmla="*/ 520614 h 4810125"/>
              <a:gd name="connsiteX707" fmla="*/ 1549935 w 4437063"/>
              <a:gd name="connsiteY707" fmla="*/ 475378 h 4810125"/>
              <a:gd name="connsiteX708" fmla="*/ 1523739 w 4437063"/>
              <a:gd name="connsiteY708" fmla="*/ 431729 h 4810125"/>
              <a:gd name="connsiteX709" fmla="*/ 1494368 w 4437063"/>
              <a:gd name="connsiteY709" fmla="*/ 390064 h 4810125"/>
              <a:gd name="connsiteX710" fmla="*/ 1461821 w 4437063"/>
              <a:gd name="connsiteY710" fmla="*/ 350780 h 4810125"/>
              <a:gd name="connsiteX711" fmla="*/ 1426893 w 4437063"/>
              <a:gd name="connsiteY711" fmla="*/ 315067 h 4810125"/>
              <a:gd name="connsiteX712" fmla="*/ 1389584 w 4437063"/>
              <a:gd name="connsiteY712" fmla="*/ 280941 h 4810125"/>
              <a:gd name="connsiteX713" fmla="*/ 1349496 w 4437063"/>
              <a:gd name="connsiteY713" fmla="*/ 250387 h 4810125"/>
              <a:gd name="connsiteX714" fmla="*/ 1306629 w 4437063"/>
              <a:gd name="connsiteY714" fmla="*/ 223800 h 4810125"/>
              <a:gd name="connsiteX715" fmla="*/ 1285196 w 4437063"/>
              <a:gd name="connsiteY715" fmla="*/ 211896 h 4810125"/>
              <a:gd name="connsiteX716" fmla="*/ 1242330 w 4437063"/>
              <a:gd name="connsiteY716" fmla="*/ 190468 h 4810125"/>
              <a:gd name="connsiteX717" fmla="*/ 1171680 w 4437063"/>
              <a:gd name="connsiteY717" fmla="*/ 157136 h 4810125"/>
              <a:gd name="connsiteX718" fmla="*/ 1117700 w 4437063"/>
              <a:gd name="connsiteY718" fmla="*/ 134915 h 4810125"/>
              <a:gd name="connsiteX719" fmla="*/ 1077612 w 4437063"/>
              <a:gd name="connsiteY719" fmla="*/ 121027 h 4810125"/>
              <a:gd name="connsiteX720" fmla="*/ 1049431 w 4437063"/>
              <a:gd name="connsiteY720" fmla="*/ 114281 h 4810125"/>
              <a:gd name="connsiteX721" fmla="*/ 1043178 w 4437063"/>
              <a:gd name="connsiteY721" fmla="*/ 113447 h 4810125"/>
              <a:gd name="connsiteX722" fmla="*/ 1061736 w 4437063"/>
              <a:gd name="connsiteY722" fmla="*/ 113091 h 4810125"/>
              <a:gd name="connsiteX723" fmla="*/ 1116906 w 4437063"/>
              <a:gd name="connsiteY723" fmla="*/ 119836 h 4810125"/>
              <a:gd name="connsiteX724" fmla="*/ 1162551 w 4437063"/>
              <a:gd name="connsiteY724" fmla="*/ 129757 h 4810125"/>
              <a:gd name="connsiteX725" fmla="*/ 1214943 w 4437063"/>
              <a:gd name="connsiteY725" fmla="*/ 145232 h 4810125"/>
              <a:gd name="connsiteX726" fmla="*/ 1273289 w 4437063"/>
              <a:gd name="connsiteY726" fmla="*/ 167850 h 4810125"/>
              <a:gd name="connsiteX727" fmla="*/ 1304645 w 4437063"/>
              <a:gd name="connsiteY727" fmla="*/ 182532 h 4810125"/>
              <a:gd name="connsiteX728" fmla="*/ 1336795 w 4437063"/>
              <a:gd name="connsiteY728" fmla="*/ 199198 h 4810125"/>
              <a:gd name="connsiteX729" fmla="*/ 1395140 w 4437063"/>
              <a:gd name="connsiteY729" fmla="*/ 232133 h 4810125"/>
              <a:gd name="connsiteX730" fmla="*/ 1445151 w 4437063"/>
              <a:gd name="connsiteY730" fmla="*/ 265862 h 4810125"/>
              <a:gd name="connsiteX731" fmla="*/ 1489208 w 4437063"/>
              <a:gd name="connsiteY731" fmla="*/ 301575 h 4810125"/>
              <a:gd name="connsiteX732" fmla="*/ 1527312 w 4437063"/>
              <a:gd name="connsiteY732" fmla="*/ 338478 h 4810125"/>
              <a:gd name="connsiteX733" fmla="*/ 1561843 w 4437063"/>
              <a:gd name="connsiteY733" fmla="*/ 378159 h 4810125"/>
              <a:gd name="connsiteX734" fmla="*/ 1592802 w 4437063"/>
              <a:gd name="connsiteY734" fmla="*/ 421015 h 4810125"/>
              <a:gd name="connsiteX735" fmla="*/ 1621776 w 4437063"/>
              <a:gd name="connsiteY735" fmla="*/ 467045 h 4810125"/>
              <a:gd name="connsiteX736" fmla="*/ 1636462 w 4437063"/>
              <a:gd name="connsiteY736" fmla="*/ 492440 h 4810125"/>
              <a:gd name="connsiteX737" fmla="*/ 1648369 w 4437063"/>
              <a:gd name="connsiteY737" fmla="*/ 513868 h 4810125"/>
              <a:gd name="connsiteX738" fmla="*/ 1669406 w 4437063"/>
              <a:gd name="connsiteY738" fmla="*/ 555930 h 4810125"/>
              <a:gd name="connsiteX739" fmla="*/ 1685679 w 4437063"/>
              <a:gd name="connsiteY739" fmla="*/ 596802 h 4810125"/>
              <a:gd name="connsiteX740" fmla="*/ 1699174 w 4437063"/>
              <a:gd name="connsiteY740" fmla="*/ 637276 h 4810125"/>
              <a:gd name="connsiteX741" fmla="*/ 1708303 w 4437063"/>
              <a:gd name="connsiteY741" fmla="*/ 678941 h 4810125"/>
              <a:gd name="connsiteX742" fmla="*/ 1714653 w 4437063"/>
              <a:gd name="connsiteY742" fmla="*/ 722193 h 4810125"/>
              <a:gd name="connsiteX743" fmla="*/ 1717035 w 4437063"/>
              <a:gd name="connsiteY743" fmla="*/ 768620 h 4810125"/>
              <a:gd name="connsiteX744" fmla="*/ 1716638 w 4437063"/>
              <a:gd name="connsiteY744" fmla="*/ 819015 h 4810125"/>
              <a:gd name="connsiteX745" fmla="*/ 1714653 w 4437063"/>
              <a:gd name="connsiteY745" fmla="*/ 845601 h 4810125"/>
              <a:gd name="connsiteX746" fmla="*/ 1712669 w 4437063"/>
              <a:gd name="connsiteY746" fmla="*/ 872584 h 4810125"/>
              <a:gd name="connsiteX747" fmla="*/ 1705921 w 4437063"/>
              <a:gd name="connsiteY747" fmla="*/ 918614 h 4810125"/>
              <a:gd name="connsiteX748" fmla="*/ 1690442 w 4437063"/>
              <a:gd name="connsiteY748" fmla="*/ 977342 h 4810125"/>
              <a:gd name="connsiteX749" fmla="*/ 1663452 w 4437063"/>
              <a:gd name="connsiteY749" fmla="*/ 1055116 h 4810125"/>
              <a:gd name="connsiteX750" fmla="*/ 1642019 w 4437063"/>
              <a:gd name="connsiteY750" fmla="*/ 1128923 h 4810125"/>
              <a:gd name="connsiteX751" fmla="*/ 1628127 w 4437063"/>
              <a:gd name="connsiteY751" fmla="*/ 1191619 h 4810125"/>
              <a:gd name="connsiteX752" fmla="*/ 1621379 w 4437063"/>
              <a:gd name="connsiteY752" fmla="*/ 1228919 h 4810125"/>
              <a:gd name="connsiteX753" fmla="*/ 1615823 w 4437063"/>
              <a:gd name="connsiteY753" fmla="*/ 1267013 h 4810125"/>
              <a:gd name="connsiteX754" fmla="*/ 1613838 w 4437063"/>
              <a:gd name="connsiteY754" fmla="*/ 1331693 h 4810125"/>
              <a:gd name="connsiteX755" fmla="*/ 1620586 w 4437063"/>
              <a:gd name="connsiteY755" fmla="*/ 1384071 h 4810125"/>
              <a:gd name="connsiteX756" fmla="*/ 1630111 w 4437063"/>
              <a:gd name="connsiteY756" fmla="*/ 1415023 h 4810125"/>
              <a:gd name="connsiteX757" fmla="*/ 1638050 w 4437063"/>
              <a:gd name="connsiteY757" fmla="*/ 1432085 h 4810125"/>
              <a:gd name="connsiteX758" fmla="*/ 1647179 w 4437063"/>
              <a:gd name="connsiteY758" fmla="*/ 1445180 h 4810125"/>
              <a:gd name="connsiteX759" fmla="*/ 1657101 w 4437063"/>
              <a:gd name="connsiteY759" fmla="*/ 1455497 h 4810125"/>
              <a:gd name="connsiteX760" fmla="*/ 1667421 w 4437063"/>
              <a:gd name="connsiteY760" fmla="*/ 1462640 h 4810125"/>
              <a:gd name="connsiteX761" fmla="*/ 1678138 w 4437063"/>
              <a:gd name="connsiteY761" fmla="*/ 1467005 h 4810125"/>
              <a:gd name="connsiteX762" fmla="*/ 1688854 w 4437063"/>
              <a:gd name="connsiteY762" fmla="*/ 1467401 h 4810125"/>
              <a:gd name="connsiteX763" fmla="*/ 1699174 w 4437063"/>
              <a:gd name="connsiteY763" fmla="*/ 1465417 h 4810125"/>
              <a:gd name="connsiteX764" fmla="*/ 1709494 w 4437063"/>
              <a:gd name="connsiteY764" fmla="*/ 1459068 h 4810125"/>
              <a:gd name="connsiteX765" fmla="*/ 1718622 w 4437063"/>
              <a:gd name="connsiteY765" fmla="*/ 1450339 h 4810125"/>
              <a:gd name="connsiteX766" fmla="*/ 1722988 w 4437063"/>
              <a:gd name="connsiteY766" fmla="*/ 1444386 h 4810125"/>
              <a:gd name="connsiteX767" fmla="*/ 1732117 w 4437063"/>
              <a:gd name="connsiteY767" fmla="*/ 1426927 h 4810125"/>
              <a:gd name="connsiteX768" fmla="*/ 1755535 w 4437063"/>
              <a:gd name="connsiteY768" fmla="*/ 1366612 h 4810125"/>
              <a:gd name="connsiteX769" fmla="*/ 1785700 w 4437063"/>
              <a:gd name="connsiteY769" fmla="*/ 1301932 h 4810125"/>
              <a:gd name="connsiteX770" fmla="*/ 1808324 w 4437063"/>
              <a:gd name="connsiteY770" fmla="*/ 1258680 h 4810125"/>
              <a:gd name="connsiteX771" fmla="*/ 1832933 w 4437063"/>
              <a:gd name="connsiteY771" fmla="*/ 1213840 h 4810125"/>
              <a:gd name="connsiteX772" fmla="*/ 1880562 w 4437063"/>
              <a:gd name="connsiteY772" fmla="*/ 1135669 h 4810125"/>
              <a:gd name="connsiteX773" fmla="*/ 1926604 w 4437063"/>
              <a:gd name="connsiteY773" fmla="*/ 1064640 h 4810125"/>
              <a:gd name="connsiteX774" fmla="*/ 1968279 w 4437063"/>
              <a:gd name="connsiteY774" fmla="*/ 991230 h 4810125"/>
              <a:gd name="connsiteX775" fmla="*/ 1986537 w 4437063"/>
              <a:gd name="connsiteY775" fmla="*/ 951153 h 4810125"/>
              <a:gd name="connsiteX776" fmla="*/ 1996063 w 4437063"/>
              <a:gd name="connsiteY776" fmla="*/ 928534 h 4810125"/>
              <a:gd name="connsiteX777" fmla="*/ 2011939 w 4437063"/>
              <a:gd name="connsiteY777" fmla="*/ 873378 h 4810125"/>
              <a:gd name="connsiteX778" fmla="*/ 2032579 w 4437063"/>
              <a:gd name="connsiteY778" fmla="*/ 776160 h 4810125"/>
              <a:gd name="connsiteX779" fmla="*/ 2063538 w 4437063"/>
              <a:gd name="connsiteY779" fmla="*/ 567438 h 4810125"/>
              <a:gd name="connsiteX780" fmla="*/ 2078223 w 4437063"/>
              <a:gd name="connsiteY780" fmla="*/ 472600 h 4810125"/>
              <a:gd name="connsiteX781" fmla="*/ 2086162 w 4437063"/>
              <a:gd name="connsiteY781" fmla="*/ 435697 h 4810125"/>
              <a:gd name="connsiteX782" fmla="*/ 2104023 w 4437063"/>
              <a:gd name="connsiteY782" fmla="*/ 361493 h 4810125"/>
              <a:gd name="connsiteX783" fmla="*/ 2127837 w 4437063"/>
              <a:gd name="connsiteY783" fmla="*/ 291655 h 4810125"/>
              <a:gd name="connsiteX784" fmla="*/ 2149270 w 4437063"/>
              <a:gd name="connsiteY784" fmla="*/ 244038 h 4810125"/>
              <a:gd name="connsiteX785" fmla="*/ 2166338 w 4437063"/>
              <a:gd name="connsiteY785" fmla="*/ 215071 h 4810125"/>
              <a:gd name="connsiteX786" fmla="*/ 2175863 w 4437063"/>
              <a:gd name="connsiteY786" fmla="*/ 201579 h 4810125"/>
              <a:gd name="connsiteX787" fmla="*/ 2199678 w 4437063"/>
              <a:gd name="connsiteY787" fmla="*/ 171025 h 4810125"/>
              <a:gd name="connsiteX788" fmla="*/ 2246117 w 4437063"/>
              <a:gd name="connsiteY788" fmla="*/ 121424 h 4810125"/>
              <a:gd name="connsiteX789" fmla="*/ 2293349 w 4437063"/>
              <a:gd name="connsiteY789" fmla="*/ 82933 h 4810125"/>
              <a:gd name="connsiteX790" fmla="*/ 2343360 w 4437063"/>
              <a:gd name="connsiteY790" fmla="*/ 51585 h 4810125"/>
              <a:gd name="connsiteX791" fmla="*/ 2369953 w 4437063"/>
              <a:gd name="connsiteY791" fmla="*/ 37300 h 4810125"/>
              <a:gd name="connsiteX792" fmla="*/ 2386623 w 4437063"/>
              <a:gd name="connsiteY792" fmla="*/ 29364 h 4810125"/>
              <a:gd name="connsiteX793" fmla="*/ 2420757 w 4437063"/>
              <a:gd name="connsiteY793" fmla="*/ 17063 h 4810125"/>
              <a:gd name="connsiteX794" fmla="*/ 2472753 w 4437063"/>
              <a:gd name="connsiteY794" fmla="*/ 5952 h 481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Lst>
            <a:rect l="l" t="t" r="r" b="b"/>
            <a:pathLst>
              <a:path w="4437063" h="4810125">
                <a:moveTo>
                  <a:pt x="4437063" y="1081703"/>
                </a:moveTo>
                <a:lnTo>
                  <a:pt x="4429592" y="1082685"/>
                </a:lnTo>
                <a:lnTo>
                  <a:pt x="4431507" y="1082099"/>
                </a:lnTo>
                <a:close/>
                <a:moveTo>
                  <a:pt x="717614" y="207531"/>
                </a:moveTo>
                <a:lnTo>
                  <a:pt x="721403" y="232026"/>
                </a:lnTo>
                <a:lnTo>
                  <a:pt x="718408" y="217055"/>
                </a:lnTo>
                <a:close/>
                <a:moveTo>
                  <a:pt x="1031570" y="111900"/>
                </a:moveTo>
                <a:lnTo>
                  <a:pt x="1043178" y="113447"/>
                </a:lnTo>
                <a:lnTo>
                  <a:pt x="1020457" y="113884"/>
                </a:lnTo>
                <a:lnTo>
                  <a:pt x="1016885" y="113884"/>
                </a:lnTo>
                <a:lnTo>
                  <a:pt x="1018075" y="113091"/>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close/>
              </a:path>
            </a:pathLst>
          </a:custGeom>
          <a:solidFill>
            <a:srgbClr val="894C2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 name="Group 43"/>
          <p:cNvGrpSpPr/>
          <p:nvPr/>
        </p:nvGrpSpPr>
        <p:grpSpPr>
          <a:xfrm>
            <a:off x="1050130" y="3658197"/>
            <a:ext cx="2267594" cy="2267594"/>
            <a:chOff x="628650" y="3771900"/>
            <a:chExt cx="2267594" cy="2267594"/>
          </a:xfrm>
        </p:grpSpPr>
        <p:sp>
          <p:nvSpPr>
            <p:cNvPr id="33" name="Oval 32"/>
            <p:cNvSpPr/>
            <p:nvPr/>
          </p:nvSpPr>
          <p:spPr>
            <a:xfrm>
              <a:off x="628650" y="3771900"/>
              <a:ext cx="2267594" cy="2267594"/>
            </a:xfrm>
            <a:prstGeom prst="ellipse">
              <a:avLst/>
            </a:prstGeom>
            <a:solidFill>
              <a:srgbClr val="2B9DAB"/>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Oval 33"/>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Autofit/>
            </a:bodyPr>
            <a:lstStyle/>
            <a:p>
              <a:pPr algn="ctr"/>
              <a:r>
                <a:rPr lang="tr-TR" sz="2300" b="1" dirty="0" smtClean="0">
                  <a:solidFill>
                    <a:srgbClr val="002060"/>
                  </a:solidFill>
                  <a:latin typeface="Cambria" panose="02040503050406030204" pitchFamily="18" charset="0"/>
                </a:rPr>
                <a:t>Sivil Toplum Diyaloğu</a:t>
              </a:r>
              <a:endParaRPr lang="en-US" sz="2300" b="1" dirty="0">
                <a:solidFill>
                  <a:srgbClr val="002060"/>
                </a:solidFill>
                <a:latin typeface="Cambria" panose="02040503050406030204" pitchFamily="18" charset="0"/>
              </a:endParaRPr>
            </a:p>
          </p:txBody>
        </p:sp>
      </p:grpSp>
      <p:grpSp>
        <p:nvGrpSpPr>
          <p:cNvPr id="35" name="Group 81"/>
          <p:cNvGrpSpPr/>
          <p:nvPr/>
        </p:nvGrpSpPr>
        <p:grpSpPr>
          <a:xfrm>
            <a:off x="6305960" y="3209004"/>
            <a:ext cx="2087978" cy="2087978"/>
            <a:chOff x="628650" y="3771900"/>
            <a:chExt cx="2267594" cy="2267594"/>
          </a:xfrm>
        </p:grpSpPr>
        <p:sp>
          <p:nvSpPr>
            <p:cNvPr id="36" name="Oval 35"/>
            <p:cNvSpPr/>
            <p:nvPr/>
          </p:nvSpPr>
          <p:spPr>
            <a:xfrm>
              <a:off x="628650" y="3771900"/>
              <a:ext cx="2267594" cy="226759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7" name="Oval 36"/>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rmAutofit fontScale="62500" lnSpcReduction="20000"/>
            </a:bodyPr>
            <a:lstStyle/>
            <a:p>
              <a:pPr algn="ctr"/>
              <a:r>
                <a:rPr lang="tr-TR" sz="3600" b="1" dirty="0" smtClean="0">
                  <a:solidFill>
                    <a:srgbClr val="002060"/>
                  </a:solidFill>
                  <a:latin typeface="Cambria" panose="02040503050406030204" pitchFamily="18" charset="0"/>
                </a:rPr>
                <a:t>Kamu-STK İşbirliği</a:t>
              </a:r>
              <a:endParaRPr lang="en-US" b="1" dirty="0">
                <a:solidFill>
                  <a:srgbClr val="002060"/>
                </a:solidFill>
                <a:latin typeface="Cambria" panose="02040503050406030204" pitchFamily="18" charset="0"/>
              </a:endParaRPr>
            </a:p>
          </p:txBody>
        </p:sp>
      </p:grpSp>
      <p:grpSp>
        <p:nvGrpSpPr>
          <p:cNvPr id="38" name="Group 84"/>
          <p:cNvGrpSpPr/>
          <p:nvPr/>
        </p:nvGrpSpPr>
        <p:grpSpPr>
          <a:xfrm>
            <a:off x="1593929" y="1896117"/>
            <a:ext cx="1749860" cy="1749860"/>
            <a:chOff x="628650" y="3771900"/>
            <a:chExt cx="2267594" cy="2267594"/>
          </a:xfrm>
        </p:grpSpPr>
        <p:sp>
          <p:nvSpPr>
            <p:cNvPr id="39" name="Oval 38"/>
            <p:cNvSpPr/>
            <p:nvPr/>
          </p:nvSpPr>
          <p:spPr>
            <a:xfrm>
              <a:off x="628650" y="3771900"/>
              <a:ext cx="2267594" cy="226759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0" name="Oval 39"/>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Autofit/>
            </a:bodyPr>
            <a:lstStyle/>
            <a:p>
              <a:pPr algn="ctr"/>
              <a:r>
                <a:rPr lang="tr-TR" sz="2000" dirty="0" smtClean="0">
                  <a:solidFill>
                    <a:srgbClr val="002060"/>
                  </a:solidFill>
                  <a:latin typeface="Cambria" panose="02040503050406030204" pitchFamily="18" charset="0"/>
                </a:rPr>
                <a:t>Kapasite Gelişimi</a:t>
              </a:r>
              <a:endParaRPr lang="en-US" sz="1050" dirty="0">
                <a:solidFill>
                  <a:srgbClr val="002060"/>
                </a:solidFill>
                <a:latin typeface="Cambria" panose="02040503050406030204" pitchFamily="18" charset="0"/>
              </a:endParaRPr>
            </a:p>
          </p:txBody>
        </p:sp>
      </p:grpSp>
      <p:grpSp>
        <p:nvGrpSpPr>
          <p:cNvPr id="41" name="Group 87"/>
          <p:cNvGrpSpPr/>
          <p:nvPr/>
        </p:nvGrpSpPr>
        <p:grpSpPr>
          <a:xfrm>
            <a:off x="4905744" y="1357116"/>
            <a:ext cx="1749860" cy="1749860"/>
            <a:chOff x="628650" y="3771900"/>
            <a:chExt cx="2267594" cy="2267594"/>
          </a:xfrm>
        </p:grpSpPr>
        <p:sp>
          <p:nvSpPr>
            <p:cNvPr id="42" name="Oval 41"/>
            <p:cNvSpPr/>
            <p:nvPr/>
          </p:nvSpPr>
          <p:spPr>
            <a:xfrm>
              <a:off x="628650" y="3771900"/>
              <a:ext cx="2267594" cy="2267594"/>
            </a:xfrm>
            <a:prstGeom prst="ellipse">
              <a:avLst/>
            </a:prstGeom>
            <a:solidFill>
              <a:srgbClr val="20768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Oval 42"/>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Autofit/>
            </a:bodyPr>
            <a:lstStyle/>
            <a:p>
              <a:pPr algn="ctr"/>
              <a:r>
                <a:rPr lang="tr-TR" sz="1400" dirty="0" smtClean="0">
                  <a:solidFill>
                    <a:srgbClr val="002060"/>
                  </a:solidFill>
                  <a:latin typeface="Cambria" panose="02040503050406030204" pitchFamily="18" charset="0"/>
                </a:rPr>
                <a:t>Temel hak ve Özgürlükler</a:t>
              </a:r>
              <a:endParaRPr lang="en-US" sz="700" dirty="0">
                <a:solidFill>
                  <a:srgbClr val="002060"/>
                </a:solidFill>
                <a:latin typeface="Cambria" panose="02040503050406030204" pitchFamily="18" charset="0"/>
              </a:endParaRPr>
            </a:p>
          </p:txBody>
        </p:sp>
      </p:grpSp>
      <p:grpSp>
        <p:nvGrpSpPr>
          <p:cNvPr id="44" name="Group 90"/>
          <p:cNvGrpSpPr/>
          <p:nvPr/>
        </p:nvGrpSpPr>
        <p:grpSpPr>
          <a:xfrm>
            <a:off x="6762414" y="1881577"/>
            <a:ext cx="1656722" cy="1656722"/>
            <a:chOff x="628650" y="3771900"/>
            <a:chExt cx="2267594" cy="2267594"/>
          </a:xfrm>
        </p:grpSpPr>
        <p:sp>
          <p:nvSpPr>
            <p:cNvPr id="45" name="Oval 44"/>
            <p:cNvSpPr/>
            <p:nvPr/>
          </p:nvSpPr>
          <p:spPr>
            <a:xfrm>
              <a:off x="628650" y="3771900"/>
              <a:ext cx="2267594" cy="2267594"/>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6" name="Oval 45"/>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rmAutofit fontScale="92500" lnSpcReduction="20000"/>
            </a:bodyPr>
            <a:lstStyle/>
            <a:p>
              <a:pPr algn="ctr"/>
              <a:r>
                <a:rPr lang="tr-TR" dirty="0" smtClean="0">
                  <a:solidFill>
                    <a:srgbClr val="002060"/>
                  </a:solidFill>
                  <a:latin typeface="Cambria" panose="02040503050406030204" pitchFamily="18" charset="0"/>
                </a:rPr>
                <a:t>Eğitim ve Kültür</a:t>
              </a:r>
              <a:endParaRPr lang="en-US" dirty="0">
                <a:solidFill>
                  <a:srgbClr val="002060"/>
                </a:solidFill>
                <a:latin typeface="Cambria" panose="02040503050406030204" pitchFamily="18" charset="0"/>
              </a:endParaRPr>
            </a:p>
          </p:txBody>
        </p:sp>
      </p:grpSp>
      <p:grpSp>
        <p:nvGrpSpPr>
          <p:cNvPr id="47" name="Group 93"/>
          <p:cNvGrpSpPr/>
          <p:nvPr/>
        </p:nvGrpSpPr>
        <p:grpSpPr>
          <a:xfrm>
            <a:off x="3649225" y="1674772"/>
            <a:ext cx="1656722" cy="1656722"/>
            <a:chOff x="628650" y="3771900"/>
            <a:chExt cx="2267594" cy="2267594"/>
          </a:xfrm>
        </p:grpSpPr>
        <p:sp>
          <p:nvSpPr>
            <p:cNvPr id="48" name="Oval 47"/>
            <p:cNvSpPr/>
            <p:nvPr/>
          </p:nvSpPr>
          <p:spPr>
            <a:xfrm>
              <a:off x="628650" y="3771900"/>
              <a:ext cx="2267594" cy="2267594"/>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9" name="Oval 48"/>
            <p:cNvSpPr/>
            <p:nvPr/>
          </p:nvSpPr>
          <p:spPr>
            <a:xfrm>
              <a:off x="902600" y="4045851"/>
              <a:ext cx="1719696" cy="1719696"/>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rmAutofit fontScale="92500"/>
            </a:bodyPr>
            <a:lstStyle/>
            <a:p>
              <a:pPr algn="ctr"/>
              <a:r>
                <a:rPr lang="tr-TR" dirty="0" smtClean="0">
                  <a:solidFill>
                    <a:srgbClr val="002060"/>
                  </a:solidFill>
                  <a:latin typeface="Cambria" panose="02040503050406030204" pitchFamily="18" charset="0"/>
                </a:rPr>
                <a:t>Mesleki Gelişim</a:t>
              </a:r>
              <a:endParaRPr lang="en-US" dirty="0">
                <a:solidFill>
                  <a:srgbClr val="002060"/>
                </a:solidFill>
                <a:latin typeface="Cambria" panose="02040503050406030204" pitchFamily="18" charset="0"/>
              </a:endParaRPr>
            </a:p>
          </p:txBody>
        </p:sp>
      </p:grpSp>
      <p:grpSp>
        <p:nvGrpSpPr>
          <p:cNvPr id="50" name="Group 96"/>
          <p:cNvGrpSpPr/>
          <p:nvPr/>
        </p:nvGrpSpPr>
        <p:grpSpPr>
          <a:xfrm>
            <a:off x="5506097" y="3157581"/>
            <a:ext cx="1388120" cy="1388120"/>
            <a:chOff x="628650" y="3771900"/>
            <a:chExt cx="2267594" cy="2267594"/>
          </a:xfrm>
        </p:grpSpPr>
        <p:sp>
          <p:nvSpPr>
            <p:cNvPr id="51" name="Oval 50"/>
            <p:cNvSpPr/>
            <p:nvPr/>
          </p:nvSpPr>
          <p:spPr>
            <a:xfrm>
              <a:off x="628650" y="3771900"/>
              <a:ext cx="2267594" cy="2267594"/>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2" name="Oval 51"/>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rmAutofit/>
            </a:bodyPr>
            <a:lstStyle/>
            <a:p>
              <a:pPr algn="ctr"/>
              <a:r>
                <a:rPr lang="tr-TR" sz="1900" dirty="0" smtClean="0">
                  <a:solidFill>
                    <a:srgbClr val="002060"/>
                  </a:solidFill>
                  <a:latin typeface="Cambria" panose="02040503050406030204" pitchFamily="18" charset="0"/>
                </a:rPr>
                <a:t>Sosyal İçerme</a:t>
              </a:r>
              <a:endParaRPr lang="en-US" sz="1900" dirty="0">
                <a:solidFill>
                  <a:srgbClr val="002060"/>
                </a:solidFill>
                <a:latin typeface="Cambria" panose="02040503050406030204" pitchFamily="18" charset="0"/>
              </a:endParaRPr>
            </a:p>
          </p:txBody>
        </p:sp>
      </p:grpSp>
      <p:grpSp>
        <p:nvGrpSpPr>
          <p:cNvPr id="53" name="Group 99"/>
          <p:cNvGrpSpPr/>
          <p:nvPr/>
        </p:nvGrpSpPr>
        <p:grpSpPr>
          <a:xfrm>
            <a:off x="2371003" y="1225284"/>
            <a:ext cx="1216571" cy="1216571"/>
            <a:chOff x="628650" y="3771900"/>
            <a:chExt cx="2267594" cy="2267594"/>
          </a:xfrm>
        </p:grpSpPr>
        <p:sp>
          <p:nvSpPr>
            <p:cNvPr id="54" name="Oval 53"/>
            <p:cNvSpPr/>
            <p:nvPr/>
          </p:nvSpPr>
          <p:spPr>
            <a:xfrm>
              <a:off x="628650" y="3771900"/>
              <a:ext cx="2267594" cy="2267594"/>
            </a:xfrm>
            <a:prstGeom prst="ellipse">
              <a:avLst/>
            </a:prstGeom>
            <a:solidFill>
              <a:srgbClr val="E4363F"/>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5" name="Oval 54"/>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Autofit/>
            </a:bodyPr>
            <a:lstStyle/>
            <a:p>
              <a:pPr algn="ctr"/>
              <a:r>
                <a:rPr lang="tr-TR" sz="1100" dirty="0" err="1" smtClean="0">
                  <a:solidFill>
                    <a:schemeClr val="tx1"/>
                  </a:solidFill>
                  <a:latin typeface="Cambria" panose="02040503050406030204" pitchFamily="18" charset="0"/>
                </a:rPr>
                <a:t>Hayatboyu</a:t>
              </a:r>
              <a:r>
                <a:rPr lang="tr-TR" sz="1100" dirty="0" smtClean="0">
                  <a:solidFill>
                    <a:schemeClr val="tx1"/>
                  </a:solidFill>
                  <a:latin typeface="Cambria" panose="02040503050406030204" pitchFamily="18" charset="0"/>
                </a:rPr>
                <a:t> Öğrenme</a:t>
              </a:r>
              <a:endParaRPr lang="en-US" sz="500" dirty="0">
                <a:solidFill>
                  <a:schemeClr val="tx1"/>
                </a:solidFill>
                <a:latin typeface="Cambria" panose="02040503050406030204" pitchFamily="18" charset="0"/>
              </a:endParaRPr>
            </a:p>
          </p:txBody>
        </p:sp>
      </p:grpSp>
    </p:spTree>
    <p:extLst>
      <p:ext uri="{BB962C8B-B14F-4D97-AF65-F5344CB8AC3E}">
        <p14:creationId xmlns:p14="http://schemas.microsoft.com/office/powerpoint/2010/main" val="209428473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Dikdörtgen 1"/>
          <p:cNvSpPr>
            <a:spLocks noChangeArrowheads="1"/>
          </p:cNvSpPr>
          <p:nvPr/>
        </p:nvSpPr>
        <p:spPr bwMode="auto">
          <a:xfrm>
            <a:off x="4132263" y="2244725"/>
            <a:ext cx="4841875" cy="2308324"/>
          </a:xfrm>
          <a:prstGeom prst="rect">
            <a:avLst/>
          </a:prstGeom>
          <a:noFill/>
          <a:ln>
            <a:noFill/>
          </a:ln>
          <a:extLst/>
        </p:spPr>
        <p:txBody>
          <a:bodyPr>
            <a:spAutoFit/>
          </a:bodyPr>
          <a:lstStyle/>
          <a:p>
            <a:pPr algn="ctr">
              <a:defRPr/>
            </a:pPr>
            <a:r>
              <a:rPr lang="tr-TR" sz="3600" b="1" i="0" dirty="0">
                <a:solidFill>
                  <a:srgbClr val="000099"/>
                </a:solidFill>
                <a:latin typeface="Cambria" panose="02040503050406030204" pitchFamily="18" charset="0"/>
                <a:cs typeface="Times New Roman" pitchFamily="18" charset="0"/>
              </a:rPr>
              <a:t>HİBE PROGRAMLARINDA </a:t>
            </a:r>
            <a:r>
              <a:rPr lang="tr-TR" sz="3600" b="1" i="0" dirty="0">
                <a:solidFill>
                  <a:srgbClr val="C00000"/>
                </a:solidFill>
                <a:latin typeface="Cambria" panose="02040503050406030204" pitchFamily="18" charset="0"/>
                <a:cs typeface="Times New Roman" pitchFamily="18" charset="0"/>
              </a:rPr>
              <a:t>BAŞVURU SÜRECİ </a:t>
            </a:r>
            <a:r>
              <a:rPr lang="tr-TR" sz="3600" b="1" i="0" dirty="0">
                <a:solidFill>
                  <a:srgbClr val="000099"/>
                </a:solidFill>
                <a:latin typeface="Cambria" panose="02040503050406030204" pitchFamily="18" charset="0"/>
                <a:cs typeface="Times New Roman" pitchFamily="18" charset="0"/>
              </a:rPr>
              <a:t>NASIL İŞLER?</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35" y="1268760"/>
            <a:ext cx="3296457" cy="4752528"/>
          </a:xfrm>
          <a:prstGeom prst="roundRect">
            <a:avLst>
              <a:gd name="adj" fmla="val 16667"/>
            </a:avLst>
          </a:prstGeom>
          <a:ln>
            <a:noFill/>
          </a:ln>
          <a:effectLst>
            <a:innerShdw blurRad="114300">
              <a:prstClr val="black"/>
            </a:innerShdw>
          </a:effectLst>
          <a:scene3d>
            <a:camera prst="perspectiveRelaxed">
              <a:rot lat="21069701" lon="19681797" rev="907398"/>
            </a:camera>
            <a:lightRig rig="threePt" dir="t"/>
          </a:scene3d>
          <a:sp3d contourW="6350" prstMaterial="matte">
            <a:bevelT w="101600" h="101600"/>
            <a:contourClr>
              <a:srgbClr val="969696"/>
            </a:contourClr>
          </a:sp3d>
        </p:spPr>
      </p:pic>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22415</TotalTime>
  <Words>1700</Words>
  <Application>Microsoft Office PowerPoint</Application>
  <PresentationFormat>Ekran Gösterisi (4:3)</PresentationFormat>
  <Paragraphs>395</Paragraphs>
  <Slides>45</Slides>
  <Notes>42</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HİBE PROGRAMLARINDA  BAŞVURU SÜRECİ</vt:lpstr>
      <vt:lpstr>PowerPoint Sunusu</vt:lpstr>
      <vt:lpstr>PowerPoint Sunusu</vt:lpstr>
      <vt:lpstr>PowerPoint Sunusu</vt:lpstr>
      <vt:lpstr>PowerPoint Sunusu</vt:lpstr>
      <vt:lpstr>PowerPoint Sunusu</vt:lpstr>
      <vt:lpstr>HİBE PROGRAMLARINDA BAŞVURU SÜRECİ</vt:lpstr>
      <vt:lpstr>  Başvurular Nereye Yapılır?  Hibe Başvurularını Sözleşme Makamı Kabul Eder</vt:lpstr>
      <vt:lpstr>PowerPoint Sunusu</vt:lpstr>
      <vt:lpstr>PowerPoint Sunusu</vt:lpstr>
      <vt:lpstr> HİBE PROGRAMLARINDA BAŞVURU SÜRECİ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bakanlıgi</dc:title>
  <dc:creator>ygunduc</dc:creator>
  <cp:lastModifiedBy>Yildirim Gunduc</cp:lastModifiedBy>
  <cp:revision>1934</cp:revision>
  <cp:lastPrinted>2015-03-23T09:55:46Z</cp:lastPrinted>
  <dcterms:created xsi:type="dcterms:W3CDTF">2007-12-03T12:20:20Z</dcterms:created>
  <dcterms:modified xsi:type="dcterms:W3CDTF">2017-12-04T08:25:21Z</dcterms:modified>
</cp:coreProperties>
</file>