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3"/>
  </p:notesMasterIdLst>
  <p:sldIdLst>
    <p:sldId id="317" r:id="rId3"/>
    <p:sldId id="279" r:id="rId4"/>
    <p:sldId id="280" r:id="rId5"/>
    <p:sldId id="281" r:id="rId6"/>
    <p:sldId id="282" r:id="rId7"/>
    <p:sldId id="283" r:id="rId8"/>
    <p:sldId id="284" r:id="rId9"/>
    <p:sldId id="285" r:id="rId10"/>
    <p:sldId id="286" r:id="rId11"/>
    <p:sldId id="287" r:id="rId12"/>
    <p:sldId id="288" r:id="rId13"/>
    <p:sldId id="289"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21" r:id="rId34"/>
    <p:sldId id="310" r:id="rId35"/>
    <p:sldId id="312" r:id="rId36"/>
    <p:sldId id="313" r:id="rId37"/>
    <p:sldId id="314" r:id="rId38"/>
    <p:sldId id="315" r:id="rId39"/>
    <p:sldId id="318" r:id="rId40"/>
    <p:sldId id="319" r:id="rId41"/>
    <p:sldId id="27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D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p:restoredTop sz="94719"/>
  </p:normalViewPr>
  <p:slideViewPr>
    <p:cSldViewPr snapToGrid="0" snapToObjects="1">
      <p:cViewPr varScale="1">
        <p:scale>
          <a:sx n="56" d="100"/>
          <a:sy n="56" d="100"/>
        </p:scale>
        <p:origin x="121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_rels/data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22685-ECF7-4F56-896D-202E97955A5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E49684AC-461A-4DB1-801C-85E2AC10F079}">
      <dgm:prSet phldrT="[Metin]"/>
      <dgm:spPr>
        <a:solidFill>
          <a:srgbClr val="000099"/>
        </a:solidFill>
      </dgm:spPr>
      <dgm:t>
        <a:bodyPr/>
        <a:lstStyle/>
        <a:p>
          <a:pPr rtl="1"/>
          <a:r>
            <a:rPr lang="tr-TR" b="1" i="0" noProof="0" dirty="0" smtClean="0">
              <a:solidFill>
                <a:srgbClr val="990000"/>
              </a:solidFill>
              <a:latin typeface="+mj-lt"/>
              <a:ea typeface="+mn-ea"/>
              <a:cs typeface="+mn-cs"/>
            </a:rPr>
            <a:t>Katılım Öncesi Yardım Aracı (IPA)</a:t>
          </a:r>
          <a:endParaRPr lang="tr-TR" dirty="0">
            <a:solidFill>
              <a:srgbClr val="990000"/>
            </a:solidFill>
          </a:endParaRPr>
        </a:p>
      </dgm:t>
    </dgm:pt>
    <dgm:pt modelId="{9AB9D5E7-0E88-4FC1-B2A0-7580AEC9469C}" type="parTrans" cxnId="{15844338-56B1-44B2-A062-1DDD5DE79978}">
      <dgm:prSet/>
      <dgm:spPr/>
      <dgm:t>
        <a:bodyPr/>
        <a:lstStyle/>
        <a:p>
          <a:endParaRPr lang="tr-TR"/>
        </a:p>
      </dgm:t>
    </dgm:pt>
    <dgm:pt modelId="{9E6C413E-86E6-4BF8-AB62-AF8986984509}" type="sibTrans" cxnId="{15844338-56B1-44B2-A062-1DDD5DE79978}">
      <dgm:prSet/>
      <dgm:spPr/>
      <dgm:t>
        <a:bodyPr/>
        <a:lstStyle/>
        <a:p>
          <a:endParaRPr lang="tr-TR"/>
        </a:p>
      </dgm:t>
    </dgm:pt>
    <dgm:pt modelId="{853393DE-4A15-441F-BD3A-835282F73DB6}">
      <dgm:prSet phldrT="[Metin]"/>
      <dgm:spPr>
        <a:solidFill>
          <a:srgbClr val="990000"/>
        </a:solidFill>
      </dgm:spPr>
      <dgm:t>
        <a:bodyPr/>
        <a:lstStyle/>
        <a:p>
          <a:pPr rtl="1"/>
          <a:r>
            <a:rPr lang="tr-TR" b="1" dirty="0" smtClean="0">
              <a:solidFill>
                <a:srgbClr val="000099"/>
              </a:solidFill>
              <a:latin typeface="+mj-lt"/>
            </a:rPr>
            <a:t>IPA Finansman Öncelikleri</a:t>
          </a:r>
          <a:endParaRPr lang="tr-TR" dirty="0">
            <a:solidFill>
              <a:srgbClr val="000099"/>
            </a:solidFill>
          </a:endParaRPr>
        </a:p>
      </dgm:t>
    </dgm:pt>
    <dgm:pt modelId="{7303CF06-1A2C-44FF-929B-579BA5BBD31C}" type="parTrans" cxnId="{8D698032-261B-434A-8C34-E1E29E9BD456}">
      <dgm:prSet/>
      <dgm:spPr/>
      <dgm:t>
        <a:bodyPr/>
        <a:lstStyle/>
        <a:p>
          <a:endParaRPr lang="tr-TR"/>
        </a:p>
      </dgm:t>
    </dgm:pt>
    <dgm:pt modelId="{E56BDCEB-E318-4A55-A60E-DFFB22FFF08A}" type="sibTrans" cxnId="{8D698032-261B-434A-8C34-E1E29E9BD456}">
      <dgm:prSet/>
      <dgm:spPr/>
      <dgm:t>
        <a:bodyPr/>
        <a:lstStyle/>
        <a:p>
          <a:endParaRPr lang="tr-TR"/>
        </a:p>
      </dgm:t>
    </dgm:pt>
    <dgm:pt modelId="{4FEBF7CC-11A6-447A-BE7E-A4631F925042}">
      <dgm:prSet phldrT="[Metin]"/>
      <dgm:spPr>
        <a:solidFill>
          <a:srgbClr val="000099"/>
        </a:solidFill>
      </dgm:spPr>
      <dgm:t>
        <a:bodyPr/>
        <a:lstStyle/>
        <a:p>
          <a:pPr rtl="1"/>
          <a:r>
            <a:rPr lang="tr-TR" b="1" i="0" noProof="0" dirty="0" smtClean="0">
              <a:solidFill>
                <a:srgbClr val="990000"/>
              </a:solidFill>
              <a:latin typeface="+mj-lt"/>
              <a:ea typeface="+mn-ea"/>
              <a:cs typeface="+mn-cs"/>
            </a:rPr>
            <a:t>Örnek Projeler</a:t>
          </a:r>
          <a:endParaRPr lang="tr-TR" dirty="0">
            <a:solidFill>
              <a:srgbClr val="990000"/>
            </a:solidFill>
          </a:endParaRPr>
        </a:p>
      </dgm:t>
    </dgm:pt>
    <dgm:pt modelId="{4177FFF0-754A-4F5F-9832-66E8D0C55BEB}" type="parTrans" cxnId="{043C9969-FB3C-469A-9AF3-44F27DF7A000}">
      <dgm:prSet/>
      <dgm:spPr/>
      <dgm:t>
        <a:bodyPr/>
        <a:lstStyle/>
        <a:p>
          <a:endParaRPr lang="tr-TR"/>
        </a:p>
      </dgm:t>
    </dgm:pt>
    <dgm:pt modelId="{38B70C0E-14E1-4050-AEFE-C6D3CEC9DDFE}" type="sibTrans" cxnId="{043C9969-FB3C-469A-9AF3-44F27DF7A000}">
      <dgm:prSet/>
      <dgm:spPr/>
      <dgm:t>
        <a:bodyPr/>
        <a:lstStyle/>
        <a:p>
          <a:endParaRPr lang="tr-TR"/>
        </a:p>
      </dgm:t>
    </dgm:pt>
    <dgm:pt modelId="{F6181546-9E98-46C3-98DF-8FAF6CEB592D}" type="pres">
      <dgm:prSet presAssocID="{FAB22685-ECF7-4F56-896D-202E97955A5F}" presName="Name0" presStyleCnt="0">
        <dgm:presLayoutVars>
          <dgm:dir/>
          <dgm:resizeHandles val="exact"/>
        </dgm:presLayoutVars>
      </dgm:prSet>
      <dgm:spPr/>
      <dgm:t>
        <a:bodyPr/>
        <a:lstStyle/>
        <a:p>
          <a:endParaRPr lang="tr-TR"/>
        </a:p>
      </dgm:t>
    </dgm:pt>
    <dgm:pt modelId="{A9553DDF-FE11-4ED9-99C9-EE537B3AD53C}" type="pres">
      <dgm:prSet presAssocID="{E49684AC-461A-4DB1-801C-85E2AC10F079}" presName="node" presStyleLbl="node1" presStyleIdx="0" presStyleCnt="3">
        <dgm:presLayoutVars>
          <dgm:bulletEnabled val="1"/>
        </dgm:presLayoutVars>
      </dgm:prSet>
      <dgm:spPr/>
      <dgm:t>
        <a:bodyPr/>
        <a:lstStyle/>
        <a:p>
          <a:endParaRPr lang="tr-TR"/>
        </a:p>
      </dgm:t>
    </dgm:pt>
    <dgm:pt modelId="{4B755C18-3907-4C74-A804-BB3D28E184EC}" type="pres">
      <dgm:prSet presAssocID="{9E6C413E-86E6-4BF8-AB62-AF8986984509}" presName="sibTrans" presStyleCnt="0"/>
      <dgm:spPr/>
    </dgm:pt>
    <dgm:pt modelId="{7DC7BD55-A648-46BE-9644-86A2B89B84ED}" type="pres">
      <dgm:prSet presAssocID="{853393DE-4A15-441F-BD3A-835282F73DB6}" presName="node" presStyleLbl="node1" presStyleIdx="1" presStyleCnt="3">
        <dgm:presLayoutVars>
          <dgm:bulletEnabled val="1"/>
        </dgm:presLayoutVars>
      </dgm:prSet>
      <dgm:spPr/>
      <dgm:t>
        <a:bodyPr/>
        <a:lstStyle/>
        <a:p>
          <a:endParaRPr lang="tr-TR"/>
        </a:p>
      </dgm:t>
    </dgm:pt>
    <dgm:pt modelId="{22CFB173-DB4D-429E-914B-93734B6E5A73}" type="pres">
      <dgm:prSet presAssocID="{E56BDCEB-E318-4A55-A60E-DFFB22FFF08A}" presName="sibTrans" presStyleCnt="0"/>
      <dgm:spPr/>
    </dgm:pt>
    <dgm:pt modelId="{623B2BF5-E0AF-4C22-B3C2-CA1293A6ED61}" type="pres">
      <dgm:prSet presAssocID="{4FEBF7CC-11A6-447A-BE7E-A4631F925042}" presName="node" presStyleLbl="node1" presStyleIdx="2" presStyleCnt="3">
        <dgm:presLayoutVars>
          <dgm:bulletEnabled val="1"/>
        </dgm:presLayoutVars>
      </dgm:prSet>
      <dgm:spPr/>
      <dgm:t>
        <a:bodyPr/>
        <a:lstStyle/>
        <a:p>
          <a:endParaRPr lang="tr-TR"/>
        </a:p>
      </dgm:t>
    </dgm:pt>
  </dgm:ptLst>
  <dgm:cxnLst>
    <dgm:cxn modelId="{A4AD6B65-2820-3340-A22A-E0D80931035D}" type="presOf" srcId="{4FEBF7CC-11A6-447A-BE7E-A4631F925042}" destId="{623B2BF5-E0AF-4C22-B3C2-CA1293A6ED61}" srcOrd="0" destOrd="0" presId="urn:microsoft.com/office/officeart/2005/8/layout/hList6"/>
    <dgm:cxn modelId="{C280E980-FF48-4E4A-9506-47022C08781D}" type="presOf" srcId="{FAB22685-ECF7-4F56-896D-202E97955A5F}" destId="{F6181546-9E98-46C3-98DF-8FAF6CEB592D}" srcOrd="0" destOrd="0" presId="urn:microsoft.com/office/officeart/2005/8/layout/hList6"/>
    <dgm:cxn modelId="{8D698032-261B-434A-8C34-E1E29E9BD456}" srcId="{FAB22685-ECF7-4F56-896D-202E97955A5F}" destId="{853393DE-4A15-441F-BD3A-835282F73DB6}" srcOrd="1" destOrd="0" parTransId="{7303CF06-1A2C-44FF-929B-579BA5BBD31C}" sibTransId="{E56BDCEB-E318-4A55-A60E-DFFB22FFF08A}"/>
    <dgm:cxn modelId="{15844338-56B1-44B2-A062-1DDD5DE79978}" srcId="{FAB22685-ECF7-4F56-896D-202E97955A5F}" destId="{E49684AC-461A-4DB1-801C-85E2AC10F079}" srcOrd="0" destOrd="0" parTransId="{9AB9D5E7-0E88-4FC1-B2A0-7580AEC9469C}" sibTransId="{9E6C413E-86E6-4BF8-AB62-AF8986984509}"/>
    <dgm:cxn modelId="{B1E6B200-A07A-A847-8861-3F97CE9053E7}" type="presOf" srcId="{E49684AC-461A-4DB1-801C-85E2AC10F079}" destId="{A9553DDF-FE11-4ED9-99C9-EE537B3AD53C}" srcOrd="0" destOrd="0" presId="urn:microsoft.com/office/officeart/2005/8/layout/hList6"/>
    <dgm:cxn modelId="{043C9969-FB3C-469A-9AF3-44F27DF7A000}" srcId="{FAB22685-ECF7-4F56-896D-202E97955A5F}" destId="{4FEBF7CC-11A6-447A-BE7E-A4631F925042}" srcOrd="2" destOrd="0" parTransId="{4177FFF0-754A-4F5F-9832-66E8D0C55BEB}" sibTransId="{38B70C0E-14E1-4050-AEFE-C6D3CEC9DDFE}"/>
    <dgm:cxn modelId="{616EBC6A-5556-BE48-98A3-63A026F25471}" type="presOf" srcId="{853393DE-4A15-441F-BD3A-835282F73DB6}" destId="{7DC7BD55-A648-46BE-9644-86A2B89B84ED}" srcOrd="0" destOrd="0" presId="urn:microsoft.com/office/officeart/2005/8/layout/hList6"/>
    <dgm:cxn modelId="{E30FE239-4A42-D048-B1F0-7E650B071572}" type="presParOf" srcId="{F6181546-9E98-46C3-98DF-8FAF6CEB592D}" destId="{A9553DDF-FE11-4ED9-99C9-EE537B3AD53C}" srcOrd="0" destOrd="0" presId="urn:microsoft.com/office/officeart/2005/8/layout/hList6"/>
    <dgm:cxn modelId="{1182BE19-FB23-784C-8A87-7B9CA1933ADE}" type="presParOf" srcId="{F6181546-9E98-46C3-98DF-8FAF6CEB592D}" destId="{4B755C18-3907-4C74-A804-BB3D28E184EC}" srcOrd="1" destOrd="0" presId="urn:microsoft.com/office/officeart/2005/8/layout/hList6"/>
    <dgm:cxn modelId="{9104D3F7-DFFC-5D41-88BB-75A00695519B}" type="presParOf" srcId="{F6181546-9E98-46C3-98DF-8FAF6CEB592D}" destId="{7DC7BD55-A648-46BE-9644-86A2B89B84ED}" srcOrd="2" destOrd="0" presId="urn:microsoft.com/office/officeart/2005/8/layout/hList6"/>
    <dgm:cxn modelId="{6F1DA098-AA04-2B4D-AB92-0A5DAA77F34B}" type="presParOf" srcId="{F6181546-9E98-46C3-98DF-8FAF6CEB592D}" destId="{22CFB173-DB4D-429E-914B-93734B6E5A73}" srcOrd="3" destOrd="0" presId="urn:microsoft.com/office/officeart/2005/8/layout/hList6"/>
    <dgm:cxn modelId="{F4B23C88-4D5D-F649-ADC9-E512E31D9D90}" type="presParOf" srcId="{F6181546-9E98-46C3-98DF-8FAF6CEB592D}" destId="{623B2BF5-E0AF-4C22-B3C2-CA1293A6ED6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46230">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741CE9F8-EEDC-D24C-B4F9-506D89B015EE}" type="presOf" srcId="{26F54C6C-22D2-4AC8-854B-1E5AA108D852}" destId="{E3F62503-3C1C-4868-BA0B-CA7895AB5EAF}"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493FDBBA-F071-6D4F-9D4C-E75063A33C54}" type="presOf" srcId="{2A516738-9763-408F-8CA2-A1CC96B3E1F1}" destId="{F477F4B4-A5F9-4609-8768-1707D104CEDE}" srcOrd="0" destOrd="0" presId="urn:microsoft.com/office/officeart/2005/8/layout/orgChart1"/>
    <dgm:cxn modelId="{DBB1CEB1-9866-5747-9425-54A10C6AD4CB}" type="presOf" srcId="{CBDB2BAA-719F-4D0C-8B00-A2C6A9EE6641}" destId="{B1C67B47-2B79-465D-BE13-D8967E594A0F}" srcOrd="0" destOrd="0" presId="urn:microsoft.com/office/officeart/2005/8/layout/orgChart1"/>
    <dgm:cxn modelId="{58F69C2F-06AA-43F3-B929-B3BDED2CC398}" srcId="{6855E587-E01B-48FD-9453-C613788264ED}" destId="{8D8DA97E-A2E0-4479-91D6-59FA842AE956}" srcOrd="0" destOrd="0" parTransId="{312D6E9E-7862-41A5-A480-44B39C45B89E}" sibTransId="{70210AB9-E213-400D-807A-03578E771FCF}"/>
    <dgm:cxn modelId="{9547B318-4D7D-834C-899A-DDCAD33F2BF5}" type="presOf" srcId="{2412C277-A501-48AC-89DB-AEFD05A118F4}" destId="{32FA4A5A-2731-4168-B962-7561F099DF58}" srcOrd="0" destOrd="0" presId="urn:microsoft.com/office/officeart/2005/8/layout/orgChart1"/>
    <dgm:cxn modelId="{2EB9E9FA-4F2B-BD40-A336-444376975649}" type="presOf" srcId="{A7724503-BF25-4223-B8ED-CBB4AADD7D11}" destId="{F35C0F39-EE8D-46C3-9264-1F741373A945}" srcOrd="0" destOrd="0" presId="urn:microsoft.com/office/officeart/2005/8/layout/orgChart1"/>
    <dgm:cxn modelId="{C359DD08-148B-7049-AD49-B01E4818B41B}" type="presOf" srcId="{7C47D0E1-54B5-437C-B873-F4DE6E899D85}" destId="{44F78121-67A9-4736-BE52-8C3FFB93F80B}" srcOrd="0" destOrd="0" presId="urn:microsoft.com/office/officeart/2005/8/layout/orgChart1"/>
    <dgm:cxn modelId="{2869E014-6615-1C43-A4EA-512FA64C6F9B}" type="presOf" srcId="{BF3189F0-B6B4-4C89-B823-9C6337066EB6}" destId="{C1AA03E1-E294-4ADE-90E6-C7D7073294A4}" srcOrd="1"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0BC8FD44-36DE-BE4A-80FF-8CB15B126816}" type="presOf" srcId="{81A55F1B-FA87-4C77-9771-833E3113F600}" destId="{6EDF1684-3F7F-4070-86FA-2ADD8F058707}" srcOrd="0" destOrd="0" presId="urn:microsoft.com/office/officeart/2005/8/layout/orgChart1"/>
    <dgm:cxn modelId="{CD155ADB-6FCF-413C-B6B8-DB499ECD5E8E}" srcId="{BC97F7D8-5F1E-4E2F-A9E5-21B2189C6FBF}" destId="{2A516738-9763-408F-8CA2-A1CC96B3E1F1}" srcOrd="1" destOrd="0" parTransId="{9A6E8742-4AA5-4363-847A-365FCB3858C1}" sibTransId="{2F349340-B8D5-440D-9029-03DBE69E7E59}"/>
    <dgm:cxn modelId="{6F3BAAD4-096B-6B43-A7CB-1B4008A1C880}" type="presOf" srcId="{7B14765E-FF6B-4D3C-A8A2-30D0689CCA40}" destId="{FFE583AC-4819-4792-9EAB-950A78BC27C8}" srcOrd="0" destOrd="0" presId="urn:microsoft.com/office/officeart/2005/8/layout/orgChart1"/>
    <dgm:cxn modelId="{FE4F2B42-D475-9549-857B-57D132402788}" type="presOf" srcId="{F44A82A2-8636-4CF6-AFB5-59F2A55CE0D0}" destId="{01220EAA-80DC-47E4-8C9F-6657BAEEEE07}" srcOrd="0" destOrd="0" presId="urn:microsoft.com/office/officeart/2005/8/layout/orgChart1"/>
    <dgm:cxn modelId="{6AB258AB-15D2-5740-A2B1-D904435D9506}" type="presOf" srcId="{FBE1A10C-8A63-4DF7-B72C-EC3CC950916D}" destId="{BAF5D6AC-5824-458C-9C60-7C804E4FA151}" srcOrd="0" destOrd="0" presId="urn:microsoft.com/office/officeart/2005/8/layout/orgChart1"/>
    <dgm:cxn modelId="{79FE16FA-475E-CE43-93D3-5741B14CD8E7}" type="presOf" srcId="{B3247C0D-04CD-4366-8A95-38062C3FA1F6}" destId="{823D1F9E-25E9-403B-9DA1-565650FDE5BD}" srcOrd="0" destOrd="0" presId="urn:microsoft.com/office/officeart/2005/8/layout/orgChart1"/>
    <dgm:cxn modelId="{438751AF-F8F7-1941-9020-FC35D768341A}" type="presOf" srcId="{BC97F7D8-5F1E-4E2F-A9E5-21B2189C6FBF}" destId="{45EE3544-96F2-447D-B32C-89E851E494BD}" srcOrd="1" destOrd="0" presId="urn:microsoft.com/office/officeart/2005/8/layout/orgChart1"/>
    <dgm:cxn modelId="{8E3A3E2B-9739-1640-9393-3A1CEBF0958A}" type="presOf" srcId="{8D8DA97E-A2E0-4479-91D6-59FA842AE956}" destId="{D174F96E-F5E0-41C4-AF79-7C066FDEA877}" srcOrd="1" destOrd="0" presId="urn:microsoft.com/office/officeart/2005/8/layout/orgChart1"/>
    <dgm:cxn modelId="{793B48E7-0945-974C-ABD1-7D4E1D319B6F}" type="presOf" srcId="{BF3189F0-B6B4-4C89-B823-9C6337066EB6}" destId="{34B357D4-CB17-44D0-BC5E-A1F404BED0E9}" srcOrd="0" destOrd="0" presId="urn:microsoft.com/office/officeart/2005/8/layout/orgChart1"/>
    <dgm:cxn modelId="{13B1CD97-DB76-FA47-A126-5200CF9B4D81}" type="presOf" srcId="{03523964-EA0D-4F86-97F9-4267106E1032}" destId="{69200C85-888E-4204-A20F-469F6D89F117}" srcOrd="0"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5A37F232-D520-FD42-9A4B-69AF124EB6BE}" type="presOf" srcId="{69EAB4E7-311D-4451-8F91-EC543539DA76}" destId="{FDB19206-3A33-46F1-8C39-AE8506DEAEC1}" srcOrd="0" destOrd="0" presId="urn:microsoft.com/office/officeart/2005/8/layout/orgChart1"/>
    <dgm:cxn modelId="{4D6F8A28-7FF1-154E-8A7B-BD19D8E83AE0}" type="presOf" srcId="{A7E6F5B0-492D-42EB-BB54-1844FB3DFA8A}" destId="{C5C3613B-ACEA-481F-99D8-292A04381F4B}" srcOrd="0" destOrd="0" presId="urn:microsoft.com/office/officeart/2005/8/layout/orgChart1"/>
    <dgm:cxn modelId="{3F8D7CCF-0388-D740-8B26-A64D12EE6C8C}" type="presOf" srcId="{92D0D8A2-06A3-4260-9BFE-7383A78A3B48}" destId="{FAB9C136-28D8-469E-B782-C9BA2A21CE49}"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D5DDCC84-A548-634A-BC94-BC62DE3D4BE1}" type="presOf" srcId="{860B9FC7-3A1C-4826-A3AD-9D3EF37538A0}" destId="{842237A6-422D-4E0A-965E-C03B0CBA2415}" srcOrd="0" destOrd="0" presId="urn:microsoft.com/office/officeart/2005/8/layout/orgChart1"/>
    <dgm:cxn modelId="{5641E6D0-BD60-7C4B-9D1C-A9787D985811}" type="presOf" srcId="{E889037C-A3D3-4D8D-AB53-0DD043C5A0FF}" destId="{96E02A3D-C2E6-4291-AABA-7559B22EE74C}" srcOrd="1" destOrd="0" presId="urn:microsoft.com/office/officeart/2005/8/layout/orgChart1"/>
    <dgm:cxn modelId="{CFDC6C88-70C2-8241-8E6D-331F11D62C6B}" type="presOf" srcId="{8D8DA97E-A2E0-4479-91D6-59FA842AE956}" destId="{3998C496-CED5-4A4D-BEB9-469B460721CD}" srcOrd="0" destOrd="0" presId="urn:microsoft.com/office/officeart/2005/8/layout/orgChart1"/>
    <dgm:cxn modelId="{71333FCE-6090-D145-925F-28E7C50AFEEE}" type="presOf" srcId="{36B4D704-4B2A-4364-8AB9-B940815D5AED}" destId="{4C2503C2-7887-4239-9D19-397453C3F813}" srcOrd="0" destOrd="0" presId="urn:microsoft.com/office/officeart/2005/8/layout/orgChart1"/>
    <dgm:cxn modelId="{511D0A13-3C78-424D-B4B1-AEACF1FBD521}" type="presOf" srcId="{EDEC7877-0A38-44D9-9DA9-1B0236211F85}" destId="{649CD2F1-F54C-45B6-BD08-01BD209612A7}" srcOrd="1" destOrd="0" presId="urn:microsoft.com/office/officeart/2005/8/layout/orgChart1"/>
    <dgm:cxn modelId="{D9B11185-0AB9-7B45-8021-1E216BB38D39}" type="presOf" srcId="{E889037C-A3D3-4D8D-AB53-0DD043C5A0FF}" destId="{A2323E5C-B085-4496-A9FB-D508FA0E0D4D}" srcOrd="0" destOrd="0" presId="urn:microsoft.com/office/officeart/2005/8/layout/orgChart1"/>
    <dgm:cxn modelId="{76C232B1-AF40-1B4A-A52C-AC4A2F0E5974}" type="presOf" srcId="{69EAB4E7-311D-4451-8F91-EC543539DA76}" destId="{8F9D884F-EABA-4C15-BE38-5FE522FDD0C8}" srcOrd="1" destOrd="0" presId="urn:microsoft.com/office/officeart/2005/8/layout/orgChart1"/>
    <dgm:cxn modelId="{D1C62EDA-7E29-3844-BF8F-53587E6D0C4B}" type="presOf" srcId="{BC97F7D8-5F1E-4E2F-A9E5-21B2189C6FBF}" destId="{8C7FA9D2-639D-4B2D-B38E-469CF6802654}"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3809C956-E6A4-1044-AD26-9D02B0DD66C2}" type="presOf" srcId="{2412C277-A501-48AC-89DB-AEFD05A118F4}" destId="{DD9CD260-2D57-48CF-82CA-31196DFEF9DF}" srcOrd="1" destOrd="0" presId="urn:microsoft.com/office/officeart/2005/8/layout/orgChart1"/>
    <dgm:cxn modelId="{166B1053-568B-8C4F-89E8-171530097CAC}" type="presOf" srcId="{26F54C6C-22D2-4AC8-854B-1E5AA108D852}" destId="{EA2F2394-D6F1-4233-886E-C253FFD40D7E}" srcOrd="1"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37A7A0F0-91E4-B040-A4A7-822D6C6C86AC}" type="presOf" srcId="{0B3578B2-2401-44F3-B6A6-9A5842130A69}" destId="{895B8723-5F5C-4397-B195-CD0E638B613F}" srcOrd="0" destOrd="0" presId="urn:microsoft.com/office/officeart/2005/8/layout/orgChart1"/>
    <dgm:cxn modelId="{328A5C77-8253-5541-A8B2-07E3AD05BE22}" type="presOf" srcId="{312D6E9E-7862-41A5-A480-44B39C45B89E}" destId="{6C997318-D06E-4260-A2AA-5B56DEC1EC01}" srcOrd="0" destOrd="0" presId="urn:microsoft.com/office/officeart/2005/8/layout/orgChart1"/>
    <dgm:cxn modelId="{BE673784-174A-A64F-8B8B-F6B620578046}" type="presOf" srcId="{C0FAD887-DBB6-4974-8A53-2C3724305B3E}" destId="{8E098698-EFD3-4396-98D6-10BBF2A1FDAB}" srcOrd="1"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2F06A5BB-4AD5-4ED2-9CA9-9FC00B9FC8C6}" srcId="{26F54C6C-22D2-4AC8-854B-1E5AA108D852}" destId="{860B9FC7-3A1C-4826-A3AD-9D3EF37538A0}" srcOrd="0" destOrd="0" parTransId="{7C47D0E1-54B5-437C-B873-F4DE6E899D85}" sibTransId="{54260EAC-1475-40AF-B94A-965FD6478CE0}"/>
    <dgm:cxn modelId="{FADEAEA9-A7D9-BC40-8192-BA9D79955544}" type="presOf" srcId="{C0FAD887-DBB6-4974-8A53-2C3724305B3E}" destId="{D8363144-0115-429E-8DEA-FC31AE00503E}" srcOrd="0"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29CB699A-B719-4423-9157-26ED332677C3}" srcId="{CBDB2BAA-719F-4D0C-8B00-A2C6A9EE6641}" destId="{26F54C6C-22D2-4AC8-854B-1E5AA108D852}" srcOrd="1" destOrd="0" parTransId="{81A55F1B-FA87-4C77-9771-833E3113F600}" sibTransId="{C0E20A0B-9CA6-4419-BE95-F8F81DD44C91}"/>
    <dgm:cxn modelId="{8614C8FB-E20E-6C4A-9655-1E452AD137EE}" type="presOf" srcId="{6855E587-E01B-48FD-9453-C613788264ED}" destId="{87FE0ACB-78F2-49F9-8257-F4247155DB9F}" srcOrd="0" destOrd="0" presId="urn:microsoft.com/office/officeart/2005/8/layout/orgChart1"/>
    <dgm:cxn modelId="{DF631D11-8FCB-4521-9C3E-BC46345A6E61}" srcId="{CBDB2BAA-719F-4D0C-8B00-A2C6A9EE6641}" destId="{E889037C-A3D3-4D8D-AB53-0DD043C5A0FF}" srcOrd="3" destOrd="0" parTransId="{A7E6F5B0-492D-42EB-BB54-1844FB3DFA8A}" sibTransId="{79770E3D-DCDE-497E-A49D-0F1E8D7D3102}"/>
    <dgm:cxn modelId="{143E58DD-F2F4-984A-9174-201930A6971E}" type="presOf" srcId="{E061FFB1-B366-4884-8B99-333E7EAAD421}" destId="{8020D335-5F6A-4D98-950A-40D8390CA929}" srcOrd="0" destOrd="0" presId="urn:microsoft.com/office/officeart/2005/8/layout/orgChart1"/>
    <dgm:cxn modelId="{B7AABB12-1D45-CE43-BD0B-06A855C24452}" type="presOf" srcId="{860B9FC7-3A1C-4826-A3AD-9D3EF37538A0}" destId="{DF69A084-2D95-43C4-8E6A-E874136CA319}" srcOrd="1" destOrd="0" presId="urn:microsoft.com/office/officeart/2005/8/layout/orgChart1"/>
    <dgm:cxn modelId="{078E0C7C-9BB7-C844-9FCA-2919E9FC8CD9}" type="presOf" srcId="{0B3578B2-2401-44F3-B6A6-9A5842130A69}" destId="{A29E2C14-AD09-44D7-8BFC-BE88A0876AAD}" srcOrd="1" destOrd="0" presId="urn:microsoft.com/office/officeart/2005/8/layout/orgChart1"/>
    <dgm:cxn modelId="{FC552403-6512-D640-A000-83E0283EC8ED}" type="presOf" srcId="{9A6E8742-4AA5-4363-847A-365FCB3858C1}" destId="{4AB627A7-9910-4B0C-AC4B-08A53F57C0BC}" srcOrd="0" destOrd="0" presId="urn:microsoft.com/office/officeart/2005/8/layout/orgChart1"/>
    <dgm:cxn modelId="{20E3B05A-E7A0-0D40-ACB4-671F2597F1DE}" type="presOf" srcId="{2A516738-9763-408F-8CA2-A1CC96B3E1F1}" destId="{FC47DFD5-1D7F-48DF-8FA0-82EBFB6835F0}" srcOrd="1" destOrd="0" presId="urn:microsoft.com/office/officeart/2005/8/layout/orgChart1"/>
    <dgm:cxn modelId="{D4367B90-FC93-FD42-A3B1-D02FB0CBFAD4}" type="presOf" srcId="{253AB6A5-02F1-4887-AC1D-D13769F75EE5}" destId="{F01386A2-1E3E-4A92-9667-33A210E3D948}" srcOrd="0" destOrd="0" presId="urn:microsoft.com/office/officeart/2005/8/layout/orgChart1"/>
    <dgm:cxn modelId="{68D989EA-A842-0E43-A49C-72CC1C9A7FDC}" type="presOf" srcId="{6855E587-E01B-48FD-9453-C613788264ED}" destId="{705F98E8-4EA2-46B9-9041-38252CC5E1FF}" srcOrd="1" destOrd="0" presId="urn:microsoft.com/office/officeart/2005/8/layout/orgChart1"/>
    <dgm:cxn modelId="{C7233854-E7B2-D94D-B333-B9566A7E8FD5}" type="presOf" srcId="{EDEC7877-0A38-44D9-9DA9-1B0236211F85}" destId="{529BA727-1CA4-4416-9D64-B10D43935794}"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F6419794-45CE-2349-BB83-A3227A2355E0}" type="presOf" srcId="{E6210107-0D70-469D-A87A-D89299DD2F9D}" destId="{0AB92669-D077-4E07-A53F-D357000BB5D0}" srcOrd="0" destOrd="0" presId="urn:microsoft.com/office/officeart/2005/8/layout/orgChart1"/>
    <dgm:cxn modelId="{DC4C1F9A-D89F-1849-B15E-03DD331622E9}" type="presOf" srcId="{01D9E724-84C2-4A21-BDD5-3C4EBB334E9C}" destId="{9EEFEEF8-6090-474B-8663-B5542EF799E7}" srcOrd="0" destOrd="0" presId="urn:microsoft.com/office/officeart/2005/8/layout/orgChart1"/>
    <dgm:cxn modelId="{436799F9-27DD-43BB-A4CD-D7D1D0AC4F8A}" srcId="{6855E587-E01B-48FD-9453-C613788264ED}" destId="{69EAB4E7-311D-4451-8F91-EC543539DA76}" srcOrd="1" destOrd="0" parTransId="{E6210107-0D70-469D-A87A-D89299DD2F9D}" sibTransId="{EDEDAEBC-5AE1-4AB1-BB9A-88A61612142F}"/>
    <dgm:cxn modelId="{B63B36F7-833A-7449-8831-73A4D2BE7302}" type="presOf" srcId="{92D0D8A2-06A3-4260-9BFE-7383A78A3B48}" destId="{7338DCEF-EC7A-4DC1-B92B-62936F979CE4}" srcOrd="1" destOrd="0" presId="urn:microsoft.com/office/officeart/2005/8/layout/orgChart1"/>
    <dgm:cxn modelId="{C2533C2B-2093-1446-927F-2D5EC3727429}" type="presOf" srcId="{96EC67AD-5E16-4599-9EDF-793EEA06D081}" destId="{B61D5F0A-1ED1-4C71-82EF-38A20149DF4B}" srcOrd="0" destOrd="0" presId="urn:microsoft.com/office/officeart/2005/8/layout/orgChart1"/>
    <dgm:cxn modelId="{0571B826-4893-4D47-8A00-F8F131CB807A}" type="presOf" srcId="{7B14765E-FF6B-4D3C-A8A2-30D0689CCA40}" destId="{35D3427F-C84D-4B0F-8EF8-6444EFD54D27}" srcOrd="1" destOrd="0" presId="urn:microsoft.com/office/officeart/2005/8/layout/orgChart1"/>
    <dgm:cxn modelId="{44D3495D-E0C0-A547-9C92-7D4367D8B1E0}" type="presOf" srcId="{CBDB2BAA-719F-4D0C-8B00-A2C6A9EE6641}" destId="{0BE6572F-1C3B-40FC-BB37-65E42F6B1361}" srcOrd="1" destOrd="0" presId="urn:microsoft.com/office/officeart/2005/8/layout/orgChart1"/>
    <dgm:cxn modelId="{D7BB4F62-5FB8-2C44-835C-65D237D0BF59}" type="presParOf" srcId="{823D1F9E-25E9-403B-9DA1-565650FDE5BD}" destId="{325E35BC-FAE5-4956-BEC4-51E9CF7FE7C1}" srcOrd="0" destOrd="0" presId="urn:microsoft.com/office/officeart/2005/8/layout/orgChart1"/>
    <dgm:cxn modelId="{DA6E8117-B686-6E44-B629-240F3461AEA3}" type="presParOf" srcId="{325E35BC-FAE5-4956-BEC4-51E9CF7FE7C1}" destId="{1EE7396A-6748-4020-8311-B3903EF2EF44}" srcOrd="0" destOrd="0" presId="urn:microsoft.com/office/officeart/2005/8/layout/orgChart1"/>
    <dgm:cxn modelId="{D658AAF1-37D0-7B47-B157-663119B452DF}" type="presParOf" srcId="{1EE7396A-6748-4020-8311-B3903EF2EF44}" destId="{B1C67B47-2B79-465D-BE13-D8967E594A0F}" srcOrd="0" destOrd="0" presId="urn:microsoft.com/office/officeart/2005/8/layout/orgChart1"/>
    <dgm:cxn modelId="{082D1C8D-BB2C-674E-B0B7-F22C9AEFB83B}" type="presParOf" srcId="{1EE7396A-6748-4020-8311-B3903EF2EF44}" destId="{0BE6572F-1C3B-40FC-BB37-65E42F6B1361}" srcOrd="1" destOrd="0" presId="urn:microsoft.com/office/officeart/2005/8/layout/orgChart1"/>
    <dgm:cxn modelId="{C6F6AA67-093E-D047-B2D3-2ECF3C4EF420}" type="presParOf" srcId="{325E35BC-FAE5-4956-BEC4-51E9CF7FE7C1}" destId="{2C6C7AA4-8428-4066-9468-370ED013983C}" srcOrd="1" destOrd="0" presId="urn:microsoft.com/office/officeart/2005/8/layout/orgChart1"/>
    <dgm:cxn modelId="{D855C227-692E-A442-95C7-8EC14E7F8557}" type="presParOf" srcId="{2C6C7AA4-8428-4066-9468-370ED013983C}" destId="{69200C85-888E-4204-A20F-469F6D89F117}" srcOrd="0" destOrd="0" presId="urn:microsoft.com/office/officeart/2005/8/layout/orgChart1"/>
    <dgm:cxn modelId="{227A9C42-F41E-E041-9BEA-FC7670D5E11C}" type="presParOf" srcId="{2C6C7AA4-8428-4066-9468-370ED013983C}" destId="{B863BBD6-37DA-4598-980F-676F42C7E150}" srcOrd="1" destOrd="0" presId="urn:microsoft.com/office/officeart/2005/8/layout/orgChart1"/>
    <dgm:cxn modelId="{3D86F45E-ED30-AC4E-9232-BF011CC12BC6}" type="presParOf" srcId="{B863BBD6-37DA-4598-980F-676F42C7E150}" destId="{4AA4BC3F-661D-414E-AF9E-C3161B20159A}" srcOrd="0" destOrd="0" presId="urn:microsoft.com/office/officeart/2005/8/layout/orgChart1"/>
    <dgm:cxn modelId="{44DEF72C-3B45-B147-A312-47B771CB498D}" type="presParOf" srcId="{4AA4BC3F-661D-414E-AF9E-C3161B20159A}" destId="{8C7FA9D2-639D-4B2D-B38E-469CF6802654}" srcOrd="0" destOrd="0" presId="urn:microsoft.com/office/officeart/2005/8/layout/orgChart1"/>
    <dgm:cxn modelId="{D4792F62-2FC6-E042-813D-F212A230F3F9}" type="presParOf" srcId="{4AA4BC3F-661D-414E-AF9E-C3161B20159A}" destId="{45EE3544-96F2-447D-B32C-89E851E494BD}" srcOrd="1" destOrd="0" presId="urn:microsoft.com/office/officeart/2005/8/layout/orgChart1"/>
    <dgm:cxn modelId="{0306405C-6940-254D-B884-DBCAF6681C23}" type="presParOf" srcId="{B863BBD6-37DA-4598-980F-676F42C7E150}" destId="{70A7C5EE-270E-4352-8C81-4DC9E893C0A7}" srcOrd="1" destOrd="0" presId="urn:microsoft.com/office/officeart/2005/8/layout/orgChart1"/>
    <dgm:cxn modelId="{5392B5EB-92DD-C146-9F6F-D00D70B48DD0}" type="presParOf" srcId="{70A7C5EE-270E-4352-8C81-4DC9E893C0A7}" destId="{F01386A2-1E3E-4A92-9667-33A210E3D948}" srcOrd="0" destOrd="0" presId="urn:microsoft.com/office/officeart/2005/8/layout/orgChart1"/>
    <dgm:cxn modelId="{22B89EEF-174C-404E-AFEE-199538485DA2}" type="presParOf" srcId="{70A7C5EE-270E-4352-8C81-4DC9E893C0A7}" destId="{E0879F03-C16D-4F48-8DC4-422863C1A587}" srcOrd="1" destOrd="0" presId="urn:microsoft.com/office/officeart/2005/8/layout/orgChart1"/>
    <dgm:cxn modelId="{1CF3C57E-BB6A-6B40-8A06-FA27936C46E8}" type="presParOf" srcId="{E0879F03-C16D-4F48-8DC4-422863C1A587}" destId="{FE190624-AFC9-4ECE-9B38-BD501A1A05FB}" srcOrd="0" destOrd="0" presId="urn:microsoft.com/office/officeart/2005/8/layout/orgChart1"/>
    <dgm:cxn modelId="{390CC7BB-EF09-FC4D-B6C6-B0874F2E324B}" type="presParOf" srcId="{FE190624-AFC9-4ECE-9B38-BD501A1A05FB}" destId="{87FE0ACB-78F2-49F9-8257-F4247155DB9F}" srcOrd="0" destOrd="0" presId="urn:microsoft.com/office/officeart/2005/8/layout/orgChart1"/>
    <dgm:cxn modelId="{6D315BFB-3CC2-3E40-8848-13209A575EFF}" type="presParOf" srcId="{FE190624-AFC9-4ECE-9B38-BD501A1A05FB}" destId="{705F98E8-4EA2-46B9-9041-38252CC5E1FF}" srcOrd="1" destOrd="0" presId="urn:microsoft.com/office/officeart/2005/8/layout/orgChart1"/>
    <dgm:cxn modelId="{8A7C9770-8187-E242-9578-9E031DAE3432}" type="presParOf" srcId="{E0879F03-C16D-4F48-8DC4-422863C1A587}" destId="{C8BBC662-1F2B-4D7F-B9B9-83494EF4FBC6}" srcOrd="1" destOrd="0" presId="urn:microsoft.com/office/officeart/2005/8/layout/orgChart1"/>
    <dgm:cxn modelId="{7D27E77E-8578-FC4D-A49B-64D15AA78456}" type="presParOf" srcId="{C8BBC662-1F2B-4D7F-B9B9-83494EF4FBC6}" destId="{6C997318-D06E-4260-A2AA-5B56DEC1EC01}" srcOrd="0" destOrd="0" presId="urn:microsoft.com/office/officeart/2005/8/layout/orgChart1"/>
    <dgm:cxn modelId="{4730D2F9-42C3-1945-85AF-F7A675C832CD}" type="presParOf" srcId="{C8BBC662-1F2B-4D7F-B9B9-83494EF4FBC6}" destId="{864ACB28-9B6B-4ACD-932E-A800EE5A58A5}" srcOrd="1" destOrd="0" presId="urn:microsoft.com/office/officeart/2005/8/layout/orgChart1"/>
    <dgm:cxn modelId="{354B75EC-8E26-4644-8AFE-0FCD458CC39A}" type="presParOf" srcId="{864ACB28-9B6B-4ACD-932E-A800EE5A58A5}" destId="{6D2A1DEB-944C-4A99-BE1C-34C3521BBE79}" srcOrd="0" destOrd="0" presId="urn:microsoft.com/office/officeart/2005/8/layout/orgChart1"/>
    <dgm:cxn modelId="{A3C45441-1D11-DF47-BCB9-6DB0DC334589}" type="presParOf" srcId="{6D2A1DEB-944C-4A99-BE1C-34C3521BBE79}" destId="{3998C496-CED5-4A4D-BEB9-469B460721CD}" srcOrd="0" destOrd="0" presId="urn:microsoft.com/office/officeart/2005/8/layout/orgChart1"/>
    <dgm:cxn modelId="{7DBAD780-46B1-8A46-AC9B-1D569BDBD12F}" type="presParOf" srcId="{6D2A1DEB-944C-4A99-BE1C-34C3521BBE79}" destId="{D174F96E-F5E0-41C4-AF79-7C066FDEA877}" srcOrd="1" destOrd="0" presId="urn:microsoft.com/office/officeart/2005/8/layout/orgChart1"/>
    <dgm:cxn modelId="{F9CC15CA-D60D-A047-9683-067A9159B378}" type="presParOf" srcId="{864ACB28-9B6B-4ACD-932E-A800EE5A58A5}" destId="{0E6B36E4-753C-47EF-A000-1420A265B248}" srcOrd="1" destOrd="0" presId="urn:microsoft.com/office/officeart/2005/8/layout/orgChart1"/>
    <dgm:cxn modelId="{67E8EF17-BAE3-B441-A4EA-1DD1677F39AE}" type="presParOf" srcId="{864ACB28-9B6B-4ACD-932E-A800EE5A58A5}" destId="{E4E078B1-1E68-4C4C-9080-C2BFFAD511A5}" srcOrd="2" destOrd="0" presId="urn:microsoft.com/office/officeart/2005/8/layout/orgChart1"/>
    <dgm:cxn modelId="{A151959A-17E1-A445-906D-18BF518AA6F5}" type="presParOf" srcId="{C8BBC662-1F2B-4D7F-B9B9-83494EF4FBC6}" destId="{0AB92669-D077-4E07-A53F-D357000BB5D0}" srcOrd="2" destOrd="0" presId="urn:microsoft.com/office/officeart/2005/8/layout/orgChart1"/>
    <dgm:cxn modelId="{A9233A71-0266-834E-ACF3-117461872BFF}" type="presParOf" srcId="{C8BBC662-1F2B-4D7F-B9B9-83494EF4FBC6}" destId="{CF18A046-DB8D-4BD0-B3B6-482A5D4C95C6}" srcOrd="3" destOrd="0" presId="urn:microsoft.com/office/officeart/2005/8/layout/orgChart1"/>
    <dgm:cxn modelId="{99EC00CE-3399-A94A-9C9E-3EFC65EAC4CB}" type="presParOf" srcId="{CF18A046-DB8D-4BD0-B3B6-482A5D4C95C6}" destId="{988B7B8F-B10F-4490-9729-02E7FE8C8C3D}" srcOrd="0" destOrd="0" presId="urn:microsoft.com/office/officeart/2005/8/layout/orgChart1"/>
    <dgm:cxn modelId="{2F70E8F7-7A05-6945-8BD8-F803FCCE2D57}" type="presParOf" srcId="{988B7B8F-B10F-4490-9729-02E7FE8C8C3D}" destId="{FDB19206-3A33-46F1-8C39-AE8506DEAEC1}" srcOrd="0" destOrd="0" presId="urn:microsoft.com/office/officeart/2005/8/layout/orgChart1"/>
    <dgm:cxn modelId="{74DBB831-6DA4-744C-B016-472ECA8FC1DC}" type="presParOf" srcId="{988B7B8F-B10F-4490-9729-02E7FE8C8C3D}" destId="{8F9D884F-EABA-4C15-BE38-5FE522FDD0C8}" srcOrd="1" destOrd="0" presId="urn:microsoft.com/office/officeart/2005/8/layout/orgChart1"/>
    <dgm:cxn modelId="{78FC008A-0A93-6041-B6F1-D18B64334ED3}" type="presParOf" srcId="{CF18A046-DB8D-4BD0-B3B6-482A5D4C95C6}" destId="{2B03679B-4116-48CF-AC02-FAE1CD0FC475}" srcOrd="1" destOrd="0" presId="urn:microsoft.com/office/officeart/2005/8/layout/orgChart1"/>
    <dgm:cxn modelId="{9093EA37-8CFE-E244-8AB0-4E94110FE1A7}" type="presParOf" srcId="{CF18A046-DB8D-4BD0-B3B6-482A5D4C95C6}" destId="{71BA3B2F-D25B-4086-84CA-71ED40C65A38}" srcOrd="2" destOrd="0" presId="urn:microsoft.com/office/officeart/2005/8/layout/orgChart1"/>
    <dgm:cxn modelId="{3E10EAB1-93AC-9143-BE96-BD94B0A66D7C}" type="presParOf" srcId="{E0879F03-C16D-4F48-8DC4-422863C1A587}" destId="{C404EFD2-237B-4EB8-9C14-879E5B5B3AA0}" srcOrd="2" destOrd="0" presId="urn:microsoft.com/office/officeart/2005/8/layout/orgChart1"/>
    <dgm:cxn modelId="{CCEF9DDF-51A5-4F45-8C41-74566B970DB9}" type="presParOf" srcId="{70A7C5EE-270E-4352-8C81-4DC9E893C0A7}" destId="{4AB627A7-9910-4B0C-AC4B-08A53F57C0BC}" srcOrd="2" destOrd="0" presId="urn:microsoft.com/office/officeart/2005/8/layout/orgChart1"/>
    <dgm:cxn modelId="{C64149FD-9042-2D4A-9888-90C4E141F646}" type="presParOf" srcId="{70A7C5EE-270E-4352-8C81-4DC9E893C0A7}" destId="{9D7EF4CF-8787-4D09-8FBD-3CB767E5AB45}" srcOrd="3" destOrd="0" presId="urn:microsoft.com/office/officeart/2005/8/layout/orgChart1"/>
    <dgm:cxn modelId="{068A82A8-FC00-3344-AD1B-74141CB68529}" type="presParOf" srcId="{9D7EF4CF-8787-4D09-8FBD-3CB767E5AB45}" destId="{08BED996-BCC3-4B1F-B53A-77B78B644046}" srcOrd="0" destOrd="0" presId="urn:microsoft.com/office/officeart/2005/8/layout/orgChart1"/>
    <dgm:cxn modelId="{B08127BE-F3D4-7644-BC22-9BDDF365EB3A}" type="presParOf" srcId="{08BED996-BCC3-4B1F-B53A-77B78B644046}" destId="{F477F4B4-A5F9-4609-8768-1707D104CEDE}" srcOrd="0" destOrd="0" presId="urn:microsoft.com/office/officeart/2005/8/layout/orgChart1"/>
    <dgm:cxn modelId="{1936CC68-DC67-F047-B423-E6C19C2E2CDD}" type="presParOf" srcId="{08BED996-BCC3-4B1F-B53A-77B78B644046}" destId="{FC47DFD5-1D7F-48DF-8FA0-82EBFB6835F0}" srcOrd="1" destOrd="0" presId="urn:microsoft.com/office/officeart/2005/8/layout/orgChart1"/>
    <dgm:cxn modelId="{F87A6A15-C849-064B-8505-F119876DFD8C}" type="presParOf" srcId="{9D7EF4CF-8787-4D09-8FBD-3CB767E5AB45}" destId="{082AE7E2-5996-4AB4-AF94-3C3F47CD8614}" srcOrd="1" destOrd="0" presId="urn:microsoft.com/office/officeart/2005/8/layout/orgChart1"/>
    <dgm:cxn modelId="{0733520F-B098-9A4D-B434-216B855874F6}" type="presParOf" srcId="{082AE7E2-5996-4AB4-AF94-3C3F47CD8614}" destId="{01220EAA-80DC-47E4-8C9F-6657BAEEEE07}" srcOrd="0" destOrd="0" presId="urn:microsoft.com/office/officeart/2005/8/layout/orgChart1"/>
    <dgm:cxn modelId="{4B388787-734D-E243-83C1-270840CB2F13}" type="presParOf" srcId="{082AE7E2-5996-4AB4-AF94-3C3F47CD8614}" destId="{1F027A28-2BA0-4BA7-97E3-E41D89FE47A3}" srcOrd="1" destOrd="0" presId="urn:microsoft.com/office/officeart/2005/8/layout/orgChart1"/>
    <dgm:cxn modelId="{72C1B562-9463-9D4B-80D5-3C7E005485A6}" type="presParOf" srcId="{1F027A28-2BA0-4BA7-97E3-E41D89FE47A3}" destId="{08176987-8ACF-4F92-9DC4-76A232AEB135}" srcOrd="0" destOrd="0" presId="urn:microsoft.com/office/officeart/2005/8/layout/orgChart1"/>
    <dgm:cxn modelId="{F2B49BFB-273E-684F-A3D3-9CCC6CD0D947}" type="presParOf" srcId="{08176987-8ACF-4F92-9DC4-76A232AEB135}" destId="{529BA727-1CA4-4416-9D64-B10D43935794}" srcOrd="0" destOrd="0" presId="urn:microsoft.com/office/officeart/2005/8/layout/orgChart1"/>
    <dgm:cxn modelId="{144C2D9B-843C-C84A-8B46-94435305F48B}" type="presParOf" srcId="{08176987-8ACF-4F92-9DC4-76A232AEB135}" destId="{649CD2F1-F54C-45B6-BD08-01BD209612A7}" srcOrd="1" destOrd="0" presId="urn:microsoft.com/office/officeart/2005/8/layout/orgChart1"/>
    <dgm:cxn modelId="{DC5D9949-C7BE-5E49-90B8-E1139190C061}" type="presParOf" srcId="{1F027A28-2BA0-4BA7-97E3-E41D89FE47A3}" destId="{308476CF-4478-41ED-B6C1-BC7971E201AC}" srcOrd="1" destOrd="0" presId="urn:microsoft.com/office/officeart/2005/8/layout/orgChart1"/>
    <dgm:cxn modelId="{4DBFD35F-8D30-C645-806C-102AFF23CFC3}" type="presParOf" srcId="{1F027A28-2BA0-4BA7-97E3-E41D89FE47A3}" destId="{857BD75C-72AD-4846-91DE-D530D89FEB25}" srcOrd="2" destOrd="0" presId="urn:microsoft.com/office/officeart/2005/8/layout/orgChart1"/>
    <dgm:cxn modelId="{680E88E2-6A47-2646-97DD-8ADF41F7F86B}" type="presParOf" srcId="{082AE7E2-5996-4AB4-AF94-3C3F47CD8614}" destId="{B61D5F0A-1ED1-4C71-82EF-38A20149DF4B}" srcOrd="2" destOrd="0" presId="urn:microsoft.com/office/officeart/2005/8/layout/orgChart1"/>
    <dgm:cxn modelId="{B4A455FF-AB08-C549-80AD-5C1ADA1FB862}" type="presParOf" srcId="{082AE7E2-5996-4AB4-AF94-3C3F47CD8614}" destId="{EAA57F87-3809-4F92-953E-622749163375}" srcOrd="3" destOrd="0" presId="urn:microsoft.com/office/officeart/2005/8/layout/orgChart1"/>
    <dgm:cxn modelId="{5D7F9354-1159-C640-A968-7F222BBAD4F9}" type="presParOf" srcId="{EAA57F87-3809-4F92-953E-622749163375}" destId="{52537ACD-4E24-43F4-A43A-ED88C7DBF01E}" srcOrd="0" destOrd="0" presId="urn:microsoft.com/office/officeart/2005/8/layout/orgChart1"/>
    <dgm:cxn modelId="{5C28B489-8275-8A40-884E-339A194531CB}" type="presParOf" srcId="{52537ACD-4E24-43F4-A43A-ED88C7DBF01E}" destId="{FFE583AC-4819-4792-9EAB-950A78BC27C8}" srcOrd="0" destOrd="0" presId="urn:microsoft.com/office/officeart/2005/8/layout/orgChart1"/>
    <dgm:cxn modelId="{09DF3B5F-439E-6E41-8A09-DD055D5B5C57}" type="presParOf" srcId="{52537ACD-4E24-43F4-A43A-ED88C7DBF01E}" destId="{35D3427F-C84D-4B0F-8EF8-6444EFD54D27}" srcOrd="1" destOrd="0" presId="urn:microsoft.com/office/officeart/2005/8/layout/orgChart1"/>
    <dgm:cxn modelId="{A6A6C2FC-3D36-5848-BEE9-9221C95D327A}" type="presParOf" srcId="{EAA57F87-3809-4F92-953E-622749163375}" destId="{C9796240-7D44-467F-9230-69C8769462F8}" srcOrd="1" destOrd="0" presId="urn:microsoft.com/office/officeart/2005/8/layout/orgChart1"/>
    <dgm:cxn modelId="{01BD68DA-E1E5-594F-96EF-81503D2F40EB}" type="presParOf" srcId="{EAA57F87-3809-4F92-953E-622749163375}" destId="{9BC94476-B66E-4AB5-B5BB-8685B4348E56}" srcOrd="2" destOrd="0" presId="urn:microsoft.com/office/officeart/2005/8/layout/orgChart1"/>
    <dgm:cxn modelId="{3397945A-F40F-644C-B30E-9837593F371F}" type="presParOf" srcId="{9D7EF4CF-8787-4D09-8FBD-3CB767E5AB45}" destId="{21A0016B-CEF1-468A-938D-A46BC4E81164}" srcOrd="2" destOrd="0" presId="urn:microsoft.com/office/officeart/2005/8/layout/orgChart1"/>
    <dgm:cxn modelId="{46A35A98-4AB9-5B4A-93BE-C0F27798F05D}" type="presParOf" srcId="{B863BBD6-37DA-4598-980F-676F42C7E150}" destId="{F13D2081-90F0-4D3B-BC6D-DB379B0889A6}" srcOrd="2" destOrd="0" presId="urn:microsoft.com/office/officeart/2005/8/layout/orgChart1"/>
    <dgm:cxn modelId="{CB58AF28-9C5D-E441-9868-E9B754B0765D}" type="presParOf" srcId="{2C6C7AA4-8428-4066-9468-370ED013983C}" destId="{6EDF1684-3F7F-4070-86FA-2ADD8F058707}" srcOrd="2" destOrd="0" presId="urn:microsoft.com/office/officeart/2005/8/layout/orgChart1"/>
    <dgm:cxn modelId="{71DDA3EB-63C1-844B-A4AC-5C7DB02306AE}" type="presParOf" srcId="{2C6C7AA4-8428-4066-9468-370ED013983C}" destId="{1BF547F7-22C6-4C89-AD1F-12E70CA0F704}" srcOrd="3" destOrd="0" presId="urn:microsoft.com/office/officeart/2005/8/layout/orgChart1"/>
    <dgm:cxn modelId="{1F75293D-2368-2546-B333-01D9BC87849B}" type="presParOf" srcId="{1BF547F7-22C6-4C89-AD1F-12E70CA0F704}" destId="{EDB028DB-6322-438E-9AE6-23DAE1D92B41}" srcOrd="0" destOrd="0" presId="urn:microsoft.com/office/officeart/2005/8/layout/orgChart1"/>
    <dgm:cxn modelId="{13997F4B-6BDC-8E48-AFAE-2805DA57B8A9}" type="presParOf" srcId="{EDB028DB-6322-438E-9AE6-23DAE1D92B41}" destId="{E3F62503-3C1C-4868-BA0B-CA7895AB5EAF}" srcOrd="0" destOrd="0" presId="urn:microsoft.com/office/officeart/2005/8/layout/orgChart1"/>
    <dgm:cxn modelId="{2771ACFD-AC44-7644-9365-FDEE728A5537}" type="presParOf" srcId="{EDB028DB-6322-438E-9AE6-23DAE1D92B41}" destId="{EA2F2394-D6F1-4233-886E-C253FFD40D7E}" srcOrd="1" destOrd="0" presId="urn:microsoft.com/office/officeart/2005/8/layout/orgChart1"/>
    <dgm:cxn modelId="{1A1F654F-FFD6-794C-A957-F074BC805441}" type="presParOf" srcId="{1BF547F7-22C6-4C89-AD1F-12E70CA0F704}" destId="{11D78422-BA30-4FEF-817B-FA5FADF19232}" srcOrd="1" destOrd="0" presId="urn:microsoft.com/office/officeart/2005/8/layout/orgChart1"/>
    <dgm:cxn modelId="{2AAE26A1-F7EA-CB4F-97D5-6B07D426D5DC}" type="presParOf" srcId="{11D78422-BA30-4FEF-817B-FA5FADF19232}" destId="{44F78121-67A9-4736-BE52-8C3FFB93F80B}" srcOrd="0" destOrd="0" presId="urn:microsoft.com/office/officeart/2005/8/layout/orgChart1"/>
    <dgm:cxn modelId="{1EF99E9B-F1D6-224B-AA0E-32B3DC6C4786}" type="presParOf" srcId="{11D78422-BA30-4FEF-817B-FA5FADF19232}" destId="{22FEFE29-2392-4230-A910-15514E829C8D}" srcOrd="1" destOrd="0" presId="urn:microsoft.com/office/officeart/2005/8/layout/orgChart1"/>
    <dgm:cxn modelId="{9BC6281C-1608-764A-95CD-63296F5D67DA}" type="presParOf" srcId="{22FEFE29-2392-4230-A910-15514E829C8D}" destId="{F075753D-D68B-4F42-8BD8-7CAE819B7AE6}" srcOrd="0" destOrd="0" presId="urn:microsoft.com/office/officeart/2005/8/layout/orgChart1"/>
    <dgm:cxn modelId="{6BFD8FB5-0925-2A4B-9B4C-AF18FEAB196A}" type="presParOf" srcId="{F075753D-D68B-4F42-8BD8-7CAE819B7AE6}" destId="{842237A6-422D-4E0A-965E-C03B0CBA2415}" srcOrd="0" destOrd="0" presId="urn:microsoft.com/office/officeart/2005/8/layout/orgChart1"/>
    <dgm:cxn modelId="{0E77ECFF-222C-3044-AAA3-597EA51C34DA}" type="presParOf" srcId="{F075753D-D68B-4F42-8BD8-7CAE819B7AE6}" destId="{DF69A084-2D95-43C4-8E6A-E874136CA319}" srcOrd="1" destOrd="0" presId="urn:microsoft.com/office/officeart/2005/8/layout/orgChart1"/>
    <dgm:cxn modelId="{487CB922-C9A3-2B44-865E-A6E53E5F377A}" type="presParOf" srcId="{22FEFE29-2392-4230-A910-15514E829C8D}" destId="{F21FF688-9D94-4BA5-9797-A1930087F42D}" srcOrd="1" destOrd="0" presId="urn:microsoft.com/office/officeart/2005/8/layout/orgChart1"/>
    <dgm:cxn modelId="{1C1D6AAC-80B0-BF4E-8DC2-C939BCA1D9CC}" type="presParOf" srcId="{22FEFE29-2392-4230-A910-15514E829C8D}" destId="{42BA5530-B774-4FD3-91A9-DE94BCCD8DB1}" srcOrd="2" destOrd="0" presId="urn:microsoft.com/office/officeart/2005/8/layout/orgChart1"/>
    <dgm:cxn modelId="{79885B53-0126-FF42-9441-B00677AEC2FA}" type="presParOf" srcId="{11D78422-BA30-4FEF-817B-FA5FADF19232}" destId="{9EEFEEF8-6090-474B-8663-B5542EF799E7}" srcOrd="2" destOrd="0" presId="urn:microsoft.com/office/officeart/2005/8/layout/orgChart1"/>
    <dgm:cxn modelId="{97E99CD0-A71D-A948-9764-B1CA898B6287}" type="presParOf" srcId="{11D78422-BA30-4FEF-817B-FA5FADF19232}" destId="{892AEDCE-074E-40A5-B149-A1A1EDF691B4}" srcOrd="3" destOrd="0" presId="urn:microsoft.com/office/officeart/2005/8/layout/orgChart1"/>
    <dgm:cxn modelId="{EC4A85F5-B15D-1A46-B52E-BBBF135DC112}" type="presParOf" srcId="{892AEDCE-074E-40A5-B149-A1A1EDF691B4}" destId="{C8CE32BE-4D21-4391-9C3B-58A1EF123D19}" srcOrd="0" destOrd="0" presId="urn:microsoft.com/office/officeart/2005/8/layout/orgChart1"/>
    <dgm:cxn modelId="{7C8E659F-B5CF-1D41-B81C-69FAB7A06CC2}" type="presParOf" srcId="{C8CE32BE-4D21-4391-9C3B-58A1EF123D19}" destId="{34B357D4-CB17-44D0-BC5E-A1F404BED0E9}" srcOrd="0" destOrd="0" presId="urn:microsoft.com/office/officeart/2005/8/layout/orgChart1"/>
    <dgm:cxn modelId="{24171BDB-CDB5-D247-8644-384A289654FE}" type="presParOf" srcId="{C8CE32BE-4D21-4391-9C3B-58A1EF123D19}" destId="{C1AA03E1-E294-4ADE-90E6-C7D7073294A4}" srcOrd="1" destOrd="0" presId="urn:microsoft.com/office/officeart/2005/8/layout/orgChart1"/>
    <dgm:cxn modelId="{DEC459E5-39CC-2F4D-801A-7D6B559386CF}" type="presParOf" srcId="{892AEDCE-074E-40A5-B149-A1A1EDF691B4}" destId="{610C78A9-F4D1-4F62-B0EA-6AED1BFAAF75}" srcOrd="1" destOrd="0" presId="urn:microsoft.com/office/officeart/2005/8/layout/orgChart1"/>
    <dgm:cxn modelId="{8FCC9156-0AEB-3F4B-9FF4-0E7C1388A25C}" type="presParOf" srcId="{892AEDCE-074E-40A5-B149-A1A1EDF691B4}" destId="{2B06C957-FD32-448F-9500-2D25772E0B92}" srcOrd="2" destOrd="0" presId="urn:microsoft.com/office/officeart/2005/8/layout/orgChart1"/>
    <dgm:cxn modelId="{3BBFC156-0B58-9142-93EB-B0484E848612}" type="presParOf" srcId="{11D78422-BA30-4FEF-817B-FA5FADF19232}" destId="{F35C0F39-EE8D-46C3-9264-1F741373A945}" srcOrd="4" destOrd="0" presId="urn:microsoft.com/office/officeart/2005/8/layout/orgChart1"/>
    <dgm:cxn modelId="{037F7A5D-CCF8-1A49-A8DA-8AC944B13EA7}" type="presParOf" srcId="{11D78422-BA30-4FEF-817B-FA5FADF19232}" destId="{3B30699A-0155-437A-A825-F74646B527DC}" srcOrd="5" destOrd="0" presId="urn:microsoft.com/office/officeart/2005/8/layout/orgChart1"/>
    <dgm:cxn modelId="{AAFB7847-AC44-434F-B9E7-E69136F0A482}" type="presParOf" srcId="{3B30699A-0155-437A-A825-F74646B527DC}" destId="{3E102DB0-92A8-4DAF-8F08-D1B329C5D88D}" srcOrd="0" destOrd="0" presId="urn:microsoft.com/office/officeart/2005/8/layout/orgChart1"/>
    <dgm:cxn modelId="{C1EADDF7-894A-714E-BBE9-E19FD236D7E7}" type="presParOf" srcId="{3E102DB0-92A8-4DAF-8F08-D1B329C5D88D}" destId="{D8363144-0115-429E-8DEA-FC31AE00503E}" srcOrd="0" destOrd="0" presId="urn:microsoft.com/office/officeart/2005/8/layout/orgChart1"/>
    <dgm:cxn modelId="{78BF6A2D-92EA-4C48-96EA-34EF4C2E3E81}" type="presParOf" srcId="{3E102DB0-92A8-4DAF-8F08-D1B329C5D88D}" destId="{8E098698-EFD3-4396-98D6-10BBF2A1FDAB}" srcOrd="1" destOrd="0" presId="urn:microsoft.com/office/officeart/2005/8/layout/orgChart1"/>
    <dgm:cxn modelId="{78852495-3C86-9842-96F0-3B660D0007A3}" type="presParOf" srcId="{3B30699A-0155-437A-A825-F74646B527DC}" destId="{C0BA356E-B1FD-46AD-BD0F-5778D3AD8121}" srcOrd="1" destOrd="0" presId="urn:microsoft.com/office/officeart/2005/8/layout/orgChart1"/>
    <dgm:cxn modelId="{F3FAD267-12A0-8949-AE1C-DA8CC0870237}" type="presParOf" srcId="{3B30699A-0155-437A-A825-F74646B527DC}" destId="{85059990-18F8-4EBE-9A1B-6BF1E848D11D}" srcOrd="2" destOrd="0" presId="urn:microsoft.com/office/officeart/2005/8/layout/orgChart1"/>
    <dgm:cxn modelId="{4797CB56-2189-EF4C-A743-83A4EF0425CF}" type="presParOf" srcId="{11D78422-BA30-4FEF-817B-FA5FADF19232}" destId="{8020D335-5F6A-4D98-950A-40D8390CA929}" srcOrd="6" destOrd="0" presId="urn:microsoft.com/office/officeart/2005/8/layout/orgChart1"/>
    <dgm:cxn modelId="{011F64F9-7DC7-4246-ACFC-67FE3C743E3A}" type="presParOf" srcId="{11D78422-BA30-4FEF-817B-FA5FADF19232}" destId="{8262442A-7CD7-41F0-8C43-7FE6D5AE1DD6}" srcOrd="7" destOrd="0" presId="urn:microsoft.com/office/officeart/2005/8/layout/orgChart1"/>
    <dgm:cxn modelId="{487F2A67-4E0C-4E41-89C9-5397E480491C}" type="presParOf" srcId="{8262442A-7CD7-41F0-8C43-7FE6D5AE1DD6}" destId="{7E5F2D4C-7BA0-43E3-B4F0-ED5EFB5B24A2}" srcOrd="0" destOrd="0" presId="urn:microsoft.com/office/officeart/2005/8/layout/orgChart1"/>
    <dgm:cxn modelId="{87AC6B5F-8852-6F46-8EB7-12521F13622D}" type="presParOf" srcId="{7E5F2D4C-7BA0-43E3-B4F0-ED5EFB5B24A2}" destId="{FAB9C136-28D8-469E-B782-C9BA2A21CE49}" srcOrd="0" destOrd="0" presId="urn:microsoft.com/office/officeart/2005/8/layout/orgChart1"/>
    <dgm:cxn modelId="{DC4F4EFE-1F0E-D048-AF2A-2ABF7F9596A0}" type="presParOf" srcId="{7E5F2D4C-7BA0-43E3-B4F0-ED5EFB5B24A2}" destId="{7338DCEF-EC7A-4DC1-B92B-62936F979CE4}" srcOrd="1" destOrd="0" presId="urn:microsoft.com/office/officeart/2005/8/layout/orgChart1"/>
    <dgm:cxn modelId="{2A5EAA2A-A0B1-7A4C-A92A-EFC9B66CD130}" type="presParOf" srcId="{8262442A-7CD7-41F0-8C43-7FE6D5AE1DD6}" destId="{F9FD9AB0-A5B5-48F8-9FB3-B9A885AA4721}" srcOrd="1" destOrd="0" presId="urn:microsoft.com/office/officeart/2005/8/layout/orgChart1"/>
    <dgm:cxn modelId="{9A4A88FE-6B4B-DC46-8222-1B51C196C640}" type="presParOf" srcId="{8262442A-7CD7-41F0-8C43-7FE6D5AE1DD6}" destId="{7747BC19-B204-47B8-9097-8C1F2DF50170}" srcOrd="2" destOrd="0" presId="urn:microsoft.com/office/officeart/2005/8/layout/orgChart1"/>
    <dgm:cxn modelId="{6519FEFF-303B-144B-BDF0-B9C6A49CC0DE}" type="presParOf" srcId="{1BF547F7-22C6-4C89-AD1F-12E70CA0F704}" destId="{D55A1F41-94A3-44EF-8D81-C77D42CEF1A4}" srcOrd="2" destOrd="0" presId="urn:microsoft.com/office/officeart/2005/8/layout/orgChart1"/>
    <dgm:cxn modelId="{DD65DBA0-00E0-ED41-AA3C-C8CAAFD2A7F0}" type="presParOf" srcId="{2C6C7AA4-8428-4066-9468-370ED013983C}" destId="{BAF5D6AC-5824-458C-9C60-7C804E4FA151}" srcOrd="4" destOrd="0" presId="urn:microsoft.com/office/officeart/2005/8/layout/orgChart1"/>
    <dgm:cxn modelId="{BAF37DAA-FA2F-FC44-86F5-0E98ED5EEF27}" type="presParOf" srcId="{2C6C7AA4-8428-4066-9468-370ED013983C}" destId="{B8F65AA7-B2A1-4F5A-9AAF-878A83405DCB}" srcOrd="5" destOrd="0" presId="urn:microsoft.com/office/officeart/2005/8/layout/orgChart1"/>
    <dgm:cxn modelId="{7EFB03A5-AC2E-484A-BA28-A1A2F104CB63}" type="presParOf" srcId="{B8F65AA7-B2A1-4F5A-9AAF-878A83405DCB}" destId="{B90A2C51-B11B-41EE-AD2E-0458565C72C9}" srcOrd="0" destOrd="0" presId="urn:microsoft.com/office/officeart/2005/8/layout/orgChart1"/>
    <dgm:cxn modelId="{2A8F6857-F094-BC4A-969A-B71CBB3A7053}" type="presParOf" srcId="{B90A2C51-B11B-41EE-AD2E-0458565C72C9}" destId="{32FA4A5A-2731-4168-B962-7561F099DF58}" srcOrd="0" destOrd="0" presId="urn:microsoft.com/office/officeart/2005/8/layout/orgChart1"/>
    <dgm:cxn modelId="{FCBDF14E-74CA-3B47-8EB4-2E553F8D63BE}" type="presParOf" srcId="{B90A2C51-B11B-41EE-AD2E-0458565C72C9}" destId="{DD9CD260-2D57-48CF-82CA-31196DFEF9DF}" srcOrd="1" destOrd="0" presId="urn:microsoft.com/office/officeart/2005/8/layout/orgChart1"/>
    <dgm:cxn modelId="{5E3C4845-4C2A-2C49-9CDA-BA836730DB1D}" type="presParOf" srcId="{B8F65AA7-B2A1-4F5A-9AAF-878A83405DCB}" destId="{C510645C-619C-4067-A679-FBF33F10F1B3}" srcOrd="1" destOrd="0" presId="urn:microsoft.com/office/officeart/2005/8/layout/orgChart1"/>
    <dgm:cxn modelId="{8EE7A2B2-31E4-F945-9676-FA0FE2925962}" type="presParOf" srcId="{B8F65AA7-B2A1-4F5A-9AAF-878A83405DCB}" destId="{00E0B568-7C35-4DDC-9273-C57BCFCF3ADF}" srcOrd="2" destOrd="0" presId="urn:microsoft.com/office/officeart/2005/8/layout/orgChart1"/>
    <dgm:cxn modelId="{A7A81F06-D20A-954D-8C55-436DECA4D2CC}" type="presParOf" srcId="{2C6C7AA4-8428-4066-9468-370ED013983C}" destId="{C5C3613B-ACEA-481F-99D8-292A04381F4B}" srcOrd="6" destOrd="0" presId="urn:microsoft.com/office/officeart/2005/8/layout/orgChart1"/>
    <dgm:cxn modelId="{00279636-9E04-1C40-9472-137C94EE3395}" type="presParOf" srcId="{2C6C7AA4-8428-4066-9468-370ED013983C}" destId="{A2DA0327-4607-499E-88A2-4E79B62DAB2E}" srcOrd="7" destOrd="0" presId="urn:microsoft.com/office/officeart/2005/8/layout/orgChart1"/>
    <dgm:cxn modelId="{31C4A2ED-9B3B-3E4F-9D37-AC10D4B9FD95}" type="presParOf" srcId="{A2DA0327-4607-499E-88A2-4E79B62DAB2E}" destId="{F2C309BF-1B75-4461-89A1-23BCCBE5BA4F}" srcOrd="0" destOrd="0" presId="urn:microsoft.com/office/officeart/2005/8/layout/orgChart1"/>
    <dgm:cxn modelId="{D4E6EDC2-C245-3749-A3C7-78CED1D06795}" type="presParOf" srcId="{F2C309BF-1B75-4461-89A1-23BCCBE5BA4F}" destId="{A2323E5C-B085-4496-A9FB-D508FA0E0D4D}" srcOrd="0" destOrd="0" presId="urn:microsoft.com/office/officeart/2005/8/layout/orgChart1"/>
    <dgm:cxn modelId="{85C8CC25-A5E8-E84E-AE89-BB8183FBBA01}" type="presParOf" srcId="{F2C309BF-1B75-4461-89A1-23BCCBE5BA4F}" destId="{96E02A3D-C2E6-4291-AABA-7559B22EE74C}" srcOrd="1" destOrd="0" presId="urn:microsoft.com/office/officeart/2005/8/layout/orgChart1"/>
    <dgm:cxn modelId="{C5B9347A-F80E-5F49-B79F-CC3890E5C387}" type="presParOf" srcId="{A2DA0327-4607-499E-88A2-4E79B62DAB2E}" destId="{5CFF3290-BC10-4742-AA24-0D5646146B6F}" srcOrd="1" destOrd="0" presId="urn:microsoft.com/office/officeart/2005/8/layout/orgChart1"/>
    <dgm:cxn modelId="{91EC57F2-DE6A-AB43-A36F-9103C12810C9}" type="presParOf" srcId="{A2DA0327-4607-499E-88A2-4E79B62DAB2E}" destId="{71E77878-B380-4D21-845F-D63B96BCF8B2}" srcOrd="2" destOrd="0" presId="urn:microsoft.com/office/officeart/2005/8/layout/orgChart1"/>
    <dgm:cxn modelId="{8DC2743B-FD11-5F45-B246-EA334D56E6FE}" type="presParOf" srcId="{2C6C7AA4-8428-4066-9468-370ED013983C}" destId="{4C2503C2-7887-4239-9D19-397453C3F813}" srcOrd="8" destOrd="0" presId="urn:microsoft.com/office/officeart/2005/8/layout/orgChart1"/>
    <dgm:cxn modelId="{8A755943-8F25-D34F-9A39-6857BF75055D}" type="presParOf" srcId="{2C6C7AA4-8428-4066-9468-370ED013983C}" destId="{F04031B7-E201-4543-ACE9-6B903000E08B}" srcOrd="9" destOrd="0" presId="urn:microsoft.com/office/officeart/2005/8/layout/orgChart1"/>
    <dgm:cxn modelId="{84E0DF9B-8C6E-A045-9945-433DDB760757}" type="presParOf" srcId="{F04031B7-E201-4543-ACE9-6B903000E08B}" destId="{9DF7DF06-AF1D-42F2-BB6E-6B3A0B852E8A}" srcOrd="0" destOrd="0" presId="urn:microsoft.com/office/officeart/2005/8/layout/orgChart1"/>
    <dgm:cxn modelId="{7B8B5BCD-2F2B-3944-A3AF-201519FE231B}" type="presParOf" srcId="{9DF7DF06-AF1D-42F2-BB6E-6B3A0B852E8A}" destId="{895B8723-5F5C-4397-B195-CD0E638B613F}" srcOrd="0" destOrd="0" presId="urn:microsoft.com/office/officeart/2005/8/layout/orgChart1"/>
    <dgm:cxn modelId="{A884A4CC-F251-B944-A383-7D8F754C1BBD}" type="presParOf" srcId="{9DF7DF06-AF1D-42F2-BB6E-6B3A0B852E8A}" destId="{A29E2C14-AD09-44D7-8BFC-BE88A0876AAD}" srcOrd="1" destOrd="0" presId="urn:microsoft.com/office/officeart/2005/8/layout/orgChart1"/>
    <dgm:cxn modelId="{02B8019B-059A-B54A-AB18-00F67CE29B89}" type="presParOf" srcId="{F04031B7-E201-4543-ACE9-6B903000E08B}" destId="{21667ACD-88C9-4F74-BA3A-8CC5D9A850CF}" srcOrd="1" destOrd="0" presId="urn:microsoft.com/office/officeart/2005/8/layout/orgChart1"/>
    <dgm:cxn modelId="{E63F10EB-2FDA-A444-93D6-A5DEE0659036}" type="presParOf" srcId="{F04031B7-E201-4543-ACE9-6B903000E08B}" destId="{F9932099-6414-4650-A4BF-6A8B38CDBD19}" srcOrd="2" destOrd="0" presId="urn:microsoft.com/office/officeart/2005/8/layout/orgChart1"/>
    <dgm:cxn modelId="{7E6613AB-078C-5246-84AB-F2A877363605}"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rgbClr val="172DBF"/>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66616">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3719ABD3-0ACB-BE47-9290-C25D01F2A25C}" type="presOf" srcId="{26F54C6C-22D2-4AC8-854B-1E5AA108D852}" destId="{EA2F2394-D6F1-4233-886E-C253FFD40D7E}" srcOrd="1" destOrd="0" presId="urn:microsoft.com/office/officeart/2005/8/layout/orgChart1"/>
    <dgm:cxn modelId="{22A35A33-6A2B-274C-BF01-7C03AC8ECE43}" type="presOf" srcId="{01D9E724-84C2-4A21-BDD5-3C4EBB334E9C}" destId="{9EEFEEF8-6090-474B-8663-B5542EF799E7}"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D8729C2F-8814-5D42-B8D3-7A6E241FB7DF}" type="presOf" srcId="{0B3578B2-2401-44F3-B6A6-9A5842130A69}" destId="{A29E2C14-AD09-44D7-8BFC-BE88A0876AAD}" srcOrd="1" destOrd="0" presId="urn:microsoft.com/office/officeart/2005/8/layout/orgChart1"/>
    <dgm:cxn modelId="{CB3033FA-73BF-394B-BDBC-FDD69E5667CD}" type="presOf" srcId="{F44A82A2-8636-4CF6-AFB5-59F2A55CE0D0}" destId="{01220EAA-80DC-47E4-8C9F-6657BAEEEE07}"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3755EFF2-86B2-7444-A6F0-488F4F9582D3}" type="presOf" srcId="{6855E587-E01B-48FD-9453-C613788264ED}" destId="{705F98E8-4EA2-46B9-9041-38252CC5E1FF}" srcOrd="1" destOrd="0" presId="urn:microsoft.com/office/officeart/2005/8/layout/orgChart1"/>
    <dgm:cxn modelId="{542EE94A-03E3-C641-8918-20FA88EDF89E}" type="presOf" srcId="{E889037C-A3D3-4D8D-AB53-0DD043C5A0FF}" destId="{A2323E5C-B085-4496-A9FB-D508FA0E0D4D}"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77055A5C-5E5B-4E4B-BAC4-3B2BAF05C937}" type="presOf" srcId="{96EC67AD-5E16-4599-9EDF-793EEA06D081}" destId="{B61D5F0A-1ED1-4C71-82EF-38A20149DF4B}" srcOrd="0" destOrd="0" presId="urn:microsoft.com/office/officeart/2005/8/layout/orgChart1"/>
    <dgm:cxn modelId="{8148670E-A60E-604D-8366-16E15DCFA2B2}" type="presOf" srcId="{7B14765E-FF6B-4D3C-A8A2-30D0689CCA40}" destId="{35D3427F-C84D-4B0F-8EF8-6444EFD54D27}" srcOrd="1" destOrd="0" presId="urn:microsoft.com/office/officeart/2005/8/layout/orgChart1"/>
    <dgm:cxn modelId="{B85B351C-2354-AE40-AA40-E6477971768A}" type="presOf" srcId="{0B3578B2-2401-44F3-B6A6-9A5842130A69}" destId="{895B8723-5F5C-4397-B195-CD0E638B613F}" srcOrd="0"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FF4BEB09-7860-8747-BAC3-50FA89E6A13A}" type="presOf" srcId="{253AB6A5-02F1-4887-AC1D-D13769F75EE5}" destId="{F01386A2-1E3E-4A92-9667-33A210E3D948}" srcOrd="0" destOrd="0" presId="urn:microsoft.com/office/officeart/2005/8/layout/orgChart1"/>
    <dgm:cxn modelId="{9FAB0A53-2E94-1E49-9F92-5FF59E9CDFBD}" type="presOf" srcId="{312D6E9E-7862-41A5-A480-44B39C45B89E}" destId="{6C997318-D06E-4260-A2AA-5B56DEC1EC01}" srcOrd="0" destOrd="0" presId="urn:microsoft.com/office/officeart/2005/8/layout/orgChart1"/>
    <dgm:cxn modelId="{E3A3553D-D80C-AF46-A9D9-ECD6EBE3A0E1}" type="presOf" srcId="{BC97F7D8-5F1E-4E2F-A9E5-21B2189C6FBF}" destId="{45EE3544-96F2-447D-B32C-89E851E494BD}" srcOrd="1" destOrd="0" presId="urn:microsoft.com/office/officeart/2005/8/layout/orgChart1"/>
    <dgm:cxn modelId="{B64E0EFB-B58F-FF4B-A97C-96D8627C03BB}" type="presOf" srcId="{CBDB2BAA-719F-4D0C-8B00-A2C6A9EE6641}" destId="{B1C67B47-2B79-465D-BE13-D8967E594A0F}"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AB172B3D-15F4-4C4A-925D-074A057FC556}" srcId="{BC97F7D8-5F1E-4E2F-A9E5-21B2189C6FBF}" destId="{6855E587-E01B-48FD-9453-C613788264ED}" srcOrd="0" destOrd="0" parTransId="{253AB6A5-02F1-4887-AC1D-D13769F75EE5}" sibTransId="{AF413B5F-2666-4A97-9581-D8E81E20D4A0}"/>
    <dgm:cxn modelId="{ED9B9B07-A8AE-C043-8BEA-F2C153D95475}" type="presOf" srcId="{EDEC7877-0A38-44D9-9DA9-1B0236211F85}" destId="{529BA727-1CA4-4416-9D64-B10D43935794}" srcOrd="0" destOrd="0" presId="urn:microsoft.com/office/officeart/2005/8/layout/orgChart1"/>
    <dgm:cxn modelId="{92D73CC4-B0AC-B94A-BC53-43286630A0A8}" type="presOf" srcId="{03523964-EA0D-4F86-97F9-4267106E1032}" destId="{69200C85-888E-4204-A20F-469F6D89F117}" srcOrd="0" destOrd="0" presId="urn:microsoft.com/office/officeart/2005/8/layout/orgChart1"/>
    <dgm:cxn modelId="{6DDD93A6-0B3D-5147-B07C-21D6E74659B9}" type="presOf" srcId="{BC97F7D8-5F1E-4E2F-A9E5-21B2189C6FBF}" destId="{8C7FA9D2-639D-4B2D-B38E-469CF6802654}"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E273708-A6BF-864B-A8F3-7586F67D1861}" type="presOf" srcId="{A7E6F5B0-492D-42EB-BB54-1844FB3DFA8A}" destId="{C5C3613B-ACEA-481F-99D8-292A04381F4B}" srcOrd="0" destOrd="0" presId="urn:microsoft.com/office/officeart/2005/8/layout/orgChart1"/>
    <dgm:cxn modelId="{7605C882-C6DA-6240-BBB6-1F2FE8876775}" type="presOf" srcId="{7B14765E-FF6B-4D3C-A8A2-30D0689CCA40}" destId="{FFE583AC-4819-4792-9EAB-950A78BC27C8}" srcOrd="0" destOrd="0" presId="urn:microsoft.com/office/officeart/2005/8/layout/orgChart1"/>
    <dgm:cxn modelId="{E679418D-776A-9F4A-B4B2-AA80A0F37C75}" type="presOf" srcId="{C0FAD887-DBB6-4974-8A53-2C3724305B3E}" destId="{8E098698-EFD3-4396-98D6-10BBF2A1FDAB}" srcOrd="1" destOrd="0" presId="urn:microsoft.com/office/officeart/2005/8/layout/orgChart1"/>
    <dgm:cxn modelId="{706C2DAB-6A95-2A43-9A8D-6CE1B3F3FAE0}" type="presOf" srcId="{26F54C6C-22D2-4AC8-854B-1E5AA108D852}" destId="{E3F62503-3C1C-4868-BA0B-CA7895AB5EAF}" srcOrd="0" destOrd="0" presId="urn:microsoft.com/office/officeart/2005/8/layout/orgChart1"/>
    <dgm:cxn modelId="{BECFDD87-9628-D64B-932C-7E0888786A47}" type="presOf" srcId="{E889037C-A3D3-4D8D-AB53-0DD043C5A0FF}" destId="{96E02A3D-C2E6-4291-AABA-7559B22EE74C}" srcOrd="1" destOrd="0" presId="urn:microsoft.com/office/officeart/2005/8/layout/orgChart1"/>
    <dgm:cxn modelId="{58F69C2F-06AA-43F3-B929-B3BDED2CC398}" srcId="{6855E587-E01B-48FD-9453-C613788264ED}" destId="{8D8DA97E-A2E0-4479-91D6-59FA842AE956}" srcOrd="0" destOrd="0" parTransId="{312D6E9E-7862-41A5-A480-44B39C45B89E}" sibTransId="{70210AB9-E213-400D-807A-03578E771FCF}"/>
    <dgm:cxn modelId="{90DFC377-1196-430C-A44D-A9336224AF46}" srcId="{2A516738-9763-408F-8CA2-A1CC96B3E1F1}" destId="{7B14765E-FF6B-4D3C-A8A2-30D0689CCA40}" srcOrd="1" destOrd="0" parTransId="{96EC67AD-5E16-4599-9EDF-793EEA06D081}" sibTransId="{7A916ED5-3700-494E-A29A-4B77F68CB98D}"/>
    <dgm:cxn modelId="{9D9FD220-B63B-D942-B0C0-CEF374D39EA8}" type="presOf" srcId="{B3247C0D-04CD-4366-8A95-38062C3FA1F6}" destId="{823D1F9E-25E9-403B-9DA1-565650FDE5BD}" srcOrd="0" destOrd="0" presId="urn:microsoft.com/office/officeart/2005/8/layout/orgChart1"/>
    <dgm:cxn modelId="{A386A8E8-09B8-2B44-BBE9-07D8CD894D0C}" type="presOf" srcId="{7C47D0E1-54B5-437C-B873-F4DE6E899D85}" destId="{44F78121-67A9-4736-BE52-8C3FFB93F80B}" srcOrd="0" destOrd="0" presId="urn:microsoft.com/office/officeart/2005/8/layout/orgChart1"/>
    <dgm:cxn modelId="{CD155ADB-6FCF-413C-B6B8-DB499ECD5E8E}" srcId="{BC97F7D8-5F1E-4E2F-A9E5-21B2189C6FBF}" destId="{2A516738-9763-408F-8CA2-A1CC96B3E1F1}" srcOrd="1" destOrd="0" parTransId="{9A6E8742-4AA5-4363-847A-365FCB3858C1}" sibTransId="{2F349340-B8D5-440D-9029-03DBE69E7E59}"/>
    <dgm:cxn modelId="{2F359499-9C82-7040-B68B-ECC91F1565A6}" type="presOf" srcId="{6855E587-E01B-48FD-9453-C613788264ED}" destId="{87FE0ACB-78F2-49F9-8257-F4247155DB9F}" srcOrd="0" destOrd="0" presId="urn:microsoft.com/office/officeart/2005/8/layout/orgChart1"/>
    <dgm:cxn modelId="{66D38268-7332-415E-8569-3ADC04E1EF29}" srcId="{CBDB2BAA-719F-4D0C-8B00-A2C6A9EE6641}" destId="{0B3578B2-2401-44F3-B6A6-9A5842130A69}" srcOrd="4" destOrd="0" parTransId="{36B4D704-4B2A-4364-8AB9-B940815D5AED}" sibTransId="{68ED6350-03EB-4680-BB59-0FA731DC205B}"/>
    <dgm:cxn modelId="{E6893373-FD44-824A-90CD-9BC8C3E6DC0B}" type="presOf" srcId="{9A6E8742-4AA5-4363-847A-365FCB3858C1}" destId="{4AB627A7-9910-4B0C-AC4B-08A53F57C0BC}" srcOrd="0" destOrd="0" presId="urn:microsoft.com/office/officeart/2005/8/layout/orgChart1"/>
    <dgm:cxn modelId="{1C07C2B3-AADE-E34F-B97E-005A873B96BB}" type="presOf" srcId="{860B9FC7-3A1C-4826-A3AD-9D3EF37538A0}" destId="{DF69A084-2D95-43C4-8E6A-E874136CA319}" srcOrd="1" destOrd="0" presId="urn:microsoft.com/office/officeart/2005/8/layout/orgChart1"/>
    <dgm:cxn modelId="{ED262BDB-BBD7-B042-B6AE-B78EEFB48AA6}" type="presOf" srcId="{CBDB2BAA-719F-4D0C-8B00-A2C6A9EE6641}" destId="{0BE6572F-1C3B-40FC-BB37-65E42F6B1361}" srcOrd="1"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25AB9747-5E30-DE4C-B5BD-749DC1802420}" type="presOf" srcId="{EDEC7877-0A38-44D9-9DA9-1B0236211F85}" destId="{649CD2F1-F54C-45B6-BD08-01BD209612A7}" srcOrd="1" destOrd="0" presId="urn:microsoft.com/office/officeart/2005/8/layout/orgChart1"/>
    <dgm:cxn modelId="{090FA887-7925-9448-84B8-1CB430CAF866}" type="presOf" srcId="{2A516738-9763-408F-8CA2-A1CC96B3E1F1}" destId="{FC47DFD5-1D7F-48DF-8FA0-82EBFB6835F0}" srcOrd="1" destOrd="0" presId="urn:microsoft.com/office/officeart/2005/8/layout/orgChart1"/>
    <dgm:cxn modelId="{3EA7B93C-D522-6442-AB98-9A41A0A62173}" type="presOf" srcId="{8D8DA97E-A2E0-4479-91D6-59FA842AE956}" destId="{D174F96E-F5E0-41C4-AF79-7C066FDEA877}" srcOrd="1" destOrd="0" presId="urn:microsoft.com/office/officeart/2005/8/layout/orgChart1"/>
    <dgm:cxn modelId="{4B3AFCE2-726E-2243-965D-A9A02D0FFBD3}" type="presOf" srcId="{36B4D704-4B2A-4364-8AB9-B940815D5AED}" destId="{4C2503C2-7887-4239-9D19-397453C3F813}" srcOrd="0" destOrd="0" presId="urn:microsoft.com/office/officeart/2005/8/layout/orgChart1"/>
    <dgm:cxn modelId="{FBB83B1C-F56E-4548-A6F5-D6980BF490DA}" type="presOf" srcId="{A7724503-BF25-4223-B8ED-CBB4AADD7D11}" destId="{F35C0F39-EE8D-46C3-9264-1F741373A945}" srcOrd="0" destOrd="0" presId="urn:microsoft.com/office/officeart/2005/8/layout/orgChart1"/>
    <dgm:cxn modelId="{2D48F78A-9B31-9749-B584-F1DF692C94FA}" type="presOf" srcId="{E061FFB1-B366-4884-8B99-333E7EAAD421}" destId="{8020D335-5F6A-4D98-950A-40D8390CA929}" srcOrd="0" destOrd="0" presId="urn:microsoft.com/office/officeart/2005/8/layout/orgChart1"/>
    <dgm:cxn modelId="{B817289C-D0A3-B34A-8912-305000B1EA54}" type="presOf" srcId="{FBE1A10C-8A63-4DF7-B72C-EC3CC950916D}" destId="{BAF5D6AC-5824-458C-9C60-7C804E4FA151}" srcOrd="0" destOrd="0" presId="urn:microsoft.com/office/officeart/2005/8/layout/orgChart1"/>
    <dgm:cxn modelId="{560B3594-26EF-1B4F-9B49-7FFDDCD9F499}" type="presOf" srcId="{69EAB4E7-311D-4451-8F91-EC543539DA76}" destId="{8F9D884F-EABA-4C15-BE38-5FE522FDD0C8}" srcOrd="1"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436799F9-27DD-43BB-A4CD-D7D1D0AC4F8A}" srcId="{6855E587-E01B-48FD-9453-C613788264ED}" destId="{69EAB4E7-311D-4451-8F91-EC543539DA76}" srcOrd="1" destOrd="0" parTransId="{E6210107-0D70-469D-A87A-D89299DD2F9D}" sibTransId="{EDEDAEBC-5AE1-4AB1-BB9A-88A61612142F}"/>
    <dgm:cxn modelId="{A89B61E8-7CBF-AB47-B80F-01F00ECB6814}" type="presOf" srcId="{E6210107-0D70-469D-A87A-D89299DD2F9D}" destId="{0AB92669-D077-4E07-A53F-D357000BB5D0}" srcOrd="0" destOrd="0" presId="urn:microsoft.com/office/officeart/2005/8/layout/orgChart1"/>
    <dgm:cxn modelId="{97A0B47C-1DA7-1140-9F10-F6D219950C78}" type="presOf" srcId="{BF3189F0-B6B4-4C89-B823-9C6337066EB6}" destId="{C1AA03E1-E294-4ADE-90E6-C7D7073294A4}" srcOrd="1" destOrd="0" presId="urn:microsoft.com/office/officeart/2005/8/layout/orgChart1"/>
    <dgm:cxn modelId="{E8B24A92-F46D-0A4A-80D5-2F829158228E}" type="presOf" srcId="{92D0D8A2-06A3-4260-9BFE-7383A78A3B48}" destId="{7338DCEF-EC7A-4DC1-B92B-62936F979CE4}" srcOrd="1" destOrd="0" presId="urn:microsoft.com/office/officeart/2005/8/layout/orgChart1"/>
    <dgm:cxn modelId="{75E822DA-8B8B-6441-B275-94B849081A60}" type="presOf" srcId="{C0FAD887-DBB6-4974-8A53-2C3724305B3E}" destId="{D8363144-0115-429E-8DEA-FC31AE00503E}" srcOrd="0" destOrd="0" presId="urn:microsoft.com/office/officeart/2005/8/layout/orgChart1"/>
    <dgm:cxn modelId="{80B14008-C4EB-DF4B-8B99-6940E344D02D}" type="presOf" srcId="{69EAB4E7-311D-4451-8F91-EC543539DA76}" destId="{FDB19206-3A33-46F1-8C39-AE8506DEAEC1}" srcOrd="0" destOrd="0" presId="urn:microsoft.com/office/officeart/2005/8/layout/orgChart1"/>
    <dgm:cxn modelId="{0D8F912D-8BF4-E949-AFE2-4B6B49183840}" type="presOf" srcId="{81A55F1B-FA87-4C77-9771-833E3113F600}" destId="{6EDF1684-3F7F-4070-86FA-2ADD8F058707}" srcOrd="0" destOrd="0" presId="urn:microsoft.com/office/officeart/2005/8/layout/orgChart1"/>
    <dgm:cxn modelId="{6D4C5FE6-2079-C544-855C-F532C7AD96A1}" type="presOf" srcId="{860B9FC7-3A1C-4826-A3AD-9D3EF37538A0}" destId="{842237A6-422D-4E0A-965E-C03B0CBA2415}" srcOrd="0"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DF631D11-8FCB-4521-9C3E-BC46345A6E61}" srcId="{CBDB2BAA-719F-4D0C-8B00-A2C6A9EE6641}" destId="{E889037C-A3D3-4D8D-AB53-0DD043C5A0FF}" srcOrd="3" destOrd="0" parTransId="{A7E6F5B0-492D-42EB-BB54-1844FB3DFA8A}" sibTransId="{79770E3D-DCDE-497E-A49D-0F1E8D7D3102}"/>
    <dgm:cxn modelId="{D914559B-1C10-0348-82D9-5B0878122945}" type="presOf" srcId="{2A516738-9763-408F-8CA2-A1CC96B3E1F1}" destId="{F477F4B4-A5F9-4609-8768-1707D104CEDE}" srcOrd="0" destOrd="0" presId="urn:microsoft.com/office/officeart/2005/8/layout/orgChart1"/>
    <dgm:cxn modelId="{36DBE726-2ACB-BE41-9C7C-D6C21BE7371B}" type="presOf" srcId="{2412C277-A501-48AC-89DB-AEFD05A118F4}" destId="{32FA4A5A-2731-4168-B962-7561F099DF58}" srcOrd="0" destOrd="0" presId="urn:microsoft.com/office/officeart/2005/8/layout/orgChart1"/>
    <dgm:cxn modelId="{24A156ED-D69B-0140-8776-244F63696071}" type="presOf" srcId="{2412C277-A501-48AC-89DB-AEFD05A118F4}" destId="{DD9CD260-2D57-48CF-82CA-31196DFEF9DF}" srcOrd="1" destOrd="0" presId="urn:microsoft.com/office/officeart/2005/8/layout/orgChart1"/>
    <dgm:cxn modelId="{24FEFC5F-A72F-4744-BAF8-C84D7ABA1731}" type="presOf" srcId="{BF3189F0-B6B4-4C89-B823-9C6337066EB6}" destId="{34B357D4-CB17-44D0-BC5E-A1F404BED0E9}" srcOrd="0" destOrd="0" presId="urn:microsoft.com/office/officeart/2005/8/layout/orgChart1"/>
    <dgm:cxn modelId="{8F732F33-8B37-2946-9C5F-0B0E086400BA}" type="presOf" srcId="{92D0D8A2-06A3-4260-9BFE-7383A78A3B48}" destId="{FAB9C136-28D8-469E-B782-C9BA2A21CE49}" srcOrd="0" destOrd="0" presId="urn:microsoft.com/office/officeart/2005/8/layout/orgChart1"/>
    <dgm:cxn modelId="{308C51F4-F5F0-5B4E-BA33-AD6A529C1E75}" type="presOf" srcId="{8D8DA97E-A2E0-4479-91D6-59FA842AE956}" destId="{3998C496-CED5-4A4D-BEB9-469B460721CD}" srcOrd="0" destOrd="0" presId="urn:microsoft.com/office/officeart/2005/8/layout/orgChart1"/>
    <dgm:cxn modelId="{D0E74D63-BB8A-324D-8E03-664454522BAE}" type="presParOf" srcId="{823D1F9E-25E9-403B-9DA1-565650FDE5BD}" destId="{325E35BC-FAE5-4956-BEC4-51E9CF7FE7C1}" srcOrd="0" destOrd="0" presId="urn:microsoft.com/office/officeart/2005/8/layout/orgChart1"/>
    <dgm:cxn modelId="{147EC30F-F82D-4B4B-8C12-C2DC01C156B8}" type="presParOf" srcId="{325E35BC-FAE5-4956-BEC4-51E9CF7FE7C1}" destId="{1EE7396A-6748-4020-8311-B3903EF2EF44}" srcOrd="0" destOrd="0" presId="urn:microsoft.com/office/officeart/2005/8/layout/orgChart1"/>
    <dgm:cxn modelId="{23F21F0B-1346-E04B-AAC0-1B9BBB56A349}" type="presParOf" srcId="{1EE7396A-6748-4020-8311-B3903EF2EF44}" destId="{B1C67B47-2B79-465D-BE13-D8967E594A0F}" srcOrd="0" destOrd="0" presId="urn:microsoft.com/office/officeart/2005/8/layout/orgChart1"/>
    <dgm:cxn modelId="{040D4B4F-11FB-6E49-A812-2B3F597CA40E}" type="presParOf" srcId="{1EE7396A-6748-4020-8311-B3903EF2EF44}" destId="{0BE6572F-1C3B-40FC-BB37-65E42F6B1361}" srcOrd="1" destOrd="0" presId="urn:microsoft.com/office/officeart/2005/8/layout/orgChart1"/>
    <dgm:cxn modelId="{DBA6F50A-16AA-574C-A168-E7577C3CCF8F}" type="presParOf" srcId="{325E35BC-FAE5-4956-BEC4-51E9CF7FE7C1}" destId="{2C6C7AA4-8428-4066-9468-370ED013983C}" srcOrd="1" destOrd="0" presId="urn:microsoft.com/office/officeart/2005/8/layout/orgChart1"/>
    <dgm:cxn modelId="{628D5788-4EA8-384A-8095-3C4DF958A0E2}" type="presParOf" srcId="{2C6C7AA4-8428-4066-9468-370ED013983C}" destId="{69200C85-888E-4204-A20F-469F6D89F117}" srcOrd="0" destOrd="0" presId="urn:microsoft.com/office/officeart/2005/8/layout/orgChart1"/>
    <dgm:cxn modelId="{36EE912C-4C4A-2E4B-BECE-8B39831D3E06}" type="presParOf" srcId="{2C6C7AA4-8428-4066-9468-370ED013983C}" destId="{B863BBD6-37DA-4598-980F-676F42C7E150}" srcOrd="1" destOrd="0" presId="urn:microsoft.com/office/officeart/2005/8/layout/orgChart1"/>
    <dgm:cxn modelId="{7D3AE136-B673-344D-BDA3-59A54E763C37}" type="presParOf" srcId="{B863BBD6-37DA-4598-980F-676F42C7E150}" destId="{4AA4BC3F-661D-414E-AF9E-C3161B20159A}" srcOrd="0" destOrd="0" presId="urn:microsoft.com/office/officeart/2005/8/layout/orgChart1"/>
    <dgm:cxn modelId="{726376BF-F306-A247-BC23-D70911FD0106}" type="presParOf" srcId="{4AA4BC3F-661D-414E-AF9E-C3161B20159A}" destId="{8C7FA9D2-639D-4B2D-B38E-469CF6802654}" srcOrd="0" destOrd="0" presId="urn:microsoft.com/office/officeart/2005/8/layout/orgChart1"/>
    <dgm:cxn modelId="{5D6A3E2A-1EDB-A740-A3C0-45796742A0B1}" type="presParOf" srcId="{4AA4BC3F-661D-414E-AF9E-C3161B20159A}" destId="{45EE3544-96F2-447D-B32C-89E851E494BD}" srcOrd="1" destOrd="0" presId="urn:microsoft.com/office/officeart/2005/8/layout/orgChart1"/>
    <dgm:cxn modelId="{68EB72F6-0920-1040-9DF9-FAAA9DE22093}" type="presParOf" srcId="{B863BBD6-37DA-4598-980F-676F42C7E150}" destId="{70A7C5EE-270E-4352-8C81-4DC9E893C0A7}" srcOrd="1" destOrd="0" presId="urn:microsoft.com/office/officeart/2005/8/layout/orgChart1"/>
    <dgm:cxn modelId="{A3D55ED0-C56D-E44D-9C35-CD43CDEF4E20}" type="presParOf" srcId="{70A7C5EE-270E-4352-8C81-4DC9E893C0A7}" destId="{F01386A2-1E3E-4A92-9667-33A210E3D948}" srcOrd="0" destOrd="0" presId="urn:microsoft.com/office/officeart/2005/8/layout/orgChart1"/>
    <dgm:cxn modelId="{BC482125-C201-0445-A21F-C0B4FDAADBBB}" type="presParOf" srcId="{70A7C5EE-270E-4352-8C81-4DC9E893C0A7}" destId="{E0879F03-C16D-4F48-8DC4-422863C1A587}" srcOrd="1" destOrd="0" presId="urn:microsoft.com/office/officeart/2005/8/layout/orgChart1"/>
    <dgm:cxn modelId="{3C6F3753-3C1B-8747-A614-2E129F067440}" type="presParOf" srcId="{E0879F03-C16D-4F48-8DC4-422863C1A587}" destId="{FE190624-AFC9-4ECE-9B38-BD501A1A05FB}" srcOrd="0" destOrd="0" presId="urn:microsoft.com/office/officeart/2005/8/layout/orgChart1"/>
    <dgm:cxn modelId="{76592C3B-92CC-C94E-89F9-6B995CE67FE3}" type="presParOf" srcId="{FE190624-AFC9-4ECE-9B38-BD501A1A05FB}" destId="{87FE0ACB-78F2-49F9-8257-F4247155DB9F}" srcOrd="0" destOrd="0" presId="urn:microsoft.com/office/officeart/2005/8/layout/orgChart1"/>
    <dgm:cxn modelId="{0F23E233-ED0A-4B45-923D-EFCD58CF2084}" type="presParOf" srcId="{FE190624-AFC9-4ECE-9B38-BD501A1A05FB}" destId="{705F98E8-4EA2-46B9-9041-38252CC5E1FF}" srcOrd="1" destOrd="0" presId="urn:microsoft.com/office/officeart/2005/8/layout/orgChart1"/>
    <dgm:cxn modelId="{82BEEDB1-C153-B149-84A1-D85F1D7C5371}" type="presParOf" srcId="{E0879F03-C16D-4F48-8DC4-422863C1A587}" destId="{C8BBC662-1F2B-4D7F-B9B9-83494EF4FBC6}" srcOrd="1" destOrd="0" presId="urn:microsoft.com/office/officeart/2005/8/layout/orgChart1"/>
    <dgm:cxn modelId="{B5965C51-77BC-7C4D-8914-2AB28473E19B}" type="presParOf" srcId="{C8BBC662-1F2B-4D7F-B9B9-83494EF4FBC6}" destId="{6C997318-D06E-4260-A2AA-5B56DEC1EC01}" srcOrd="0" destOrd="0" presId="urn:microsoft.com/office/officeart/2005/8/layout/orgChart1"/>
    <dgm:cxn modelId="{713203D5-94AB-494D-87FB-A666B3A0852F}" type="presParOf" srcId="{C8BBC662-1F2B-4D7F-B9B9-83494EF4FBC6}" destId="{864ACB28-9B6B-4ACD-932E-A800EE5A58A5}" srcOrd="1" destOrd="0" presId="urn:microsoft.com/office/officeart/2005/8/layout/orgChart1"/>
    <dgm:cxn modelId="{44743A35-DBE2-EE40-A7D3-B30A52368D21}" type="presParOf" srcId="{864ACB28-9B6B-4ACD-932E-A800EE5A58A5}" destId="{6D2A1DEB-944C-4A99-BE1C-34C3521BBE79}" srcOrd="0" destOrd="0" presId="urn:microsoft.com/office/officeart/2005/8/layout/orgChart1"/>
    <dgm:cxn modelId="{22D22812-9E52-D649-9B64-F93BD962D5B8}" type="presParOf" srcId="{6D2A1DEB-944C-4A99-BE1C-34C3521BBE79}" destId="{3998C496-CED5-4A4D-BEB9-469B460721CD}" srcOrd="0" destOrd="0" presId="urn:microsoft.com/office/officeart/2005/8/layout/orgChart1"/>
    <dgm:cxn modelId="{144158E3-5D34-B448-86F2-28CB18EA2F56}" type="presParOf" srcId="{6D2A1DEB-944C-4A99-BE1C-34C3521BBE79}" destId="{D174F96E-F5E0-41C4-AF79-7C066FDEA877}" srcOrd="1" destOrd="0" presId="urn:microsoft.com/office/officeart/2005/8/layout/orgChart1"/>
    <dgm:cxn modelId="{453A9370-37A0-6344-973B-FDBBCA7ACDFC}" type="presParOf" srcId="{864ACB28-9B6B-4ACD-932E-A800EE5A58A5}" destId="{0E6B36E4-753C-47EF-A000-1420A265B248}" srcOrd="1" destOrd="0" presId="urn:microsoft.com/office/officeart/2005/8/layout/orgChart1"/>
    <dgm:cxn modelId="{529CDCB2-433B-9443-A523-1F6639DA9767}" type="presParOf" srcId="{864ACB28-9B6B-4ACD-932E-A800EE5A58A5}" destId="{E4E078B1-1E68-4C4C-9080-C2BFFAD511A5}" srcOrd="2" destOrd="0" presId="urn:microsoft.com/office/officeart/2005/8/layout/orgChart1"/>
    <dgm:cxn modelId="{FFB524D4-4D18-2144-BA92-FE1B75710D46}" type="presParOf" srcId="{C8BBC662-1F2B-4D7F-B9B9-83494EF4FBC6}" destId="{0AB92669-D077-4E07-A53F-D357000BB5D0}" srcOrd="2" destOrd="0" presId="urn:microsoft.com/office/officeart/2005/8/layout/orgChart1"/>
    <dgm:cxn modelId="{34E951C5-4ADA-2345-AAEE-487578419D7D}" type="presParOf" srcId="{C8BBC662-1F2B-4D7F-B9B9-83494EF4FBC6}" destId="{CF18A046-DB8D-4BD0-B3B6-482A5D4C95C6}" srcOrd="3" destOrd="0" presId="urn:microsoft.com/office/officeart/2005/8/layout/orgChart1"/>
    <dgm:cxn modelId="{F933AF3F-C7CC-0647-9CB8-9A0722EA5BF5}" type="presParOf" srcId="{CF18A046-DB8D-4BD0-B3B6-482A5D4C95C6}" destId="{988B7B8F-B10F-4490-9729-02E7FE8C8C3D}" srcOrd="0" destOrd="0" presId="urn:microsoft.com/office/officeart/2005/8/layout/orgChart1"/>
    <dgm:cxn modelId="{3AF0240B-C287-CD4E-B5C3-7130E2970286}" type="presParOf" srcId="{988B7B8F-B10F-4490-9729-02E7FE8C8C3D}" destId="{FDB19206-3A33-46F1-8C39-AE8506DEAEC1}" srcOrd="0" destOrd="0" presId="urn:microsoft.com/office/officeart/2005/8/layout/orgChart1"/>
    <dgm:cxn modelId="{AC857B06-542C-2B4E-903C-E8135F9CA34B}" type="presParOf" srcId="{988B7B8F-B10F-4490-9729-02E7FE8C8C3D}" destId="{8F9D884F-EABA-4C15-BE38-5FE522FDD0C8}" srcOrd="1" destOrd="0" presId="urn:microsoft.com/office/officeart/2005/8/layout/orgChart1"/>
    <dgm:cxn modelId="{171CEBC7-73F5-2247-9DC6-388651629EC3}" type="presParOf" srcId="{CF18A046-DB8D-4BD0-B3B6-482A5D4C95C6}" destId="{2B03679B-4116-48CF-AC02-FAE1CD0FC475}" srcOrd="1" destOrd="0" presId="urn:microsoft.com/office/officeart/2005/8/layout/orgChart1"/>
    <dgm:cxn modelId="{41BF6A70-3401-B949-A79F-EA00C28A799A}" type="presParOf" srcId="{CF18A046-DB8D-4BD0-B3B6-482A5D4C95C6}" destId="{71BA3B2F-D25B-4086-84CA-71ED40C65A38}" srcOrd="2" destOrd="0" presId="urn:microsoft.com/office/officeart/2005/8/layout/orgChart1"/>
    <dgm:cxn modelId="{CD8E3FD8-8EED-DF4E-B353-AC08ACEE7305}" type="presParOf" srcId="{E0879F03-C16D-4F48-8DC4-422863C1A587}" destId="{C404EFD2-237B-4EB8-9C14-879E5B5B3AA0}" srcOrd="2" destOrd="0" presId="urn:microsoft.com/office/officeart/2005/8/layout/orgChart1"/>
    <dgm:cxn modelId="{16E185C7-3E2C-7E45-828A-839561730814}" type="presParOf" srcId="{70A7C5EE-270E-4352-8C81-4DC9E893C0A7}" destId="{4AB627A7-9910-4B0C-AC4B-08A53F57C0BC}" srcOrd="2" destOrd="0" presId="urn:microsoft.com/office/officeart/2005/8/layout/orgChart1"/>
    <dgm:cxn modelId="{CCE4DE3E-7ACB-FF4E-A4CF-221F2A6310E5}" type="presParOf" srcId="{70A7C5EE-270E-4352-8C81-4DC9E893C0A7}" destId="{9D7EF4CF-8787-4D09-8FBD-3CB767E5AB45}" srcOrd="3" destOrd="0" presId="urn:microsoft.com/office/officeart/2005/8/layout/orgChart1"/>
    <dgm:cxn modelId="{C8FFA2A6-4F84-B744-8C2C-013E3FF3C800}" type="presParOf" srcId="{9D7EF4CF-8787-4D09-8FBD-3CB767E5AB45}" destId="{08BED996-BCC3-4B1F-B53A-77B78B644046}" srcOrd="0" destOrd="0" presId="urn:microsoft.com/office/officeart/2005/8/layout/orgChart1"/>
    <dgm:cxn modelId="{6AEEA74D-172C-7243-9C49-4F7798DBDEA9}" type="presParOf" srcId="{08BED996-BCC3-4B1F-B53A-77B78B644046}" destId="{F477F4B4-A5F9-4609-8768-1707D104CEDE}" srcOrd="0" destOrd="0" presId="urn:microsoft.com/office/officeart/2005/8/layout/orgChart1"/>
    <dgm:cxn modelId="{718E578F-C08F-E946-9F7B-FD46153C4653}" type="presParOf" srcId="{08BED996-BCC3-4B1F-B53A-77B78B644046}" destId="{FC47DFD5-1D7F-48DF-8FA0-82EBFB6835F0}" srcOrd="1" destOrd="0" presId="urn:microsoft.com/office/officeart/2005/8/layout/orgChart1"/>
    <dgm:cxn modelId="{27099282-8D29-FA45-8180-F4C5E0F6533F}" type="presParOf" srcId="{9D7EF4CF-8787-4D09-8FBD-3CB767E5AB45}" destId="{082AE7E2-5996-4AB4-AF94-3C3F47CD8614}" srcOrd="1" destOrd="0" presId="urn:microsoft.com/office/officeart/2005/8/layout/orgChart1"/>
    <dgm:cxn modelId="{769B16A9-5124-3847-B984-9E834F115324}" type="presParOf" srcId="{082AE7E2-5996-4AB4-AF94-3C3F47CD8614}" destId="{01220EAA-80DC-47E4-8C9F-6657BAEEEE07}" srcOrd="0" destOrd="0" presId="urn:microsoft.com/office/officeart/2005/8/layout/orgChart1"/>
    <dgm:cxn modelId="{8FEE3888-DDD7-B149-B822-D999A447C8A8}" type="presParOf" srcId="{082AE7E2-5996-4AB4-AF94-3C3F47CD8614}" destId="{1F027A28-2BA0-4BA7-97E3-E41D89FE47A3}" srcOrd="1" destOrd="0" presId="urn:microsoft.com/office/officeart/2005/8/layout/orgChart1"/>
    <dgm:cxn modelId="{9FCA80A7-4D3F-D841-944F-B40DC547380E}" type="presParOf" srcId="{1F027A28-2BA0-4BA7-97E3-E41D89FE47A3}" destId="{08176987-8ACF-4F92-9DC4-76A232AEB135}" srcOrd="0" destOrd="0" presId="urn:microsoft.com/office/officeart/2005/8/layout/orgChart1"/>
    <dgm:cxn modelId="{EC2FD6C2-6C85-7042-B433-F7FE89C51FC6}" type="presParOf" srcId="{08176987-8ACF-4F92-9DC4-76A232AEB135}" destId="{529BA727-1CA4-4416-9D64-B10D43935794}" srcOrd="0" destOrd="0" presId="urn:microsoft.com/office/officeart/2005/8/layout/orgChart1"/>
    <dgm:cxn modelId="{7775EBB1-BE27-0A49-BC77-269103D8C313}" type="presParOf" srcId="{08176987-8ACF-4F92-9DC4-76A232AEB135}" destId="{649CD2F1-F54C-45B6-BD08-01BD209612A7}" srcOrd="1" destOrd="0" presId="urn:microsoft.com/office/officeart/2005/8/layout/orgChart1"/>
    <dgm:cxn modelId="{76BC448C-51E7-F949-9817-D452822EF588}" type="presParOf" srcId="{1F027A28-2BA0-4BA7-97E3-E41D89FE47A3}" destId="{308476CF-4478-41ED-B6C1-BC7971E201AC}" srcOrd="1" destOrd="0" presId="urn:microsoft.com/office/officeart/2005/8/layout/orgChart1"/>
    <dgm:cxn modelId="{31DAA6DB-15C1-4547-8F4D-49F377453998}" type="presParOf" srcId="{1F027A28-2BA0-4BA7-97E3-E41D89FE47A3}" destId="{857BD75C-72AD-4846-91DE-D530D89FEB25}" srcOrd="2" destOrd="0" presId="urn:microsoft.com/office/officeart/2005/8/layout/orgChart1"/>
    <dgm:cxn modelId="{290E39AE-4C66-EB4A-B16A-6BB0D967BCE4}" type="presParOf" srcId="{082AE7E2-5996-4AB4-AF94-3C3F47CD8614}" destId="{B61D5F0A-1ED1-4C71-82EF-38A20149DF4B}" srcOrd="2" destOrd="0" presId="urn:microsoft.com/office/officeart/2005/8/layout/orgChart1"/>
    <dgm:cxn modelId="{EAFCF9CE-FE88-4A4C-9864-8EE152F7BA9E}" type="presParOf" srcId="{082AE7E2-5996-4AB4-AF94-3C3F47CD8614}" destId="{EAA57F87-3809-4F92-953E-622749163375}" srcOrd="3" destOrd="0" presId="urn:microsoft.com/office/officeart/2005/8/layout/orgChart1"/>
    <dgm:cxn modelId="{2571E3D5-1E47-F442-AEA2-E33783922A39}" type="presParOf" srcId="{EAA57F87-3809-4F92-953E-622749163375}" destId="{52537ACD-4E24-43F4-A43A-ED88C7DBF01E}" srcOrd="0" destOrd="0" presId="urn:microsoft.com/office/officeart/2005/8/layout/orgChart1"/>
    <dgm:cxn modelId="{6B0C131C-97FC-5B43-8B10-87884E183712}" type="presParOf" srcId="{52537ACD-4E24-43F4-A43A-ED88C7DBF01E}" destId="{FFE583AC-4819-4792-9EAB-950A78BC27C8}" srcOrd="0" destOrd="0" presId="urn:microsoft.com/office/officeart/2005/8/layout/orgChart1"/>
    <dgm:cxn modelId="{13097B6F-C9C9-F749-813A-69D31B9263F2}" type="presParOf" srcId="{52537ACD-4E24-43F4-A43A-ED88C7DBF01E}" destId="{35D3427F-C84D-4B0F-8EF8-6444EFD54D27}" srcOrd="1" destOrd="0" presId="urn:microsoft.com/office/officeart/2005/8/layout/orgChart1"/>
    <dgm:cxn modelId="{E03BC35E-2F10-E14F-B0EE-B8678C366396}" type="presParOf" srcId="{EAA57F87-3809-4F92-953E-622749163375}" destId="{C9796240-7D44-467F-9230-69C8769462F8}" srcOrd="1" destOrd="0" presId="urn:microsoft.com/office/officeart/2005/8/layout/orgChart1"/>
    <dgm:cxn modelId="{7E87BED9-06DB-FD45-8D1C-7BD832135BAF}" type="presParOf" srcId="{EAA57F87-3809-4F92-953E-622749163375}" destId="{9BC94476-B66E-4AB5-B5BB-8685B4348E56}" srcOrd="2" destOrd="0" presId="urn:microsoft.com/office/officeart/2005/8/layout/orgChart1"/>
    <dgm:cxn modelId="{E6F30685-9935-CF43-95A0-F5EBEA892E8A}" type="presParOf" srcId="{9D7EF4CF-8787-4D09-8FBD-3CB767E5AB45}" destId="{21A0016B-CEF1-468A-938D-A46BC4E81164}" srcOrd="2" destOrd="0" presId="urn:microsoft.com/office/officeart/2005/8/layout/orgChart1"/>
    <dgm:cxn modelId="{AB575872-E184-7D45-913A-195C44963530}" type="presParOf" srcId="{B863BBD6-37DA-4598-980F-676F42C7E150}" destId="{F13D2081-90F0-4D3B-BC6D-DB379B0889A6}" srcOrd="2" destOrd="0" presId="urn:microsoft.com/office/officeart/2005/8/layout/orgChart1"/>
    <dgm:cxn modelId="{B58CF0C5-5274-474F-9937-58F806072EF4}" type="presParOf" srcId="{2C6C7AA4-8428-4066-9468-370ED013983C}" destId="{6EDF1684-3F7F-4070-86FA-2ADD8F058707}" srcOrd="2" destOrd="0" presId="urn:microsoft.com/office/officeart/2005/8/layout/orgChart1"/>
    <dgm:cxn modelId="{0011BF24-F481-094F-8061-7CB582A94CE0}" type="presParOf" srcId="{2C6C7AA4-8428-4066-9468-370ED013983C}" destId="{1BF547F7-22C6-4C89-AD1F-12E70CA0F704}" srcOrd="3" destOrd="0" presId="urn:microsoft.com/office/officeart/2005/8/layout/orgChart1"/>
    <dgm:cxn modelId="{6654AA07-0782-D749-9078-4ABAA04DD4D6}" type="presParOf" srcId="{1BF547F7-22C6-4C89-AD1F-12E70CA0F704}" destId="{EDB028DB-6322-438E-9AE6-23DAE1D92B41}" srcOrd="0" destOrd="0" presId="urn:microsoft.com/office/officeart/2005/8/layout/orgChart1"/>
    <dgm:cxn modelId="{20942D94-B124-A847-A2AC-3EEF16CBBBA2}" type="presParOf" srcId="{EDB028DB-6322-438E-9AE6-23DAE1D92B41}" destId="{E3F62503-3C1C-4868-BA0B-CA7895AB5EAF}" srcOrd="0" destOrd="0" presId="urn:microsoft.com/office/officeart/2005/8/layout/orgChart1"/>
    <dgm:cxn modelId="{50FADA60-141A-454B-B642-5980091F9626}" type="presParOf" srcId="{EDB028DB-6322-438E-9AE6-23DAE1D92B41}" destId="{EA2F2394-D6F1-4233-886E-C253FFD40D7E}" srcOrd="1" destOrd="0" presId="urn:microsoft.com/office/officeart/2005/8/layout/orgChart1"/>
    <dgm:cxn modelId="{B96A01BC-3D0F-C944-B661-8679516B5C08}" type="presParOf" srcId="{1BF547F7-22C6-4C89-AD1F-12E70CA0F704}" destId="{11D78422-BA30-4FEF-817B-FA5FADF19232}" srcOrd="1" destOrd="0" presId="urn:microsoft.com/office/officeart/2005/8/layout/orgChart1"/>
    <dgm:cxn modelId="{9C5F0526-E863-6743-9B05-165EAEBBF423}" type="presParOf" srcId="{11D78422-BA30-4FEF-817B-FA5FADF19232}" destId="{44F78121-67A9-4736-BE52-8C3FFB93F80B}" srcOrd="0" destOrd="0" presId="urn:microsoft.com/office/officeart/2005/8/layout/orgChart1"/>
    <dgm:cxn modelId="{A9A4B488-4AAE-3840-878D-BAD84AA66EF0}" type="presParOf" srcId="{11D78422-BA30-4FEF-817B-FA5FADF19232}" destId="{22FEFE29-2392-4230-A910-15514E829C8D}" srcOrd="1" destOrd="0" presId="urn:microsoft.com/office/officeart/2005/8/layout/orgChart1"/>
    <dgm:cxn modelId="{A0426270-D6F1-F644-9CE8-C211685149EA}" type="presParOf" srcId="{22FEFE29-2392-4230-A910-15514E829C8D}" destId="{F075753D-D68B-4F42-8BD8-7CAE819B7AE6}" srcOrd="0" destOrd="0" presId="urn:microsoft.com/office/officeart/2005/8/layout/orgChart1"/>
    <dgm:cxn modelId="{E579F61A-52FA-B644-93B9-873A47926CAA}" type="presParOf" srcId="{F075753D-D68B-4F42-8BD8-7CAE819B7AE6}" destId="{842237A6-422D-4E0A-965E-C03B0CBA2415}" srcOrd="0" destOrd="0" presId="urn:microsoft.com/office/officeart/2005/8/layout/orgChart1"/>
    <dgm:cxn modelId="{75846C7E-CE6D-9149-904A-2229FC790439}" type="presParOf" srcId="{F075753D-D68B-4F42-8BD8-7CAE819B7AE6}" destId="{DF69A084-2D95-43C4-8E6A-E874136CA319}" srcOrd="1" destOrd="0" presId="urn:microsoft.com/office/officeart/2005/8/layout/orgChart1"/>
    <dgm:cxn modelId="{3B1F8154-E88E-DB4B-A357-5C63E7DB9ED8}" type="presParOf" srcId="{22FEFE29-2392-4230-A910-15514E829C8D}" destId="{F21FF688-9D94-4BA5-9797-A1930087F42D}" srcOrd="1" destOrd="0" presId="urn:microsoft.com/office/officeart/2005/8/layout/orgChart1"/>
    <dgm:cxn modelId="{37551C73-B068-ED40-A078-DA9027273738}" type="presParOf" srcId="{22FEFE29-2392-4230-A910-15514E829C8D}" destId="{42BA5530-B774-4FD3-91A9-DE94BCCD8DB1}" srcOrd="2" destOrd="0" presId="urn:microsoft.com/office/officeart/2005/8/layout/orgChart1"/>
    <dgm:cxn modelId="{E1C87ABE-39FA-E549-B4B4-26CBE3899E0E}" type="presParOf" srcId="{11D78422-BA30-4FEF-817B-FA5FADF19232}" destId="{9EEFEEF8-6090-474B-8663-B5542EF799E7}" srcOrd="2" destOrd="0" presId="urn:microsoft.com/office/officeart/2005/8/layout/orgChart1"/>
    <dgm:cxn modelId="{A75A94B5-9E0E-544A-8E76-CF567A46DAEE}" type="presParOf" srcId="{11D78422-BA30-4FEF-817B-FA5FADF19232}" destId="{892AEDCE-074E-40A5-B149-A1A1EDF691B4}" srcOrd="3" destOrd="0" presId="urn:microsoft.com/office/officeart/2005/8/layout/orgChart1"/>
    <dgm:cxn modelId="{4EB856FE-EE62-1646-B943-7607B5A8AE69}" type="presParOf" srcId="{892AEDCE-074E-40A5-B149-A1A1EDF691B4}" destId="{C8CE32BE-4D21-4391-9C3B-58A1EF123D19}" srcOrd="0" destOrd="0" presId="urn:microsoft.com/office/officeart/2005/8/layout/orgChart1"/>
    <dgm:cxn modelId="{83F6846C-A588-014E-BF10-F473CD85AF33}" type="presParOf" srcId="{C8CE32BE-4D21-4391-9C3B-58A1EF123D19}" destId="{34B357D4-CB17-44D0-BC5E-A1F404BED0E9}" srcOrd="0" destOrd="0" presId="urn:microsoft.com/office/officeart/2005/8/layout/orgChart1"/>
    <dgm:cxn modelId="{74A3E1F3-E6EE-9540-AACC-00473D26996B}" type="presParOf" srcId="{C8CE32BE-4D21-4391-9C3B-58A1EF123D19}" destId="{C1AA03E1-E294-4ADE-90E6-C7D7073294A4}" srcOrd="1" destOrd="0" presId="urn:microsoft.com/office/officeart/2005/8/layout/orgChart1"/>
    <dgm:cxn modelId="{E5E90608-3A65-FB4D-B011-86497E503033}" type="presParOf" srcId="{892AEDCE-074E-40A5-B149-A1A1EDF691B4}" destId="{610C78A9-F4D1-4F62-B0EA-6AED1BFAAF75}" srcOrd="1" destOrd="0" presId="urn:microsoft.com/office/officeart/2005/8/layout/orgChart1"/>
    <dgm:cxn modelId="{0C3BE05E-45F7-A94D-A278-77BCB2438737}" type="presParOf" srcId="{892AEDCE-074E-40A5-B149-A1A1EDF691B4}" destId="{2B06C957-FD32-448F-9500-2D25772E0B92}" srcOrd="2" destOrd="0" presId="urn:microsoft.com/office/officeart/2005/8/layout/orgChart1"/>
    <dgm:cxn modelId="{2D6216C1-9FD3-714A-A1B6-9A9B5AD0F692}" type="presParOf" srcId="{11D78422-BA30-4FEF-817B-FA5FADF19232}" destId="{F35C0F39-EE8D-46C3-9264-1F741373A945}" srcOrd="4" destOrd="0" presId="urn:microsoft.com/office/officeart/2005/8/layout/orgChart1"/>
    <dgm:cxn modelId="{8779A27C-FC6F-D147-BA11-B338AE0B871F}" type="presParOf" srcId="{11D78422-BA30-4FEF-817B-FA5FADF19232}" destId="{3B30699A-0155-437A-A825-F74646B527DC}" srcOrd="5" destOrd="0" presId="urn:microsoft.com/office/officeart/2005/8/layout/orgChart1"/>
    <dgm:cxn modelId="{B185E2B9-7E30-0646-BB8D-EFF371E4CB43}" type="presParOf" srcId="{3B30699A-0155-437A-A825-F74646B527DC}" destId="{3E102DB0-92A8-4DAF-8F08-D1B329C5D88D}" srcOrd="0" destOrd="0" presId="urn:microsoft.com/office/officeart/2005/8/layout/orgChart1"/>
    <dgm:cxn modelId="{AC7A456F-A0CC-CF44-A3AF-9CDCD1BB3A76}" type="presParOf" srcId="{3E102DB0-92A8-4DAF-8F08-D1B329C5D88D}" destId="{D8363144-0115-429E-8DEA-FC31AE00503E}" srcOrd="0" destOrd="0" presId="urn:microsoft.com/office/officeart/2005/8/layout/orgChart1"/>
    <dgm:cxn modelId="{07F3A5AC-5492-8748-A9E1-3E046D99AE23}" type="presParOf" srcId="{3E102DB0-92A8-4DAF-8F08-D1B329C5D88D}" destId="{8E098698-EFD3-4396-98D6-10BBF2A1FDAB}" srcOrd="1" destOrd="0" presId="urn:microsoft.com/office/officeart/2005/8/layout/orgChart1"/>
    <dgm:cxn modelId="{B0E745E2-4602-544D-934A-3AC322221E38}" type="presParOf" srcId="{3B30699A-0155-437A-A825-F74646B527DC}" destId="{C0BA356E-B1FD-46AD-BD0F-5778D3AD8121}" srcOrd="1" destOrd="0" presId="urn:microsoft.com/office/officeart/2005/8/layout/orgChart1"/>
    <dgm:cxn modelId="{69C88FEB-86BC-BA4A-AA27-BA79EF603490}" type="presParOf" srcId="{3B30699A-0155-437A-A825-F74646B527DC}" destId="{85059990-18F8-4EBE-9A1B-6BF1E848D11D}" srcOrd="2" destOrd="0" presId="urn:microsoft.com/office/officeart/2005/8/layout/orgChart1"/>
    <dgm:cxn modelId="{227A0D3D-C056-E046-8B3A-2A3B46B133B0}" type="presParOf" srcId="{11D78422-BA30-4FEF-817B-FA5FADF19232}" destId="{8020D335-5F6A-4D98-950A-40D8390CA929}" srcOrd="6" destOrd="0" presId="urn:microsoft.com/office/officeart/2005/8/layout/orgChart1"/>
    <dgm:cxn modelId="{7D35FA72-23F6-D341-8D0B-3489EC5C9313}" type="presParOf" srcId="{11D78422-BA30-4FEF-817B-FA5FADF19232}" destId="{8262442A-7CD7-41F0-8C43-7FE6D5AE1DD6}" srcOrd="7" destOrd="0" presId="urn:microsoft.com/office/officeart/2005/8/layout/orgChart1"/>
    <dgm:cxn modelId="{07C76B58-F039-434D-87DB-2B68575578F1}" type="presParOf" srcId="{8262442A-7CD7-41F0-8C43-7FE6D5AE1DD6}" destId="{7E5F2D4C-7BA0-43E3-B4F0-ED5EFB5B24A2}" srcOrd="0" destOrd="0" presId="urn:microsoft.com/office/officeart/2005/8/layout/orgChart1"/>
    <dgm:cxn modelId="{4FCEA32E-C297-6740-AC31-AF03C28DDB41}" type="presParOf" srcId="{7E5F2D4C-7BA0-43E3-B4F0-ED5EFB5B24A2}" destId="{FAB9C136-28D8-469E-B782-C9BA2A21CE49}" srcOrd="0" destOrd="0" presId="urn:microsoft.com/office/officeart/2005/8/layout/orgChart1"/>
    <dgm:cxn modelId="{55B8C483-3531-3C46-9AB4-05ACA0CDFE07}" type="presParOf" srcId="{7E5F2D4C-7BA0-43E3-B4F0-ED5EFB5B24A2}" destId="{7338DCEF-EC7A-4DC1-B92B-62936F979CE4}" srcOrd="1" destOrd="0" presId="urn:microsoft.com/office/officeart/2005/8/layout/orgChart1"/>
    <dgm:cxn modelId="{D8A07380-9778-5548-8525-4B550796D716}" type="presParOf" srcId="{8262442A-7CD7-41F0-8C43-7FE6D5AE1DD6}" destId="{F9FD9AB0-A5B5-48F8-9FB3-B9A885AA4721}" srcOrd="1" destOrd="0" presId="urn:microsoft.com/office/officeart/2005/8/layout/orgChart1"/>
    <dgm:cxn modelId="{38F8AE1F-15EF-EB42-BC81-F064EB9640D6}" type="presParOf" srcId="{8262442A-7CD7-41F0-8C43-7FE6D5AE1DD6}" destId="{7747BC19-B204-47B8-9097-8C1F2DF50170}" srcOrd="2" destOrd="0" presId="urn:microsoft.com/office/officeart/2005/8/layout/orgChart1"/>
    <dgm:cxn modelId="{4215D86C-9D67-734F-B500-831CD0284FFD}" type="presParOf" srcId="{1BF547F7-22C6-4C89-AD1F-12E70CA0F704}" destId="{D55A1F41-94A3-44EF-8D81-C77D42CEF1A4}" srcOrd="2" destOrd="0" presId="urn:microsoft.com/office/officeart/2005/8/layout/orgChart1"/>
    <dgm:cxn modelId="{490C112B-021F-134A-A3D4-04971194613E}" type="presParOf" srcId="{2C6C7AA4-8428-4066-9468-370ED013983C}" destId="{BAF5D6AC-5824-458C-9C60-7C804E4FA151}" srcOrd="4" destOrd="0" presId="urn:microsoft.com/office/officeart/2005/8/layout/orgChart1"/>
    <dgm:cxn modelId="{D05DF5F5-C0CC-A94E-96A0-5E2AF879D282}" type="presParOf" srcId="{2C6C7AA4-8428-4066-9468-370ED013983C}" destId="{B8F65AA7-B2A1-4F5A-9AAF-878A83405DCB}" srcOrd="5" destOrd="0" presId="urn:microsoft.com/office/officeart/2005/8/layout/orgChart1"/>
    <dgm:cxn modelId="{25253F13-A8A3-F743-B15D-B08DD12D3EDF}" type="presParOf" srcId="{B8F65AA7-B2A1-4F5A-9AAF-878A83405DCB}" destId="{B90A2C51-B11B-41EE-AD2E-0458565C72C9}" srcOrd="0" destOrd="0" presId="urn:microsoft.com/office/officeart/2005/8/layout/orgChart1"/>
    <dgm:cxn modelId="{B658EA05-E6A4-5C4C-8D96-FD33F4970CFE}" type="presParOf" srcId="{B90A2C51-B11B-41EE-AD2E-0458565C72C9}" destId="{32FA4A5A-2731-4168-B962-7561F099DF58}" srcOrd="0" destOrd="0" presId="urn:microsoft.com/office/officeart/2005/8/layout/orgChart1"/>
    <dgm:cxn modelId="{83B57B1D-51DD-CD44-8433-E660F7B0C662}" type="presParOf" srcId="{B90A2C51-B11B-41EE-AD2E-0458565C72C9}" destId="{DD9CD260-2D57-48CF-82CA-31196DFEF9DF}" srcOrd="1" destOrd="0" presId="urn:microsoft.com/office/officeart/2005/8/layout/orgChart1"/>
    <dgm:cxn modelId="{2D5D49B5-FC93-AA49-988F-5B42760E0E63}" type="presParOf" srcId="{B8F65AA7-B2A1-4F5A-9AAF-878A83405DCB}" destId="{C510645C-619C-4067-A679-FBF33F10F1B3}" srcOrd="1" destOrd="0" presId="urn:microsoft.com/office/officeart/2005/8/layout/orgChart1"/>
    <dgm:cxn modelId="{F9A0E0BA-270B-0541-BC94-74096C8BB8D0}" type="presParOf" srcId="{B8F65AA7-B2A1-4F5A-9AAF-878A83405DCB}" destId="{00E0B568-7C35-4DDC-9273-C57BCFCF3ADF}" srcOrd="2" destOrd="0" presId="urn:microsoft.com/office/officeart/2005/8/layout/orgChart1"/>
    <dgm:cxn modelId="{8F0E1B30-1DCE-C341-B5D1-64816AA49DA4}" type="presParOf" srcId="{2C6C7AA4-8428-4066-9468-370ED013983C}" destId="{C5C3613B-ACEA-481F-99D8-292A04381F4B}" srcOrd="6" destOrd="0" presId="urn:microsoft.com/office/officeart/2005/8/layout/orgChart1"/>
    <dgm:cxn modelId="{52B4A713-82E5-5946-833B-881E81E77CE9}" type="presParOf" srcId="{2C6C7AA4-8428-4066-9468-370ED013983C}" destId="{A2DA0327-4607-499E-88A2-4E79B62DAB2E}" srcOrd="7" destOrd="0" presId="urn:microsoft.com/office/officeart/2005/8/layout/orgChart1"/>
    <dgm:cxn modelId="{0093E62F-D88A-2D42-891F-3AFF48673039}" type="presParOf" srcId="{A2DA0327-4607-499E-88A2-4E79B62DAB2E}" destId="{F2C309BF-1B75-4461-89A1-23BCCBE5BA4F}" srcOrd="0" destOrd="0" presId="urn:microsoft.com/office/officeart/2005/8/layout/orgChart1"/>
    <dgm:cxn modelId="{243DAA8C-8C44-7441-9C55-AFF604A2DBCA}" type="presParOf" srcId="{F2C309BF-1B75-4461-89A1-23BCCBE5BA4F}" destId="{A2323E5C-B085-4496-A9FB-D508FA0E0D4D}" srcOrd="0" destOrd="0" presId="urn:microsoft.com/office/officeart/2005/8/layout/orgChart1"/>
    <dgm:cxn modelId="{505923BF-84DC-DB4C-9E67-FDA18A15268F}" type="presParOf" srcId="{F2C309BF-1B75-4461-89A1-23BCCBE5BA4F}" destId="{96E02A3D-C2E6-4291-AABA-7559B22EE74C}" srcOrd="1" destOrd="0" presId="urn:microsoft.com/office/officeart/2005/8/layout/orgChart1"/>
    <dgm:cxn modelId="{891021E3-97A4-9845-9105-406F1ED5F832}" type="presParOf" srcId="{A2DA0327-4607-499E-88A2-4E79B62DAB2E}" destId="{5CFF3290-BC10-4742-AA24-0D5646146B6F}" srcOrd="1" destOrd="0" presId="urn:microsoft.com/office/officeart/2005/8/layout/orgChart1"/>
    <dgm:cxn modelId="{BBC92947-06AE-7349-899C-B41F54259FD1}" type="presParOf" srcId="{A2DA0327-4607-499E-88A2-4E79B62DAB2E}" destId="{71E77878-B380-4D21-845F-D63B96BCF8B2}" srcOrd="2" destOrd="0" presId="urn:microsoft.com/office/officeart/2005/8/layout/orgChart1"/>
    <dgm:cxn modelId="{8D074E18-F8C1-6944-89D3-2557DD33DA6B}" type="presParOf" srcId="{2C6C7AA4-8428-4066-9468-370ED013983C}" destId="{4C2503C2-7887-4239-9D19-397453C3F813}" srcOrd="8" destOrd="0" presId="urn:microsoft.com/office/officeart/2005/8/layout/orgChart1"/>
    <dgm:cxn modelId="{417496EC-D800-A642-9AB1-B0C63FE3EF26}" type="presParOf" srcId="{2C6C7AA4-8428-4066-9468-370ED013983C}" destId="{F04031B7-E201-4543-ACE9-6B903000E08B}" srcOrd="9" destOrd="0" presId="urn:microsoft.com/office/officeart/2005/8/layout/orgChart1"/>
    <dgm:cxn modelId="{16D09379-9AF2-394E-B248-7D05E771019A}" type="presParOf" srcId="{F04031B7-E201-4543-ACE9-6B903000E08B}" destId="{9DF7DF06-AF1D-42F2-BB6E-6B3A0B852E8A}" srcOrd="0" destOrd="0" presId="urn:microsoft.com/office/officeart/2005/8/layout/orgChart1"/>
    <dgm:cxn modelId="{E069F44B-0F70-4242-83E4-F48865B95246}" type="presParOf" srcId="{9DF7DF06-AF1D-42F2-BB6E-6B3A0B852E8A}" destId="{895B8723-5F5C-4397-B195-CD0E638B613F}" srcOrd="0" destOrd="0" presId="urn:microsoft.com/office/officeart/2005/8/layout/orgChart1"/>
    <dgm:cxn modelId="{1F9FC5B7-8C1D-C347-9089-BE858C887791}" type="presParOf" srcId="{9DF7DF06-AF1D-42F2-BB6E-6B3A0B852E8A}" destId="{A29E2C14-AD09-44D7-8BFC-BE88A0876AAD}" srcOrd="1" destOrd="0" presId="urn:microsoft.com/office/officeart/2005/8/layout/orgChart1"/>
    <dgm:cxn modelId="{2712FEDC-A9B8-8847-8379-E5781BAB160E}" type="presParOf" srcId="{F04031B7-E201-4543-ACE9-6B903000E08B}" destId="{21667ACD-88C9-4F74-BA3A-8CC5D9A850CF}" srcOrd="1" destOrd="0" presId="urn:microsoft.com/office/officeart/2005/8/layout/orgChart1"/>
    <dgm:cxn modelId="{5CF70F3C-2666-9043-BB75-E29ACDA5F3BA}" type="presParOf" srcId="{F04031B7-E201-4543-ACE9-6B903000E08B}" destId="{F9932099-6414-4650-A4BF-6A8B38CDBD19}" srcOrd="2" destOrd="0" presId="urn:microsoft.com/office/officeart/2005/8/layout/orgChart1"/>
    <dgm:cxn modelId="{4A44C4E8-4F9D-7E49-865D-889205A36310}"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B152DB-06E4-46EB-A056-7F2A6F998BAC}" type="doc">
      <dgm:prSet loTypeId="urn:microsoft.com/office/officeart/2005/8/layout/arrow3" loCatId="relationship" qsTypeId="urn:microsoft.com/office/officeart/2005/8/quickstyle/simple1" qsCatId="simple" csTypeId="urn:microsoft.com/office/officeart/2005/8/colors/accent2_2" csCatId="accent2" phldr="1"/>
      <dgm:spPr/>
      <dgm:t>
        <a:bodyPr/>
        <a:lstStyle/>
        <a:p>
          <a:endParaRPr lang="tr-TR"/>
        </a:p>
      </dgm:t>
    </dgm:pt>
    <dgm:pt modelId="{7088585C-3479-4AC5-9913-EFC815291523}">
      <dgm:prSet phldrT="[Metin]" custT="1"/>
      <dgm:spPr/>
      <dgm:t>
        <a:bodyPr/>
        <a:lstStyle/>
        <a:p>
          <a:r>
            <a:rPr lang="tr-TR" sz="3200" b="1" kern="1200" dirty="0" smtClean="0">
              <a:solidFill>
                <a:schemeClr val="accent6">
                  <a:lumMod val="75000"/>
                </a:schemeClr>
              </a:solidFill>
              <a:latin typeface="Calibri" pitchFamily="34" charset="0"/>
              <a:ea typeface="+mn-ea"/>
              <a:cs typeface="+mn-cs"/>
            </a:rPr>
            <a:t>2007-2013 için </a:t>
          </a:r>
          <a:r>
            <a:rPr lang="tr-TR" sz="3200" b="1" kern="1200" dirty="0" smtClean="0">
              <a:solidFill>
                <a:srgbClr val="FF0000"/>
              </a:solidFill>
              <a:latin typeface="Calibri" pitchFamily="34" charset="0"/>
              <a:ea typeface="+mn-ea"/>
              <a:cs typeface="+mn-cs"/>
            </a:rPr>
            <a:t>4,7 milyar avro</a:t>
          </a:r>
          <a:endParaRPr lang="tr-TR" sz="3200" b="1" kern="1200" dirty="0">
            <a:solidFill>
              <a:srgbClr val="FF0000"/>
            </a:solidFill>
            <a:latin typeface="Calibri" pitchFamily="34" charset="0"/>
            <a:ea typeface="+mn-ea"/>
            <a:cs typeface="+mn-cs"/>
          </a:endParaRPr>
        </a:p>
      </dgm:t>
    </dgm:pt>
    <dgm:pt modelId="{365D416A-1C86-407B-B95B-350527435779}" type="parTrans" cxnId="{D58E4AA1-81F5-447A-A097-984C17A06C9E}">
      <dgm:prSet/>
      <dgm:spPr/>
      <dgm:t>
        <a:bodyPr/>
        <a:lstStyle/>
        <a:p>
          <a:endParaRPr lang="tr-TR"/>
        </a:p>
      </dgm:t>
    </dgm:pt>
    <dgm:pt modelId="{97346DB2-4025-4137-BBF4-AC39ACBFE0D3}" type="sibTrans" cxnId="{D58E4AA1-81F5-447A-A097-984C17A06C9E}">
      <dgm:prSet/>
      <dgm:spPr/>
      <dgm:t>
        <a:bodyPr/>
        <a:lstStyle/>
        <a:p>
          <a:endParaRPr lang="tr-TR"/>
        </a:p>
      </dgm:t>
    </dgm:pt>
    <dgm:pt modelId="{BBC41B15-C668-4F4D-BC9A-FCF97CCB89B6}">
      <dgm:prSet phldrT="[Metin]" custT="1"/>
      <dgm:spPr>
        <a:noFill/>
      </dgm:spPr>
      <dgm:t>
        <a:bodyPr/>
        <a:lstStyle/>
        <a:p>
          <a:r>
            <a:rPr lang="tr-TR" sz="3200" b="1" dirty="0" smtClean="0">
              <a:solidFill>
                <a:schemeClr val="accent6">
                  <a:lumMod val="75000"/>
                </a:schemeClr>
              </a:solidFill>
              <a:latin typeface="Calibri" pitchFamily="34" charset="0"/>
              <a:cs typeface="Arial" panose="020B0604020202020204" pitchFamily="34" charset="0"/>
            </a:rPr>
            <a:t>2014-2020 için </a:t>
          </a:r>
          <a:r>
            <a:rPr lang="tr-TR" sz="3200" b="1" dirty="0" smtClean="0">
              <a:solidFill>
                <a:srgbClr val="FF0000"/>
              </a:solidFill>
              <a:latin typeface="Calibri" pitchFamily="34" charset="0"/>
              <a:cs typeface="Arial" panose="020B0604020202020204" pitchFamily="34" charset="0"/>
            </a:rPr>
            <a:t>4,5 milyar avro</a:t>
          </a:r>
          <a:endParaRPr lang="tr-TR" sz="3200" b="1" dirty="0">
            <a:solidFill>
              <a:srgbClr val="FF0000"/>
            </a:solidFill>
            <a:latin typeface="Calibri" pitchFamily="34" charset="0"/>
            <a:cs typeface="Arial" panose="020B0604020202020204" pitchFamily="34" charset="0"/>
          </a:endParaRPr>
        </a:p>
      </dgm:t>
    </dgm:pt>
    <dgm:pt modelId="{5B8F15B2-9FEA-4198-84C5-BC30841B8C27}" type="parTrans" cxnId="{2561CB1F-9B34-4078-A359-81DB8AECEB77}">
      <dgm:prSet/>
      <dgm:spPr/>
      <dgm:t>
        <a:bodyPr/>
        <a:lstStyle/>
        <a:p>
          <a:endParaRPr lang="tr-TR"/>
        </a:p>
      </dgm:t>
    </dgm:pt>
    <dgm:pt modelId="{CB927FA1-B63F-4765-9019-889101D9F0B6}" type="sibTrans" cxnId="{2561CB1F-9B34-4078-A359-81DB8AECEB77}">
      <dgm:prSet/>
      <dgm:spPr/>
      <dgm:t>
        <a:bodyPr/>
        <a:lstStyle/>
        <a:p>
          <a:endParaRPr lang="tr-TR"/>
        </a:p>
      </dgm:t>
    </dgm:pt>
    <dgm:pt modelId="{8ED282E2-AA66-422B-BD34-F14238150C6A}" type="pres">
      <dgm:prSet presAssocID="{07B152DB-06E4-46EB-A056-7F2A6F998BAC}" presName="compositeShape" presStyleCnt="0">
        <dgm:presLayoutVars>
          <dgm:chMax val="2"/>
          <dgm:dir/>
          <dgm:resizeHandles val="exact"/>
        </dgm:presLayoutVars>
      </dgm:prSet>
      <dgm:spPr/>
      <dgm:t>
        <a:bodyPr/>
        <a:lstStyle/>
        <a:p>
          <a:endParaRPr lang="tr-TR"/>
        </a:p>
      </dgm:t>
    </dgm:pt>
    <dgm:pt modelId="{26309FEC-26AA-409A-A0A1-FB7B01121E3D}" type="pres">
      <dgm:prSet presAssocID="{07B152DB-06E4-46EB-A056-7F2A6F998BAC}" presName="divider" presStyleLbl="fgShp" presStyleIdx="0" presStyleCnt="1"/>
      <dgm:spPr/>
    </dgm:pt>
    <dgm:pt modelId="{42AD492F-A64B-4653-AE97-2BE5C771BD97}" type="pres">
      <dgm:prSet presAssocID="{7088585C-3479-4AC5-9913-EFC815291523}" presName="downArrow" presStyleLbl="node1" presStyleIdx="0" presStyleCnt="2"/>
      <dgm:spPr>
        <a:solidFill>
          <a:srgbClr val="172DBF"/>
        </a:solidFill>
      </dgm:spPr>
      <dgm:t>
        <a:bodyPr/>
        <a:lstStyle/>
        <a:p>
          <a:endParaRPr lang="tr-TR"/>
        </a:p>
      </dgm:t>
    </dgm:pt>
    <dgm:pt modelId="{0FDCC8C7-FA55-475E-8DDE-ADE5B0464A35}" type="pres">
      <dgm:prSet presAssocID="{7088585C-3479-4AC5-9913-EFC815291523}" presName="downArrowText" presStyleLbl="revTx" presStyleIdx="0" presStyleCnt="2">
        <dgm:presLayoutVars>
          <dgm:bulletEnabled val="1"/>
        </dgm:presLayoutVars>
      </dgm:prSet>
      <dgm:spPr/>
      <dgm:t>
        <a:bodyPr/>
        <a:lstStyle/>
        <a:p>
          <a:endParaRPr lang="tr-TR"/>
        </a:p>
      </dgm:t>
    </dgm:pt>
    <dgm:pt modelId="{C1212D9A-836F-4866-AEBB-519889EF616C}" type="pres">
      <dgm:prSet presAssocID="{BBC41B15-C668-4F4D-BC9A-FCF97CCB89B6}" presName="upArrow" presStyleLbl="node1" presStyleIdx="1" presStyleCnt="2"/>
      <dgm:spPr>
        <a:solidFill>
          <a:srgbClr val="172DBF"/>
        </a:solidFill>
      </dgm:spPr>
      <dgm:t>
        <a:bodyPr/>
        <a:lstStyle/>
        <a:p>
          <a:endParaRPr lang="tr-TR"/>
        </a:p>
      </dgm:t>
    </dgm:pt>
    <dgm:pt modelId="{B63DF742-798C-4398-8D6C-4564155AD12B}" type="pres">
      <dgm:prSet presAssocID="{BBC41B15-C668-4F4D-BC9A-FCF97CCB89B6}" presName="upArrowText" presStyleLbl="revTx" presStyleIdx="1" presStyleCnt="2">
        <dgm:presLayoutVars>
          <dgm:bulletEnabled val="1"/>
        </dgm:presLayoutVars>
      </dgm:prSet>
      <dgm:spPr/>
      <dgm:t>
        <a:bodyPr/>
        <a:lstStyle/>
        <a:p>
          <a:endParaRPr lang="tr-TR"/>
        </a:p>
      </dgm:t>
    </dgm:pt>
  </dgm:ptLst>
  <dgm:cxnLst>
    <dgm:cxn modelId="{5FC01C4B-DFD5-7E4E-8BB5-C0DF2AC40CBB}" type="presOf" srcId="{7088585C-3479-4AC5-9913-EFC815291523}" destId="{0FDCC8C7-FA55-475E-8DDE-ADE5B0464A35}" srcOrd="0" destOrd="0" presId="urn:microsoft.com/office/officeart/2005/8/layout/arrow3"/>
    <dgm:cxn modelId="{D58E4AA1-81F5-447A-A097-984C17A06C9E}" srcId="{07B152DB-06E4-46EB-A056-7F2A6F998BAC}" destId="{7088585C-3479-4AC5-9913-EFC815291523}" srcOrd="0" destOrd="0" parTransId="{365D416A-1C86-407B-B95B-350527435779}" sibTransId="{97346DB2-4025-4137-BBF4-AC39ACBFE0D3}"/>
    <dgm:cxn modelId="{2561CB1F-9B34-4078-A359-81DB8AECEB77}" srcId="{07B152DB-06E4-46EB-A056-7F2A6F998BAC}" destId="{BBC41B15-C668-4F4D-BC9A-FCF97CCB89B6}" srcOrd="1" destOrd="0" parTransId="{5B8F15B2-9FEA-4198-84C5-BC30841B8C27}" sibTransId="{CB927FA1-B63F-4765-9019-889101D9F0B6}"/>
    <dgm:cxn modelId="{A68FC7A4-92E7-944B-B0FE-AA1A6F67FB96}" type="presOf" srcId="{07B152DB-06E4-46EB-A056-7F2A6F998BAC}" destId="{8ED282E2-AA66-422B-BD34-F14238150C6A}" srcOrd="0" destOrd="0" presId="urn:microsoft.com/office/officeart/2005/8/layout/arrow3"/>
    <dgm:cxn modelId="{ACC2C4BB-B43F-144B-8879-14DD34FBD7C1}" type="presOf" srcId="{BBC41B15-C668-4F4D-BC9A-FCF97CCB89B6}" destId="{B63DF742-798C-4398-8D6C-4564155AD12B}" srcOrd="0" destOrd="0" presId="urn:microsoft.com/office/officeart/2005/8/layout/arrow3"/>
    <dgm:cxn modelId="{942F9F87-25BC-AF49-9FFB-8C732771BC8C}" type="presParOf" srcId="{8ED282E2-AA66-422B-BD34-F14238150C6A}" destId="{26309FEC-26AA-409A-A0A1-FB7B01121E3D}" srcOrd="0" destOrd="0" presId="urn:microsoft.com/office/officeart/2005/8/layout/arrow3"/>
    <dgm:cxn modelId="{39393000-24DE-A945-850F-94D6C5E3B6E9}" type="presParOf" srcId="{8ED282E2-AA66-422B-BD34-F14238150C6A}" destId="{42AD492F-A64B-4653-AE97-2BE5C771BD97}" srcOrd="1" destOrd="0" presId="urn:microsoft.com/office/officeart/2005/8/layout/arrow3"/>
    <dgm:cxn modelId="{6A9F6EC2-94EB-5541-9F1E-97C0CE43D740}" type="presParOf" srcId="{8ED282E2-AA66-422B-BD34-F14238150C6A}" destId="{0FDCC8C7-FA55-475E-8DDE-ADE5B0464A35}" srcOrd="2" destOrd="0" presId="urn:microsoft.com/office/officeart/2005/8/layout/arrow3"/>
    <dgm:cxn modelId="{5CE4516E-C2C9-0C4C-8B53-0A59346AC1F7}" type="presParOf" srcId="{8ED282E2-AA66-422B-BD34-F14238150C6A}" destId="{C1212D9A-836F-4866-AEBB-519889EF616C}" srcOrd="3" destOrd="0" presId="urn:microsoft.com/office/officeart/2005/8/layout/arrow3"/>
    <dgm:cxn modelId="{7D9EEF49-0250-7544-BEE1-B09F2CB81CE5}" type="presParOf" srcId="{8ED282E2-AA66-422B-BD34-F14238150C6A}" destId="{B63DF742-798C-4398-8D6C-4564155AD12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tx2">
            <a:lumMod val="60000"/>
            <a:lumOff val="40000"/>
          </a:schemeClr>
        </a:solidFill>
      </dgm:spPr>
      <dgm:t>
        <a:bodyPr/>
        <a:lstStyle/>
        <a:p>
          <a:r>
            <a:rPr lang="tr-TR" sz="1400" b="1" u="none" dirty="0" smtClean="0">
              <a:effectLst/>
              <a:latin typeface="Calibri" pitchFamily="34" charset="0"/>
              <a:cs typeface="Arial" panose="020B0604020202020204" pitchFamily="34" charset="0"/>
            </a:rPr>
            <a:t>Birlik</a:t>
          </a:r>
          <a:r>
            <a:rPr lang="tr-TR" sz="1400" b="1" u="none" baseline="0" dirty="0" smtClean="0">
              <a:effectLst/>
              <a:latin typeface="Calibri" pitchFamily="34" charset="0"/>
              <a:cs typeface="Arial" panose="020B0604020202020204" pitchFamily="34" charset="0"/>
            </a:rPr>
            <a:t> Üyeliğine </a:t>
          </a:r>
          <a:r>
            <a:rPr lang="tr-TR" sz="1400" b="1" u="none" dirty="0" smtClean="0">
              <a:effectLst/>
              <a:latin typeface="Calibri" pitchFamily="34" charset="0"/>
              <a:cs typeface="Arial" panose="020B0604020202020204" pitchFamily="34" charset="0"/>
            </a:rPr>
            <a:t>Hazırlık için Reformlar</a:t>
          </a:r>
          <a:endParaRPr lang="tr-TR" sz="1400" b="1" u="none" dirty="0">
            <a:effectLst/>
            <a:latin typeface="Calibri" pitchFamily="34" charset="0"/>
            <a:cs typeface="Arial" panose="020B0604020202020204"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28607" custLinFactNeighborX="3775" custLinFactNeighborY="-16">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F4B25F70-EC4C-9F47-BB61-34BF0085D22D}" type="presOf" srcId="{C0FAD887-DBB6-4974-8A53-2C3724305B3E}" destId="{D8363144-0115-429E-8DEA-FC31AE00503E}" srcOrd="0" destOrd="0" presId="urn:microsoft.com/office/officeart/2005/8/layout/orgChart1"/>
    <dgm:cxn modelId="{D139560F-39F9-3E49-B3E9-19E0CD280E5A}" type="presOf" srcId="{253AB6A5-02F1-4887-AC1D-D13769F75EE5}" destId="{F01386A2-1E3E-4A92-9667-33A210E3D948}"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58F69C2F-06AA-43F3-B929-B3BDED2CC398}" srcId="{6855E587-E01B-48FD-9453-C613788264ED}" destId="{8D8DA97E-A2E0-4479-91D6-59FA842AE956}" srcOrd="0" destOrd="0" parTransId="{312D6E9E-7862-41A5-A480-44B39C45B89E}" sibTransId="{70210AB9-E213-400D-807A-03578E771FCF}"/>
    <dgm:cxn modelId="{FDF60718-DE6C-F342-9A61-143746F904C7}" type="presOf" srcId="{E889037C-A3D3-4D8D-AB53-0DD043C5A0FF}" destId="{A2323E5C-B085-4496-A9FB-D508FA0E0D4D}" srcOrd="0" destOrd="0" presId="urn:microsoft.com/office/officeart/2005/8/layout/orgChart1"/>
    <dgm:cxn modelId="{7FB882CF-FEF4-224C-8A3C-B0531EE03569}" type="presOf" srcId="{2412C277-A501-48AC-89DB-AEFD05A118F4}" destId="{32FA4A5A-2731-4168-B962-7561F099DF58}" srcOrd="0" destOrd="0" presId="urn:microsoft.com/office/officeart/2005/8/layout/orgChart1"/>
    <dgm:cxn modelId="{4D33AD99-FA7F-D046-B4D0-61C4230D12F4}" type="presOf" srcId="{2A516738-9763-408F-8CA2-A1CC96B3E1F1}" destId="{F477F4B4-A5F9-4609-8768-1707D104CEDE}" srcOrd="0" destOrd="0" presId="urn:microsoft.com/office/officeart/2005/8/layout/orgChart1"/>
    <dgm:cxn modelId="{EDA9CFE6-57D0-FD41-A9FA-47F1FCCA0034}" type="presOf" srcId="{BF3189F0-B6B4-4C89-B823-9C6337066EB6}" destId="{C1AA03E1-E294-4ADE-90E6-C7D7073294A4}" srcOrd="1"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D155ADB-6FCF-413C-B6B8-DB499ECD5E8E}" srcId="{BC97F7D8-5F1E-4E2F-A9E5-21B2189C6FBF}" destId="{2A516738-9763-408F-8CA2-A1CC96B3E1F1}" srcOrd="1" destOrd="0" parTransId="{9A6E8742-4AA5-4363-847A-365FCB3858C1}" sibTransId="{2F349340-B8D5-440D-9029-03DBE69E7E59}"/>
    <dgm:cxn modelId="{461D7650-DC52-2C45-8616-D16AC6DEB4F5}" type="presOf" srcId="{860B9FC7-3A1C-4826-A3AD-9D3EF37538A0}" destId="{842237A6-422D-4E0A-965E-C03B0CBA2415}" srcOrd="0" destOrd="0" presId="urn:microsoft.com/office/officeart/2005/8/layout/orgChart1"/>
    <dgm:cxn modelId="{CDFC5836-74E0-9E44-91D9-EED602EF5CCA}" type="presOf" srcId="{8D8DA97E-A2E0-4479-91D6-59FA842AE956}" destId="{3998C496-CED5-4A4D-BEB9-469B460721CD}" srcOrd="0" destOrd="0" presId="urn:microsoft.com/office/officeart/2005/8/layout/orgChart1"/>
    <dgm:cxn modelId="{558C3BB1-EF01-4F41-9767-DB9CDFC371A4}" type="presOf" srcId="{26F54C6C-22D2-4AC8-854B-1E5AA108D852}" destId="{E3F62503-3C1C-4868-BA0B-CA7895AB5EAF}" srcOrd="0" destOrd="0" presId="urn:microsoft.com/office/officeart/2005/8/layout/orgChart1"/>
    <dgm:cxn modelId="{593C235B-7879-4142-A164-CAF8F7A6E04D}" type="presOf" srcId="{8D8DA97E-A2E0-4479-91D6-59FA842AE956}" destId="{D174F96E-F5E0-41C4-AF79-7C066FDEA877}" srcOrd="1" destOrd="0" presId="urn:microsoft.com/office/officeart/2005/8/layout/orgChart1"/>
    <dgm:cxn modelId="{42A01F29-BA55-0C4D-BF28-4C86FB9A0B24}" type="presOf" srcId="{BC97F7D8-5F1E-4E2F-A9E5-21B2189C6FBF}" destId="{45EE3544-96F2-447D-B32C-89E851E494BD}" srcOrd="1" destOrd="0" presId="urn:microsoft.com/office/officeart/2005/8/layout/orgChart1"/>
    <dgm:cxn modelId="{15480591-6392-664C-8BC2-BF31B1245EEA}" type="presOf" srcId="{CBDB2BAA-719F-4D0C-8B00-A2C6A9EE6641}" destId="{0BE6572F-1C3B-40FC-BB37-65E42F6B1361}" srcOrd="1" destOrd="0" presId="urn:microsoft.com/office/officeart/2005/8/layout/orgChart1"/>
    <dgm:cxn modelId="{B2021DED-BFAB-6146-80DE-D557357AB43E}" type="presOf" srcId="{81A55F1B-FA87-4C77-9771-833E3113F600}" destId="{6EDF1684-3F7F-4070-86FA-2ADD8F058707}" srcOrd="0" destOrd="0" presId="urn:microsoft.com/office/officeart/2005/8/layout/orgChart1"/>
    <dgm:cxn modelId="{FF2DAFAE-89A9-9940-A887-2DFF99299E96}" type="presOf" srcId="{2412C277-A501-48AC-89DB-AEFD05A118F4}" destId="{DD9CD260-2D57-48CF-82CA-31196DFEF9DF}" srcOrd="1" destOrd="0" presId="urn:microsoft.com/office/officeart/2005/8/layout/orgChart1"/>
    <dgm:cxn modelId="{F5C25349-A4F8-9646-A63C-BB8672C5B85D}" type="presOf" srcId="{E061FFB1-B366-4884-8B99-333E7EAAD421}" destId="{8020D335-5F6A-4D98-950A-40D8390CA929}" srcOrd="0"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B52DA582-2EF5-1848-9FA4-C771C387DD63}" type="presOf" srcId="{7B14765E-FF6B-4D3C-A8A2-30D0689CCA40}" destId="{35D3427F-C84D-4B0F-8EF8-6444EFD54D27}" srcOrd="1" destOrd="0" presId="urn:microsoft.com/office/officeart/2005/8/layout/orgChart1"/>
    <dgm:cxn modelId="{BF541092-0387-A049-BD89-78A9FE496150}" type="presOf" srcId="{69EAB4E7-311D-4451-8F91-EC543539DA76}" destId="{8F9D884F-EABA-4C15-BE38-5FE522FDD0C8}" srcOrd="1" destOrd="0" presId="urn:microsoft.com/office/officeart/2005/8/layout/orgChart1"/>
    <dgm:cxn modelId="{F9F87F72-5AD1-E44D-A8B6-D2F4D814218B}" type="presOf" srcId="{BC97F7D8-5F1E-4E2F-A9E5-21B2189C6FBF}" destId="{8C7FA9D2-639D-4B2D-B38E-469CF6802654}" srcOrd="0" destOrd="0" presId="urn:microsoft.com/office/officeart/2005/8/layout/orgChart1"/>
    <dgm:cxn modelId="{D979C375-0E52-2643-A52B-1D516D81B0F4}" type="presOf" srcId="{36B4D704-4B2A-4364-8AB9-B940815D5AED}" destId="{4C2503C2-7887-4239-9D19-397453C3F813}" srcOrd="0" destOrd="0" presId="urn:microsoft.com/office/officeart/2005/8/layout/orgChart1"/>
    <dgm:cxn modelId="{4CD06196-E800-484B-9E18-F835BB90B265}" type="presOf" srcId="{E6210107-0D70-469D-A87A-D89299DD2F9D}" destId="{0AB92669-D077-4E07-A53F-D357000BB5D0}" srcOrd="0" destOrd="0" presId="urn:microsoft.com/office/officeart/2005/8/layout/orgChart1"/>
    <dgm:cxn modelId="{FD89B265-859C-F24B-895E-C9035DC263F0}" type="presOf" srcId="{9A6E8742-4AA5-4363-847A-365FCB3858C1}" destId="{4AB627A7-9910-4B0C-AC4B-08A53F57C0BC}" srcOrd="0" destOrd="0" presId="urn:microsoft.com/office/officeart/2005/8/layout/orgChart1"/>
    <dgm:cxn modelId="{04611340-35EF-BD4C-BB48-046D82B6C0D1}" type="presOf" srcId="{0B3578B2-2401-44F3-B6A6-9A5842130A69}" destId="{A29E2C14-AD09-44D7-8BFC-BE88A0876AAD}" srcOrd="1"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A700E89D-F0AC-5D4C-911E-283AFC9CF666}" type="presOf" srcId="{FBE1A10C-8A63-4DF7-B72C-EC3CC950916D}" destId="{BAF5D6AC-5824-458C-9C60-7C804E4FA151}" srcOrd="0" destOrd="0" presId="urn:microsoft.com/office/officeart/2005/8/layout/orgChart1"/>
    <dgm:cxn modelId="{0BA23AFE-D930-7A49-8760-48A1247A5205}" type="presOf" srcId="{E889037C-A3D3-4D8D-AB53-0DD043C5A0FF}" destId="{96E02A3D-C2E6-4291-AABA-7559B22EE74C}" srcOrd="1" destOrd="0" presId="urn:microsoft.com/office/officeart/2005/8/layout/orgChart1"/>
    <dgm:cxn modelId="{98257011-3F89-2340-A45E-CA24156E041B}" type="presOf" srcId="{B3247C0D-04CD-4366-8A95-38062C3FA1F6}" destId="{823D1F9E-25E9-403B-9DA1-565650FDE5BD}"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FE0266E2-6AE7-B14D-8D4D-F06A0D59B490}" type="presOf" srcId="{7B14765E-FF6B-4D3C-A8A2-30D0689CCA40}" destId="{FFE583AC-4819-4792-9EAB-950A78BC27C8}" srcOrd="0" destOrd="0" presId="urn:microsoft.com/office/officeart/2005/8/layout/orgChart1"/>
    <dgm:cxn modelId="{FEC0E475-CD22-B74C-8565-5A85BEF6ECF3}" type="presOf" srcId="{312D6E9E-7862-41A5-A480-44B39C45B89E}" destId="{6C997318-D06E-4260-A2AA-5B56DEC1EC01}" srcOrd="0" destOrd="0" presId="urn:microsoft.com/office/officeart/2005/8/layout/orgChart1"/>
    <dgm:cxn modelId="{6515543A-9700-7249-8C33-6439BBFC4D5D}" type="presOf" srcId="{92D0D8A2-06A3-4260-9BFE-7383A78A3B48}" destId="{7338DCEF-EC7A-4DC1-B92B-62936F979CE4}" srcOrd="1" destOrd="0" presId="urn:microsoft.com/office/officeart/2005/8/layout/orgChart1"/>
    <dgm:cxn modelId="{F5EF8AA3-ECDB-2145-9F35-6A2739CEFDCA}" type="presOf" srcId="{6855E587-E01B-48FD-9453-C613788264ED}" destId="{87FE0ACB-78F2-49F9-8257-F4247155DB9F}" srcOrd="0" destOrd="0" presId="urn:microsoft.com/office/officeart/2005/8/layout/orgChart1"/>
    <dgm:cxn modelId="{7E1E1776-48CC-DE42-A950-3FB894E75ADC}" type="presOf" srcId="{EDEC7877-0A38-44D9-9DA9-1B0236211F85}" destId="{529BA727-1CA4-4416-9D64-B10D43935794}"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C6C33A8F-D5A2-664F-977E-6A397D5101E1}" type="presOf" srcId="{C0FAD887-DBB6-4974-8A53-2C3724305B3E}" destId="{8E098698-EFD3-4396-98D6-10BBF2A1FDAB}" srcOrd="1"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1C73B88A-7FBB-8E41-9E94-7A81642CB942}" type="presOf" srcId="{F44A82A2-8636-4CF6-AFB5-59F2A55CE0D0}" destId="{01220EAA-80DC-47E4-8C9F-6657BAEEEE07}" srcOrd="0" destOrd="0" presId="urn:microsoft.com/office/officeart/2005/8/layout/orgChart1"/>
    <dgm:cxn modelId="{0F0034A3-4507-2346-9294-A18C1CD510A0}" type="presOf" srcId="{A7724503-BF25-4223-B8ED-CBB4AADD7D11}" destId="{F35C0F39-EE8D-46C3-9264-1F741373A945}" srcOrd="0" destOrd="0" presId="urn:microsoft.com/office/officeart/2005/8/layout/orgChart1"/>
    <dgm:cxn modelId="{7435C5EB-2BE4-1D47-BD20-C7C8F594320A}" type="presOf" srcId="{A7E6F5B0-492D-42EB-BB54-1844FB3DFA8A}" destId="{C5C3613B-ACEA-481F-99D8-292A04381F4B}"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41C2C702-5331-4BFD-836C-D60C9E5509CA}" srcId="{26F54C6C-22D2-4AC8-854B-1E5AA108D852}" destId="{92D0D8A2-06A3-4260-9BFE-7383A78A3B48}" srcOrd="3" destOrd="0" parTransId="{E061FFB1-B366-4884-8B99-333E7EAAD421}" sibTransId="{3B855BC0-71A1-4B9F-81AC-1BDEAEF37950}"/>
    <dgm:cxn modelId="{BF99E127-962F-EC43-8EBA-3D70E780567B}" type="presOf" srcId="{26F54C6C-22D2-4AC8-854B-1E5AA108D852}" destId="{EA2F2394-D6F1-4233-886E-C253FFD40D7E}" srcOrd="1" destOrd="0" presId="urn:microsoft.com/office/officeart/2005/8/layout/orgChart1"/>
    <dgm:cxn modelId="{C1C64FA8-8FE0-CA4C-9FA8-8596DC23E834}" type="presOf" srcId="{69EAB4E7-311D-4451-8F91-EC543539DA76}" destId="{FDB19206-3A33-46F1-8C39-AE8506DEAEC1}" srcOrd="0" destOrd="0" presId="urn:microsoft.com/office/officeart/2005/8/layout/orgChart1"/>
    <dgm:cxn modelId="{0984D61F-ADF7-4E48-9883-BB760C1D3142}" type="presOf" srcId="{01D9E724-84C2-4A21-BDD5-3C4EBB334E9C}" destId="{9EEFEEF8-6090-474B-8663-B5542EF799E7}"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E626C18A-40FD-1844-939A-2A7EE31BE066}" type="presOf" srcId="{7C47D0E1-54B5-437C-B873-F4DE6E899D85}" destId="{44F78121-67A9-4736-BE52-8C3FFB93F80B}" srcOrd="0" destOrd="0" presId="urn:microsoft.com/office/officeart/2005/8/layout/orgChart1"/>
    <dgm:cxn modelId="{DF631D11-8FCB-4521-9C3E-BC46345A6E61}" srcId="{CBDB2BAA-719F-4D0C-8B00-A2C6A9EE6641}" destId="{E889037C-A3D3-4D8D-AB53-0DD043C5A0FF}" srcOrd="3" destOrd="0" parTransId="{A7E6F5B0-492D-42EB-BB54-1844FB3DFA8A}" sibTransId="{79770E3D-DCDE-497E-A49D-0F1E8D7D3102}"/>
    <dgm:cxn modelId="{DDA00A47-E0A3-AB48-B97A-EBB0A92A79F4}" type="presOf" srcId="{92D0D8A2-06A3-4260-9BFE-7383A78A3B48}" destId="{FAB9C136-28D8-469E-B782-C9BA2A21CE49}" srcOrd="0" destOrd="0" presId="urn:microsoft.com/office/officeart/2005/8/layout/orgChart1"/>
    <dgm:cxn modelId="{4D1AD050-E1E0-614C-A7E8-955565D7F116}" type="presOf" srcId="{96EC67AD-5E16-4599-9EDF-793EEA06D081}" destId="{B61D5F0A-1ED1-4C71-82EF-38A20149DF4B}" srcOrd="0" destOrd="0" presId="urn:microsoft.com/office/officeart/2005/8/layout/orgChart1"/>
    <dgm:cxn modelId="{F364BF2E-5B99-5045-AD03-D654C3585188}" type="presOf" srcId="{03523964-EA0D-4F86-97F9-4267106E1032}" destId="{69200C85-888E-4204-A20F-469F6D89F117}" srcOrd="0" destOrd="0" presId="urn:microsoft.com/office/officeart/2005/8/layout/orgChart1"/>
    <dgm:cxn modelId="{F09044E3-1651-5446-8D2F-30A3FF716920}" type="presOf" srcId="{EDEC7877-0A38-44D9-9DA9-1B0236211F85}" destId="{649CD2F1-F54C-45B6-BD08-01BD209612A7}" srcOrd="1" destOrd="0" presId="urn:microsoft.com/office/officeart/2005/8/layout/orgChart1"/>
    <dgm:cxn modelId="{AF0DBE8C-2A84-6D46-8566-B49593D733DA}" type="presOf" srcId="{CBDB2BAA-719F-4D0C-8B00-A2C6A9EE6641}" destId="{B1C67B47-2B79-465D-BE13-D8967E594A0F}" srcOrd="0" destOrd="0" presId="urn:microsoft.com/office/officeart/2005/8/layout/orgChart1"/>
    <dgm:cxn modelId="{84E40590-7E75-4C43-A300-3740A705B176}" type="presOf" srcId="{2A516738-9763-408F-8CA2-A1CC96B3E1F1}" destId="{FC47DFD5-1D7F-48DF-8FA0-82EBFB6835F0}" srcOrd="1"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436799F9-27DD-43BB-A4CD-D7D1D0AC4F8A}" srcId="{6855E587-E01B-48FD-9453-C613788264ED}" destId="{69EAB4E7-311D-4451-8F91-EC543539DA76}" srcOrd="1" destOrd="0" parTransId="{E6210107-0D70-469D-A87A-D89299DD2F9D}" sibTransId="{EDEDAEBC-5AE1-4AB1-BB9A-88A61612142F}"/>
    <dgm:cxn modelId="{8BF1089A-E37B-504A-9EFB-251E1258C7A3}" type="presOf" srcId="{860B9FC7-3A1C-4826-A3AD-9D3EF37538A0}" destId="{DF69A084-2D95-43C4-8E6A-E874136CA319}" srcOrd="1" destOrd="0" presId="urn:microsoft.com/office/officeart/2005/8/layout/orgChart1"/>
    <dgm:cxn modelId="{1911D052-522A-0044-8B09-AF2A013FF75E}" type="presOf" srcId="{BF3189F0-B6B4-4C89-B823-9C6337066EB6}" destId="{34B357D4-CB17-44D0-BC5E-A1F404BED0E9}" srcOrd="0" destOrd="0" presId="urn:microsoft.com/office/officeart/2005/8/layout/orgChart1"/>
    <dgm:cxn modelId="{7B0D4735-29B3-0748-A094-8DEB984BC2DA}" type="presOf" srcId="{6855E587-E01B-48FD-9453-C613788264ED}" destId="{705F98E8-4EA2-46B9-9041-38252CC5E1FF}" srcOrd="1" destOrd="0" presId="urn:microsoft.com/office/officeart/2005/8/layout/orgChart1"/>
    <dgm:cxn modelId="{0A73C4C1-DEA3-F847-9C32-44AB00E461FB}" type="presOf" srcId="{0B3578B2-2401-44F3-B6A6-9A5842130A69}" destId="{895B8723-5F5C-4397-B195-CD0E638B613F}" srcOrd="0" destOrd="0" presId="urn:microsoft.com/office/officeart/2005/8/layout/orgChart1"/>
    <dgm:cxn modelId="{E99AFD2D-32A6-2E41-A2EB-1BF984146939}" type="presParOf" srcId="{823D1F9E-25E9-403B-9DA1-565650FDE5BD}" destId="{325E35BC-FAE5-4956-BEC4-51E9CF7FE7C1}" srcOrd="0" destOrd="0" presId="urn:microsoft.com/office/officeart/2005/8/layout/orgChart1"/>
    <dgm:cxn modelId="{3BDB764F-DF15-EE46-86DF-E222D63B27A9}" type="presParOf" srcId="{325E35BC-FAE5-4956-BEC4-51E9CF7FE7C1}" destId="{1EE7396A-6748-4020-8311-B3903EF2EF44}" srcOrd="0" destOrd="0" presId="urn:microsoft.com/office/officeart/2005/8/layout/orgChart1"/>
    <dgm:cxn modelId="{79C253D5-2F1B-9F4C-B92A-6644823AE044}" type="presParOf" srcId="{1EE7396A-6748-4020-8311-B3903EF2EF44}" destId="{B1C67B47-2B79-465D-BE13-D8967E594A0F}" srcOrd="0" destOrd="0" presId="urn:microsoft.com/office/officeart/2005/8/layout/orgChart1"/>
    <dgm:cxn modelId="{C665A60C-63C8-5940-ABBA-DCE4C55CFA5B}" type="presParOf" srcId="{1EE7396A-6748-4020-8311-B3903EF2EF44}" destId="{0BE6572F-1C3B-40FC-BB37-65E42F6B1361}" srcOrd="1" destOrd="0" presId="urn:microsoft.com/office/officeart/2005/8/layout/orgChart1"/>
    <dgm:cxn modelId="{DABAC3AA-A62A-2449-AE67-796D1CB951D0}" type="presParOf" srcId="{325E35BC-FAE5-4956-BEC4-51E9CF7FE7C1}" destId="{2C6C7AA4-8428-4066-9468-370ED013983C}" srcOrd="1" destOrd="0" presId="urn:microsoft.com/office/officeart/2005/8/layout/orgChart1"/>
    <dgm:cxn modelId="{4250D11F-2405-E04D-915B-F4594CF5D94B}" type="presParOf" srcId="{2C6C7AA4-8428-4066-9468-370ED013983C}" destId="{69200C85-888E-4204-A20F-469F6D89F117}" srcOrd="0" destOrd="0" presId="urn:microsoft.com/office/officeart/2005/8/layout/orgChart1"/>
    <dgm:cxn modelId="{990C9DF1-2722-7E44-8C10-659867C44D14}" type="presParOf" srcId="{2C6C7AA4-8428-4066-9468-370ED013983C}" destId="{B863BBD6-37DA-4598-980F-676F42C7E150}" srcOrd="1" destOrd="0" presId="urn:microsoft.com/office/officeart/2005/8/layout/orgChart1"/>
    <dgm:cxn modelId="{D187C68E-08F5-6C41-8753-252690210412}" type="presParOf" srcId="{B863BBD6-37DA-4598-980F-676F42C7E150}" destId="{4AA4BC3F-661D-414E-AF9E-C3161B20159A}" srcOrd="0" destOrd="0" presId="urn:microsoft.com/office/officeart/2005/8/layout/orgChart1"/>
    <dgm:cxn modelId="{022CD616-C4BD-524E-A974-E1EFFB80D41E}" type="presParOf" srcId="{4AA4BC3F-661D-414E-AF9E-C3161B20159A}" destId="{8C7FA9D2-639D-4B2D-B38E-469CF6802654}" srcOrd="0" destOrd="0" presId="urn:microsoft.com/office/officeart/2005/8/layout/orgChart1"/>
    <dgm:cxn modelId="{DD1468EB-7539-3F41-8DD6-C853D39007CE}" type="presParOf" srcId="{4AA4BC3F-661D-414E-AF9E-C3161B20159A}" destId="{45EE3544-96F2-447D-B32C-89E851E494BD}" srcOrd="1" destOrd="0" presId="urn:microsoft.com/office/officeart/2005/8/layout/orgChart1"/>
    <dgm:cxn modelId="{A9598C4A-1AC5-2B4B-8320-FDED756933BE}" type="presParOf" srcId="{B863BBD6-37DA-4598-980F-676F42C7E150}" destId="{70A7C5EE-270E-4352-8C81-4DC9E893C0A7}" srcOrd="1" destOrd="0" presId="urn:microsoft.com/office/officeart/2005/8/layout/orgChart1"/>
    <dgm:cxn modelId="{187F0BAF-D042-8A45-9E35-43129D947FC8}" type="presParOf" srcId="{70A7C5EE-270E-4352-8C81-4DC9E893C0A7}" destId="{F01386A2-1E3E-4A92-9667-33A210E3D948}" srcOrd="0" destOrd="0" presId="urn:microsoft.com/office/officeart/2005/8/layout/orgChart1"/>
    <dgm:cxn modelId="{677206CA-9135-2740-B1D2-02713029033D}" type="presParOf" srcId="{70A7C5EE-270E-4352-8C81-4DC9E893C0A7}" destId="{E0879F03-C16D-4F48-8DC4-422863C1A587}" srcOrd="1" destOrd="0" presId="urn:microsoft.com/office/officeart/2005/8/layout/orgChart1"/>
    <dgm:cxn modelId="{C655432F-A2F3-6E45-A4A3-DD6245810EF0}" type="presParOf" srcId="{E0879F03-C16D-4F48-8DC4-422863C1A587}" destId="{FE190624-AFC9-4ECE-9B38-BD501A1A05FB}" srcOrd="0" destOrd="0" presId="urn:microsoft.com/office/officeart/2005/8/layout/orgChart1"/>
    <dgm:cxn modelId="{885318D3-CC21-8E4F-BC76-B2C668722FE7}" type="presParOf" srcId="{FE190624-AFC9-4ECE-9B38-BD501A1A05FB}" destId="{87FE0ACB-78F2-49F9-8257-F4247155DB9F}" srcOrd="0" destOrd="0" presId="urn:microsoft.com/office/officeart/2005/8/layout/orgChart1"/>
    <dgm:cxn modelId="{1AA8E46B-52B9-4541-844E-C7CB6368BF75}" type="presParOf" srcId="{FE190624-AFC9-4ECE-9B38-BD501A1A05FB}" destId="{705F98E8-4EA2-46B9-9041-38252CC5E1FF}" srcOrd="1" destOrd="0" presId="urn:microsoft.com/office/officeart/2005/8/layout/orgChart1"/>
    <dgm:cxn modelId="{1EA7F095-08C5-5240-8860-227CE945A765}" type="presParOf" srcId="{E0879F03-C16D-4F48-8DC4-422863C1A587}" destId="{C8BBC662-1F2B-4D7F-B9B9-83494EF4FBC6}" srcOrd="1" destOrd="0" presId="urn:microsoft.com/office/officeart/2005/8/layout/orgChart1"/>
    <dgm:cxn modelId="{04FBCC51-4244-DD42-BBF9-0AAEE696E55E}" type="presParOf" srcId="{C8BBC662-1F2B-4D7F-B9B9-83494EF4FBC6}" destId="{6C997318-D06E-4260-A2AA-5B56DEC1EC01}" srcOrd="0" destOrd="0" presId="urn:microsoft.com/office/officeart/2005/8/layout/orgChart1"/>
    <dgm:cxn modelId="{C3C28410-AFDF-ED40-A0D6-3AADAF46B16C}" type="presParOf" srcId="{C8BBC662-1F2B-4D7F-B9B9-83494EF4FBC6}" destId="{864ACB28-9B6B-4ACD-932E-A800EE5A58A5}" srcOrd="1" destOrd="0" presId="urn:microsoft.com/office/officeart/2005/8/layout/orgChart1"/>
    <dgm:cxn modelId="{FF9824A5-63FF-B441-9256-5BED665AA853}" type="presParOf" srcId="{864ACB28-9B6B-4ACD-932E-A800EE5A58A5}" destId="{6D2A1DEB-944C-4A99-BE1C-34C3521BBE79}" srcOrd="0" destOrd="0" presId="urn:microsoft.com/office/officeart/2005/8/layout/orgChart1"/>
    <dgm:cxn modelId="{ECDFED58-C5E5-8A4A-AB14-EE01ED751D69}" type="presParOf" srcId="{6D2A1DEB-944C-4A99-BE1C-34C3521BBE79}" destId="{3998C496-CED5-4A4D-BEB9-469B460721CD}" srcOrd="0" destOrd="0" presId="urn:microsoft.com/office/officeart/2005/8/layout/orgChart1"/>
    <dgm:cxn modelId="{6444E218-40B5-3C47-B225-7F98167177D5}" type="presParOf" srcId="{6D2A1DEB-944C-4A99-BE1C-34C3521BBE79}" destId="{D174F96E-F5E0-41C4-AF79-7C066FDEA877}" srcOrd="1" destOrd="0" presId="urn:microsoft.com/office/officeart/2005/8/layout/orgChart1"/>
    <dgm:cxn modelId="{9952441F-A738-3747-B28F-2A9F3F615424}" type="presParOf" srcId="{864ACB28-9B6B-4ACD-932E-A800EE5A58A5}" destId="{0E6B36E4-753C-47EF-A000-1420A265B248}" srcOrd="1" destOrd="0" presId="urn:microsoft.com/office/officeart/2005/8/layout/orgChart1"/>
    <dgm:cxn modelId="{2D22CDDB-487A-C04C-991D-982CA33FDAA3}" type="presParOf" srcId="{864ACB28-9B6B-4ACD-932E-A800EE5A58A5}" destId="{E4E078B1-1E68-4C4C-9080-C2BFFAD511A5}" srcOrd="2" destOrd="0" presId="urn:microsoft.com/office/officeart/2005/8/layout/orgChart1"/>
    <dgm:cxn modelId="{85D4C7DB-BD8C-F243-85AE-DA7408F4CFD0}" type="presParOf" srcId="{C8BBC662-1F2B-4D7F-B9B9-83494EF4FBC6}" destId="{0AB92669-D077-4E07-A53F-D357000BB5D0}" srcOrd="2" destOrd="0" presId="urn:microsoft.com/office/officeart/2005/8/layout/orgChart1"/>
    <dgm:cxn modelId="{3D832241-8681-494D-8A0E-0BB6AAE80487}" type="presParOf" srcId="{C8BBC662-1F2B-4D7F-B9B9-83494EF4FBC6}" destId="{CF18A046-DB8D-4BD0-B3B6-482A5D4C95C6}" srcOrd="3" destOrd="0" presId="urn:microsoft.com/office/officeart/2005/8/layout/orgChart1"/>
    <dgm:cxn modelId="{A6E8E9C2-64A5-0D44-8D4F-FBD9BD421165}" type="presParOf" srcId="{CF18A046-DB8D-4BD0-B3B6-482A5D4C95C6}" destId="{988B7B8F-B10F-4490-9729-02E7FE8C8C3D}" srcOrd="0" destOrd="0" presId="urn:microsoft.com/office/officeart/2005/8/layout/orgChart1"/>
    <dgm:cxn modelId="{8DAFEAE3-194B-424D-92FB-9C173CA5551E}" type="presParOf" srcId="{988B7B8F-B10F-4490-9729-02E7FE8C8C3D}" destId="{FDB19206-3A33-46F1-8C39-AE8506DEAEC1}" srcOrd="0" destOrd="0" presId="urn:microsoft.com/office/officeart/2005/8/layout/orgChart1"/>
    <dgm:cxn modelId="{61E336D1-9E74-7E4D-9899-C29C2D88C629}" type="presParOf" srcId="{988B7B8F-B10F-4490-9729-02E7FE8C8C3D}" destId="{8F9D884F-EABA-4C15-BE38-5FE522FDD0C8}" srcOrd="1" destOrd="0" presId="urn:microsoft.com/office/officeart/2005/8/layout/orgChart1"/>
    <dgm:cxn modelId="{B066E2B2-8572-614B-BE81-56DDD91BD873}" type="presParOf" srcId="{CF18A046-DB8D-4BD0-B3B6-482A5D4C95C6}" destId="{2B03679B-4116-48CF-AC02-FAE1CD0FC475}" srcOrd="1" destOrd="0" presId="urn:microsoft.com/office/officeart/2005/8/layout/orgChart1"/>
    <dgm:cxn modelId="{B2FA7CE8-3E9C-7741-A433-4DB1EE169C1C}" type="presParOf" srcId="{CF18A046-DB8D-4BD0-B3B6-482A5D4C95C6}" destId="{71BA3B2F-D25B-4086-84CA-71ED40C65A38}" srcOrd="2" destOrd="0" presId="urn:microsoft.com/office/officeart/2005/8/layout/orgChart1"/>
    <dgm:cxn modelId="{5B531306-8FFB-3447-8424-11E2CD31C7DA}" type="presParOf" srcId="{E0879F03-C16D-4F48-8DC4-422863C1A587}" destId="{C404EFD2-237B-4EB8-9C14-879E5B5B3AA0}" srcOrd="2" destOrd="0" presId="urn:microsoft.com/office/officeart/2005/8/layout/orgChart1"/>
    <dgm:cxn modelId="{BD358D6A-B2AC-0C48-9C0D-E8B4A911A877}" type="presParOf" srcId="{70A7C5EE-270E-4352-8C81-4DC9E893C0A7}" destId="{4AB627A7-9910-4B0C-AC4B-08A53F57C0BC}" srcOrd="2" destOrd="0" presId="urn:microsoft.com/office/officeart/2005/8/layout/orgChart1"/>
    <dgm:cxn modelId="{DC85B94E-7DAC-504E-85C4-1814F18D172B}" type="presParOf" srcId="{70A7C5EE-270E-4352-8C81-4DC9E893C0A7}" destId="{9D7EF4CF-8787-4D09-8FBD-3CB767E5AB45}" srcOrd="3" destOrd="0" presId="urn:microsoft.com/office/officeart/2005/8/layout/orgChart1"/>
    <dgm:cxn modelId="{76414C14-1B19-274B-A612-8327B7C70EAA}" type="presParOf" srcId="{9D7EF4CF-8787-4D09-8FBD-3CB767E5AB45}" destId="{08BED996-BCC3-4B1F-B53A-77B78B644046}" srcOrd="0" destOrd="0" presId="urn:microsoft.com/office/officeart/2005/8/layout/orgChart1"/>
    <dgm:cxn modelId="{4C09FDA3-C0D7-3842-9FA7-CF2DCE070004}" type="presParOf" srcId="{08BED996-BCC3-4B1F-B53A-77B78B644046}" destId="{F477F4B4-A5F9-4609-8768-1707D104CEDE}" srcOrd="0" destOrd="0" presId="urn:microsoft.com/office/officeart/2005/8/layout/orgChart1"/>
    <dgm:cxn modelId="{B6CAEC8F-F1BB-8445-A633-5AA401D6D5A5}" type="presParOf" srcId="{08BED996-BCC3-4B1F-B53A-77B78B644046}" destId="{FC47DFD5-1D7F-48DF-8FA0-82EBFB6835F0}" srcOrd="1" destOrd="0" presId="urn:microsoft.com/office/officeart/2005/8/layout/orgChart1"/>
    <dgm:cxn modelId="{3803736D-EEDA-AB47-A6D1-FA664FB0CCD2}" type="presParOf" srcId="{9D7EF4CF-8787-4D09-8FBD-3CB767E5AB45}" destId="{082AE7E2-5996-4AB4-AF94-3C3F47CD8614}" srcOrd="1" destOrd="0" presId="urn:microsoft.com/office/officeart/2005/8/layout/orgChart1"/>
    <dgm:cxn modelId="{6B43422A-687E-4949-ABDC-E3BBFF92EB1F}" type="presParOf" srcId="{082AE7E2-5996-4AB4-AF94-3C3F47CD8614}" destId="{01220EAA-80DC-47E4-8C9F-6657BAEEEE07}" srcOrd="0" destOrd="0" presId="urn:microsoft.com/office/officeart/2005/8/layout/orgChart1"/>
    <dgm:cxn modelId="{7C8A10CC-F6D9-BB47-8E96-484EDA0DDDAF}" type="presParOf" srcId="{082AE7E2-5996-4AB4-AF94-3C3F47CD8614}" destId="{1F027A28-2BA0-4BA7-97E3-E41D89FE47A3}" srcOrd="1" destOrd="0" presId="urn:microsoft.com/office/officeart/2005/8/layout/orgChart1"/>
    <dgm:cxn modelId="{551C6A08-0937-3546-9449-0F640A158D59}" type="presParOf" srcId="{1F027A28-2BA0-4BA7-97E3-E41D89FE47A3}" destId="{08176987-8ACF-4F92-9DC4-76A232AEB135}" srcOrd="0" destOrd="0" presId="urn:microsoft.com/office/officeart/2005/8/layout/orgChart1"/>
    <dgm:cxn modelId="{B6F76BD3-D8A8-4B40-A934-58994549698B}" type="presParOf" srcId="{08176987-8ACF-4F92-9DC4-76A232AEB135}" destId="{529BA727-1CA4-4416-9D64-B10D43935794}" srcOrd="0" destOrd="0" presId="urn:microsoft.com/office/officeart/2005/8/layout/orgChart1"/>
    <dgm:cxn modelId="{4B917CBC-508E-6A46-ABE2-B48A49D632E9}" type="presParOf" srcId="{08176987-8ACF-4F92-9DC4-76A232AEB135}" destId="{649CD2F1-F54C-45B6-BD08-01BD209612A7}" srcOrd="1" destOrd="0" presId="urn:microsoft.com/office/officeart/2005/8/layout/orgChart1"/>
    <dgm:cxn modelId="{51D964C2-B70B-F545-87DC-EEF6F866746A}" type="presParOf" srcId="{1F027A28-2BA0-4BA7-97E3-E41D89FE47A3}" destId="{308476CF-4478-41ED-B6C1-BC7971E201AC}" srcOrd="1" destOrd="0" presId="urn:microsoft.com/office/officeart/2005/8/layout/orgChart1"/>
    <dgm:cxn modelId="{C656F4C7-FF6A-3941-963E-05EEC6971A45}" type="presParOf" srcId="{1F027A28-2BA0-4BA7-97E3-E41D89FE47A3}" destId="{857BD75C-72AD-4846-91DE-D530D89FEB25}" srcOrd="2" destOrd="0" presId="urn:microsoft.com/office/officeart/2005/8/layout/orgChart1"/>
    <dgm:cxn modelId="{2B9C0D43-1E17-8542-8D25-39CE5DEB9AA0}" type="presParOf" srcId="{082AE7E2-5996-4AB4-AF94-3C3F47CD8614}" destId="{B61D5F0A-1ED1-4C71-82EF-38A20149DF4B}" srcOrd="2" destOrd="0" presId="urn:microsoft.com/office/officeart/2005/8/layout/orgChart1"/>
    <dgm:cxn modelId="{2ED13479-73A2-084F-B8B5-8E646B288E4B}" type="presParOf" srcId="{082AE7E2-5996-4AB4-AF94-3C3F47CD8614}" destId="{EAA57F87-3809-4F92-953E-622749163375}" srcOrd="3" destOrd="0" presId="urn:microsoft.com/office/officeart/2005/8/layout/orgChart1"/>
    <dgm:cxn modelId="{58520575-B685-8340-A182-D4FD5681186B}" type="presParOf" srcId="{EAA57F87-3809-4F92-953E-622749163375}" destId="{52537ACD-4E24-43F4-A43A-ED88C7DBF01E}" srcOrd="0" destOrd="0" presId="urn:microsoft.com/office/officeart/2005/8/layout/orgChart1"/>
    <dgm:cxn modelId="{8A4441AB-3913-BF47-9B04-6479AC3C48EF}" type="presParOf" srcId="{52537ACD-4E24-43F4-A43A-ED88C7DBF01E}" destId="{FFE583AC-4819-4792-9EAB-950A78BC27C8}" srcOrd="0" destOrd="0" presId="urn:microsoft.com/office/officeart/2005/8/layout/orgChart1"/>
    <dgm:cxn modelId="{11DF887A-3747-2A41-B1D2-5618D4F7CB67}" type="presParOf" srcId="{52537ACD-4E24-43F4-A43A-ED88C7DBF01E}" destId="{35D3427F-C84D-4B0F-8EF8-6444EFD54D27}" srcOrd="1" destOrd="0" presId="urn:microsoft.com/office/officeart/2005/8/layout/orgChart1"/>
    <dgm:cxn modelId="{286058CB-1FA3-2047-8C70-5AD14BEF100D}" type="presParOf" srcId="{EAA57F87-3809-4F92-953E-622749163375}" destId="{C9796240-7D44-467F-9230-69C8769462F8}" srcOrd="1" destOrd="0" presId="urn:microsoft.com/office/officeart/2005/8/layout/orgChart1"/>
    <dgm:cxn modelId="{4078FE21-6733-D642-98AA-B037CB851E42}" type="presParOf" srcId="{EAA57F87-3809-4F92-953E-622749163375}" destId="{9BC94476-B66E-4AB5-B5BB-8685B4348E56}" srcOrd="2" destOrd="0" presId="urn:microsoft.com/office/officeart/2005/8/layout/orgChart1"/>
    <dgm:cxn modelId="{2D1B0A86-D4DA-C444-9990-6FE02D6A7A80}" type="presParOf" srcId="{9D7EF4CF-8787-4D09-8FBD-3CB767E5AB45}" destId="{21A0016B-CEF1-468A-938D-A46BC4E81164}" srcOrd="2" destOrd="0" presId="urn:microsoft.com/office/officeart/2005/8/layout/orgChart1"/>
    <dgm:cxn modelId="{0ADBD3A2-69C6-574C-B893-9D0D2139109A}" type="presParOf" srcId="{B863BBD6-37DA-4598-980F-676F42C7E150}" destId="{F13D2081-90F0-4D3B-BC6D-DB379B0889A6}" srcOrd="2" destOrd="0" presId="urn:microsoft.com/office/officeart/2005/8/layout/orgChart1"/>
    <dgm:cxn modelId="{9EFB1365-CD24-8A48-9272-4E4F0801DB92}" type="presParOf" srcId="{2C6C7AA4-8428-4066-9468-370ED013983C}" destId="{6EDF1684-3F7F-4070-86FA-2ADD8F058707}" srcOrd="2" destOrd="0" presId="urn:microsoft.com/office/officeart/2005/8/layout/orgChart1"/>
    <dgm:cxn modelId="{972D3C2C-4CD2-7E40-9D94-BDCFFB2E2C20}" type="presParOf" srcId="{2C6C7AA4-8428-4066-9468-370ED013983C}" destId="{1BF547F7-22C6-4C89-AD1F-12E70CA0F704}" srcOrd="3" destOrd="0" presId="urn:microsoft.com/office/officeart/2005/8/layout/orgChart1"/>
    <dgm:cxn modelId="{9C591A79-9EE0-DE48-A3CA-0E2A361EA320}" type="presParOf" srcId="{1BF547F7-22C6-4C89-AD1F-12E70CA0F704}" destId="{EDB028DB-6322-438E-9AE6-23DAE1D92B41}" srcOrd="0" destOrd="0" presId="urn:microsoft.com/office/officeart/2005/8/layout/orgChart1"/>
    <dgm:cxn modelId="{41B0636A-0149-2D4D-9A97-B5E23696887E}" type="presParOf" srcId="{EDB028DB-6322-438E-9AE6-23DAE1D92B41}" destId="{E3F62503-3C1C-4868-BA0B-CA7895AB5EAF}" srcOrd="0" destOrd="0" presId="urn:microsoft.com/office/officeart/2005/8/layout/orgChart1"/>
    <dgm:cxn modelId="{F6B4723A-F5CC-2D41-8F09-583BFF73CBB4}" type="presParOf" srcId="{EDB028DB-6322-438E-9AE6-23DAE1D92B41}" destId="{EA2F2394-D6F1-4233-886E-C253FFD40D7E}" srcOrd="1" destOrd="0" presId="urn:microsoft.com/office/officeart/2005/8/layout/orgChart1"/>
    <dgm:cxn modelId="{159FA066-6ADE-1C4A-9A1F-2221A5B667FB}" type="presParOf" srcId="{1BF547F7-22C6-4C89-AD1F-12E70CA0F704}" destId="{11D78422-BA30-4FEF-817B-FA5FADF19232}" srcOrd="1" destOrd="0" presId="urn:microsoft.com/office/officeart/2005/8/layout/orgChart1"/>
    <dgm:cxn modelId="{D80AAEFE-D24F-5D44-BFB3-714EECED9D2E}" type="presParOf" srcId="{11D78422-BA30-4FEF-817B-FA5FADF19232}" destId="{44F78121-67A9-4736-BE52-8C3FFB93F80B}" srcOrd="0" destOrd="0" presId="urn:microsoft.com/office/officeart/2005/8/layout/orgChart1"/>
    <dgm:cxn modelId="{105E3D6B-A758-CB4B-8375-C0D04CAD5466}" type="presParOf" srcId="{11D78422-BA30-4FEF-817B-FA5FADF19232}" destId="{22FEFE29-2392-4230-A910-15514E829C8D}" srcOrd="1" destOrd="0" presId="urn:microsoft.com/office/officeart/2005/8/layout/orgChart1"/>
    <dgm:cxn modelId="{38D3BF6F-6127-FF40-85A8-560AE830C92E}" type="presParOf" srcId="{22FEFE29-2392-4230-A910-15514E829C8D}" destId="{F075753D-D68B-4F42-8BD8-7CAE819B7AE6}" srcOrd="0" destOrd="0" presId="urn:microsoft.com/office/officeart/2005/8/layout/orgChart1"/>
    <dgm:cxn modelId="{4EA1EFB9-80B8-F847-BC60-E3BEB49B2E87}" type="presParOf" srcId="{F075753D-D68B-4F42-8BD8-7CAE819B7AE6}" destId="{842237A6-422D-4E0A-965E-C03B0CBA2415}" srcOrd="0" destOrd="0" presId="urn:microsoft.com/office/officeart/2005/8/layout/orgChart1"/>
    <dgm:cxn modelId="{EDCA7621-08FD-7041-B116-3A41736D6EBC}" type="presParOf" srcId="{F075753D-D68B-4F42-8BD8-7CAE819B7AE6}" destId="{DF69A084-2D95-43C4-8E6A-E874136CA319}" srcOrd="1" destOrd="0" presId="urn:microsoft.com/office/officeart/2005/8/layout/orgChart1"/>
    <dgm:cxn modelId="{98E8AF79-9891-B846-B403-8E6A61E7DD30}" type="presParOf" srcId="{22FEFE29-2392-4230-A910-15514E829C8D}" destId="{F21FF688-9D94-4BA5-9797-A1930087F42D}" srcOrd="1" destOrd="0" presId="urn:microsoft.com/office/officeart/2005/8/layout/orgChart1"/>
    <dgm:cxn modelId="{7F726B3A-2145-5340-91C8-12636B83A6BD}" type="presParOf" srcId="{22FEFE29-2392-4230-A910-15514E829C8D}" destId="{42BA5530-B774-4FD3-91A9-DE94BCCD8DB1}" srcOrd="2" destOrd="0" presId="urn:microsoft.com/office/officeart/2005/8/layout/orgChart1"/>
    <dgm:cxn modelId="{7528E4A3-10AF-9849-967D-3ACFCFD649D6}" type="presParOf" srcId="{11D78422-BA30-4FEF-817B-FA5FADF19232}" destId="{9EEFEEF8-6090-474B-8663-B5542EF799E7}" srcOrd="2" destOrd="0" presId="urn:microsoft.com/office/officeart/2005/8/layout/orgChart1"/>
    <dgm:cxn modelId="{1CD0F7F3-2EAE-7C4B-AD43-16DE8B09C2AE}" type="presParOf" srcId="{11D78422-BA30-4FEF-817B-FA5FADF19232}" destId="{892AEDCE-074E-40A5-B149-A1A1EDF691B4}" srcOrd="3" destOrd="0" presId="urn:microsoft.com/office/officeart/2005/8/layout/orgChart1"/>
    <dgm:cxn modelId="{C3E4C38A-1026-6744-BA33-1BC7323D1ADD}" type="presParOf" srcId="{892AEDCE-074E-40A5-B149-A1A1EDF691B4}" destId="{C8CE32BE-4D21-4391-9C3B-58A1EF123D19}" srcOrd="0" destOrd="0" presId="urn:microsoft.com/office/officeart/2005/8/layout/orgChart1"/>
    <dgm:cxn modelId="{EA34F879-D7D9-F24E-8AAD-883B75467903}" type="presParOf" srcId="{C8CE32BE-4D21-4391-9C3B-58A1EF123D19}" destId="{34B357D4-CB17-44D0-BC5E-A1F404BED0E9}" srcOrd="0" destOrd="0" presId="urn:microsoft.com/office/officeart/2005/8/layout/orgChart1"/>
    <dgm:cxn modelId="{9F247CBF-DF5D-1549-8387-8A865B11B450}" type="presParOf" srcId="{C8CE32BE-4D21-4391-9C3B-58A1EF123D19}" destId="{C1AA03E1-E294-4ADE-90E6-C7D7073294A4}" srcOrd="1" destOrd="0" presId="urn:microsoft.com/office/officeart/2005/8/layout/orgChart1"/>
    <dgm:cxn modelId="{6A7B24F1-1C47-CF4B-82AC-E090F2483760}" type="presParOf" srcId="{892AEDCE-074E-40A5-B149-A1A1EDF691B4}" destId="{610C78A9-F4D1-4F62-B0EA-6AED1BFAAF75}" srcOrd="1" destOrd="0" presId="urn:microsoft.com/office/officeart/2005/8/layout/orgChart1"/>
    <dgm:cxn modelId="{CE0E199B-71C2-124D-B620-AAE91665F040}" type="presParOf" srcId="{892AEDCE-074E-40A5-B149-A1A1EDF691B4}" destId="{2B06C957-FD32-448F-9500-2D25772E0B92}" srcOrd="2" destOrd="0" presId="urn:microsoft.com/office/officeart/2005/8/layout/orgChart1"/>
    <dgm:cxn modelId="{6331C73A-00CB-5842-8311-CA4F00001FD2}" type="presParOf" srcId="{11D78422-BA30-4FEF-817B-FA5FADF19232}" destId="{F35C0F39-EE8D-46C3-9264-1F741373A945}" srcOrd="4" destOrd="0" presId="urn:microsoft.com/office/officeart/2005/8/layout/orgChart1"/>
    <dgm:cxn modelId="{593FF37E-3659-BD44-AB44-05AD8B37545A}" type="presParOf" srcId="{11D78422-BA30-4FEF-817B-FA5FADF19232}" destId="{3B30699A-0155-437A-A825-F74646B527DC}" srcOrd="5" destOrd="0" presId="urn:microsoft.com/office/officeart/2005/8/layout/orgChart1"/>
    <dgm:cxn modelId="{46395885-E2FF-2449-AD19-0F080C040499}" type="presParOf" srcId="{3B30699A-0155-437A-A825-F74646B527DC}" destId="{3E102DB0-92A8-4DAF-8F08-D1B329C5D88D}" srcOrd="0" destOrd="0" presId="urn:microsoft.com/office/officeart/2005/8/layout/orgChart1"/>
    <dgm:cxn modelId="{E4FF0A21-925B-2043-93E1-BB3F233B8885}" type="presParOf" srcId="{3E102DB0-92A8-4DAF-8F08-D1B329C5D88D}" destId="{D8363144-0115-429E-8DEA-FC31AE00503E}" srcOrd="0" destOrd="0" presId="urn:microsoft.com/office/officeart/2005/8/layout/orgChart1"/>
    <dgm:cxn modelId="{6FB37D83-319A-3A4A-96CC-8443957310D1}" type="presParOf" srcId="{3E102DB0-92A8-4DAF-8F08-D1B329C5D88D}" destId="{8E098698-EFD3-4396-98D6-10BBF2A1FDAB}" srcOrd="1" destOrd="0" presId="urn:microsoft.com/office/officeart/2005/8/layout/orgChart1"/>
    <dgm:cxn modelId="{FE69E912-F976-AF4A-B8B4-4D06DEC6B36F}" type="presParOf" srcId="{3B30699A-0155-437A-A825-F74646B527DC}" destId="{C0BA356E-B1FD-46AD-BD0F-5778D3AD8121}" srcOrd="1" destOrd="0" presId="urn:microsoft.com/office/officeart/2005/8/layout/orgChart1"/>
    <dgm:cxn modelId="{E9D4EF97-6B23-5D42-905E-A4B219E73FCF}" type="presParOf" srcId="{3B30699A-0155-437A-A825-F74646B527DC}" destId="{85059990-18F8-4EBE-9A1B-6BF1E848D11D}" srcOrd="2" destOrd="0" presId="urn:microsoft.com/office/officeart/2005/8/layout/orgChart1"/>
    <dgm:cxn modelId="{DF96F45F-9E17-8F4E-8BE2-15117F2D80BB}" type="presParOf" srcId="{11D78422-BA30-4FEF-817B-FA5FADF19232}" destId="{8020D335-5F6A-4D98-950A-40D8390CA929}" srcOrd="6" destOrd="0" presId="urn:microsoft.com/office/officeart/2005/8/layout/orgChart1"/>
    <dgm:cxn modelId="{74252EE4-1876-6F40-A1B7-88D0F41AB5E5}" type="presParOf" srcId="{11D78422-BA30-4FEF-817B-FA5FADF19232}" destId="{8262442A-7CD7-41F0-8C43-7FE6D5AE1DD6}" srcOrd="7" destOrd="0" presId="urn:microsoft.com/office/officeart/2005/8/layout/orgChart1"/>
    <dgm:cxn modelId="{DADFB726-6658-1545-838F-A53BB61767FE}" type="presParOf" srcId="{8262442A-7CD7-41F0-8C43-7FE6D5AE1DD6}" destId="{7E5F2D4C-7BA0-43E3-B4F0-ED5EFB5B24A2}" srcOrd="0" destOrd="0" presId="urn:microsoft.com/office/officeart/2005/8/layout/orgChart1"/>
    <dgm:cxn modelId="{A83431F9-CFEC-444B-B747-D34B65584867}" type="presParOf" srcId="{7E5F2D4C-7BA0-43E3-B4F0-ED5EFB5B24A2}" destId="{FAB9C136-28D8-469E-B782-C9BA2A21CE49}" srcOrd="0" destOrd="0" presId="urn:microsoft.com/office/officeart/2005/8/layout/orgChart1"/>
    <dgm:cxn modelId="{E954579A-DE77-3841-AC2F-0836304CC894}" type="presParOf" srcId="{7E5F2D4C-7BA0-43E3-B4F0-ED5EFB5B24A2}" destId="{7338DCEF-EC7A-4DC1-B92B-62936F979CE4}" srcOrd="1" destOrd="0" presId="urn:microsoft.com/office/officeart/2005/8/layout/orgChart1"/>
    <dgm:cxn modelId="{EE22341E-0D92-2346-9257-0883E77F4564}" type="presParOf" srcId="{8262442A-7CD7-41F0-8C43-7FE6D5AE1DD6}" destId="{F9FD9AB0-A5B5-48F8-9FB3-B9A885AA4721}" srcOrd="1" destOrd="0" presId="urn:microsoft.com/office/officeart/2005/8/layout/orgChart1"/>
    <dgm:cxn modelId="{6355AC90-8624-4E4D-B3BA-074DD449F71B}" type="presParOf" srcId="{8262442A-7CD7-41F0-8C43-7FE6D5AE1DD6}" destId="{7747BC19-B204-47B8-9097-8C1F2DF50170}" srcOrd="2" destOrd="0" presId="urn:microsoft.com/office/officeart/2005/8/layout/orgChart1"/>
    <dgm:cxn modelId="{EB823827-8609-C843-8ED6-BC26854B45C1}" type="presParOf" srcId="{1BF547F7-22C6-4C89-AD1F-12E70CA0F704}" destId="{D55A1F41-94A3-44EF-8D81-C77D42CEF1A4}" srcOrd="2" destOrd="0" presId="urn:microsoft.com/office/officeart/2005/8/layout/orgChart1"/>
    <dgm:cxn modelId="{F06FB5C4-9033-DA45-B2EC-50B58CE11EBA}" type="presParOf" srcId="{2C6C7AA4-8428-4066-9468-370ED013983C}" destId="{BAF5D6AC-5824-458C-9C60-7C804E4FA151}" srcOrd="4" destOrd="0" presId="urn:microsoft.com/office/officeart/2005/8/layout/orgChart1"/>
    <dgm:cxn modelId="{56BD5E09-3622-C740-81C3-4401602B49DE}" type="presParOf" srcId="{2C6C7AA4-8428-4066-9468-370ED013983C}" destId="{B8F65AA7-B2A1-4F5A-9AAF-878A83405DCB}" srcOrd="5" destOrd="0" presId="urn:microsoft.com/office/officeart/2005/8/layout/orgChart1"/>
    <dgm:cxn modelId="{2DFADAB7-9E4D-5245-B9E7-E51723EF530C}" type="presParOf" srcId="{B8F65AA7-B2A1-4F5A-9AAF-878A83405DCB}" destId="{B90A2C51-B11B-41EE-AD2E-0458565C72C9}" srcOrd="0" destOrd="0" presId="urn:microsoft.com/office/officeart/2005/8/layout/orgChart1"/>
    <dgm:cxn modelId="{654611CD-9BE7-2B45-84F2-B07ECE01F709}" type="presParOf" srcId="{B90A2C51-B11B-41EE-AD2E-0458565C72C9}" destId="{32FA4A5A-2731-4168-B962-7561F099DF58}" srcOrd="0" destOrd="0" presId="urn:microsoft.com/office/officeart/2005/8/layout/orgChart1"/>
    <dgm:cxn modelId="{9F821315-5A41-1146-B639-B8362659FF27}" type="presParOf" srcId="{B90A2C51-B11B-41EE-AD2E-0458565C72C9}" destId="{DD9CD260-2D57-48CF-82CA-31196DFEF9DF}" srcOrd="1" destOrd="0" presId="urn:microsoft.com/office/officeart/2005/8/layout/orgChart1"/>
    <dgm:cxn modelId="{566DBAEB-0959-E441-9C9A-4068A469064E}" type="presParOf" srcId="{B8F65AA7-B2A1-4F5A-9AAF-878A83405DCB}" destId="{C510645C-619C-4067-A679-FBF33F10F1B3}" srcOrd="1" destOrd="0" presId="urn:microsoft.com/office/officeart/2005/8/layout/orgChart1"/>
    <dgm:cxn modelId="{4778285B-54AA-7F4A-8FD7-C105E4C55BEE}" type="presParOf" srcId="{B8F65AA7-B2A1-4F5A-9AAF-878A83405DCB}" destId="{00E0B568-7C35-4DDC-9273-C57BCFCF3ADF}" srcOrd="2" destOrd="0" presId="urn:microsoft.com/office/officeart/2005/8/layout/orgChart1"/>
    <dgm:cxn modelId="{55B5866D-789F-8E41-9E6F-AF66B78F0A21}" type="presParOf" srcId="{2C6C7AA4-8428-4066-9468-370ED013983C}" destId="{C5C3613B-ACEA-481F-99D8-292A04381F4B}" srcOrd="6" destOrd="0" presId="urn:microsoft.com/office/officeart/2005/8/layout/orgChart1"/>
    <dgm:cxn modelId="{F9F24D9E-D9D4-3D47-841E-D56F3877C874}" type="presParOf" srcId="{2C6C7AA4-8428-4066-9468-370ED013983C}" destId="{A2DA0327-4607-499E-88A2-4E79B62DAB2E}" srcOrd="7" destOrd="0" presId="urn:microsoft.com/office/officeart/2005/8/layout/orgChart1"/>
    <dgm:cxn modelId="{2C5D27A8-473D-ED49-B95B-AEE61632940F}" type="presParOf" srcId="{A2DA0327-4607-499E-88A2-4E79B62DAB2E}" destId="{F2C309BF-1B75-4461-89A1-23BCCBE5BA4F}" srcOrd="0" destOrd="0" presId="urn:microsoft.com/office/officeart/2005/8/layout/orgChart1"/>
    <dgm:cxn modelId="{05EA8070-263B-E84C-80A8-5310F660B689}" type="presParOf" srcId="{F2C309BF-1B75-4461-89A1-23BCCBE5BA4F}" destId="{A2323E5C-B085-4496-A9FB-D508FA0E0D4D}" srcOrd="0" destOrd="0" presId="urn:microsoft.com/office/officeart/2005/8/layout/orgChart1"/>
    <dgm:cxn modelId="{6B0AC0A1-D17A-9146-8FAC-AE04A15AE470}" type="presParOf" srcId="{F2C309BF-1B75-4461-89A1-23BCCBE5BA4F}" destId="{96E02A3D-C2E6-4291-AABA-7559B22EE74C}" srcOrd="1" destOrd="0" presId="urn:microsoft.com/office/officeart/2005/8/layout/orgChart1"/>
    <dgm:cxn modelId="{EEABCF04-C0F6-0841-959D-39947CFA6AFE}" type="presParOf" srcId="{A2DA0327-4607-499E-88A2-4E79B62DAB2E}" destId="{5CFF3290-BC10-4742-AA24-0D5646146B6F}" srcOrd="1" destOrd="0" presId="urn:microsoft.com/office/officeart/2005/8/layout/orgChart1"/>
    <dgm:cxn modelId="{9724C389-CCE2-BE40-AB87-E76725239383}" type="presParOf" srcId="{A2DA0327-4607-499E-88A2-4E79B62DAB2E}" destId="{71E77878-B380-4D21-845F-D63B96BCF8B2}" srcOrd="2" destOrd="0" presId="urn:microsoft.com/office/officeart/2005/8/layout/orgChart1"/>
    <dgm:cxn modelId="{6D4233DD-012D-354A-A151-76162C18E19F}" type="presParOf" srcId="{2C6C7AA4-8428-4066-9468-370ED013983C}" destId="{4C2503C2-7887-4239-9D19-397453C3F813}" srcOrd="8" destOrd="0" presId="urn:microsoft.com/office/officeart/2005/8/layout/orgChart1"/>
    <dgm:cxn modelId="{F4F324EA-4E0B-C049-AFB7-89075CA2D76D}" type="presParOf" srcId="{2C6C7AA4-8428-4066-9468-370ED013983C}" destId="{F04031B7-E201-4543-ACE9-6B903000E08B}" srcOrd="9" destOrd="0" presId="urn:microsoft.com/office/officeart/2005/8/layout/orgChart1"/>
    <dgm:cxn modelId="{360452CA-E95A-9046-9C8E-B8104E91297A}" type="presParOf" srcId="{F04031B7-E201-4543-ACE9-6B903000E08B}" destId="{9DF7DF06-AF1D-42F2-BB6E-6B3A0B852E8A}" srcOrd="0" destOrd="0" presId="urn:microsoft.com/office/officeart/2005/8/layout/orgChart1"/>
    <dgm:cxn modelId="{2AC7CD19-552C-354B-B87C-E0F354ECAC4D}" type="presParOf" srcId="{9DF7DF06-AF1D-42F2-BB6E-6B3A0B852E8A}" destId="{895B8723-5F5C-4397-B195-CD0E638B613F}" srcOrd="0" destOrd="0" presId="urn:microsoft.com/office/officeart/2005/8/layout/orgChart1"/>
    <dgm:cxn modelId="{9C83E619-9190-0947-94FF-3C3CC32BE169}" type="presParOf" srcId="{9DF7DF06-AF1D-42F2-BB6E-6B3A0B852E8A}" destId="{A29E2C14-AD09-44D7-8BFC-BE88A0876AAD}" srcOrd="1" destOrd="0" presId="urn:microsoft.com/office/officeart/2005/8/layout/orgChart1"/>
    <dgm:cxn modelId="{D792AA7A-E5C3-1747-95A3-3231242DBA68}" type="presParOf" srcId="{F04031B7-E201-4543-ACE9-6B903000E08B}" destId="{21667ACD-88C9-4F74-BA3A-8CC5D9A850CF}" srcOrd="1" destOrd="0" presId="urn:microsoft.com/office/officeart/2005/8/layout/orgChart1"/>
    <dgm:cxn modelId="{E7C27E99-6964-D14F-92F5-E0016DA39F20}" type="presParOf" srcId="{F04031B7-E201-4543-ACE9-6B903000E08B}" destId="{F9932099-6414-4650-A4BF-6A8B38CDBD19}" srcOrd="2" destOrd="0" presId="urn:microsoft.com/office/officeart/2005/8/layout/orgChart1"/>
    <dgm:cxn modelId="{80ACD095-2E47-B84D-8A2A-3AA86C56E02C}"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rgbClr val="172DBF"/>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35108">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3C1EB4A4-6761-3A47-AEA2-EEC1918374CB}" type="presOf" srcId="{0B3578B2-2401-44F3-B6A6-9A5842130A69}" destId="{895B8723-5F5C-4397-B195-CD0E638B613F}"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58F69C2F-06AA-43F3-B929-B3BDED2CC398}" srcId="{6855E587-E01B-48FD-9453-C613788264ED}" destId="{8D8DA97E-A2E0-4479-91D6-59FA842AE956}" srcOrd="0" destOrd="0" parTransId="{312D6E9E-7862-41A5-A480-44B39C45B89E}" sibTransId="{70210AB9-E213-400D-807A-03578E771FCF}"/>
    <dgm:cxn modelId="{A23D9C54-2FB8-A043-BD20-4AC675705FEB}" type="presOf" srcId="{36B4D704-4B2A-4364-8AB9-B940815D5AED}" destId="{4C2503C2-7887-4239-9D19-397453C3F813}" srcOrd="0" destOrd="0" presId="urn:microsoft.com/office/officeart/2005/8/layout/orgChart1"/>
    <dgm:cxn modelId="{50E4ED54-0F66-AB42-BFE6-44166CF9B729}" type="presOf" srcId="{312D6E9E-7862-41A5-A480-44B39C45B89E}" destId="{6C997318-D06E-4260-A2AA-5B56DEC1EC01}"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D155ADB-6FCF-413C-B6B8-DB499ECD5E8E}" srcId="{BC97F7D8-5F1E-4E2F-A9E5-21B2189C6FBF}" destId="{2A516738-9763-408F-8CA2-A1CC96B3E1F1}" srcOrd="1" destOrd="0" parTransId="{9A6E8742-4AA5-4363-847A-365FCB3858C1}" sibTransId="{2F349340-B8D5-440D-9029-03DBE69E7E59}"/>
    <dgm:cxn modelId="{E77599C6-3CB1-0440-91E9-E9423AB69342}" type="presOf" srcId="{253AB6A5-02F1-4887-AC1D-D13769F75EE5}" destId="{F01386A2-1E3E-4A92-9667-33A210E3D948}" srcOrd="0" destOrd="0" presId="urn:microsoft.com/office/officeart/2005/8/layout/orgChart1"/>
    <dgm:cxn modelId="{5BFB586D-1D11-C64D-B004-1F2165E9493F}" type="presOf" srcId="{26F54C6C-22D2-4AC8-854B-1E5AA108D852}" destId="{E3F62503-3C1C-4868-BA0B-CA7895AB5EAF}" srcOrd="0" destOrd="0" presId="urn:microsoft.com/office/officeart/2005/8/layout/orgChart1"/>
    <dgm:cxn modelId="{442EFE80-F29B-864E-9F9E-5C8A74655217}" type="presOf" srcId="{7C47D0E1-54B5-437C-B873-F4DE6E899D85}" destId="{44F78121-67A9-4736-BE52-8C3FFB93F80B}" srcOrd="0" destOrd="0" presId="urn:microsoft.com/office/officeart/2005/8/layout/orgChart1"/>
    <dgm:cxn modelId="{19F7B642-F46B-2B46-9477-6F6A616D2DF9}" type="presOf" srcId="{860B9FC7-3A1C-4826-A3AD-9D3EF37538A0}" destId="{842237A6-422D-4E0A-965E-C03B0CBA2415}" srcOrd="0" destOrd="0" presId="urn:microsoft.com/office/officeart/2005/8/layout/orgChart1"/>
    <dgm:cxn modelId="{8962034C-A159-E048-AFDC-BFEBEFDE41DD}" type="presOf" srcId="{FBE1A10C-8A63-4DF7-B72C-EC3CC950916D}" destId="{BAF5D6AC-5824-458C-9C60-7C804E4FA151}" srcOrd="0" destOrd="0" presId="urn:microsoft.com/office/officeart/2005/8/layout/orgChart1"/>
    <dgm:cxn modelId="{AF6E875E-467B-D944-B981-FE8B72A6EF4F}" type="presOf" srcId="{E889037C-A3D3-4D8D-AB53-0DD043C5A0FF}" destId="{A2323E5C-B085-4496-A9FB-D508FA0E0D4D}" srcOrd="0" destOrd="0" presId="urn:microsoft.com/office/officeart/2005/8/layout/orgChart1"/>
    <dgm:cxn modelId="{A742B67E-C5E4-8A4B-B69C-FEBBB7E38A11}" type="presOf" srcId="{6855E587-E01B-48FD-9453-C613788264ED}" destId="{87FE0ACB-78F2-49F9-8257-F4247155DB9F}" srcOrd="0" destOrd="0" presId="urn:microsoft.com/office/officeart/2005/8/layout/orgChart1"/>
    <dgm:cxn modelId="{4F6CA2C3-30EF-BA4B-80CE-457222790EA3}" type="presOf" srcId="{01D9E724-84C2-4A21-BDD5-3C4EBB334E9C}" destId="{9EEFEEF8-6090-474B-8663-B5542EF799E7}" srcOrd="0" destOrd="0" presId="urn:microsoft.com/office/officeart/2005/8/layout/orgChart1"/>
    <dgm:cxn modelId="{82886EF2-F568-C14D-B20A-C2B1A38E1BE2}" type="presOf" srcId="{96EC67AD-5E16-4599-9EDF-793EEA06D081}" destId="{B61D5F0A-1ED1-4C71-82EF-38A20149DF4B}" srcOrd="0" destOrd="0" presId="urn:microsoft.com/office/officeart/2005/8/layout/orgChart1"/>
    <dgm:cxn modelId="{5258F4DB-66AE-C446-8CB5-B59E2C74195F}" type="presOf" srcId="{A7724503-BF25-4223-B8ED-CBB4AADD7D11}" destId="{F35C0F39-EE8D-46C3-9264-1F741373A945}" srcOrd="0" destOrd="0" presId="urn:microsoft.com/office/officeart/2005/8/layout/orgChart1"/>
    <dgm:cxn modelId="{1909E4B9-5D5F-6A44-86E2-31EBEA32C20A}" type="presOf" srcId="{8D8DA97E-A2E0-4479-91D6-59FA842AE956}" destId="{D174F96E-F5E0-41C4-AF79-7C066FDEA877}" srcOrd="1"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63D11B93-6AB4-1C4D-810D-C4D80C62293C}" type="presOf" srcId="{7B14765E-FF6B-4D3C-A8A2-30D0689CCA40}" destId="{FFE583AC-4819-4792-9EAB-950A78BC27C8}" srcOrd="0" destOrd="0" presId="urn:microsoft.com/office/officeart/2005/8/layout/orgChart1"/>
    <dgm:cxn modelId="{0CAB0924-EBED-E044-BB85-A2632F57C23A}" type="presOf" srcId="{E6210107-0D70-469D-A87A-D89299DD2F9D}" destId="{0AB92669-D077-4E07-A53F-D357000BB5D0}" srcOrd="0" destOrd="0" presId="urn:microsoft.com/office/officeart/2005/8/layout/orgChart1"/>
    <dgm:cxn modelId="{04A897E7-EB50-804F-9B45-BD894DE44E90}" type="presOf" srcId="{F44A82A2-8636-4CF6-AFB5-59F2A55CE0D0}" destId="{01220EAA-80DC-47E4-8C9F-6657BAEEEE07}" srcOrd="0" destOrd="0" presId="urn:microsoft.com/office/officeart/2005/8/layout/orgChart1"/>
    <dgm:cxn modelId="{728C734A-8F35-454D-9332-203EB2870D72}" type="presOf" srcId="{CBDB2BAA-719F-4D0C-8B00-A2C6A9EE6641}" destId="{B1C67B47-2B79-465D-BE13-D8967E594A0F}" srcOrd="0" destOrd="0" presId="urn:microsoft.com/office/officeart/2005/8/layout/orgChart1"/>
    <dgm:cxn modelId="{72563A70-CE0A-1A46-A6F2-872A9977724D}" type="presOf" srcId="{6855E587-E01B-48FD-9453-C613788264ED}" destId="{705F98E8-4EA2-46B9-9041-38252CC5E1FF}" srcOrd="1" destOrd="0" presId="urn:microsoft.com/office/officeart/2005/8/layout/orgChart1"/>
    <dgm:cxn modelId="{69C79FF6-EE50-2144-B581-93144A1C5E64}" type="presOf" srcId="{0B3578B2-2401-44F3-B6A6-9A5842130A69}" destId="{A29E2C14-AD09-44D7-8BFC-BE88A0876AAD}" srcOrd="1" destOrd="0" presId="urn:microsoft.com/office/officeart/2005/8/layout/orgChart1"/>
    <dgm:cxn modelId="{33E37A16-BF94-6A45-BEB6-3C4EA23B67EC}" type="presOf" srcId="{69EAB4E7-311D-4451-8F91-EC543539DA76}" destId="{8F9D884F-EABA-4C15-BE38-5FE522FDD0C8}" srcOrd="1"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64DAB163-4A87-9848-80B9-BAFA4142A702}" type="presOf" srcId="{8D8DA97E-A2E0-4479-91D6-59FA842AE956}" destId="{3998C496-CED5-4A4D-BEB9-469B460721CD}" srcOrd="0" destOrd="0" presId="urn:microsoft.com/office/officeart/2005/8/layout/orgChart1"/>
    <dgm:cxn modelId="{891C8A60-CFF9-9D49-BE40-01CFCC2DDDD8}" type="presOf" srcId="{92D0D8A2-06A3-4260-9BFE-7383A78A3B48}" destId="{FAB9C136-28D8-469E-B782-C9BA2A21CE49}" srcOrd="0" destOrd="0" presId="urn:microsoft.com/office/officeart/2005/8/layout/orgChart1"/>
    <dgm:cxn modelId="{40BFFE5A-4140-084E-802F-314CE8FE653B}" type="presOf" srcId="{2A516738-9763-408F-8CA2-A1CC96B3E1F1}" destId="{F477F4B4-A5F9-4609-8768-1707D104CEDE}" srcOrd="0" destOrd="0" presId="urn:microsoft.com/office/officeart/2005/8/layout/orgChart1"/>
    <dgm:cxn modelId="{CEF61C90-021F-6740-940D-D6F0AD5F1A9D}" type="presOf" srcId="{A7E6F5B0-492D-42EB-BB54-1844FB3DFA8A}" destId="{C5C3613B-ACEA-481F-99D8-292A04381F4B}" srcOrd="0" destOrd="0" presId="urn:microsoft.com/office/officeart/2005/8/layout/orgChart1"/>
    <dgm:cxn modelId="{DF33A5EB-20D1-064B-825F-ABCC66BBDF75}" type="presOf" srcId="{7B14765E-FF6B-4D3C-A8A2-30D0689CCA40}" destId="{35D3427F-C84D-4B0F-8EF8-6444EFD54D27}" srcOrd="1" destOrd="0" presId="urn:microsoft.com/office/officeart/2005/8/layout/orgChart1"/>
    <dgm:cxn modelId="{F38E5490-844E-0B4B-8E16-17CCCCE6CEC0}" type="presOf" srcId="{2412C277-A501-48AC-89DB-AEFD05A118F4}" destId="{DD9CD260-2D57-48CF-82CA-31196DFEF9DF}" srcOrd="1"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63F1B5B0-F5D1-4446-975F-938D1D8DCB1B}" type="presOf" srcId="{BC97F7D8-5F1E-4E2F-A9E5-21B2189C6FBF}" destId="{8C7FA9D2-639D-4B2D-B38E-469CF6802654}" srcOrd="0" destOrd="0" presId="urn:microsoft.com/office/officeart/2005/8/layout/orgChart1"/>
    <dgm:cxn modelId="{75404347-26AF-F642-924B-F283C6B0812B}" type="presOf" srcId="{E889037C-A3D3-4D8D-AB53-0DD043C5A0FF}" destId="{96E02A3D-C2E6-4291-AABA-7559B22EE74C}" srcOrd="1" destOrd="0" presId="urn:microsoft.com/office/officeart/2005/8/layout/orgChart1"/>
    <dgm:cxn modelId="{27229FF6-A5C5-A643-98D7-7D8B8561F965}" type="presOf" srcId="{CBDB2BAA-719F-4D0C-8B00-A2C6A9EE6641}" destId="{0BE6572F-1C3B-40FC-BB37-65E42F6B1361}" srcOrd="1" destOrd="0" presId="urn:microsoft.com/office/officeart/2005/8/layout/orgChart1"/>
    <dgm:cxn modelId="{C5AFCD92-62CD-524C-AC90-26ED957B2145}" type="presOf" srcId="{EDEC7877-0A38-44D9-9DA9-1B0236211F85}" destId="{529BA727-1CA4-4416-9D64-B10D43935794}" srcOrd="0" destOrd="0" presId="urn:microsoft.com/office/officeart/2005/8/layout/orgChart1"/>
    <dgm:cxn modelId="{A159AA45-E94D-0E4C-A257-B71705752837}" type="presOf" srcId="{C0FAD887-DBB6-4974-8A53-2C3724305B3E}" destId="{8E098698-EFD3-4396-98D6-10BBF2A1FDAB}" srcOrd="1"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73C3B273-5AF4-0E43-A86F-62A4EA6FFD32}" type="presOf" srcId="{2A516738-9763-408F-8CA2-A1CC96B3E1F1}" destId="{FC47DFD5-1D7F-48DF-8FA0-82EBFB6835F0}" srcOrd="1" destOrd="0" presId="urn:microsoft.com/office/officeart/2005/8/layout/orgChart1"/>
    <dgm:cxn modelId="{66D38268-7332-415E-8569-3ADC04E1EF29}" srcId="{CBDB2BAA-719F-4D0C-8B00-A2C6A9EE6641}" destId="{0B3578B2-2401-44F3-B6A6-9A5842130A69}" srcOrd="4" destOrd="0" parTransId="{36B4D704-4B2A-4364-8AB9-B940815D5AED}" sibTransId="{68ED6350-03EB-4680-BB59-0FA731DC205B}"/>
    <dgm:cxn modelId="{A46C5837-33B3-C341-900F-AA4A1D04BA8A}" type="presOf" srcId="{BC97F7D8-5F1E-4E2F-A9E5-21B2189C6FBF}" destId="{45EE3544-96F2-447D-B32C-89E851E494BD}" srcOrd="1" destOrd="0" presId="urn:microsoft.com/office/officeart/2005/8/layout/orgChart1"/>
    <dgm:cxn modelId="{C1051840-8E66-164F-86F3-99C51F58B77E}" type="presOf" srcId="{92D0D8A2-06A3-4260-9BFE-7383A78A3B48}" destId="{7338DCEF-EC7A-4DC1-B92B-62936F979CE4}" srcOrd="1" destOrd="0" presId="urn:microsoft.com/office/officeart/2005/8/layout/orgChart1"/>
    <dgm:cxn modelId="{B6C1EAB5-C445-3D43-91C1-086530148AEA}" type="presOf" srcId="{69EAB4E7-311D-4451-8F91-EC543539DA76}" destId="{FDB19206-3A33-46F1-8C39-AE8506DEAEC1}" srcOrd="0" destOrd="0" presId="urn:microsoft.com/office/officeart/2005/8/layout/orgChart1"/>
    <dgm:cxn modelId="{0050BEC8-0594-A945-A4F7-FC576DBD3225}" type="presOf" srcId="{81A55F1B-FA87-4C77-9771-833E3113F600}" destId="{6EDF1684-3F7F-4070-86FA-2ADD8F058707}" srcOrd="0"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56050C5C-DADC-384B-96C7-5227B039DBAB}" type="presOf" srcId="{E061FFB1-B366-4884-8B99-333E7EAAD421}" destId="{8020D335-5F6A-4D98-950A-40D8390CA929}"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C58A8DCF-D261-B547-8971-9BA4EF91C85D}" type="presOf" srcId="{BF3189F0-B6B4-4C89-B823-9C6337066EB6}" destId="{C1AA03E1-E294-4ADE-90E6-C7D7073294A4}" srcOrd="1"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BA678069-91A2-864C-A698-5A601DAC91A8}" type="presOf" srcId="{B3247C0D-04CD-4366-8A95-38062C3FA1F6}" destId="{823D1F9E-25E9-403B-9DA1-565650FDE5BD}" srcOrd="0" destOrd="0" presId="urn:microsoft.com/office/officeart/2005/8/layout/orgChart1"/>
    <dgm:cxn modelId="{D9EC1279-7015-894F-9AA8-BB7CE9149D89}" type="presOf" srcId="{26F54C6C-22D2-4AC8-854B-1E5AA108D852}" destId="{EA2F2394-D6F1-4233-886E-C253FFD40D7E}" srcOrd="1" destOrd="0" presId="urn:microsoft.com/office/officeart/2005/8/layout/orgChart1"/>
    <dgm:cxn modelId="{DBEBE331-CB63-D048-94C9-613919B29A72}" type="presOf" srcId="{BF3189F0-B6B4-4C89-B823-9C6337066EB6}" destId="{34B357D4-CB17-44D0-BC5E-A1F404BED0E9}"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DF631D11-8FCB-4521-9C3E-BC46345A6E61}" srcId="{CBDB2BAA-719F-4D0C-8B00-A2C6A9EE6641}" destId="{E889037C-A3D3-4D8D-AB53-0DD043C5A0FF}" srcOrd="3" destOrd="0" parTransId="{A7E6F5B0-492D-42EB-BB54-1844FB3DFA8A}" sibTransId="{79770E3D-DCDE-497E-A49D-0F1E8D7D3102}"/>
    <dgm:cxn modelId="{749DDF73-4CC3-C84F-BAF7-8B4373A33C29}" type="presOf" srcId="{2412C277-A501-48AC-89DB-AEFD05A118F4}" destId="{32FA4A5A-2731-4168-B962-7561F099DF58}" srcOrd="0" destOrd="0" presId="urn:microsoft.com/office/officeart/2005/8/layout/orgChart1"/>
    <dgm:cxn modelId="{7FF86495-678F-1244-9E72-B5E6EBC1DBCE}" type="presOf" srcId="{C0FAD887-DBB6-4974-8A53-2C3724305B3E}" destId="{D8363144-0115-429E-8DEA-FC31AE00503E}"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BE81F14D-6D1F-3345-AAA8-986F45866B26}" type="presOf" srcId="{03523964-EA0D-4F86-97F9-4267106E1032}" destId="{69200C85-888E-4204-A20F-469F6D89F117}" srcOrd="0" destOrd="0" presId="urn:microsoft.com/office/officeart/2005/8/layout/orgChart1"/>
    <dgm:cxn modelId="{20E0DC8B-2C3A-B44F-8EC8-FF5028AB9B6F}" type="presOf" srcId="{860B9FC7-3A1C-4826-A3AD-9D3EF37538A0}" destId="{DF69A084-2D95-43C4-8E6A-E874136CA319}" srcOrd="1" destOrd="0" presId="urn:microsoft.com/office/officeart/2005/8/layout/orgChart1"/>
    <dgm:cxn modelId="{436799F9-27DD-43BB-A4CD-D7D1D0AC4F8A}" srcId="{6855E587-E01B-48FD-9453-C613788264ED}" destId="{69EAB4E7-311D-4451-8F91-EC543539DA76}" srcOrd="1" destOrd="0" parTransId="{E6210107-0D70-469D-A87A-D89299DD2F9D}" sibTransId="{EDEDAEBC-5AE1-4AB1-BB9A-88A61612142F}"/>
    <dgm:cxn modelId="{99D0E503-C68D-6A46-8198-0B38C597C7DF}" type="presOf" srcId="{EDEC7877-0A38-44D9-9DA9-1B0236211F85}" destId="{649CD2F1-F54C-45B6-BD08-01BD209612A7}" srcOrd="1" destOrd="0" presId="urn:microsoft.com/office/officeart/2005/8/layout/orgChart1"/>
    <dgm:cxn modelId="{0CB7EFFA-52EE-C049-98B0-D0DF1FD8109A}" type="presOf" srcId="{9A6E8742-4AA5-4363-847A-365FCB3858C1}" destId="{4AB627A7-9910-4B0C-AC4B-08A53F57C0BC}" srcOrd="0" destOrd="0" presId="urn:microsoft.com/office/officeart/2005/8/layout/orgChart1"/>
    <dgm:cxn modelId="{FC6CAFF7-2BCD-CE4F-85DE-83CDE38E4210}" type="presParOf" srcId="{823D1F9E-25E9-403B-9DA1-565650FDE5BD}" destId="{325E35BC-FAE5-4956-BEC4-51E9CF7FE7C1}" srcOrd="0" destOrd="0" presId="urn:microsoft.com/office/officeart/2005/8/layout/orgChart1"/>
    <dgm:cxn modelId="{331EE120-EEBC-D74F-AF5E-8C5BDE2E6BDE}" type="presParOf" srcId="{325E35BC-FAE5-4956-BEC4-51E9CF7FE7C1}" destId="{1EE7396A-6748-4020-8311-B3903EF2EF44}" srcOrd="0" destOrd="0" presId="urn:microsoft.com/office/officeart/2005/8/layout/orgChart1"/>
    <dgm:cxn modelId="{AD9D9122-EC59-0E4D-9653-F1920ADAA117}" type="presParOf" srcId="{1EE7396A-6748-4020-8311-B3903EF2EF44}" destId="{B1C67B47-2B79-465D-BE13-D8967E594A0F}" srcOrd="0" destOrd="0" presId="urn:microsoft.com/office/officeart/2005/8/layout/orgChart1"/>
    <dgm:cxn modelId="{CC77F4BA-2A3A-BB43-B89A-041F1F092339}" type="presParOf" srcId="{1EE7396A-6748-4020-8311-B3903EF2EF44}" destId="{0BE6572F-1C3B-40FC-BB37-65E42F6B1361}" srcOrd="1" destOrd="0" presId="urn:microsoft.com/office/officeart/2005/8/layout/orgChart1"/>
    <dgm:cxn modelId="{DE822025-2AAD-584B-B3C2-D27B7D8101B2}" type="presParOf" srcId="{325E35BC-FAE5-4956-BEC4-51E9CF7FE7C1}" destId="{2C6C7AA4-8428-4066-9468-370ED013983C}" srcOrd="1" destOrd="0" presId="urn:microsoft.com/office/officeart/2005/8/layout/orgChart1"/>
    <dgm:cxn modelId="{2EECF3DA-5F7C-D547-8204-948516842E9B}" type="presParOf" srcId="{2C6C7AA4-8428-4066-9468-370ED013983C}" destId="{69200C85-888E-4204-A20F-469F6D89F117}" srcOrd="0" destOrd="0" presId="urn:microsoft.com/office/officeart/2005/8/layout/orgChart1"/>
    <dgm:cxn modelId="{2AF1F0FD-C933-2D4C-963D-8DAE12EE2F22}" type="presParOf" srcId="{2C6C7AA4-8428-4066-9468-370ED013983C}" destId="{B863BBD6-37DA-4598-980F-676F42C7E150}" srcOrd="1" destOrd="0" presId="urn:microsoft.com/office/officeart/2005/8/layout/orgChart1"/>
    <dgm:cxn modelId="{B8F1FC1F-F97E-8F47-84A1-B1E5EEFA1930}" type="presParOf" srcId="{B863BBD6-37DA-4598-980F-676F42C7E150}" destId="{4AA4BC3F-661D-414E-AF9E-C3161B20159A}" srcOrd="0" destOrd="0" presId="urn:microsoft.com/office/officeart/2005/8/layout/orgChart1"/>
    <dgm:cxn modelId="{E10CF261-980A-2E4F-8863-8A5C72AD8EFD}" type="presParOf" srcId="{4AA4BC3F-661D-414E-AF9E-C3161B20159A}" destId="{8C7FA9D2-639D-4B2D-B38E-469CF6802654}" srcOrd="0" destOrd="0" presId="urn:microsoft.com/office/officeart/2005/8/layout/orgChart1"/>
    <dgm:cxn modelId="{79B9B9CB-B6D2-9A48-80F9-D4546B4E9E0F}" type="presParOf" srcId="{4AA4BC3F-661D-414E-AF9E-C3161B20159A}" destId="{45EE3544-96F2-447D-B32C-89E851E494BD}" srcOrd="1" destOrd="0" presId="urn:microsoft.com/office/officeart/2005/8/layout/orgChart1"/>
    <dgm:cxn modelId="{A0A0B44F-2841-624E-BE3B-1029FB43A259}" type="presParOf" srcId="{B863BBD6-37DA-4598-980F-676F42C7E150}" destId="{70A7C5EE-270E-4352-8C81-4DC9E893C0A7}" srcOrd="1" destOrd="0" presId="urn:microsoft.com/office/officeart/2005/8/layout/orgChart1"/>
    <dgm:cxn modelId="{A7A535FF-C4CD-F345-827E-1E45DF6706C2}" type="presParOf" srcId="{70A7C5EE-270E-4352-8C81-4DC9E893C0A7}" destId="{F01386A2-1E3E-4A92-9667-33A210E3D948}" srcOrd="0" destOrd="0" presId="urn:microsoft.com/office/officeart/2005/8/layout/orgChart1"/>
    <dgm:cxn modelId="{A7996BC8-983F-174C-B4F0-D750F7858782}" type="presParOf" srcId="{70A7C5EE-270E-4352-8C81-4DC9E893C0A7}" destId="{E0879F03-C16D-4F48-8DC4-422863C1A587}" srcOrd="1" destOrd="0" presId="urn:microsoft.com/office/officeart/2005/8/layout/orgChart1"/>
    <dgm:cxn modelId="{60ACCDE2-4FB2-A14E-9DDD-556A2B7AC956}" type="presParOf" srcId="{E0879F03-C16D-4F48-8DC4-422863C1A587}" destId="{FE190624-AFC9-4ECE-9B38-BD501A1A05FB}" srcOrd="0" destOrd="0" presId="urn:microsoft.com/office/officeart/2005/8/layout/orgChart1"/>
    <dgm:cxn modelId="{D52E7A0E-FFF3-CA45-8144-F19CCCC3D820}" type="presParOf" srcId="{FE190624-AFC9-4ECE-9B38-BD501A1A05FB}" destId="{87FE0ACB-78F2-49F9-8257-F4247155DB9F}" srcOrd="0" destOrd="0" presId="urn:microsoft.com/office/officeart/2005/8/layout/orgChart1"/>
    <dgm:cxn modelId="{CB1779A7-C9D0-1843-8734-3D66141C3084}" type="presParOf" srcId="{FE190624-AFC9-4ECE-9B38-BD501A1A05FB}" destId="{705F98E8-4EA2-46B9-9041-38252CC5E1FF}" srcOrd="1" destOrd="0" presId="urn:microsoft.com/office/officeart/2005/8/layout/orgChart1"/>
    <dgm:cxn modelId="{31201BE8-B690-D749-9CC7-ECA1A2B65A0A}" type="presParOf" srcId="{E0879F03-C16D-4F48-8DC4-422863C1A587}" destId="{C8BBC662-1F2B-4D7F-B9B9-83494EF4FBC6}" srcOrd="1" destOrd="0" presId="urn:microsoft.com/office/officeart/2005/8/layout/orgChart1"/>
    <dgm:cxn modelId="{F14DE0C4-E588-3446-966A-979FFA98649E}" type="presParOf" srcId="{C8BBC662-1F2B-4D7F-B9B9-83494EF4FBC6}" destId="{6C997318-D06E-4260-A2AA-5B56DEC1EC01}" srcOrd="0" destOrd="0" presId="urn:microsoft.com/office/officeart/2005/8/layout/orgChart1"/>
    <dgm:cxn modelId="{3C32908A-124E-1746-9433-70CBF681583A}" type="presParOf" srcId="{C8BBC662-1F2B-4D7F-B9B9-83494EF4FBC6}" destId="{864ACB28-9B6B-4ACD-932E-A800EE5A58A5}" srcOrd="1" destOrd="0" presId="urn:microsoft.com/office/officeart/2005/8/layout/orgChart1"/>
    <dgm:cxn modelId="{0DE03025-A290-D74D-A237-64593FCFAA0A}" type="presParOf" srcId="{864ACB28-9B6B-4ACD-932E-A800EE5A58A5}" destId="{6D2A1DEB-944C-4A99-BE1C-34C3521BBE79}" srcOrd="0" destOrd="0" presId="urn:microsoft.com/office/officeart/2005/8/layout/orgChart1"/>
    <dgm:cxn modelId="{A64F312D-31E7-A947-8004-83EFDDEB0B73}" type="presParOf" srcId="{6D2A1DEB-944C-4A99-BE1C-34C3521BBE79}" destId="{3998C496-CED5-4A4D-BEB9-469B460721CD}" srcOrd="0" destOrd="0" presId="urn:microsoft.com/office/officeart/2005/8/layout/orgChart1"/>
    <dgm:cxn modelId="{DC05DB5C-875F-6B41-84CA-615992727CD8}" type="presParOf" srcId="{6D2A1DEB-944C-4A99-BE1C-34C3521BBE79}" destId="{D174F96E-F5E0-41C4-AF79-7C066FDEA877}" srcOrd="1" destOrd="0" presId="urn:microsoft.com/office/officeart/2005/8/layout/orgChart1"/>
    <dgm:cxn modelId="{292059AC-EFF0-1C41-A1F2-CC0BD966CDFC}" type="presParOf" srcId="{864ACB28-9B6B-4ACD-932E-A800EE5A58A5}" destId="{0E6B36E4-753C-47EF-A000-1420A265B248}" srcOrd="1" destOrd="0" presId="urn:microsoft.com/office/officeart/2005/8/layout/orgChart1"/>
    <dgm:cxn modelId="{0E1CEAAC-1DF5-D848-9F10-BB01EB48203D}" type="presParOf" srcId="{864ACB28-9B6B-4ACD-932E-A800EE5A58A5}" destId="{E4E078B1-1E68-4C4C-9080-C2BFFAD511A5}" srcOrd="2" destOrd="0" presId="urn:microsoft.com/office/officeart/2005/8/layout/orgChart1"/>
    <dgm:cxn modelId="{94AA5C9F-A432-9441-B366-2286A4BED13D}" type="presParOf" srcId="{C8BBC662-1F2B-4D7F-B9B9-83494EF4FBC6}" destId="{0AB92669-D077-4E07-A53F-D357000BB5D0}" srcOrd="2" destOrd="0" presId="urn:microsoft.com/office/officeart/2005/8/layout/orgChart1"/>
    <dgm:cxn modelId="{7088EC56-ECE4-9F44-B98D-E3949A0DB341}" type="presParOf" srcId="{C8BBC662-1F2B-4D7F-B9B9-83494EF4FBC6}" destId="{CF18A046-DB8D-4BD0-B3B6-482A5D4C95C6}" srcOrd="3" destOrd="0" presId="urn:microsoft.com/office/officeart/2005/8/layout/orgChart1"/>
    <dgm:cxn modelId="{BAF74326-91E7-D549-9A28-819935E216BF}" type="presParOf" srcId="{CF18A046-DB8D-4BD0-B3B6-482A5D4C95C6}" destId="{988B7B8F-B10F-4490-9729-02E7FE8C8C3D}" srcOrd="0" destOrd="0" presId="urn:microsoft.com/office/officeart/2005/8/layout/orgChart1"/>
    <dgm:cxn modelId="{973D35A0-4FDD-2842-AC87-151F9E9AAA79}" type="presParOf" srcId="{988B7B8F-B10F-4490-9729-02E7FE8C8C3D}" destId="{FDB19206-3A33-46F1-8C39-AE8506DEAEC1}" srcOrd="0" destOrd="0" presId="urn:microsoft.com/office/officeart/2005/8/layout/orgChart1"/>
    <dgm:cxn modelId="{3027CB97-898F-6440-B6D2-391B67795D81}" type="presParOf" srcId="{988B7B8F-B10F-4490-9729-02E7FE8C8C3D}" destId="{8F9D884F-EABA-4C15-BE38-5FE522FDD0C8}" srcOrd="1" destOrd="0" presId="urn:microsoft.com/office/officeart/2005/8/layout/orgChart1"/>
    <dgm:cxn modelId="{E48B1D1B-C626-9743-8F37-CB821E5A8ECD}" type="presParOf" srcId="{CF18A046-DB8D-4BD0-B3B6-482A5D4C95C6}" destId="{2B03679B-4116-48CF-AC02-FAE1CD0FC475}" srcOrd="1" destOrd="0" presId="urn:microsoft.com/office/officeart/2005/8/layout/orgChart1"/>
    <dgm:cxn modelId="{1A6B4C70-E55B-AF46-BEA5-25F19C2A3CB7}" type="presParOf" srcId="{CF18A046-DB8D-4BD0-B3B6-482A5D4C95C6}" destId="{71BA3B2F-D25B-4086-84CA-71ED40C65A38}" srcOrd="2" destOrd="0" presId="urn:microsoft.com/office/officeart/2005/8/layout/orgChart1"/>
    <dgm:cxn modelId="{6BCDCEFB-5644-AB44-A8BB-308FAE9B678C}" type="presParOf" srcId="{E0879F03-C16D-4F48-8DC4-422863C1A587}" destId="{C404EFD2-237B-4EB8-9C14-879E5B5B3AA0}" srcOrd="2" destOrd="0" presId="urn:microsoft.com/office/officeart/2005/8/layout/orgChart1"/>
    <dgm:cxn modelId="{6017C56D-145F-954E-BDBB-95D522B143E7}" type="presParOf" srcId="{70A7C5EE-270E-4352-8C81-4DC9E893C0A7}" destId="{4AB627A7-9910-4B0C-AC4B-08A53F57C0BC}" srcOrd="2" destOrd="0" presId="urn:microsoft.com/office/officeart/2005/8/layout/orgChart1"/>
    <dgm:cxn modelId="{49707A7E-E647-1245-BF86-E2B53A408603}" type="presParOf" srcId="{70A7C5EE-270E-4352-8C81-4DC9E893C0A7}" destId="{9D7EF4CF-8787-4D09-8FBD-3CB767E5AB45}" srcOrd="3" destOrd="0" presId="urn:microsoft.com/office/officeart/2005/8/layout/orgChart1"/>
    <dgm:cxn modelId="{359EFEFA-2839-4742-9DA8-22AEBC81431F}" type="presParOf" srcId="{9D7EF4CF-8787-4D09-8FBD-3CB767E5AB45}" destId="{08BED996-BCC3-4B1F-B53A-77B78B644046}" srcOrd="0" destOrd="0" presId="urn:microsoft.com/office/officeart/2005/8/layout/orgChart1"/>
    <dgm:cxn modelId="{634DC17E-88C3-7E48-8308-64630D42A1D0}" type="presParOf" srcId="{08BED996-BCC3-4B1F-B53A-77B78B644046}" destId="{F477F4B4-A5F9-4609-8768-1707D104CEDE}" srcOrd="0" destOrd="0" presId="urn:microsoft.com/office/officeart/2005/8/layout/orgChart1"/>
    <dgm:cxn modelId="{0E252D18-7A37-AC4C-AA3F-8A318F8C70E6}" type="presParOf" srcId="{08BED996-BCC3-4B1F-B53A-77B78B644046}" destId="{FC47DFD5-1D7F-48DF-8FA0-82EBFB6835F0}" srcOrd="1" destOrd="0" presId="urn:microsoft.com/office/officeart/2005/8/layout/orgChart1"/>
    <dgm:cxn modelId="{1EA4FDB3-1568-8E49-AB33-3F77BB8BB3F7}" type="presParOf" srcId="{9D7EF4CF-8787-4D09-8FBD-3CB767E5AB45}" destId="{082AE7E2-5996-4AB4-AF94-3C3F47CD8614}" srcOrd="1" destOrd="0" presId="urn:microsoft.com/office/officeart/2005/8/layout/orgChart1"/>
    <dgm:cxn modelId="{99F64BE3-3FDB-3F48-A2C0-8AFC7E368F98}" type="presParOf" srcId="{082AE7E2-5996-4AB4-AF94-3C3F47CD8614}" destId="{01220EAA-80DC-47E4-8C9F-6657BAEEEE07}" srcOrd="0" destOrd="0" presId="urn:microsoft.com/office/officeart/2005/8/layout/orgChart1"/>
    <dgm:cxn modelId="{2D9D301E-F157-2E4B-99A1-33D805FB87D5}" type="presParOf" srcId="{082AE7E2-5996-4AB4-AF94-3C3F47CD8614}" destId="{1F027A28-2BA0-4BA7-97E3-E41D89FE47A3}" srcOrd="1" destOrd="0" presId="urn:microsoft.com/office/officeart/2005/8/layout/orgChart1"/>
    <dgm:cxn modelId="{22F4D2E5-432C-2042-BFCA-9E8F12EE379B}" type="presParOf" srcId="{1F027A28-2BA0-4BA7-97E3-E41D89FE47A3}" destId="{08176987-8ACF-4F92-9DC4-76A232AEB135}" srcOrd="0" destOrd="0" presId="urn:microsoft.com/office/officeart/2005/8/layout/orgChart1"/>
    <dgm:cxn modelId="{088F8EA1-B24E-FF44-94F4-0728F27D5EC9}" type="presParOf" srcId="{08176987-8ACF-4F92-9DC4-76A232AEB135}" destId="{529BA727-1CA4-4416-9D64-B10D43935794}" srcOrd="0" destOrd="0" presId="urn:microsoft.com/office/officeart/2005/8/layout/orgChart1"/>
    <dgm:cxn modelId="{25563A27-FBC2-A342-A8E1-DD0E90C46D12}" type="presParOf" srcId="{08176987-8ACF-4F92-9DC4-76A232AEB135}" destId="{649CD2F1-F54C-45B6-BD08-01BD209612A7}" srcOrd="1" destOrd="0" presId="urn:microsoft.com/office/officeart/2005/8/layout/orgChart1"/>
    <dgm:cxn modelId="{6DD197C9-CB9A-804A-BD68-6885374FF264}" type="presParOf" srcId="{1F027A28-2BA0-4BA7-97E3-E41D89FE47A3}" destId="{308476CF-4478-41ED-B6C1-BC7971E201AC}" srcOrd="1" destOrd="0" presId="urn:microsoft.com/office/officeart/2005/8/layout/orgChart1"/>
    <dgm:cxn modelId="{D6A0C000-5B62-BD47-976F-6BE9664386E8}" type="presParOf" srcId="{1F027A28-2BA0-4BA7-97E3-E41D89FE47A3}" destId="{857BD75C-72AD-4846-91DE-D530D89FEB25}" srcOrd="2" destOrd="0" presId="urn:microsoft.com/office/officeart/2005/8/layout/orgChart1"/>
    <dgm:cxn modelId="{3348A910-19B0-EB41-83B8-B48912799FEC}" type="presParOf" srcId="{082AE7E2-5996-4AB4-AF94-3C3F47CD8614}" destId="{B61D5F0A-1ED1-4C71-82EF-38A20149DF4B}" srcOrd="2" destOrd="0" presId="urn:microsoft.com/office/officeart/2005/8/layout/orgChart1"/>
    <dgm:cxn modelId="{6B68499C-860C-A14E-84F8-371989932A19}" type="presParOf" srcId="{082AE7E2-5996-4AB4-AF94-3C3F47CD8614}" destId="{EAA57F87-3809-4F92-953E-622749163375}" srcOrd="3" destOrd="0" presId="urn:microsoft.com/office/officeart/2005/8/layout/orgChart1"/>
    <dgm:cxn modelId="{AFB8D8BC-9016-CF49-9F48-C06B4160BD77}" type="presParOf" srcId="{EAA57F87-3809-4F92-953E-622749163375}" destId="{52537ACD-4E24-43F4-A43A-ED88C7DBF01E}" srcOrd="0" destOrd="0" presId="urn:microsoft.com/office/officeart/2005/8/layout/orgChart1"/>
    <dgm:cxn modelId="{CFC5E1F2-D531-1947-85A1-BBE2949492B3}" type="presParOf" srcId="{52537ACD-4E24-43F4-A43A-ED88C7DBF01E}" destId="{FFE583AC-4819-4792-9EAB-950A78BC27C8}" srcOrd="0" destOrd="0" presId="urn:microsoft.com/office/officeart/2005/8/layout/orgChart1"/>
    <dgm:cxn modelId="{3787C28B-F35B-384E-AACD-6BC88EE6581F}" type="presParOf" srcId="{52537ACD-4E24-43F4-A43A-ED88C7DBF01E}" destId="{35D3427F-C84D-4B0F-8EF8-6444EFD54D27}" srcOrd="1" destOrd="0" presId="urn:microsoft.com/office/officeart/2005/8/layout/orgChart1"/>
    <dgm:cxn modelId="{0F9A564A-FEBA-C14D-8457-F9077CE6F70E}" type="presParOf" srcId="{EAA57F87-3809-4F92-953E-622749163375}" destId="{C9796240-7D44-467F-9230-69C8769462F8}" srcOrd="1" destOrd="0" presId="urn:microsoft.com/office/officeart/2005/8/layout/orgChart1"/>
    <dgm:cxn modelId="{837F382C-60D3-B243-90F1-1779659A5867}" type="presParOf" srcId="{EAA57F87-3809-4F92-953E-622749163375}" destId="{9BC94476-B66E-4AB5-B5BB-8685B4348E56}" srcOrd="2" destOrd="0" presId="urn:microsoft.com/office/officeart/2005/8/layout/orgChart1"/>
    <dgm:cxn modelId="{D2CC66F1-666C-4943-820D-B76A5B746346}" type="presParOf" srcId="{9D7EF4CF-8787-4D09-8FBD-3CB767E5AB45}" destId="{21A0016B-CEF1-468A-938D-A46BC4E81164}" srcOrd="2" destOrd="0" presId="urn:microsoft.com/office/officeart/2005/8/layout/orgChart1"/>
    <dgm:cxn modelId="{FD325947-4746-3446-84D4-3DB30BD16A87}" type="presParOf" srcId="{B863BBD6-37DA-4598-980F-676F42C7E150}" destId="{F13D2081-90F0-4D3B-BC6D-DB379B0889A6}" srcOrd="2" destOrd="0" presId="urn:microsoft.com/office/officeart/2005/8/layout/orgChart1"/>
    <dgm:cxn modelId="{F96ABE49-1AC5-D446-ABF5-94864351C48C}" type="presParOf" srcId="{2C6C7AA4-8428-4066-9468-370ED013983C}" destId="{6EDF1684-3F7F-4070-86FA-2ADD8F058707}" srcOrd="2" destOrd="0" presId="urn:microsoft.com/office/officeart/2005/8/layout/orgChart1"/>
    <dgm:cxn modelId="{EC14E760-4244-CD48-97CA-0728DA8F65CA}" type="presParOf" srcId="{2C6C7AA4-8428-4066-9468-370ED013983C}" destId="{1BF547F7-22C6-4C89-AD1F-12E70CA0F704}" srcOrd="3" destOrd="0" presId="urn:microsoft.com/office/officeart/2005/8/layout/orgChart1"/>
    <dgm:cxn modelId="{6AD1DDE1-3356-A540-8EA7-A8C9DA9679A7}" type="presParOf" srcId="{1BF547F7-22C6-4C89-AD1F-12E70CA0F704}" destId="{EDB028DB-6322-438E-9AE6-23DAE1D92B41}" srcOrd="0" destOrd="0" presId="urn:microsoft.com/office/officeart/2005/8/layout/orgChart1"/>
    <dgm:cxn modelId="{EE3B1F3A-C7A1-264B-ABA4-E1DCCDE03BD8}" type="presParOf" srcId="{EDB028DB-6322-438E-9AE6-23DAE1D92B41}" destId="{E3F62503-3C1C-4868-BA0B-CA7895AB5EAF}" srcOrd="0" destOrd="0" presId="urn:microsoft.com/office/officeart/2005/8/layout/orgChart1"/>
    <dgm:cxn modelId="{E68D5508-6CD8-C047-8D5B-C313A0B9ED13}" type="presParOf" srcId="{EDB028DB-6322-438E-9AE6-23DAE1D92B41}" destId="{EA2F2394-D6F1-4233-886E-C253FFD40D7E}" srcOrd="1" destOrd="0" presId="urn:microsoft.com/office/officeart/2005/8/layout/orgChart1"/>
    <dgm:cxn modelId="{85D6BDFE-8BEE-004A-9942-3A02C44BBA77}" type="presParOf" srcId="{1BF547F7-22C6-4C89-AD1F-12E70CA0F704}" destId="{11D78422-BA30-4FEF-817B-FA5FADF19232}" srcOrd="1" destOrd="0" presId="urn:microsoft.com/office/officeart/2005/8/layout/orgChart1"/>
    <dgm:cxn modelId="{8FD3CE9C-1857-D740-86FB-D4D08707DBC8}" type="presParOf" srcId="{11D78422-BA30-4FEF-817B-FA5FADF19232}" destId="{44F78121-67A9-4736-BE52-8C3FFB93F80B}" srcOrd="0" destOrd="0" presId="urn:microsoft.com/office/officeart/2005/8/layout/orgChart1"/>
    <dgm:cxn modelId="{FBAE605E-0FB4-FE4E-A3FF-EC134028CB05}" type="presParOf" srcId="{11D78422-BA30-4FEF-817B-FA5FADF19232}" destId="{22FEFE29-2392-4230-A910-15514E829C8D}" srcOrd="1" destOrd="0" presId="urn:microsoft.com/office/officeart/2005/8/layout/orgChart1"/>
    <dgm:cxn modelId="{8A88A797-063D-9C4F-BB33-600F21494C9F}" type="presParOf" srcId="{22FEFE29-2392-4230-A910-15514E829C8D}" destId="{F075753D-D68B-4F42-8BD8-7CAE819B7AE6}" srcOrd="0" destOrd="0" presId="urn:microsoft.com/office/officeart/2005/8/layout/orgChart1"/>
    <dgm:cxn modelId="{33D81F2B-48DF-2349-8EA7-945A639BEEFC}" type="presParOf" srcId="{F075753D-D68B-4F42-8BD8-7CAE819B7AE6}" destId="{842237A6-422D-4E0A-965E-C03B0CBA2415}" srcOrd="0" destOrd="0" presId="urn:microsoft.com/office/officeart/2005/8/layout/orgChart1"/>
    <dgm:cxn modelId="{98572842-79E4-BD4D-8576-FC97AB17D0BB}" type="presParOf" srcId="{F075753D-D68B-4F42-8BD8-7CAE819B7AE6}" destId="{DF69A084-2D95-43C4-8E6A-E874136CA319}" srcOrd="1" destOrd="0" presId="urn:microsoft.com/office/officeart/2005/8/layout/orgChart1"/>
    <dgm:cxn modelId="{FF1D92DF-1DF0-7446-BCE7-8B698E2C6671}" type="presParOf" srcId="{22FEFE29-2392-4230-A910-15514E829C8D}" destId="{F21FF688-9D94-4BA5-9797-A1930087F42D}" srcOrd="1" destOrd="0" presId="urn:microsoft.com/office/officeart/2005/8/layout/orgChart1"/>
    <dgm:cxn modelId="{9E6AEDC5-FBB3-7040-8535-CD67405B86B8}" type="presParOf" srcId="{22FEFE29-2392-4230-A910-15514E829C8D}" destId="{42BA5530-B774-4FD3-91A9-DE94BCCD8DB1}" srcOrd="2" destOrd="0" presId="urn:microsoft.com/office/officeart/2005/8/layout/orgChart1"/>
    <dgm:cxn modelId="{08B291AC-555A-6E49-B054-3F4B6676BD4D}" type="presParOf" srcId="{11D78422-BA30-4FEF-817B-FA5FADF19232}" destId="{9EEFEEF8-6090-474B-8663-B5542EF799E7}" srcOrd="2" destOrd="0" presId="urn:microsoft.com/office/officeart/2005/8/layout/orgChart1"/>
    <dgm:cxn modelId="{87B5391B-80C3-6748-8180-4E19B46A4050}" type="presParOf" srcId="{11D78422-BA30-4FEF-817B-FA5FADF19232}" destId="{892AEDCE-074E-40A5-B149-A1A1EDF691B4}" srcOrd="3" destOrd="0" presId="urn:microsoft.com/office/officeart/2005/8/layout/orgChart1"/>
    <dgm:cxn modelId="{35398C04-7BF6-E04B-82A4-55E30AA4C513}" type="presParOf" srcId="{892AEDCE-074E-40A5-B149-A1A1EDF691B4}" destId="{C8CE32BE-4D21-4391-9C3B-58A1EF123D19}" srcOrd="0" destOrd="0" presId="urn:microsoft.com/office/officeart/2005/8/layout/orgChart1"/>
    <dgm:cxn modelId="{543A55E1-3FFC-994C-A1AA-88E5D5BB637E}" type="presParOf" srcId="{C8CE32BE-4D21-4391-9C3B-58A1EF123D19}" destId="{34B357D4-CB17-44D0-BC5E-A1F404BED0E9}" srcOrd="0" destOrd="0" presId="urn:microsoft.com/office/officeart/2005/8/layout/orgChart1"/>
    <dgm:cxn modelId="{2DBA361B-FBEC-9F4C-A685-CAB47C991BBB}" type="presParOf" srcId="{C8CE32BE-4D21-4391-9C3B-58A1EF123D19}" destId="{C1AA03E1-E294-4ADE-90E6-C7D7073294A4}" srcOrd="1" destOrd="0" presId="urn:microsoft.com/office/officeart/2005/8/layout/orgChart1"/>
    <dgm:cxn modelId="{94EE6E57-8456-7D4B-8D6D-09A39089F034}" type="presParOf" srcId="{892AEDCE-074E-40A5-B149-A1A1EDF691B4}" destId="{610C78A9-F4D1-4F62-B0EA-6AED1BFAAF75}" srcOrd="1" destOrd="0" presId="urn:microsoft.com/office/officeart/2005/8/layout/orgChart1"/>
    <dgm:cxn modelId="{988CB89B-56D8-4944-8A81-BA83049F41DA}" type="presParOf" srcId="{892AEDCE-074E-40A5-B149-A1A1EDF691B4}" destId="{2B06C957-FD32-448F-9500-2D25772E0B92}" srcOrd="2" destOrd="0" presId="urn:microsoft.com/office/officeart/2005/8/layout/orgChart1"/>
    <dgm:cxn modelId="{34209392-03D6-1545-B2EE-B51190365BD1}" type="presParOf" srcId="{11D78422-BA30-4FEF-817B-FA5FADF19232}" destId="{F35C0F39-EE8D-46C3-9264-1F741373A945}" srcOrd="4" destOrd="0" presId="urn:microsoft.com/office/officeart/2005/8/layout/orgChart1"/>
    <dgm:cxn modelId="{6C1A91B6-9796-6445-98B6-7BD7D634E244}" type="presParOf" srcId="{11D78422-BA30-4FEF-817B-FA5FADF19232}" destId="{3B30699A-0155-437A-A825-F74646B527DC}" srcOrd="5" destOrd="0" presId="urn:microsoft.com/office/officeart/2005/8/layout/orgChart1"/>
    <dgm:cxn modelId="{A20559AD-A763-9747-9F81-89E9DD1903B3}" type="presParOf" srcId="{3B30699A-0155-437A-A825-F74646B527DC}" destId="{3E102DB0-92A8-4DAF-8F08-D1B329C5D88D}" srcOrd="0" destOrd="0" presId="urn:microsoft.com/office/officeart/2005/8/layout/orgChart1"/>
    <dgm:cxn modelId="{96A1E363-D7B9-B142-B8EC-639B5692A995}" type="presParOf" srcId="{3E102DB0-92A8-4DAF-8F08-D1B329C5D88D}" destId="{D8363144-0115-429E-8DEA-FC31AE00503E}" srcOrd="0" destOrd="0" presId="urn:microsoft.com/office/officeart/2005/8/layout/orgChart1"/>
    <dgm:cxn modelId="{BE8D873F-2954-E44D-986D-0B3B05DA5454}" type="presParOf" srcId="{3E102DB0-92A8-4DAF-8F08-D1B329C5D88D}" destId="{8E098698-EFD3-4396-98D6-10BBF2A1FDAB}" srcOrd="1" destOrd="0" presId="urn:microsoft.com/office/officeart/2005/8/layout/orgChart1"/>
    <dgm:cxn modelId="{488717C1-D912-0442-8EBF-E406CAD7295C}" type="presParOf" srcId="{3B30699A-0155-437A-A825-F74646B527DC}" destId="{C0BA356E-B1FD-46AD-BD0F-5778D3AD8121}" srcOrd="1" destOrd="0" presId="urn:microsoft.com/office/officeart/2005/8/layout/orgChart1"/>
    <dgm:cxn modelId="{5177228A-B1D5-E948-840F-B6CCEB7A59F0}" type="presParOf" srcId="{3B30699A-0155-437A-A825-F74646B527DC}" destId="{85059990-18F8-4EBE-9A1B-6BF1E848D11D}" srcOrd="2" destOrd="0" presId="urn:microsoft.com/office/officeart/2005/8/layout/orgChart1"/>
    <dgm:cxn modelId="{5B3D87AA-11D0-AE47-A37A-43FA84DA26B9}" type="presParOf" srcId="{11D78422-BA30-4FEF-817B-FA5FADF19232}" destId="{8020D335-5F6A-4D98-950A-40D8390CA929}" srcOrd="6" destOrd="0" presId="urn:microsoft.com/office/officeart/2005/8/layout/orgChart1"/>
    <dgm:cxn modelId="{987E0F8E-4D01-FA41-B6EB-97C5D4FE2DF5}" type="presParOf" srcId="{11D78422-BA30-4FEF-817B-FA5FADF19232}" destId="{8262442A-7CD7-41F0-8C43-7FE6D5AE1DD6}" srcOrd="7" destOrd="0" presId="urn:microsoft.com/office/officeart/2005/8/layout/orgChart1"/>
    <dgm:cxn modelId="{24CDFD4D-0D5E-3641-8981-41327BB194DF}" type="presParOf" srcId="{8262442A-7CD7-41F0-8C43-7FE6D5AE1DD6}" destId="{7E5F2D4C-7BA0-43E3-B4F0-ED5EFB5B24A2}" srcOrd="0" destOrd="0" presId="urn:microsoft.com/office/officeart/2005/8/layout/orgChart1"/>
    <dgm:cxn modelId="{DB9EE1BC-D223-8E4F-ACEC-79D34C16A0A9}" type="presParOf" srcId="{7E5F2D4C-7BA0-43E3-B4F0-ED5EFB5B24A2}" destId="{FAB9C136-28D8-469E-B782-C9BA2A21CE49}" srcOrd="0" destOrd="0" presId="urn:microsoft.com/office/officeart/2005/8/layout/orgChart1"/>
    <dgm:cxn modelId="{064E80B5-ED37-AE40-A76C-4B1EB8807963}" type="presParOf" srcId="{7E5F2D4C-7BA0-43E3-B4F0-ED5EFB5B24A2}" destId="{7338DCEF-EC7A-4DC1-B92B-62936F979CE4}" srcOrd="1" destOrd="0" presId="urn:microsoft.com/office/officeart/2005/8/layout/orgChart1"/>
    <dgm:cxn modelId="{3567455B-EBAA-A34E-B934-31E00F4B5BE5}" type="presParOf" srcId="{8262442A-7CD7-41F0-8C43-7FE6D5AE1DD6}" destId="{F9FD9AB0-A5B5-48F8-9FB3-B9A885AA4721}" srcOrd="1" destOrd="0" presId="urn:microsoft.com/office/officeart/2005/8/layout/orgChart1"/>
    <dgm:cxn modelId="{03F8325D-6967-D542-B270-DD066DD4F871}" type="presParOf" srcId="{8262442A-7CD7-41F0-8C43-7FE6D5AE1DD6}" destId="{7747BC19-B204-47B8-9097-8C1F2DF50170}" srcOrd="2" destOrd="0" presId="urn:microsoft.com/office/officeart/2005/8/layout/orgChart1"/>
    <dgm:cxn modelId="{F47A1698-0440-9949-B2C1-A7C4E4797B58}" type="presParOf" srcId="{1BF547F7-22C6-4C89-AD1F-12E70CA0F704}" destId="{D55A1F41-94A3-44EF-8D81-C77D42CEF1A4}" srcOrd="2" destOrd="0" presId="urn:microsoft.com/office/officeart/2005/8/layout/orgChart1"/>
    <dgm:cxn modelId="{C2A72E6A-A416-A642-91B9-843B9DBB8C02}" type="presParOf" srcId="{2C6C7AA4-8428-4066-9468-370ED013983C}" destId="{BAF5D6AC-5824-458C-9C60-7C804E4FA151}" srcOrd="4" destOrd="0" presId="urn:microsoft.com/office/officeart/2005/8/layout/orgChart1"/>
    <dgm:cxn modelId="{13349437-F93F-F145-A1B6-136D2CAB592F}" type="presParOf" srcId="{2C6C7AA4-8428-4066-9468-370ED013983C}" destId="{B8F65AA7-B2A1-4F5A-9AAF-878A83405DCB}" srcOrd="5" destOrd="0" presId="urn:microsoft.com/office/officeart/2005/8/layout/orgChart1"/>
    <dgm:cxn modelId="{D5D16459-952B-7043-BC67-63DC77CC0FF9}" type="presParOf" srcId="{B8F65AA7-B2A1-4F5A-9AAF-878A83405DCB}" destId="{B90A2C51-B11B-41EE-AD2E-0458565C72C9}" srcOrd="0" destOrd="0" presId="urn:microsoft.com/office/officeart/2005/8/layout/orgChart1"/>
    <dgm:cxn modelId="{5FB328D1-4328-DD47-B024-EC294DD942D8}" type="presParOf" srcId="{B90A2C51-B11B-41EE-AD2E-0458565C72C9}" destId="{32FA4A5A-2731-4168-B962-7561F099DF58}" srcOrd="0" destOrd="0" presId="urn:microsoft.com/office/officeart/2005/8/layout/orgChart1"/>
    <dgm:cxn modelId="{727FD974-596A-6246-B604-01D488987E15}" type="presParOf" srcId="{B90A2C51-B11B-41EE-AD2E-0458565C72C9}" destId="{DD9CD260-2D57-48CF-82CA-31196DFEF9DF}" srcOrd="1" destOrd="0" presId="urn:microsoft.com/office/officeart/2005/8/layout/orgChart1"/>
    <dgm:cxn modelId="{12645E81-7170-2544-BB7D-ECAA93C35E6B}" type="presParOf" srcId="{B8F65AA7-B2A1-4F5A-9AAF-878A83405DCB}" destId="{C510645C-619C-4067-A679-FBF33F10F1B3}" srcOrd="1" destOrd="0" presId="urn:microsoft.com/office/officeart/2005/8/layout/orgChart1"/>
    <dgm:cxn modelId="{413BECF0-34AB-3C44-84FA-C351AAC07E17}" type="presParOf" srcId="{B8F65AA7-B2A1-4F5A-9AAF-878A83405DCB}" destId="{00E0B568-7C35-4DDC-9273-C57BCFCF3ADF}" srcOrd="2" destOrd="0" presId="urn:microsoft.com/office/officeart/2005/8/layout/orgChart1"/>
    <dgm:cxn modelId="{1D586BE6-B333-DE4B-B0FA-FF7A1C09918A}" type="presParOf" srcId="{2C6C7AA4-8428-4066-9468-370ED013983C}" destId="{C5C3613B-ACEA-481F-99D8-292A04381F4B}" srcOrd="6" destOrd="0" presId="urn:microsoft.com/office/officeart/2005/8/layout/orgChart1"/>
    <dgm:cxn modelId="{BA07829C-1A13-CE4D-9FD8-755DF73272A4}" type="presParOf" srcId="{2C6C7AA4-8428-4066-9468-370ED013983C}" destId="{A2DA0327-4607-499E-88A2-4E79B62DAB2E}" srcOrd="7" destOrd="0" presId="urn:microsoft.com/office/officeart/2005/8/layout/orgChart1"/>
    <dgm:cxn modelId="{CB2C1ECA-1D19-3B4F-9BF7-CA5591D07881}" type="presParOf" srcId="{A2DA0327-4607-499E-88A2-4E79B62DAB2E}" destId="{F2C309BF-1B75-4461-89A1-23BCCBE5BA4F}" srcOrd="0" destOrd="0" presId="urn:microsoft.com/office/officeart/2005/8/layout/orgChart1"/>
    <dgm:cxn modelId="{5BC722C6-FE3E-AA41-BD74-B1A79FEF9AC4}" type="presParOf" srcId="{F2C309BF-1B75-4461-89A1-23BCCBE5BA4F}" destId="{A2323E5C-B085-4496-A9FB-D508FA0E0D4D}" srcOrd="0" destOrd="0" presId="urn:microsoft.com/office/officeart/2005/8/layout/orgChart1"/>
    <dgm:cxn modelId="{B6AF8242-7AD0-E54F-9628-591983D68427}" type="presParOf" srcId="{F2C309BF-1B75-4461-89A1-23BCCBE5BA4F}" destId="{96E02A3D-C2E6-4291-AABA-7559B22EE74C}" srcOrd="1" destOrd="0" presId="urn:microsoft.com/office/officeart/2005/8/layout/orgChart1"/>
    <dgm:cxn modelId="{AF531C4F-B9D4-CF4F-8149-AE66E53C9F44}" type="presParOf" srcId="{A2DA0327-4607-499E-88A2-4E79B62DAB2E}" destId="{5CFF3290-BC10-4742-AA24-0D5646146B6F}" srcOrd="1" destOrd="0" presId="urn:microsoft.com/office/officeart/2005/8/layout/orgChart1"/>
    <dgm:cxn modelId="{A626946E-8B71-0448-8EE4-A0C1EA362073}" type="presParOf" srcId="{A2DA0327-4607-499E-88A2-4E79B62DAB2E}" destId="{71E77878-B380-4D21-845F-D63B96BCF8B2}" srcOrd="2" destOrd="0" presId="urn:microsoft.com/office/officeart/2005/8/layout/orgChart1"/>
    <dgm:cxn modelId="{90C1B98B-FD6A-D14B-AD71-54FF0167B333}" type="presParOf" srcId="{2C6C7AA4-8428-4066-9468-370ED013983C}" destId="{4C2503C2-7887-4239-9D19-397453C3F813}" srcOrd="8" destOrd="0" presId="urn:microsoft.com/office/officeart/2005/8/layout/orgChart1"/>
    <dgm:cxn modelId="{3F30C73E-CC7F-D24C-A0F3-A274B9A8459B}" type="presParOf" srcId="{2C6C7AA4-8428-4066-9468-370ED013983C}" destId="{F04031B7-E201-4543-ACE9-6B903000E08B}" srcOrd="9" destOrd="0" presId="urn:microsoft.com/office/officeart/2005/8/layout/orgChart1"/>
    <dgm:cxn modelId="{FFA6D873-8504-7A4B-AA6F-D11FB88237BC}" type="presParOf" srcId="{F04031B7-E201-4543-ACE9-6B903000E08B}" destId="{9DF7DF06-AF1D-42F2-BB6E-6B3A0B852E8A}" srcOrd="0" destOrd="0" presId="urn:microsoft.com/office/officeart/2005/8/layout/orgChart1"/>
    <dgm:cxn modelId="{6C7291FD-C616-0444-A162-58BD2F80A9F9}" type="presParOf" srcId="{9DF7DF06-AF1D-42F2-BB6E-6B3A0B852E8A}" destId="{895B8723-5F5C-4397-B195-CD0E638B613F}" srcOrd="0" destOrd="0" presId="urn:microsoft.com/office/officeart/2005/8/layout/orgChart1"/>
    <dgm:cxn modelId="{D8E3F491-FB51-1E40-8D9E-267CC3429498}" type="presParOf" srcId="{9DF7DF06-AF1D-42F2-BB6E-6B3A0B852E8A}" destId="{A29E2C14-AD09-44D7-8BFC-BE88A0876AAD}" srcOrd="1" destOrd="0" presId="urn:microsoft.com/office/officeart/2005/8/layout/orgChart1"/>
    <dgm:cxn modelId="{9D65B3F9-624A-8B4A-952F-ECFD5972D58E}" type="presParOf" srcId="{F04031B7-E201-4543-ACE9-6B903000E08B}" destId="{21667ACD-88C9-4F74-BA3A-8CC5D9A850CF}" srcOrd="1" destOrd="0" presId="urn:microsoft.com/office/officeart/2005/8/layout/orgChart1"/>
    <dgm:cxn modelId="{9245EBCB-E814-7B4A-B69B-1CB87D2F9555}" type="presParOf" srcId="{F04031B7-E201-4543-ACE9-6B903000E08B}" destId="{F9932099-6414-4650-A4BF-6A8B38CDBD19}" srcOrd="2" destOrd="0" presId="urn:microsoft.com/office/officeart/2005/8/layout/orgChart1"/>
    <dgm:cxn modelId="{53476644-8F3E-E74B-B772-39E2BA80AEF7}"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rgbClr val="172DBF"/>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31170">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A03BCE02-843C-BD4E-91C1-25855F708F28}" type="presOf" srcId="{BC97F7D8-5F1E-4E2F-A9E5-21B2189C6FBF}" destId="{8C7FA9D2-639D-4B2D-B38E-469CF6802654}" srcOrd="0" destOrd="0" presId="urn:microsoft.com/office/officeart/2005/8/layout/orgChart1"/>
    <dgm:cxn modelId="{61402B4A-FC13-814A-A450-B2726624EB6B}" type="presOf" srcId="{B3247C0D-04CD-4366-8A95-38062C3FA1F6}" destId="{823D1F9E-25E9-403B-9DA1-565650FDE5BD}"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58F69C2F-06AA-43F3-B929-B3BDED2CC398}" srcId="{6855E587-E01B-48FD-9453-C613788264ED}" destId="{8D8DA97E-A2E0-4479-91D6-59FA842AE956}" srcOrd="0" destOrd="0" parTransId="{312D6E9E-7862-41A5-A480-44B39C45B89E}" sibTransId="{70210AB9-E213-400D-807A-03578E771FCF}"/>
    <dgm:cxn modelId="{89155B1D-BEC7-AA4A-B55C-D8A178F07952}" type="presOf" srcId="{69EAB4E7-311D-4451-8F91-EC543539DA76}" destId="{FDB19206-3A33-46F1-8C39-AE8506DEAEC1}" srcOrd="0" destOrd="0" presId="urn:microsoft.com/office/officeart/2005/8/layout/orgChart1"/>
    <dgm:cxn modelId="{C37BBDA0-889E-4646-8BCF-91A58F224BC4}" type="presOf" srcId="{E061FFB1-B366-4884-8B99-333E7EAAD421}" destId="{8020D335-5F6A-4D98-950A-40D8390CA929}" srcOrd="0" destOrd="0" presId="urn:microsoft.com/office/officeart/2005/8/layout/orgChart1"/>
    <dgm:cxn modelId="{03E4B63D-B6E1-5B40-BB8F-D5CF35D1F6FA}" type="presOf" srcId="{92D0D8A2-06A3-4260-9BFE-7383A78A3B48}" destId="{FAB9C136-28D8-469E-B782-C9BA2A21CE49}" srcOrd="0" destOrd="0" presId="urn:microsoft.com/office/officeart/2005/8/layout/orgChart1"/>
    <dgm:cxn modelId="{78A5DB8C-C400-474B-8C3C-42EB7008FC66}" type="presOf" srcId="{7C47D0E1-54B5-437C-B873-F4DE6E899D85}" destId="{44F78121-67A9-4736-BE52-8C3FFB93F80B}" srcOrd="0" destOrd="0" presId="urn:microsoft.com/office/officeart/2005/8/layout/orgChart1"/>
    <dgm:cxn modelId="{BD53845E-AFD0-9F43-AEF1-6223C64608A5}" type="presOf" srcId="{2412C277-A501-48AC-89DB-AEFD05A118F4}" destId="{32FA4A5A-2731-4168-B962-7561F099DF58}"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530ACE1C-88E0-9249-8829-0D52D5CF285F}" type="presOf" srcId="{26F54C6C-22D2-4AC8-854B-1E5AA108D852}" destId="{EA2F2394-D6F1-4233-886E-C253FFD40D7E}" srcOrd="1" destOrd="0" presId="urn:microsoft.com/office/officeart/2005/8/layout/orgChart1"/>
    <dgm:cxn modelId="{CD155ADB-6FCF-413C-B6B8-DB499ECD5E8E}" srcId="{BC97F7D8-5F1E-4E2F-A9E5-21B2189C6FBF}" destId="{2A516738-9763-408F-8CA2-A1CC96B3E1F1}" srcOrd="1" destOrd="0" parTransId="{9A6E8742-4AA5-4363-847A-365FCB3858C1}" sibTransId="{2F349340-B8D5-440D-9029-03DBE69E7E59}"/>
    <dgm:cxn modelId="{2B30E00B-964E-8445-B01A-7F4FCA0FB917}" type="presOf" srcId="{BC97F7D8-5F1E-4E2F-A9E5-21B2189C6FBF}" destId="{45EE3544-96F2-447D-B32C-89E851E494BD}" srcOrd="1" destOrd="0" presId="urn:microsoft.com/office/officeart/2005/8/layout/orgChart1"/>
    <dgm:cxn modelId="{0D2F7390-4FAE-1942-BE0D-1AA34D3FDA0C}" type="presOf" srcId="{C0FAD887-DBB6-4974-8A53-2C3724305B3E}" destId="{D8363144-0115-429E-8DEA-FC31AE00503E}" srcOrd="0" destOrd="0" presId="urn:microsoft.com/office/officeart/2005/8/layout/orgChart1"/>
    <dgm:cxn modelId="{EAD0EAF9-C3A4-4C40-AD1E-453EB2F10C89}" type="presOf" srcId="{860B9FC7-3A1C-4826-A3AD-9D3EF37538A0}" destId="{DF69A084-2D95-43C4-8E6A-E874136CA319}" srcOrd="1" destOrd="0" presId="urn:microsoft.com/office/officeart/2005/8/layout/orgChart1"/>
    <dgm:cxn modelId="{3BFCDF87-E78D-6E48-9C99-7B357A7A5CBC}" type="presOf" srcId="{E889037C-A3D3-4D8D-AB53-0DD043C5A0FF}" destId="{96E02A3D-C2E6-4291-AABA-7559B22EE74C}" srcOrd="1" destOrd="0" presId="urn:microsoft.com/office/officeart/2005/8/layout/orgChart1"/>
    <dgm:cxn modelId="{73DDA42E-8224-9D44-A80E-8FF3AA3E649C}" type="presOf" srcId="{7B14765E-FF6B-4D3C-A8A2-30D0689CCA40}" destId="{35D3427F-C84D-4B0F-8EF8-6444EFD54D27}" srcOrd="1" destOrd="0" presId="urn:microsoft.com/office/officeart/2005/8/layout/orgChart1"/>
    <dgm:cxn modelId="{59B0A76C-BE4E-6645-B24C-99979D70957F}" type="presOf" srcId="{860B9FC7-3A1C-4826-A3AD-9D3EF37538A0}" destId="{842237A6-422D-4E0A-965E-C03B0CBA2415}" srcOrd="0" destOrd="0" presId="urn:microsoft.com/office/officeart/2005/8/layout/orgChart1"/>
    <dgm:cxn modelId="{B01D9CA5-0CD5-9146-B02B-7659937A0155}" type="presOf" srcId="{F44A82A2-8636-4CF6-AFB5-59F2A55CE0D0}" destId="{01220EAA-80DC-47E4-8C9F-6657BAEEEE07}" srcOrd="0" destOrd="0" presId="urn:microsoft.com/office/officeart/2005/8/layout/orgChart1"/>
    <dgm:cxn modelId="{9976C20E-FB40-2844-A50C-CAA83D8431E3}" type="presOf" srcId="{253AB6A5-02F1-4887-AC1D-D13769F75EE5}" destId="{F01386A2-1E3E-4A92-9667-33A210E3D948}" srcOrd="0"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AD7218A4-D704-4440-AF29-83786D2B9E9C}" type="presOf" srcId="{6855E587-E01B-48FD-9453-C613788264ED}" destId="{87FE0ACB-78F2-49F9-8257-F4247155DB9F}" srcOrd="0" destOrd="0" presId="urn:microsoft.com/office/officeart/2005/8/layout/orgChart1"/>
    <dgm:cxn modelId="{EBB5C72C-1F67-F540-BC48-6E808FCAD206}" type="presOf" srcId="{2412C277-A501-48AC-89DB-AEFD05A118F4}" destId="{DD9CD260-2D57-48CF-82CA-31196DFEF9DF}" srcOrd="1" destOrd="0" presId="urn:microsoft.com/office/officeart/2005/8/layout/orgChart1"/>
    <dgm:cxn modelId="{5002751A-1DC7-DE46-9D87-11CFF9E32C84}" type="presOf" srcId="{BF3189F0-B6B4-4C89-B823-9C6337066EB6}" destId="{34B357D4-CB17-44D0-BC5E-A1F404BED0E9}"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FCEC3E56-F644-BD44-9FE5-7768223CAF57}" type="presOf" srcId="{A7E6F5B0-492D-42EB-BB54-1844FB3DFA8A}" destId="{C5C3613B-ACEA-481F-99D8-292A04381F4B}" srcOrd="0" destOrd="0" presId="urn:microsoft.com/office/officeart/2005/8/layout/orgChart1"/>
    <dgm:cxn modelId="{DA9EEAEB-740D-3B4A-80A7-DC7FBFBA8F9D}" type="presOf" srcId="{BF3189F0-B6B4-4C89-B823-9C6337066EB6}" destId="{C1AA03E1-E294-4ADE-90E6-C7D7073294A4}" srcOrd="1" destOrd="0" presId="urn:microsoft.com/office/officeart/2005/8/layout/orgChart1"/>
    <dgm:cxn modelId="{B90802D4-C6AF-134B-B2CA-F66648B25A5D}" type="presOf" srcId="{36B4D704-4B2A-4364-8AB9-B940815D5AED}" destId="{4C2503C2-7887-4239-9D19-397453C3F813}" srcOrd="0" destOrd="0" presId="urn:microsoft.com/office/officeart/2005/8/layout/orgChart1"/>
    <dgm:cxn modelId="{8324261D-C147-8F48-A805-A0FF160F2B15}" type="presOf" srcId="{6855E587-E01B-48FD-9453-C613788264ED}" destId="{705F98E8-4EA2-46B9-9041-38252CC5E1FF}" srcOrd="1" destOrd="0" presId="urn:microsoft.com/office/officeart/2005/8/layout/orgChart1"/>
    <dgm:cxn modelId="{335BB8FD-A4AE-0243-AF55-047A160C5E4A}" type="presOf" srcId="{92D0D8A2-06A3-4260-9BFE-7383A78A3B48}" destId="{7338DCEF-EC7A-4DC1-B92B-62936F979CE4}" srcOrd="1" destOrd="0" presId="urn:microsoft.com/office/officeart/2005/8/layout/orgChart1"/>
    <dgm:cxn modelId="{6F4384C7-E467-D843-AB12-4DE150105EA1}" type="presOf" srcId="{8D8DA97E-A2E0-4479-91D6-59FA842AE956}" destId="{D174F96E-F5E0-41C4-AF79-7C066FDEA877}" srcOrd="1" destOrd="0" presId="urn:microsoft.com/office/officeart/2005/8/layout/orgChart1"/>
    <dgm:cxn modelId="{ECB1566C-6A92-4E43-A69F-D823860DA603}" type="presOf" srcId="{8D8DA97E-A2E0-4479-91D6-59FA842AE956}" destId="{3998C496-CED5-4A4D-BEB9-469B460721CD}" srcOrd="0" destOrd="0" presId="urn:microsoft.com/office/officeart/2005/8/layout/orgChart1"/>
    <dgm:cxn modelId="{82417186-6667-6E41-94CA-E8E3250AFCA4}" type="presOf" srcId="{CBDB2BAA-719F-4D0C-8B00-A2C6A9EE6641}" destId="{B1C67B47-2B79-465D-BE13-D8967E594A0F}"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2176C6DF-3D95-814F-813E-2CFFDFD6592C}" type="presOf" srcId="{FBE1A10C-8A63-4DF7-B72C-EC3CC950916D}" destId="{BAF5D6AC-5824-458C-9C60-7C804E4FA151}" srcOrd="0" destOrd="0" presId="urn:microsoft.com/office/officeart/2005/8/layout/orgChart1"/>
    <dgm:cxn modelId="{36540B75-7473-3749-9E18-9D6920F3DB1F}" type="presOf" srcId="{01D9E724-84C2-4A21-BDD5-3C4EBB334E9C}" destId="{9EEFEEF8-6090-474B-8663-B5542EF799E7}"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1166E5F2-D89A-6A43-BFEE-35A2C8DB49F8}" type="presOf" srcId="{2A516738-9763-408F-8CA2-A1CC96B3E1F1}" destId="{FC47DFD5-1D7F-48DF-8FA0-82EBFB6835F0}" srcOrd="1"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2F06A5BB-4AD5-4ED2-9CA9-9FC00B9FC8C6}" srcId="{26F54C6C-22D2-4AC8-854B-1E5AA108D852}" destId="{860B9FC7-3A1C-4826-A3AD-9D3EF37538A0}" srcOrd="0" destOrd="0" parTransId="{7C47D0E1-54B5-437C-B873-F4DE6E899D85}" sibTransId="{54260EAC-1475-40AF-B94A-965FD6478CE0}"/>
    <dgm:cxn modelId="{4E092C56-622E-3744-BB69-3A3639050F11}" type="presOf" srcId="{E6210107-0D70-469D-A87A-D89299DD2F9D}" destId="{0AB92669-D077-4E07-A53F-D357000BB5D0}" srcOrd="0"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257B138F-0224-AB42-B052-0F68120756DB}" type="presOf" srcId="{69EAB4E7-311D-4451-8F91-EC543539DA76}" destId="{8F9D884F-EABA-4C15-BE38-5FE522FDD0C8}" srcOrd="1" destOrd="0" presId="urn:microsoft.com/office/officeart/2005/8/layout/orgChart1"/>
    <dgm:cxn modelId="{AB0FDB06-2AC2-C242-B43C-8B7D68EDC5E2}" type="presOf" srcId="{312D6E9E-7862-41A5-A480-44B39C45B89E}" destId="{6C997318-D06E-4260-A2AA-5B56DEC1EC01}" srcOrd="0" destOrd="0" presId="urn:microsoft.com/office/officeart/2005/8/layout/orgChart1"/>
    <dgm:cxn modelId="{11FAC603-4E10-C94A-80F5-923B177C8D7C}" type="presOf" srcId="{A7724503-BF25-4223-B8ED-CBB4AADD7D11}" destId="{F35C0F39-EE8D-46C3-9264-1F741373A945}" srcOrd="0" destOrd="0" presId="urn:microsoft.com/office/officeart/2005/8/layout/orgChart1"/>
    <dgm:cxn modelId="{DCBF4383-5883-F34A-8527-B76C17679FF5}" type="presOf" srcId="{CBDB2BAA-719F-4D0C-8B00-A2C6A9EE6641}" destId="{0BE6572F-1C3B-40FC-BB37-65E42F6B1361}" srcOrd="1" destOrd="0" presId="urn:microsoft.com/office/officeart/2005/8/layout/orgChart1"/>
    <dgm:cxn modelId="{5BDF570B-D816-1640-B521-BF245B53D744}" type="presOf" srcId="{7B14765E-FF6B-4D3C-A8A2-30D0689CCA40}" destId="{FFE583AC-4819-4792-9EAB-950A78BC27C8}" srcOrd="0" destOrd="0" presId="urn:microsoft.com/office/officeart/2005/8/layout/orgChart1"/>
    <dgm:cxn modelId="{9B784BEC-48D2-B041-B942-B43333112345}" type="presOf" srcId="{26F54C6C-22D2-4AC8-854B-1E5AA108D852}" destId="{E3F62503-3C1C-4868-BA0B-CA7895AB5EAF}" srcOrd="0" destOrd="0" presId="urn:microsoft.com/office/officeart/2005/8/layout/orgChart1"/>
    <dgm:cxn modelId="{77D67A7C-2CDE-FC45-952C-68982C5EDBE7}" type="presOf" srcId="{2A516738-9763-408F-8CA2-A1CC96B3E1F1}" destId="{F477F4B4-A5F9-4609-8768-1707D104CEDE}"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DF631D11-8FCB-4521-9C3E-BC46345A6E61}" srcId="{CBDB2BAA-719F-4D0C-8B00-A2C6A9EE6641}" destId="{E889037C-A3D3-4D8D-AB53-0DD043C5A0FF}" srcOrd="3" destOrd="0" parTransId="{A7E6F5B0-492D-42EB-BB54-1844FB3DFA8A}" sibTransId="{79770E3D-DCDE-497E-A49D-0F1E8D7D3102}"/>
    <dgm:cxn modelId="{1120D563-1BF6-3047-BB59-4670210C29B8}" type="presOf" srcId="{03523964-EA0D-4F86-97F9-4267106E1032}" destId="{69200C85-888E-4204-A20F-469F6D89F117}" srcOrd="0" destOrd="0" presId="urn:microsoft.com/office/officeart/2005/8/layout/orgChart1"/>
    <dgm:cxn modelId="{C038934B-F732-564A-9960-576367A57E2F}" type="presOf" srcId="{E889037C-A3D3-4D8D-AB53-0DD043C5A0FF}" destId="{A2323E5C-B085-4496-A9FB-D508FA0E0D4D}" srcOrd="0" destOrd="0" presId="urn:microsoft.com/office/officeart/2005/8/layout/orgChart1"/>
    <dgm:cxn modelId="{B287F60B-351D-F44E-B212-BFCDAA48B317}" type="presOf" srcId="{9A6E8742-4AA5-4363-847A-365FCB3858C1}" destId="{4AB627A7-9910-4B0C-AC4B-08A53F57C0BC}" srcOrd="0" destOrd="0" presId="urn:microsoft.com/office/officeart/2005/8/layout/orgChart1"/>
    <dgm:cxn modelId="{F32A2EC7-2529-5047-8846-3874FE2F19AC}" type="presOf" srcId="{96EC67AD-5E16-4599-9EDF-793EEA06D081}" destId="{B61D5F0A-1ED1-4C71-82EF-38A20149DF4B}" srcOrd="0" destOrd="0" presId="urn:microsoft.com/office/officeart/2005/8/layout/orgChart1"/>
    <dgm:cxn modelId="{7ADB3790-0A7E-C140-B175-0FE826318C14}" type="presOf" srcId="{0B3578B2-2401-44F3-B6A6-9A5842130A69}" destId="{895B8723-5F5C-4397-B195-CD0E638B613F}" srcOrd="0" destOrd="0" presId="urn:microsoft.com/office/officeart/2005/8/layout/orgChart1"/>
    <dgm:cxn modelId="{7E1A13C5-1E1E-A94C-BB71-3DAD540FFACD}" type="presOf" srcId="{0B3578B2-2401-44F3-B6A6-9A5842130A69}" destId="{A29E2C14-AD09-44D7-8BFC-BE88A0876AAD}" srcOrd="1" destOrd="0" presId="urn:microsoft.com/office/officeart/2005/8/layout/orgChart1"/>
    <dgm:cxn modelId="{0341CD9B-8247-F34B-822E-8919DDD9BDEA}" type="presOf" srcId="{81A55F1B-FA87-4C77-9771-833E3113F600}" destId="{6EDF1684-3F7F-4070-86FA-2ADD8F058707}" srcOrd="0" destOrd="0" presId="urn:microsoft.com/office/officeart/2005/8/layout/orgChart1"/>
    <dgm:cxn modelId="{020DE458-68C7-ED4F-BF33-0288CE0F6A81}" type="presOf" srcId="{EDEC7877-0A38-44D9-9DA9-1B0236211F85}" destId="{529BA727-1CA4-4416-9D64-B10D43935794}"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436799F9-27DD-43BB-A4CD-D7D1D0AC4F8A}" srcId="{6855E587-E01B-48FD-9453-C613788264ED}" destId="{69EAB4E7-311D-4451-8F91-EC543539DA76}" srcOrd="1" destOrd="0" parTransId="{E6210107-0D70-469D-A87A-D89299DD2F9D}" sibTransId="{EDEDAEBC-5AE1-4AB1-BB9A-88A61612142F}"/>
    <dgm:cxn modelId="{F4197555-E5F2-074B-91BF-B4CBB0E845A7}" type="presOf" srcId="{C0FAD887-DBB6-4974-8A53-2C3724305B3E}" destId="{8E098698-EFD3-4396-98D6-10BBF2A1FDAB}" srcOrd="1" destOrd="0" presId="urn:microsoft.com/office/officeart/2005/8/layout/orgChart1"/>
    <dgm:cxn modelId="{AD31874F-72C3-3E47-A293-B12FA4563DD4}" type="presOf" srcId="{EDEC7877-0A38-44D9-9DA9-1B0236211F85}" destId="{649CD2F1-F54C-45B6-BD08-01BD209612A7}" srcOrd="1" destOrd="0" presId="urn:microsoft.com/office/officeart/2005/8/layout/orgChart1"/>
    <dgm:cxn modelId="{99A1C8EE-292A-FD47-82A3-5064E9E6D3AD}" type="presParOf" srcId="{823D1F9E-25E9-403B-9DA1-565650FDE5BD}" destId="{325E35BC-FAE5-4956-BEC4-51E9CF7FE7C1}" srcOrd="0" destOrd="0" presId="urn:microsoft.com/office/officeart/2005/8/layout/orgChart1"/>
    <dgm:cxn modelId="{F0BBAE11-F6D6-344D-AF59-C157AF16E3F9}" type="presParOf" srcId="{325E35BC-FAE5-4956-BEC4-51E9CF7FE7C1}" destId="{1EE7396A-6748-4020-8311-B3903EF2EF44}" srcOrd="0" destOrd="0" presId="urn:microsoft.com/office/officeart/2005/8/layout/orgChart1"/>
    <dgm:cxn modelId="{6FDBA68D-BD9E-6E47-9640-8BD60F481509}" type="presParOf" srcId="{1EE7396A-6748-4020-8311-B3903EF2EF44}" destId="{B1C67B47-2B79-465D-BE13-D8967E594A0F}" srcOrd="0" destOrd="0" presId="urn:microsoft.com/office/officeart/2005/8/layout/orgChart1"/>
    <dgm:cxn modelId="{A985E8FE-5585-FD40-95C6-AA850A22B11D}" type="presParOf" srcId="{1EE7396A-6748-4020-8311-B3903EF2EF44}" destId="{0BE6572F-1C3B-40FC-BB37-65E42F6B1361}" srcOrd="1" destOrd="0" presId="urn:microsoft.com/office/officeart/2005/8/layout/orgChart1"/>
    <dgm:cxn modelId="{2D001F48-E360-2B42-8AE3-8E8012782EDE}" type="presParOf" srcId="{325E35BC-FAE5-4956-BEC4-51E9CF7FE7C1}" destId="{2C6C7AA4-8428-4066-9468-370ED013983C}" srcOrd="1" destOrd="0" presId="urn:microsoft.com/office/officeart/2005/8/layout/orgChart1"/>
    <dgm:cxn modelId="{371C313B-18A2-E54D-8EE1-CD7AD90AED1C}" type="presParOf" srcId="{2C6C7AA4-8428-4066-9468-370ED013983C}" destId="{69200C85-888E-4204-A20F-469F6D89F117}" srcOrd="0" destOrd="0" presId="urn:microsoft.com/office/officeart/2005/8/layout/orgChart1"/>
    <dgm:cxn modelId="{4478B66F-6338-BF4F-8C1A-15E9C13A9168}" type="presParOf" srcId="{2C6C7AA4-8428-4066-9468-370ED013983C}" destId="{B863BBD6-37DA-4598-980F-676F42C7E150}" srcOrd="1" destOrd="0" presId="urn:microsoft.com/office/officeart/2005/8/layout/orgChart1"/>
    <dgm:cxn modelId="{54311BEE-4ECD-C747-9D97-2AB9FA770B40}" type="presParOf" srcId="{B863BBD6-37DA-4598-980F-676F42C7E150}" destId="{4AA4BC3F-661D-414E-AF9E-C3161B20159A}" srcOrd="0" destOrd="0" presId="urn:microsoft.com/office/officeart/2005/8/layout/orgChart1"/>
    <dgm:cxn modelId="{1B2F73E4-373B-0C43-BCA9-76FE30F0BB0D}" type="presParOf" srcId="{4AA4BC3F-661D-414E-AF9E-C3161B20159A}" destId="{8C7FA9D2-639D-4B2D-B38E-469CF6802654}" srcOrd="0" destOrd="0" presId="urn:microsoft.com/office/officeart/2005/8/layout/orgChart1"/>
    <dgm:cxn modelId="{EA17C452-F6F7-ED47-B314-63382FA472CF}" type="presParOf" srcId="{4AA4BC3F-661D-414E-AF9E-C3161B20159A}" destId="{45EE3544-96F2-447D-B32C-89E851E494BD}" srcOrd="1" destOrd="0" presId="urn:microsoft.com/office/officeart/2005/8/layout/orgChart1"/>
    <dgm:cxn modelId="{03C407FF-143B-F245-8D0E-A9D360544828}" type="presParOf" srcId="{B863BBD6-37DA-4598-980F-676F42C7E150}" destId="{70A7C5EE-270E-4352-8C81-4DC9E893C0A7}" srcOrd="1" destOrd="0" presId="urn:microsoft.com/office/officeart/2005/8/layout/orgChart1"/>
    <dgm:cxn modelId="{5A69C249-079D-DF4A-AAFF-299F04902C9A}" type="presParOf" srcId="{70A7C5EE-270E-4352-8C81-4DC9E893C0A7}" destId="{F01386A2-1E3E-4A92-9667-33A210E3D948}" srcOrd="0" destOrd="0" presId="urn:microsoft.com/office/officeart/2005/8/layout/orgChart1"/>
    <dgm:cxn modelId="{8A24238E-2DE3-ED46-B5F7-8FA6CBE7D2A6}" type="presParOf" srcId="{70A7C5EE-270E-4352-8C81-4DC9E893C0A7}" destId="{E0879F03-C16D-4F48-8DC4-422863C1A587}" srcOrd="1" destOrd="0" presId="urn:microsoft.com/office/officeart/2005/8/layout/orgChart1"/>
    <dgm:cxn modelId="{F0DD8576-3032-9D4D-9989-BF0450F3FEA6}" type="presParOf" srcId="{E0879F03-C16D-4F48-8DC4-422863C1A587}" destId="{FE190624-AFC9-4ECE-9B38-BD501A1A05FB}" srcOrd="0" destOrd="0" presId="urn:microsoft.com/office/officeart/2005/8/layout/orgChart1"/>
    <dgm:cxn modelId="{259124C0-3933-D248-8585-A2A9A446278D}" type="presParOf" srcId="{FE190624-AFC9-4ECE-9B38-BD501A1A05FB}" destId="{87FE0ACB-78F2-49F9-8257-F4247155DB9F}" srcOrd="0" destOrd="0" presId="urn:microsoft.com/office/officeart/2005/8/layout/orgChart1"/>
    <dgm:cxn modelId="{BD84CC94-8170-CB4F-B138-B62E4FC38464}" type="presParOf" srcId="{FE190624-AFC9-4ECE-9B38-BD501A1A05FB}" destId="{705F98E8-4EA2-46B9-9041-38252CC5E1FF}" srcOrd="1" destOrd="0" presId="urn:microsoft.com/office/officeart/2005/8/layout/orgChart1"/>
    <dgm:cxn modelId="{0AE400BD-2862-1D40-B4AF-AD8170DAB805}" type="presParOf" srcId="{E0879F03-C16D-4F48-8DC4-422863C1A587}" destId="{C8BBC662-1F2B-4D7F-B9B9-83494EF4FBC6}" srcOrd="1" destOrd="0" presId="urn:microsoft.com/office/officeart/2005/8/layout/orgChart1"/>
    <dgm:cxn modelId="{72325A28-8CE5-A849-9AAA-4E14379C354A}" type="presParOf" srcId="{C8BBC662-1F2B-4D7F-B9B9-83494EF4FBC6}" destId="{6C997318-D06E-4260-A2AA-5B56DEC1EC01}" srcOrd="0" destOrd="0" presId="urn:microsoft.com/office/officeart/2005/8/layout/orgChart1"/>
    <dgm:cxn modelId="{A595051F-A7FE-0442-B115-64C5D0AC034B}" type="presParOf" srcId="{C8BBC662-1F2B-4D7F-B9B9-83494EF4FBC6}" destId="{864ACB28-9B6B-4ACD-932E-A800EE5A58A5}" srcOrd="1" destOrd="0" presId="urn:microsoft.com/office/officeart/2005/8/layout/orgChart1"/>
    <dgm:cxn modelId="{7CC00AE3-17BE-7545-8A0B-B3462DEA9558}" type="presParOf" srcId="{864ACB28-9B6B-4ACD-932E-A800EE5A58A5}" destId="{6D2A1DEB-944C-4A99-BE1C-34C3521BBE79}" srcOrd="0" destOrd="0" presId="urn:microsoft.com/office/officeart/2005/8/layout/orgChart1"/>
    <dgm:cxn modelId="{5639678F-214E-AF44-8D2D-98A4C27BBC8F}" type="presParOf" srcId="{6D2A1DEB-944C-4A99-BE1C-34C3521BBE79}" destId="{3998C496-CED5-4A4D-BEB9-469B460721CD}" srcOrd="0" destOrd="0" presId="urn:microsoft.com/office/officeart/2005/8/layout/orgChart1"/>
    <dgm:cxn modelId="{125F16D7-704E-B949-AF80-DAE995F892EE}" type="presParOf" srcId="{6D2A1DEB-944C-4A99-BE1C-34C3521BBE79}" destId="{D174F96E-F5E0-41C4-AF79-7C066FDEA877}" srcOrd="1" destOrd="0" presId="urn:microsoft.com/office/officeart/2005/8/layout/orgChart1"/>
    <dgm:cxn modelId="{6FD6154F-BEE9-7F4F-A246-6655BD88CBCA}" type="presParOf" srcId="{864ACB28-9B6B-4ACD-932E-A800EE5A58A5}" destId="{0E6B36E4-753C-47EF-A000-1420A265B248}" srcOrd="1" destOrd="0" presId="urn:microsoft.com/office/officeart/2005/8/layout/orgChart1"/>
    <dgm:cxn modelId="{0EF77CE7-326C-4B40-BE6A-80E216101792}" type="presParOf" srcId="{864ACB28-9B6B-4ACD-932E-A800EE5A58A5}" destId="{E4E078B1-1E68-4C4C-9080-C2BFFAD511A5}" srcOrd="2" destOrd="0" presId="urn:microsoft.com/office/officeart/2005/8/layout/orgChart1"/>
    <dgm:cxn modelId="{FFC56A9D-0497-7B49-951C-AD7680D638B1}" type="presParOf" srcId="{C8BBC662-1F2B-4D7F-B9B9-83494EF4FBC6}" destId="{0AB92669-D077-4E07-A53F-D357000BB5D0}" srcOrd="2" destOrd="0" presId="urn:microsoft.com/office/officeart/2005/8/layout/orgChart1"/>
    <dgm:cxn modelId="{DC74C08B-D006-BF48-9F39-270EEF763E1C}" type="presParOf" srcId="{C8BBC662-1F2B-4D7F-B9B9-83494EF4FBC6}" destId="{CF18A046-DB8D-4BD0-B3B6-482A5D4C95C6}" srcOrd="3" destOrd="0" presId="urn:microsoft.com/office/officeart/2005/8/layout/orgChart1"/>
    <dgm:cxn modelId="{48B8B5A4-C592-6D4A-8933-FA23309AFB7E}" type="presParOf" srcId="{CF18A046-DB8D-4BD0-B3B6-482A5D4C95C6}" destId="{988B7B8F-B10F-4490-9729-02E7FE8C8C3D}" srcOrd="0" destOrd="0" presI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4C4D22-EDAD-4445-9C08-C76BFD3E5B2A}" type="presParOf" srcId="{988B7B8F-B10F-4490-9729-02E7FE8C8C3D}" destId="{8F9D884F-EABA-4C15-BE38-5FE522FDD0C8}" srcOrd="1" destOrd="0" presId="urn:microsoft.com/office/officeart/2005/8/layout/orgChart1"/>
    <dgm:cxn modelId="{5F44552C-B146-EF45-9870-10A3A8316157}" type="presParOf" srcId="{CF18A046-DB8D-4BD0-B3B6-482A5D4C95C6}" destId="{2B03679B-4116-48CF-AC02-FAE1CD0FC475}" srcOrd="1" destOrd="0" presId="urn:microsoft.com/office/officeart/2005/8/layout/orgChart1"/>
    <dgm:cxn modelId="{1D17509D-DE30-8440-A851-5E4B07D64A93}" type="presParOf" srcId="{CF18A046-DB8D-4BD0-B3B6-482A5D4C95C6}" destId="{71BA3B2F-D25B-4086-84CA-71ED40C65A38}" srcOrd="2" destOrd="0" presId="urn:microsoft.com/office/officeart/2005/8/layout/orgChart1"/>
    <dgm:cxn modelId="{FE170AB1-2F5D-BD4F-945A-A4BDD1E16AE2}" type="presParOf" srcId="{E0879F03-C16D-4F48-8DC4-422863C1A587}" destId="{C404EFD2-237B-4EB8-9C14-879E5B5B3AA0}" srcOrd="2" destOrd="0" presId="urn:microsoft.com/office/officeart/2005/8/layout/orgChart1"/>
    <dgm:cxn modelId="{1CD0CC5E-4279-3A43-A91F-69C33D6EBA98}" type="presParOf" srcId="{70A7C5EE-270E-4352-8C81-4DC9E893C0A7}" destId="{4AB627A7-9910-4B0C-AC4B-08A53F57C0BC}" srcOrd="2" destOrd="0" presId="urn:microsoft.com/office/officeart/2005/8/layout/orgChart1"/>
    <dgm:cxn modelId="{27205E29-B04A-9A49-A272-0A28D2F8AFF5}" type="presParOf" srcId="{70A7C5EE-270E-4352-8C81-4DC9E893C0A7}" destId="{9D7EF4CF-8787-4D09-8FBD-3CB767E5AB45}" srcOrd="3" destOrd="0" presId="urn:microsoft.com/office/officeart/2005/8/layout/orgChart1"/>
    <dgm:cxn modelId="{CB191A8E-1EC7-FB4D-A973-03BE617F5F9F}" type="presParOf" srcId="{9D7EF4CF-8787-4D09-8FBD-3CB767E5AB45}" destId="{08BED996-BCC3-4B1F-B53A-77B78B644046}" srcOrd="0" destOrd="0" presId="urn:microsoft.com/office/officeart/2005/8/layout/orgChart1"/>
    <dgm:cxn modelId="{D60E9432-CC40-B045-98F8-A835AB113F51}" type="presParOf" srcId="{08BED996-BCC3-4B1F-B53A-77B78B644046}" destId="{F477F4B4-A5F9-4609-8768-1707D104CEDE}" srcOrd="0" destOrd="0" presId="urn:microsoft.com/office/officeart/2005/8/layout/orgChart1"/>
    <dgm:cxn modelId="{E95F3317-D81D-A142-AD27-48F7B88AC8C5}" type="presParOf" srcId="{08BED996-BCC3-4B1F-B53A-77B78B644046}" destId="{FC47DFD5-1D7F-48DF-8FA0-82EBFB6835F0}" srcOrd="1" destOrd="0" presId="urn:microsoft.com/office/officeart/2005/8/layout/orgChart1"/>
    <dgm:cxn modelId="{DFDE8F38-60B2-F64D-8FAD-323B0C43EAAB}" type="presParOf" srcId="{9D7EF4CF-8787-4D09-8FBD-3CB767E5AB45}" destId="{082AE7E2-5996-4AB4-AF94-3C3F47CD8614}" srcOrd="1" destOrd="0" presId="urn:microsoft.com/office/officeart/2005/8/layout/orgChart1"/>
    <dgm:cxn modelId="{B9BEDB1F-9836-1246-8C6B-6286D8496A5E}" type="presParOf" srcId="{082AE7E2-5996-4AB4-AF94-3C3F47CD8614}" destId="{01220EAA-80DC-47E4-8C9F-6657BAEEEE07}" srcOrd="0" destOrd="0" presId="urn:microsoft.com/office/officeart/2005/8/layout/orgChart1"/>
    <dgm:cxn modelId="{CF984D45-2780-E844-B6A6-062496ECB09B}" type="presParOf" srcId="{082AE7E2-5996-4AB4-AF94-3C3F47CD8614}" destId="{1F027A28-2BA0-4BA7-97E3-E41D89FE47A3}" srcOrd="1" destOrd="0" presId="urn:microsoft.com/office/officeart/2005/8/layout/orgChart1"/>
    <dgm:cxn modelId="{39C4EA51-2B6D-5F47-9BF6-6E92E9BEE2A8}" type="presParOf" srcId="{1F027A28-2BA0-4BA7-97E3-E41D89FE47A3}" destId="{08176987-8ACF-4F92-9DC4-76A232AEB135}" srcOrd="0" destOrd="0" presId="urn:microsoft.com/office/officeart/2005/8/layout/orgChart1"/>
    <dgm:cxn modelId="{0BAC3A3E-CF5A-004D-99FD-70899929998E}" type="presParOf" srcId="{08176987-8ACF-4F92-9DC4-76A232AEB135}" destId="{529BA727-1CA4-4416-9D64-B10D43935794}" srcOrd="0" destOrd="0" presId="urn:microsoft.com/office/officeart/2005/8/layout/orgChart1"/>
    <dgm:cxn modelId="{0540A6BF-3E70-1745-9D8A-1E64E1E76623}" type="presParOf" srcId="{08176987-8ACF-4F92-9DC4-76A232AEB135}" destId="{649CD2F1-F54C-45B6-BD08-01BD209612A7}" srcOrd="1" destOrd="0" presId="urn:microsoft.com/office/officeart/2005/8/layout/orgChart1"/>
    <dgm:cxn modelId="{34063A7B-F917-8E4A-ACA2-C230D05C5ECA}" type="presParOf" srcId="{1F027A28-2BA0-4BA7-97E3-E41D89FE47A3}" destId="{308476CF-4478-41ED-B6C1-BC7971E201AC}" srcOrd="1" destOrd="0" presId="urn:microsoft.com/office/officeart/2005/8/layout/orgChart1"/>
    <dgm:cxn modelId="{A9BADBA3-B5FC-604D-B13F-C7A9ECAD2278}" type="presParOf" srcId="{1F027A28-2BA0-4BA7-97E3-E41D89FE47A3}" destId="{857BD75C-72AD-4846-91DE-D530D89FEB25}" srcOrd="2" destOrd="0" presId="urn:microsoft.com/office/officeart/2005/8/layout/orgChart1"/>
    <dgm:cxn modelId="{34002274-402A-1849-9A7D-939B36FD4332}" type="presParOf" srcId="{082AE7E2-5996-4AB4-AF94-3C3F47CD8614}" destId="{B61D5F0A-1ED1-4C71-82EF-38A20149DF4B}" srcOrd="2" destOrd="0" presId="urn:microsoft.com/office/officeart/2005/8/layout/orgChart1"/>
    <dgm:cxn modelId="{42A259D8-0091-9A4C-8B6F-C9F0756961A0}" type="presParOf" srcId="{082AE7E2-5996-4AB4-AF94-3C3F47CD8614}" destId="{EAA57F87-3809-4F92-953E-622749163375}" srcOrd="3" destOrd="0" presId="urn:microsoft.com/office/officeart/2005/8/layout/orgChart1"/>
    <dgm:cxn modelId="{0CEC038B-EFED-9F4B-AE0A-79E2A88AA42F}" type="presParOf" srcId="{EAA57F87-3809-4F92-953E-622749163375}" destId="{52537ACD-4E24-43F4-A43A-ED88C7DBF01E}" srcOrd="0" destOrd="0" presId="urn:microsoft.com/office/officeart/2005/8/layout/orgChart1"/>
    <dgm:cxn modelId="{ADB5DF27-9903-A344-97BA-DFCC6A1ADE53}" type="presParOf" srcId="{52537ACD-4E24-43F4-A43A-ED88C7DBF01E}" destId="{FFE583AC-4819-4792-9EAB-950A78BC27C8}" srcOrd="0" destOrd="0" presId="urn:microsoft.com/office/officeart/2005/8/layout/orgChart1"/>
    <dgm:cxn modelId="{37B12514-73A0-944F-A5F2-BA380D98E299}" type="presParOf" srcId="{52537ACD-4E24-43F4-A43A-ED88C7DBF01E}" destId="{35D3427F-C84D-4B0F-8EF8-6444EFD54D27}" srcOrd="1" destOrd="0" presId="urn:microsoft.com/office/officeart/2005/8/layout/orgChart1"/>
    <dgm:cxn modelId="{832F9D14-845A-FE4E-92E6-07F8C55493F2}" type="presParOf" srcId="{EAA57F87-3809-4F92-953E-622749163375}" destId="{C9796240-7D44-467F-9230-69C8769462F8}" srcOrd="1" destOrd="0" presId="urn:microsoft.com/office/officeart/2005/8/layout/orgChart1"/>
    <dgm:cxn modelId="{CC0AC57A-5F5D-3843-8AEA-EEAB54D63C4C}" type="presParOf" srcId="{EAA57F87-3809-4F92-953E-622749163375}" destId="{9BC94476-B66E-4AB5-B5BB-8685B4348E56}" srcOrd="2" destOrd="0" presId="urn:microsoft.com/office/officeart/2005/8/layout/orgChart1"/>
    <dgm:cxn modelId="{1D63AF39-A27E-6049-ABF0-9090BB3D8516}" type="presParOf" srcId="{9D7EF4CF-8787-4D09-8FBD-3CB767E5AB45}" destId="{21A0016B-CEF1-468A-938D-A46BC4E81164}" srcOrd="2" destOrd="0" presId="urn:microsoft.com/office/officeart/2005/8/layout/orgChart1"/>
    <dgm:cxn modelId="{8421ED9B-E785-EF49-9DA9-DA637D2B27AC}" type="presParOf" srcId="{B863BBD6-37DA-4598-980F-676F42C7E150}" destId="{F13D2081-90F0-4D3B-BC6D-DB379B0889A6}" srcOrd="2" destOrd="0" presId="urn:microsoft.com/office/officeart/2005/8/layout/orgChart1"/>
    <dgm:cxn modelId="{AA26A887-ACA0-454E-9E48-AD3836715B95}" type="presParOf" srcId="{2C6C7AA4-8428-4066-9468-370ED013983C}" destId="{6EDF1684-3F7F-4070-86FA-2ADD8F058707}" srcOrd="2" destOrd="0" presId="urn:microsoft.com/office/officeart/2005/8/layout/orgChart1"/>
    <dgm:cxn modelId="{C51CCC4C-F1BB-5F49-8380-8CB42A833F6B}" type="presParOf" srcId="{2C6C7AA4-8428-4066-9468-370ED013983C}" destId="{1BF547F7-22C6-4C89-AD1F-12E70CA0F704}" srcOrd="3" destOrd="0" presId="urn:microsoft.com/office/officeart/2005/8/layout/orgChart1"/>
    <dgm:cxn modelId="{EA025D8E-120F-DC48-B002-41B18D4FF7EE}" type="presParOf" srcId="{1BF547F7-22C6-4C89-AD1F-12E70CA0F704}" destId="{EDB028DB-6322-438E-9AE6-23DAE1D92B41}" srcOrd="0" destOrd="0" presId="urn:microsoft.com/office/officeart/2005/8/layout/orgChart1"/>
    <dgm:cxn modelId="{0981AF8D-767D-5946-92F0-E5533E6F00DF}" type="presParOf" srcId="{EDB028DB-6322-438E-9AE6-23DAE1D92B41}" destId="{E3F62503-3C1C-4868-BA0B-CA7895AB5EAF}" srcOrd="0" destOrd="0" presId="urn:microsoft.com/office/officeart/2005/8/layout/orgChart1"/>
    <dgm:cxn modelId="{748232F9-5B59-E243-B01D-1DDE4AA5805C}" type="presParOf" srcId="{EDB028DB-6322-438E-9AE6-23DAE1D92B41}" destId="{EA2F2394-D6F1-4233-886E-C253FFD40D7E}" srcOrd="1" destOrd="0" presId="urn:microsoft.com/office/officeart/2005/8/layout/orgChart1"/>
    <dgm:cxn modelId="{5D5C76CD-2923-F54C-A89F-9DCEAA6CE51A}" type="presParOf" srcId="{1BF547F7-22C6-4C89-AD1F-12E70CA0F704}" destId="{11D78422-BA30-4FEF-817B-FA5FADF19232}" srcOrd="1" destOrd="0" presId="urn:microsoft.com/office/officeart/2005/8/layout/orgChart1"/>
    <dgm:cxn modelId="{8B6C5B6B-7FDC-694F-B016-7F1637181163}" type="presParOf" srcId="{11D78422-BA30-4FEF-817B-FA5FADF19232}" destId="{44F78121-67A9-4736-BE52-8C3FFB93F80B}" srcOrd="0" destOrd="0" presId="urn:microsoft.com/office/officeart/2005/8/layout/orgChart1"/>
    <dgm:cxn modelId="{26F44001-59DB-E046-88A3-59F5BD47B656}" type="presParOf" srcId="{11D78422-BA30-4FEF-817B-FA5FADF19232}" destId="{22FEFE29-2392-4230-A910-15514E829C8D}" srcOrd="1" destOrd="0" presId="urn:microsoft.com/office/officeart/2005/8/layout/orgChart1"/>
    <dgm:cxn modelId="{D60F3E18-8D80-004F-8E59-B281DB764497}" type="presParOf" srcId="{22FEFE29-2392-4230-A910-15514E829C8D}" destId="{F075753D-D68B-4F42-8BD8-7CAE819B7AE6}" srcOrd="0" destOrd="0" presId="urn:microsoft.com/office/officeart/2005/8/layout/orgChart1"/>
    <dgm:cxn modelId="{D1F27372-9886-6645-A8E8-7F26C71E709C}" type="presParOf" srcId="{F075753D-D68B-4F42-8BD8-7CAE819B7AE6}" destId="{842237A6-422D-4E0A-965E-C03B0CBA2415}" srcOrd="0" destOrd="0" presId="urn:microsoft.com/office/officeart/2005/8/layout/orgChart1"/>
    <dgm:cxn modelId="{92D3B9B6-DA4D-D04E-9D12-EA9A817708EC}" type="presParOf" srcId="{F075753D-D68B-4F42-8BD8-7CAE819B7AE6}" destId="{DF69A084-2D95-43C4-8E6A-E874136CA319}" srcOrd="1" destOrd="0" presId="urn:microsoft.com/office/officeart/2005/8/layout/orgChart1"/>
    <dgm:cxn modelId="{0FBBCCA3-9809-5742-98F7-86707C1AFD46}" type="presParOf" srcId="{22FEFE29-2392-4230-A910-15514E829C8D}" destId="{F21FF688-9D94-4BA5-9797-A1930087F42D}" srcOrd="1" destOrd="0" presId="urn:microsoft.com/office/officeart/2005/8/layout/orgChart1"/>
    <dgm:cxn modelId="{59337195-4034-F444-95CF-4E8ABE3EE230}" type="presParOf" srcId="{22FEFE29-2392-4230-A910-15514E829C8D}" destId="{42BA5530-B774-4FD3-91A9-DE94BCCD8DB1}" srcOrd="2" destOrd="0" presId="urn:microsoft.com/office/officeart/2005/8/layout/orgChart1"/>
    <dgm:cxn modelId="{363BE214-0E55-F943-AECB-9667D068B277}" type="presParOf" srcId="{11D78422-BA30-4FEF-817B-FA5FADF19232}" destId="{9EEFEEF8-6090-474B-8663-B5542EF799E7}" srcOrd="2" destOrd="0" presId="urn:microsoft.com/office/officeart/2005/8/layout/orgChart1"/>
    <dgm:cxn modelId="{C0CF3287-BE55-A74C-B21C-BE747296EF65}" type="presParOf" srcId="{11D78422-BA30-4FEF-817B-FA5FADF19232}" destId="{892AEDCE-074E-40A5-B149-A1A1EDF691B4}" srcOrd="3" destOrd="0" presId="urn:microsoft.com/office/officeart/2005/8/layout/orgChart1"/>
    <dgm:cxn modelId="{851AF102-4812-4643-9DE2-05B1A56385A2}" type="presParOf" srcId="{892AEDCE-074E-40A5-B149-A1A1EDF691B4}" destId="{C8CE32BE-4D21-4391-9C3B-58A1EF123D19}" srcOrd="0" destOrd="0" presId="urn:microsoft.com/office/officeart/2005/8/layout/orgChart1"/>
    <dgm:cxn modelId="{3C23FD45-41ED-BC4F-AD3D-0F1710B2F80B}" type="presParOf" srcId="{C8CE32BE-4D21-4391-9C3B-58A1EF123D19}" destId="{34B357D4-CB17-44D0-BC5E-A1F404BED0E9}" srcOrd="0" destOrd="0" presId="urn:microsoft.com/office/officeart/2005/8/layout/orgChart1"/>
    <dgm:cxn modelId="{215FC99B-4F2A-C54F-928A-92657ED5F8E5}" type="presParOf" srcId="{C8CE32BE-4D21-4391-9C3B-58A1EF123D19}" destId="{C1AA03E1-E294-4ADE-90E6-C7D7073294A4}" srcOrd="1" destOrd="0" presId="urn:microsoft.com/office/officeart/2005/8/layout/orgChart1"/>
    <dgm:cxn modelId="{3206288A-EE15-5943-A264-D1EA5DD2A0A6}" type="presParOf" srcId="{892AEDCE-074E-40A5-B149-A1A1EDF691B4}" destId="{610C78A9-F4D1-4F62-B0EA-6AED1BFAAF75}" srcOrd="1" destOrd="0" presId="urn:microsoft.com/office/officeart/2005/8/layout/orgChart1"/>
    <dgm:cxn modelId="{C15A08AA-8DAA-0F44-B54D-CA006E6A7143}" type="presParOf" srcId="{892AEDCE-074E-40A5-B149-A1A1EDF691B4}" destId="{2B06C957-FD32-448F-9500-2D25772E0B92}" srcOrd="2" destOrd="0" presId="urn:microsoft.com/office/officeart/2005/8/layout/orgChart1"/>
    <dgm:cxn modelId="{3C839596-5950-3B47-866F-3E0B74B912CC}" type="presParOf" srcId="{11D78422-BA30-4FEF-817B-FA5FADF19232}" destId="{F35C0F39-EE8D-46C3-9264-1F741373A945}" srcOrd="4" destOrd="0" presId="urn:microsoft.com/office/officeart/2005/8/layout/orgChart1"/>
    <dgm:cxn modelId="{688E0490-FA1A-AA47-967B-E5CCBD6BD9B7}" type="presParOf" srcId="{11D78422-BA30-4FEF-817B-FA5FADF19232}" destId="{3B30699A-0155-437A-A825-F74646B527DC}" srcOrd="5" destOrd="0" presId="urn:microsoft.com/office/officeart/2005/8/layout/orgChart1"/>
    <dgm:cxn modelId="{D81C6CF9-FCD7-5143-A067-9ED69E939336}" type="presParOf" srcId="{3B30699A-0155-437A-A825-F74646B527DC}" destId="{3E102DB0-92A8-4DAF-8F08-D1B329C5D88D}" srcOrd="0" destOrd="0" presId="urn:microsoft.com/office/officeart/2005/8/layout/orgChart1"/>
    <dgm:cxn modelId="{E11499DC-2FF8-8545-919F-E34B89647B53}" type="presParOf" srcId="{3E102DB0-92A8-4DAF-8F08-D1B329C5D88D}" destId="{D8363144-0115-429E-8DEA-FC31AE00503E}" srcOrd="0" destOrd="0" presId="urn:microsoft.com/office/officeart/2005/8/layout/orgChart1"/>
    <dgm:cxn modelId="{81803061-678C-5441-B563-8B1F10646149}" type="presParOf" srcId="{3E102DB0-92A8-4DAF-8F08-D1B329C5D88D}" destId="{8E098698-EFD3-4396-98D6-10BBF2A1FDAB}" srcOrd="1" destOrd="0" presId="urn:microsoft.com/office/officeart/2005/8/layout/orgChart1"/>
    <dgm:cxn modelId="{272FFCE7-BB8C-8A42-A7E6-F4E1C7B0432F}" type="presParOf" srcId="{3B30699A-0155-437A-A825-F74646B527DC}" destId="{C0BA356E-B1FD-46AD-BD0F-5778D3AD8121}" srcOrd="1" destOrd="0" presId="urn:microsoft.com/office/officeart/2005/8/layout/orgChart1"/>
    <dgm:cxn modelId="{151D8D39-55C8-3C45-BB8E-378A8DA2492D}" type="presParOf" srcId="{3B30699A-0155-437A-A825-F74646B527DC}" destId="{85059990-18F8-4EBE-9A1B-6BF1E848D11D}" srcOrd="2" destOrd="0" presId="urn:microsoft.com/office/officeart/2005/8/layout/orgChart1"/>
    <dgm:cxn modelId="{D47FFB1E-5A36-4D48-B8B5-ED9E947A4107}" type="presParOf" srcId="{11D78422-BA30-4FEF-817B-FA5FADF19232}" destId="{8020D335-5F6A-4D98-950A-40D8390CA929}" srcOrd="6" destOrd="0" presId="urn:microsoft.com/office/officeart/2005/8/layout/orgChart1"/>
    <dgm:cxn modelId="{7A86D4BF-A60D-794F-BBAF-40E4700B014E}" type="presParOf" srcId="{11D78422-BA30-4FEF-817B-FA5FADF19232}" destId="{8262442A-7CD7-41F0-8C43-7FE6D5AE1DD6}" srcOrd="7" destOrd="0" presId="urn:microsoft.com/office/officeart/2005/8/layout/orgChart1"/>
    <dgm:cxn modelId="{04752B5B-F0AF-E247-B2AE-C7EC3AD29AF5}" type="presParOf" srcId="{8262442A-7CD7-41F0-8C43-7FE6D5AE1DD6}" destId="{7E5F2D4C-7BA0-43E3-B4F0-ED5EFB5B24A2}" srcOrd="0" destOrd="0" presId="urn:microsoft.com/office/officeart/2005/8/layout/orgChart1"/>
    <dgm:cxn modelId="{B71CE7BB-E412-C248-B0F9-374C93A49CA8}" type="presParOf" srcId="{7E5F2D4C-7BA0-43E3-B4F0-ED5EFB5B24A2}" destId="{FAB9C136-28D8-469E-B782-C9BA2A21CE49}" srcOrd="0" destOrd="0" presId="urn:microsoft.com/office/officeart/2005/8/layout/orgChart1"/>
    <dgm:cxn modelId="{ABDC8629-078B-2846-A023-DD43032FE1DD}" type="presParOf" srcId="{7E5F2D4C-7BA0-43E3-B4F0-ED5EFB5B24A2}" destId="{7338DCEF-EC7A-4DC1-B92B-62936F979CE4}" srcOrd="1" destOrd="0" presId="urn:microsoft.com/office/officeart/2005/8/layout/orgChart1"/>
    <dgm:cxn modelId="{054DCA12-BDC1-E24D-8456-04FEA2A80390}" type="presParOf" srcId="{8262442A-7CD7-41F0-8C43-7FE6D5AE1DD6}" destId="{F9FD9AB0-A5B5-48F8-9FB3-B9A885AA4721}" srcOrd="1" destOrd="0" presId="urn:microsoft.com/office/officeart/2005/8/layout/orgChart1"/>
    <dgm:cxn modelId="{5CDE867C-C1B0-4F46-9BD3-F4FDB9BD52AA}" type="presParOf" srcId="{8262442A-7CD7-41F0-8C43-7FE6D5AE1DD6}" destId="{7747BC19-B204-47B8-9097-8C1F2DF50170}" srcOrd="2" destOrd="0" presId="urn:microsoft.com/office/officeart/2005/8/layout/orgChart1"/>
    <dgm:cxn modelId="{E0654DB6-5D84-B84C-93C3-4382B1860D54}" type="presParOf" srcId="{1BF547F7-22C6-4C89-AD1F-12E70CA0F704}" destId="{D55A1F41-94A3-44EF-8D81-C77D42CEF1A4}" srcOrd="2" destOrd="0" presId="urn:microsoft.com/office/officeart/2005/8/layout/orgChart1"/>
    <dgm:cxn modelId="{84D080FD-AE1C-854B-83E9-3ED6907DCC6E}" type="presParOf" srcId="{2C6C7AA4-8428-4066-9468-370ED013983C}" destId="{BAF5D6AC-5824-458C-9C60-7C804E4FA151}" srcOrd="4" destOrd="0" presId="urn:microsoft.com/office/officeart/2005/8/layout/orgChart1"/>
    <dgm:cxn modelId="{24496C72-D985-8A4E-8A3E-2FF3FF64AF6C}" type="presParOf" srcId="{2C6C7AA4-8428-4066-9468-370ED013983C}" destId="{B8F65AA7-B2A1-4F5A-9AAF-878A83405DCB}" srcOrd="5" destOrd="0" presId="urn:microsoft.com/office/officeart/2005/8/layout/orgChart1"/>
    <dgm:cxn modelId="{8BDB0732-E159-0C46-8F3C-2B4363608C66}" type="presParOf" srcId="{B8F65AA7-B2A1-4F5A-9AAF-878A83405DCB}" destId="{B90A2C51-B11B-41EE-AD2E-0458565C72C9}" srcOrd="0" destOrd="0" presId="urn:microsoft.com/office/officeart/2005/8/layout/orgChart1"/>
    <dgm:cxn modelId="{D510C3AA-C2E3-A449-98D4-EBCAE3EE1E1E}" type="presParOf" srcId="{B90A2C51-B11B-41EE-AD2E-0458565C72C9}" destId="{32FA4A5A-2731-4168-B962-7561F099DF58}" srcOrd="0" destOrd="0" presId="urn:microsoft.com/office/officeart/2005/8/layout/orgChart1"/>
    <dgm:cxn modelId="{9709FB09-B231-0246-B35A-51BAE27B4C28}" type="presParOf" srcId="{B90A2C51-B11B-41EE-AD2E-0458565C72C9}" destId="{DD9CD260-2D57-48CF-82CA-31196DFEF9DF}" srcOrd="1" destOrd="0" presId="urn:microsoft.com/office/officeart/2005/8/layout/orgChart1"/>
    <dgm:cxn modelId="{268B6B39-1B0A-9B45-A883-151F8845003F}" type="presParOf" srcId="{B8F65AA7-B2A1-4F5A-9AAF-878A83405DCB}" destId="{C510645C-619C-4067-A679-FBF33F10F1B3}" srcOrd="1" destOrd="0" presId="urn:microsoft.com/office/officeart/2005/8/layout/orgChart1"/>
    <dgm:cxn modelId="{3AE8D777-9EE0-E04F-9D0C-40EE87220405}" type="presParOf" srcId="{B8F65AA7-B2A1-4F5A-9AAF-878A83405DCB}" destId="{00E0B568-7C35-4DDC-9273-C57BCFCF3ADF}" srcOrd="2" destOrd="0" presId="urn:microsoft.com/office/officeart/2005/8/layout/orgChart1"/>
    <dgm:cxn modelId="{3B3A1F36-2D69-3343-8A73-DAFE03094D3C}" type="presParOf" srcId="{2C6C7AA4-8428-4066-9468-370ED013983C}" destId="{C5C3613B-ACEA-481F-99D8-292A04381F4B}" srcOrd="6" destOrd="0" presId="urn:microsoft.com/office/officeart/2005/8/layout/orgChart1"/>
    <dgm:cxn modelId="{0EFC3C0E-BF0C-4E4A-8668-52CE083CC4C9}" type="presParOf" srcId="{2C6C7AA4-8428-4066-9468-370ED013983C}" destId="{A2DA0327-4607-499E-88A2-4E79B62DAB2E}" srcOrd="7" destOrd="0" presId="urn:microsoft.com/office/officeart/2005/8/layout/orgChart1"/>
    <dgm:cxn modelId="{4F75F3AC-3B94-AE43-A977-668B178F0AF0}" type="presParOf" srcId="{A2DA0327-4607-499E-88A2-4E79B62DAB2E}" destId="{F2C309BF-1B75-4461-89A1-23BCCBE5BA4F}" srcOrd="0" destOrd="0" presId="urn:microsoft.com/office/officeart/2005/8/layout/orgChart1"/>
    <dgm:cxn modelId="{AA1FD7E4-5EB7-0847-A6B1-3410262297E0}" type="presParOf" srcId="{F2C309BF-1B75-4461-89A1-23BCCBE5BA4F}" destId="{A2323E5C-B085-4496-A9FB-D508FA0E0D4D}" srcOrd="0" destOrd="0" presId="urn:microsoft.com/office/officeart/2005/8/layout/orgChart1"/>
    <dgm:cxn modelId="{CE925FBC-BB72-D645-99F7-1D75AF23B08C}" type="presParOf" srcId="{F2C309BF-1B75-4461-89A1-23BCCBE5BA4F}" destId="{96E02A3D-C2E6-4291-AABA-7559B22EE74C}" srcOrd="1" destOrd="0" presId="urn:microsoft.com/office/officeart/2005/8/layout/orgChart1"/>
    <dgm:cxn modelId="{D851591E-C3F8-4B4B-AAEC-CE5B178D620C}" type="presParOf" srcId="{A2DA0327-4607-499E-88A2-4E79B62DAB2E}" destId="{5CFF3290-BC10-4742-AA24-0D5646146B6F}" srcOrd="1" destOrd="0" presId="urn:microsoft.com/office/officeart/2005/8/layout/orgChart1"/>
    <dgm:cxn modelId="{1B8AB0B4-AC19-6748-9657-4B5367E11489}" type="presParOf" srcId="{A2DA0327-4607-499E-88A2-4E79B62DAB2E}" destId="{71E77878-B380-4D21-845F-D63B96BCF8B2}" srcOrd="2" destOrd="0" presId="urn:microsoft.com/office/officeart/2005/8/layout/orgChart1"/>
    <dgm:cxn modelId="{14E7AE76-873D-1244-8CA8-6117713B9CB5}" type="presParOf" srcId="{2C6C7AA4-8428-4066-9468-370ED013983C}" destId="{4C2503C2-7887-4239-9D19-397453C3F813}" srcOrd="8" destOrd="0" presId="urn:microsoft.com/office/officeart/2005/8/layout/orgChart1"/>
    <dgm:cxn modelId="{C887F3F2-725C-1F4A-9551-C3F816ADBD96}" type="presParOf" srcId="{2C6C7AA4-8428-4066-9468-370ED013983C}" destId="{F04031B7-E201-4543-ACE9-6B903000E08B}" srcOrd="9" destOrd="0" presId="urn:microsoft.com/office/officeart/2005/8/layout/orgChart1"/>
    <dgm:cxn modelId="{08A544DA-E79F-B148-84DD-E7578CF6581A}" type="presParOf" srcId="{F04031B7-E201-4543-ACE9-6B903000E08B}" destId="{9DF7DF06-AF1D-42F2-BB6E-6B3A0B852E8A}" srcOrd="0" destOrd="0" presId="urn:microsoft.com/office/officeart/2005/8/layout/orgChart1"/>
    <dgm:cxn modelId="{9A7402EA-2949-C44C-B02A-FB10A4D3C7CE}" type="presParOf" srcId="{9DF7DF06-AF1D-42F2-BB6E-6B3A0B852E8A}" destId="{895B8723-5F5C-4397-B195-CD0E638B613F}" srcOrd="0" destOrd="0" presId="urn:microsoft.com/office/officeart/2005/8/layout/orgChart1"/>
    <dgm:cxn modelId="{808A0801-3E3F-3E49-974A-F9CE8EA62B60}" type="presParOf" srcId="{9DF7DF06-AF1D-42F2-BB6E-6B3A0B852E8A}" destId="{A29E2C14-AD09-44D7-8BFC-BE88A0876AAD}" srcOrd="1" destOrd="0" presId="urn:microsoft.com/office/officeart/2005/8/layout/orgChart1"/>
    <dgm:cxn modelId="{73DC0980-DC26-D646-8790-C3202EDD68C7}" type="presParOf" srcId="{F04031B7-E201-4543-ACE9-6B903000E08B}" destId="{21667ACD-88C9-4F74-BA3A-8CC5D9A850CF}" srcOrd="1" destOrd="0" presId="urn:microsoft.com/office/officeart/2005/8/layout/orgChart1"/>
    <dgm:cxn modelId="{82748D4E-10C0-B44C-A505-F789AB5C1EF3}" type="presParOf" srcId="{F04031B7-E201-4543-ACE9-6B903000E08B}" destId="{F9932099-6414-4650-A4BF-6A8B38CDBD19}" srcOrd="2" destOrd="0" presId="urn:microsoft.com/office/officeart/2005/8/layout/orgChart1"/>
    <dgm:cxn modelId="{EA8D166D-8EAD-3F47-ADA9-050D27C4678A}"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rgbClr val="172DBF"/>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42985">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0ECE4836-A2F5-C941-B1FF-AD2F9011A165}" type="presOf" srcId="{7B14765E-FF6B-4D3C-A8A2-30D0689CCA40}" destId="{FFE583AC-4819-4792-9EAB-950A78BC27C8}" srcOrd="0" destOrd="0" presId="urn:microsoft.com/office/officeart/2005/8/layout/orgChart1"/>
    <dgm:cxn modelId="{F1F9E47F-985C-6445-B4A1-1A4F89D9B431}" type="presOf" srcId="{C0FAD887-DBB6-4974-8A53-2C3724305B3E}" destId="{8E098698-EFD3-4396-98D6-10BBF2A1FDAB}" srcOrd="1"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58F69C2F-06AA-43F3-B929-B3BDED2CC398}" srcId="{6855E587-E01B-48FD-9453-C613788264ED}" destId="{8D8DA97E-A2E0-4479-91D6-59FA842AE956}" srcOrd="0" destOrd="0" parTransId="{312D6E9E-7862-41A5-A480-44B39C45B89E}" sibTransId="{70210AB9-E213-400D-807A-03578E771FCF}"/>
    <dgm:cxn modelId="{ADC6253C-959F-4940-A2A7-78A3731C38C2}" type="presOf" srcId="{E6210107-0D70-469D-A87A-D89299DD2F9D}" destId="{0AB92669-D077-4E07-A53F-D357000BB5D0}" srcOrd="0" destOrd="0" presId="urn:microsoft.com/office/officeart/2005/8/layout/orgChart1"/>
    <dgm:cxn modelId="{F4F9D394-3E4A-F041-9EAD-C34AFFBB3152}" type="presOf" srcId="{2412C277-A501-48AC-89DB-AEFD05A118F4}" destId="{32FA4A5A-2731-4168-B962-7561F099DF58}" srcOrd="0" destOrd="0" presId="urn:microsoft.com/office/officeart/2005/8/layout/orgChart1"/>
    <dgm:cxn modelId="{B2CF75A9-1F92-7249-B9C0-3CA9E0D31251}" type="presOf" srcId="{BF3189F0-B6B4-4C89-B823-9C6337066EB6}" destId="{34B357D4-CB17-44D0-BC5E-A1F404BED0E9}" srcOrd="0" destOrd="0" presId="urn:microsoft.com/office/officeart/2005/8/layout/orgChart1"/>
    <dgm:cxn modelId="{7CEF6435-F08D-8B4E-932F-10FAF5D6E43F}" type="presOf" srcId="{E889037C-A3D3-4D8D-AB53-0DD043C5A0FF}" destId="{96E02A3D-C2E6-4291-AABA-7559B22EE74C}" srcOrd="1" destOrd="0" presId="urn:microsoft.com/office/officeart/2005/8/layout/orgChart1"/>
    <dgm:cxn modelId="{1BA93BD1-6B7D-9B44-A15B-798C1B04F91A}" type="presOf" srcId="{81A55F1B-FA87-4C77-9771-833E3113F600}" destId="{6EDF1684-3F7F-4070-86FA-2ADD8F058707}"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D155ADB-6FCF-413C-B6B8-DB499ECD5E8E}" srcId="{BC97F7D8-5F1E-4E2F-A9E5-21B2189C6FBF}" destId="{2A516738-9763-408F-8CA2-A1CC96B3E1F1}" srcOrd="1" destOrd="0" parTransId="{9A6E8742-4AA5-4363-847A-365FCB3858C1}" sibTransId="{2F349340-B8D5-440D-9029-03DBE69E7E59}"/>
    <dgm:cxn modelId="{13E51D8C-259D-C748-BE57-5EB59F1E3AB1}" type="presOf" srcId="{FBE1A10C-8A63-4DF7-B72C-EC3CC950916D}" destId="{BAF5D6AC-5824-458C-9C60-7C804E4FA151}" srcOrd="0" destOrd="0" presId="urn:microsoft.com/office/officeart/2005/8/layout/orgChart1"/>
    <dgm:cxn modelId="{F8C16F61-E375-6D4A-8BC6-23F9EAEDF301}" type="presOf" srcId="{6855E587-E01B-48FD-9453-C613788264ED}" destId="{87FE0ACB-78F2-49F9-8257-F4247155DB9F}" srcOrd="0" destOrd="0" presId="urn:microsoft.com/office/officeart/2005/8/layout/orgChart1"/>
    <dgm:cxn modelId="{2903F880-9BD9-5445-94D5-390CB1FADFEF}" type="presOf" srcId="{F44A82A2-8636-4CF6-AFB5-59F2A55CE0D0}" destId="{01220EAA-80DC-47E4-8C9F-6657BAEEEE07}" srcOrd="0" destOrd="0" presId="urn:microsoft.com/office/officeart/2005/8/layout/orgChart1"/>
    <dgm:cxn modelId="{EACEC7F1-2395-5C42-898A-E2C4B1578C8C}" type="presOf" srcId="{BC97F7D8-5F1E-4E2F-A9E5-21B2189C6FBF}" destId="{8C7FA9D2-639D-4B2D-B38E-469CF6802654}" srcOrd="0" destOrd="0" presId="urn:microsoft.com/office/officeart/2005/8/layout/orgChart1"/>
    <dgm:cxn modelId="{01E53A2B-584C-9C4D-BEC7-EC33CF3E6DA5}" type="presOf" srcId="{860B9FC7-3A1C-4826-A3AD-9D3EF37538A0}" destId="{DF69A084-2D95-43C4-8E6A-E874136CA319}" srcOrd="1" destOrd="0" presId="urn:microsoft.com/office/officeart/2005/8/layout/orgChart1"/>
    <dgm:cxn modelId="{288E20D7-17D7-0140-8F39-605CE7B3F826}" type="presOf" srcId="{0B3578B2-2401-44F3-B6A6-9A5842130A69}" destId="{895B8723-5F5C-4397-B195-CD0E638B613F}" srcOrd="0" destOrd="0" presId="urn:microsoft.com/office/officeart/2005/8/layout/orgChart1"/>
    <dgm:cxn modelId="{66C23EFF-4D51-9040-AFE6-671CCA794CBF}" type="presOf" srcId="{7C47D0E1-54B5-437C-B873-F4DE6E899D85}" destId="{44F78121-67A9-4736-BE52-8C3FFB93F80B}" srcOrd="0" destOrd="0" presId="urn:microsoft.com/office/officeart/2005/8/layout/orgChart1"/>
    <dgm:cxn modelId="{C6328372-4136-764D-BF2E-F47992053E92}" type="presOf" srcId="{E889037C-A3D3-4D8D-AB53-0DD043C5A0FF}" destId="{A2323E5C-B085-4496-A9FB-D508FA0E0D4D}" srcOrd="0" destOrd="0" presId="urn:microsoft.com/office/officeart/2005/8/layout/orgChart1"/>
    <dgm:cxn modelId="{442A669C-A44A-5F4A-9A4C-EDC28C4EBAEB}" type="presOf" srcId="{26F54C6C-22D2-4AC8-854B-1E5AA108D852}" destId="{EA2F2394-D6F1-4233-886E-C253FFD40D7E}" srcOrd="1" destOrd="0" presId="urn:microsoft.com/office/officeart/2005/8/layout/orgChart1"/>
    <dgm:cxn modelId="{D44C29A7-30BC-A743-9B12-7AB358F9F61D}" type="presOf" srcId="{69EAB4E7-311D-4451-8F91-EC543539DA76}" destId="{FDB19206-3A33-46F1-8C39-AE8506DEAEC1}" srcOrd="0" destOrd="0" presId="urn:microsoft.com/office/officeart/2005/8/layout/orgChart1"/>
    <dgm:cxn modelId="{C4E769B0-418D-9B4B-9F66-8860E6EEA1D4}" type="presOf" srcId="{9A6E8742-4AA5-4363-847A-365FCB3858C1}" destId="{4AB627A7-9910-4B0C-AC4B-08A53F57C0BC}" srcOrd="0" destOrd="0" presId="urn:microsoft.com/office/officeart/2005/8/layout/orgChart1"/>
    <dgm:cxn modelId="{FA09F797-428E-6348-AAA8-0796B40E2E7D}" type="presOf" srcId="{EDEC7877-0A38-44D9-9DA9-1B0236211F85}" destId="{649CD2F1-F54C-45B6-BD08-01BD209612A7}" srcOrd="1" destOrd="0" presId="urn:microsoft.com/office/officeart/2005/8/layout/orgChart1"/>
    <dgm:cxn modelId="{D9ADC37E-450E-5149-95F3-3ACDD62F2DF6}" type="presOf" srcId="{BC97F7D8-5F1E-4E2F-A9E5-21B2189C6FBF}" destId="{45EE3544-96F2-447D-B32C-89E851E494BD}" srcOrd="1"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5471AFB7-69BB-FF4A-8429-DA01623BE5DD}" type="presOf" srcId="{92D0D8A2-06A3-4260-9BFE-7383A78A3B48}" destId="{7338DCEF-EC7A-4DC1-B92B-62936F979CE4}" srcOrd="1" destOrd="0" presId="urn:microsoft.com/office/officeart/2005/8/layout/orgChart1"/>
    <dgm:cxn modelId="{7FA554B8-C43F-374C-AB18-4C1415405435}" type="presOf" srcId="{26F54C6C-22D2-4AC8-854B-1E5AA108D852}" destId="{E3F62503-3C1C-4868-BA0B-CA7895AB5EAF}" srcOrd="0" destOrd="0" presId="urn:microsoft.com/office/officeart/2005/8/layout/orgChart1"/>
    <dgm:cxn modelId="{255C1B6C-11B6-8F4B-BE66-E71525565D99}" type="presOf" srcId="{EDEC7877-0A38-44D9-9DA9-1B0236211F85}" destId="{529BA727-1CA4-4416-9D64-B10D43935794}" srcOrd="0" destOrd="0" presId="urn:microsoft.com/office/officeart/2005/8/layout/orgChart1"/>
    <dgm:cxn modelId="{0B4AF6DE-3BF0-614B-B499-16150DC7A3AA}" type="presOf" srcId="{96EC67AD-5E16-4599-9EDF-793EEA06D081}" destId="{B61D5F0A-1ED1-4C71-82EF-38A20149DF4B}" srcOrd="0" destOrd="0" presId="urn:microsoft.com/office/officeart/2005/8/layout/orgChart1"/>
    <dgm:cxn modelId="{5C27E355-8349-2C46-BAFF-8224320D9F36}" type="presOf" srcId="{03523964-EA0D-4F86-97F9-4267106E1032}" destId="{69200C85-888E-4204-A20F-469F6D89F117}"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63A7114D-BC32-9341-84B6-FDD642EA8E52}" type="presOf" srcId="{C0FAD887-DBB6-4974-8A53-2C3724305B3E}" destId="{D8363144-0115-429E-8DEA-FC31AE00503E}" srcOrd="0" destOrd="0" presId="urn:microsoft.com/office/officeart/2005/8/layout/orgChart1"/>
    <dgm:cxn modelId="{150AC00F-DA93-D84C-A2A0-E20A83D99E7B}" type="presOf" srcId="{BF3189F0-B6B4-4C89-B823-9C6337066EB6}" destId="{C1AA03E1-E294-4ADE-90E6-C7D7073294A4}" srcOrd="1" destOrd="0" presId="urn:microsoft.com/office/officeart/2005/8/layout/orgChart1"/>
    <dgm:cxn modelId="{1228C384-10D2-8F4A-975C-FB99509C8D17}" type="presOf" srcId="{312D6E9E-7862-41A5-A480-44B39C45B89E}" destId="{6C997318-D06E-4260-A2AA-5B56DEC1EC01}" srcOrd="0" destOrd="0" presId="urn:microsoft.com/office/officeart/2005/8/layout/orgChart1"/>
    <dgm:cxn modelId="{1D4F8BA9-368F-7B48-A204-25A638FAB77A}" type="presOf" srcId="{CBDB2BAA-719F-4D0C-8B00-A2C6A9EE6641}" destId="{B1C67B47-2B79-465D-BE13-D8967E594A0F}" srcOrd="0" destOrd="0" presId="urn:microsoft.com/office/officeart/2005/8/layout/orgChart1"/>
    <dgm:cxn modelId="{F0EB137E-4E1A-CD44-9202-94284083D9FC}" type="presOf" srcId="{8D8DA97E-A2E0-4479-91D6-59FA842AE956}" destId="{D174F96E-F5E0-41C4-AF79-7C066FDEA877}" srcOrd="1"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6148CC02-E652-354D-AAED-7186F8A9517F}" type="presOf" srcId="{A7E6F5B0-492D-42EB-BB54-1844FB3DFA8A}" destId="{C5C3613B-ACEA-481F-99D8-292A04381F4B}" srcOrd="0" destOrd="0" presId="urn:microsoft.com/office/officeart/2005/8/layout/orgChart1"/>
    <dgm:cxn modelId="{3AD8ECE9-0886-6141-91A3-DDDBCEDA9970}" type="presOf" srcId="{253AB6A5-02F1-4887-AC1D-D13769F75EE5}" destId="{F01386A2-1E3E-4A92-9667-33A210E3D948}" srcOrd="0" destOrd="0" presId="urn:microsoft.com/office/officeart/2005/8/layout/orgChart1"/>
    <dgm:cxn modelId="{2DBE1696-DB4D-754F-90B2-1363369D3DD9}" type="presOf" srcId="{6855E587-E01B-48FD-9453-C613788264ED}" destId="{705F98E8-4EA2-46B9-9041-38252CC5E1FF}" srcOrd="1" destOrd="0" presId="urn:microsoft.com/office/officeart/2005/8/layout/orgChart1"/>
    <dgm:cxn modelId="{8A973019-7FD2-1B49-8523-8813EF5FA877}" type="presOf" srcId="{0B3578B2-2401-44F3-B6A6-9A5842130A69}" destId="{A29E2C14-AD09-44D7-8BFC-BE88A0876AAD}" srcOrd="1"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64B2C0B0-D95E-46D6-A92C-355943CB272F}" srcId="{2A516738-9763-408F-8CA2-A1CC96B3E1F1}" destId="{EDEC7877-0A38-44D9-9DA9-1B0236211F85}" srcOrd="0" destOrd="0" parTransId="{F44A82A2-8636-4CF6-AFB5-59F2A55CE0D0}" sibTransId="{AE5DB67E-3077-466A-B995-66819F625162}"/>
    <dgm:cxn modelId="{AB60246E-8B9D-BA4A-AF6F-615F60279311}" type="presOf" srcId="{860B9FC7-3A1C-4826-A3AD-9D3EF37538A0}" destId="{842237A6-422D-4E0A-965E-C03B0CBA2415}" srcOrd="0" destOrd="0" presId="urn:microsoft.com/office/officeart/2005/8/layout/orgChart1"/>
    <dgm:cxn modelId="{F7034B43-C115-D040-8D0C-23AA83193ADB}" type="presOf" srcId="{8D8DA97E-A2E0-4479-91D6-59FA842AE956}" destId="{3998C496-CED5-4A4D-BEB9-469B460721CD}" srcOrd="0" destOrd="0" presId="urn:microsoft.com/office/officeart/2005/8/layout/orgChart1"/>
    <dgm:cxn modelId="{9BC6FF62-B5A7-E34E-95F8-6309782B5294}" type="presOf" srcId="{B3247C0D-04CD-4366-8A95-38062C3FA1F6}" destId="{823D1F9E-25E9-403B-9DA1-565650FDE5BD}"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41C2C702-5331-4BFD-836C-D60C9E5509CA}" srcId="{26F54C6C-22D2-4AC8-854B-1E5AA108D852}" destId="{92D0D8A2-06A3-4260-9BFE-7383A78A3B48}" srcOrd="3" destOrd="0" parTransId="{E061FFB1-B366-4884-8B99-333E7EAAD421}" sibTransId="{3B855BC0-71A1-4B9F-81AC-1BDEAEF37950}"/>
    <dgm:cxn modelId="{9A7E3B38-90DF-584C-9847-E4F748D2E643}" type="presOf" srcId="{7B14765E-FF6B-4D3C-A8A2-30D0689CCA40}" destId="{35D3427F-C84D-4B0F-8EF8-6444EFD54D27}" srcOrd="1" destOrd="0" presId="urn:microsoft.com/office/officeart/2005/8/layout/orgChart1"/>
    <dgm:cxn modelId="{32A24F4F-5EEE-B34A-95BF-6EEFC2609B27}" type="presOf" srcId="{2A516738-9763-408F-8CA2-A1CC96B3E1F1}" destId="{FC47DFD5-1D7F-48DF-8FA0-82EBFB6835F0}" srcOrd="1"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DF631D11-8FCB-4521-9C3E-BC46345A6E61}" srcId="{CBDB2BAA-719F-4D0C-8B00-A2C6A9EE6641}" destId="{E889037C-A3D3-4D8D-AB53-0DD043C5A0FF}" srcOrd="3" destOrd="0" parTransId="{A7E6F5B0-492D-42EB-BB54-1844FB3DFA8A}" sibTransId="{79770E3D-DCDE-497E-A49D-0F1E8D7D3102}"/>
    <dgm:cxn modelId="{446FD783-EC7B-B94C-86D3-4AC97F8EC480}" type="presOf" srcId="{E061FFB1-B366-4884-8B99-333E7EAAD421}" destId="{8020D335-5F6A-4D98-950A-40D8390CA929}" srcOrd="0" destOrd="0" presId="urn:microsoft.com/office/officeart/2005/8/layout/orgChart1"/>
    <dgm:cxn modelId="{71219559-8E11-E946-B3EC-BA7C8CF3A923}" type="presOf" srcId="{2412C277-A501-48AC-89DB-AEFD05A118F4}" destId="{DD9CD260-2D57-48CF-82CA-31196DFEF9DF}" srcOrd="1" destOrd="0" presId="urn:microsoft.com/office/officeart/2005/8/layout/orgChart1"/>
    <dgm:cxn modelId="{9766C901-74B3-E048-9CB2-2F1EA237543B}" type="presOf" srcId="{92D0D8A2-06A3-4260-9BFE-7383A78A3B48}" destId="{FAB9C136-28D8-469E-B782-C9BA2A21CE49}" srcOrd="0" destOrd="0" presId="urn:microsoft.com/office/officeart/2005/8/layout/orgChart1"/>
    <dgm:cxn modelId="{F1A62E98-772F-FC40-A31F-43ACC4209AFD}" type="presOf" srcId="{36B4D704-4B2A-4364-8AB9-B940815D5AED}" destId="{4C2503C2-7887-4239-9D19-397453C3F813}" srcOrd="0" destOrd="0" presId="urn:microsoft.com/office/officeart/2005/8/layout/orgChart1"/>
    <dgm:cxn modelId="{A2376591-A14A-3A47-A948-CA1B122C18DE}" type="presOf" srcId="{01D9E724-84C2-4A21-BDD5-3C4EBB334E9C}" destId="{9EEFEEF8-6090-474B-8663-B5542EF799E7}" srcOrd="0" destOrd="0" presId="urn:microsoft.com/office/officeart/2005/8/layout/orgChart1"/>
    <dgm:cxn modelId="{4B04F3D6-46D0-CB4D-BFA2-EE6D570C98D3}" type="presOf" srcId="{69EAB4E7-311D-4451-8F91-EC543539DA76}" destId="{8F9D884F-EABA-4C15-BE38-5FE522FDD0C8}" srcOrd="1" destOrd="0" presId="urn:microsoft.com/office/officeart/2005/8/layout/orgChart1"/>
    <dgm:cxn modelId="{30FAAFBB-CFAF-AD46-906C-A4BBF60BDC4E}" type="presOf" srcId="{2A516738-9763-408F-8CA2-A1CC96B3E1F1}" destId="{F477F4B4-A5F9-4609-8768-1707D104CEDE}" srcOrd="0" destOrd="0" presId="urn:microsoft.com/office/officeart/2005/8/layout/orgChart1"/>
    <dgm:cxn modelId="{9F497F57-2210-5049-9C48-1E030D30CA4E}" type="presOf" srcId="{CBDB2BAA-719F-4D0C-8B00-A2C6A9EE6641}" destId="{0BE6572F-1C3B-40FC-BB37-65E42F6B1361}" srcOrd="1"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436799F9-27DD-43BB-A4CD-D7D1D0AC4F8A}" srcId="{6855E587-E01B-48FD-9453-C613788264ED}" destId="{69EAB4E7-311D-4451-8F91-EC543539DA76}" srcOrd="1" destOrd="0" parTransId="{E6210107-0D70-469D-A87A-D89299DD2F9D}" sibTransId="{EDEDAEBC-5AE1-4AB1-BB9A-88A61612142F}"/>
    <dgm:cxn modelId="{8CCC2B10-6F19-A845-8A93-B287A99BDD53}" type="presOf" srcId="{A7724503-BF25-4223-B8ED-CBB4AADD7D11}" destId="{F35C0F39-EE8D-46C3-9264-1F741373A945}" srcOrd="0" destOrd="0" presId="urn:microsoft.com/office/officeart/2005/8/layout/orgChart1"/>
    <dgm:cxn modelId="{DA900AF2-4502-2141-8036-13737AC27FDD}" type="presParOf" srcId="{823D1F9E-25E9-403B-9DA1-565650FDE5BD}" destId="{325E35BC-FAE5-4956-BEC4-51E9CF7FE7C1}" srcOrd="0" destOrd="0" presId="urn:microsoft.com/office/officeart/2005/8/layout/orgChart1"/>
    <dgm:cxn modelId="{EBE5ED90-F58B-4B44-90C8-B89FE7548BB6}" type="presParOf" srcId="{325E35BC-FAE5-4956-BEC4-51E9CF7FE7C1}" destId="{1EE7396A-6748-4020-8311-B3903EF2EF44}" srcOrd="0" destOrd="0" presId="urn:microsoft.com/office/officeart/2005/8/layout/orgChart1"/>
    <dgm:cxn modelId="{9605F758-6E3D-404D-886F-05A049820018}" type="presParOf" srcId="{1EE7396A-6748-4020-8311-B3903EF2EF44}" destId="{B1C67B47-2B79-465D-BE13-D8967E594A0F}" srcOrd="0" destOrd="0" presId="urn:microsoft.com/office/officeart/2005/8/layout/orgChart1"/>
    <dgm:cxn modelId="{8404DE89-9161-0440-B9F2-FEA1571B4CDF}" type="presParOf" srcId="{1EE7396A-6748-4020-8311-B3903EF2EF44}" destId="{0BE6572F-1C3B-40FC-BB37-65E42F6B1361}" srcOrd="1" destOrd="0" presId="urn:microsoft.com/office/officeart/2005/8/layout/orgChart1"/>
    <dgm:cxn modelId="{FB1908F0-36DD-A34B-A06B-0D8241B6BE7D}" type="presParOf" srcId="{325E35BC-FAE5-4956-BEC4-51E9CF7FE7C1}" destId="{2C6C7AA4-8428-4066-9468-370ED013983C}" srcOrd="1" destOrd="0" presId="urn:microsoft.com/office/officeart/2005/8/layout/orgChart1"/>
    <dgm:cxn modelId="{DD26AC5B-DA68-5E4A-AE54-5E27A8FF822B}" type="presParOf" srcId="{2C6C7AA4-8428-4066-9468-370ED013983C}" destId="{69200C85-888E-4204-A20F-469F6D89F117}" srcOrd="0" destOrd="0" presId="urn:microsoft.com/office/officeart/2005/8/layout/orgChart1"/>
    <dgm:cxn modelId="{09E143E1-D17D-F74E-A085-96F8D1F800B8}" type="presParOf" srcId="{2C6C7AA4-8428-4066-9468-370ED013983C}" destId="{B863BBD6-37DA-4598-980F-676F42C7E150}" srcOrd="1" destOrd="0" presId="urn:microsoft.com/office/officeart/2005/8/layout/orgChart1"/>
    <dgm:cxn modelId="{74D99368-F02A-894B-80CF-10AD7A9CAF29}" type="presParOf" srcId="{B863BBD6-37DA-4598-980F-676F42C7E150}" destId="{4AA4BC3F-661D-414E-AF9E-C3161B20159A}" srcOrd="0" destOrd="0" presId="urn:microsoft.com/office/officeart/2005/8/layout/orgChart1"/>
    <dgm:cxn modelId="{D06868D3-34C5-3C4D-8FBF-42F60580BE14}" type="presParOf" srcId="{4AA4BC3F-661D-414E-AF9E-C3161B20159A}" destId="{8C7FA9D2-639D-4B2D-B38E-469CF6802654}" srcOrd="0" destOrd="0" presId="urn:microsoft.com/office/officeart/2005/8/layout/orgChart1"/>
    <dgm:cxn modelId="{77C70C9D-5656-0E4B-8BB9-4B44B8584D87}" type="presParOf" srcId="{4AA4BC3F-661D-414E-AF9E-C3161B20159A}" destId="{45EE3544-96F2-447D-B32C-89E851E494BD}" srcOrd="1" destOrd="0" presId="urn:microsoft.com/office/officeart/2005/8/layout/orgChart1"/>
    <dgm:cxn modelId="{6D1A2ECE-9381-B040-BBAE-F3FB6ED0537E}" type="presParOf" srcId="{B863BBD6-37DA-4598-980F-676F42C7E150}" destId="{70A7C5EE-270E-4352-8C81-4DC9E893C0A7}" srcOrd="1" destOrd="0" presId="urn:microsoft.com/office/officeart/2005/8/layout/orgChart1"/>
    <dgm:cxn modelId="{EA28F6FA-4AFC-774D-8F30-9199C6F36544}" type="presParOf" srcId="{70A7C5EE-270E-4352-8C81-4DC9E893C0A7}" destId="{F01386A2-1E3E-4A92-9667-33A210E3D948}" srcOrd="0" destOrd="0" presId="urn:microsoft.com/office/officeart/2005/8/layout/orgChart1"/>
    <dgm:cxn modelId="{4630B918-85D5-CA45-AE99-6D9A4AF46111}" type="presParOf" srcId="{70A7C5EE-270E-4352-8C81-4DC9E893C0A7}" destId="{E0879F03-C16D-4F48-8DC4-422863C1A587}" srcOrd="1" destOrd="0" presId="urn:microsoft.com/office/officeart/2005/8/layout/orgChart1"/>
    <dgm:cxn modelId="{1E272459-219E-B24E-8483-63CA454C0CA9}" type="presParOf" srcId="{E0879F03-C16D-4F48-8DC4-422863C1A587}" destId="{FE190624-AFC9-4ECE-9B38-BD501A1A05FB}" srcOrd="0" destOrd="0" presId="urn:microsoft.com/office/officeart/2005/8/layout/orgChart1"/>
    <dgm:cxn modelId="{FEBE0152-1CC2-2D46-BB46-694696CD8106}" type="presParOf" srcId="{FE190624-AFC9-4ECE-9B38-BD501A1A05FB}" destId="{87FE0ACB-78F2-49F9-8257-F4247155DB9F}" srcOrd="0" destOrd="0" presId="urn:microsoft.com/office/officeart/2005/8/layout/orgChart1"/>
    <dgm:cxn modelId="{8A733D34-0D4B-E449-BA6B-731F6B218604}" type="presParOf" srcId="{FE190624-AFC9-4ECE-9B38-BD501A1A05FB}" destId="{705F98E8-4EA2-46B9-9041-38252CC5E1FF}" srcOrd="1" destOrd="0" presId="urn:microsoft.com/office/officeart/2005/8/layout/orgChart1"/>
    <dgm:cxn modelId="{564FD87C-028C-A54C-BF56-37B8FF63182D}" type="presParOf" srcId="{E0879F03-C16D-4F48-8DC4-422863C1A587}" destId="{C8BBC662-1F2B-4D7F-B9B9-83494EF4FBC6}" srcOrd="1" destOrd="0" presId="urn:microsoft.com/office/officeart/2005/8/layout/orgChart1"/>
    <dgm:cxn modelId="{1A217E61-FB05-C94E-AF70-F035CDEE690E}" type="presParOf" srcId="{C8BBC662-1F2B-4D7F-B9B9-83494EF4FBC6}" destId="{6C997318-D06E-4260-A2AA-5B56DEC1EC01}" srcOrd="0" destOrd="0" presId="urn:microsoft.com/office/officeart/2005/8/layout/orgChart1"/>
    <dgm:cxn modelId="{8382C371-72CD-304B-8224-B019BB8F0A0A}" type="presParOf" srcId="{C8BBC662-1F2B-4D7F-B9B9-83494EF4FBC6}" destId="{864ACB28-9B6B-4ACD-932E-A800EE5A58A5}" srcOrd="1" destOrd="0" presId="urn:microsoft.com/office/officeart/2005/8/layout/orgChart1"/>
    <dgm:cxn modelId="{08D723AD-2825-DE43-BE24-7FC7F32E975A}" type="presParOf" srcId="{864ACB28-9B6B-4ACD-932E-A800EE5A58A5}" destId="{6D2A1DEB-944C-4A99-BE1C-34C3521BBE79}" srcOrd="0" destOrd="0" presId="urn:microsoft.com/office/officeart/2005/8/layout/orgChart1"/>
    <dgm:cxn modelId="{E72F7D18-D479-2F41-B666-4D86C94F6444}" type="presParOf" srcId="{6D2A1DEB-944C-4A99-BE1C-34C3521BBE79}" destId="{3998C496-CED5-4A4D-BEB9-469B460721CD}" srcOrd="0" destOrd="0" presId="urn:microsoft.com/office/officeart/2005/8/layout/orgChart1"/>
    <dgm:cxn modelId="{D9DEAB4E-629F-3D40-914E-EA113F792507}" type="presParOf" srcId="{6D2A1DEB-944C-4A99-BE1C-34C3521BBE79}" destId="{D174F96E-F5E0-41C4-AF79-7C066FDEA877}" srcOrd="1" destOrd="0" presId="urn:microsoft.com/office/officeart/2005/8/layout/orgChart1"/>
    <dgm:cxn modelId="{C96FDE1D-E65D-AF44-A465-4D41109213BE}" type="presParOf" srcId="{864ACB28-9B6B-4ACD-932E-A800EE5A58A5}" destId="{0E6B36E4-753C-47EF-A000-1420A265B248}" srcOrd="1" destOrd="0" presId="urn:microsoft.com/office/officeart/2005/8/layout/orgChart1"/>
    <dgm:cxn modelId="{B2B2CFEA-81EE-534E-99A2-645E64CD4840}" type="presParOf" srcId="{864ACB28-9B6B-4ACD-932E-A800EE5A58A5}" destId="{E4E078B1-1E68-4C4C-9080-C2BFFAD511A5}" srcOrd="2" destOrd="0" presId="urn:microsoft.com/office/officeart/2005/8/layout/orgChart1"/>
    <dgm:cxn modelId="{8A8F9D1F-D848-2444-B04B-4BB05D073995}" type="presParOf" srcId="{C8BBC662-1F2B-4D7F-B9B9-83494EF4FBC6}" destId="{0AB92669-D077-4E07-A53F-D357000BB5D0}" srcOrd="2" destOrd="0" presId="urn:microsoft.com/office/officeart/2005/8/layout/orgChart1"/>
    <dgm:cxn modelId="{B800A6D4-69D6-1140-B925-08DB90EEC84B}" type="presParOf" srcId="{C8BBC662-1F2B-4D7F-B9B9-83494EF4FBC6}" destId="{CF18A046-DB8D-4BD0-B3B6-482A5D4C95C6}" srcOrd="3" destOrd="0" presId="urn:microsoft.com/office/officeart/2005/8/layout/orgChart1"/>
    <dgm:cxn modelId="{0D3305F8-9077-6B46-9D6D-2B89F7F9885A}" type="presParOf" srcId="{CF18A046-DB8D-4BD0-B3B6-482A5D4C95C6}" destId="{988B7B8F-B10F-4490-9729-02E7FE8C8C3D}" srcOrd="0" destOrd="0" presId="urn:microsoft.com/office/officeart/2005/8/layout/orgChart1"/>
    <dgm:cxn modelId="{44137387-4ECB-3445-90D6-69A13FF2B3E8}" type="presParOf" srcId="{988B7B8F-B10F-4490-9729-02E7FE8C8C3D}" destId="{FDB19206-3A33-46F1-8C39-AE8506DEAEC1}" srcOrd="0" destOrd="0" presId="urn:microsoft.com/office/officeart/2005/8/layout/orgChart1"/>
    <dgm:cxn modelId="{B7E9788E-A946-9D47-ABB5-B94C245C636B}" type="presParOf" srcId="{988B7B8F-B10F-4490-9729-02E7FE8C8C3D}" destId="{8F9D884F-EABA-4C15-BE38-5FE522FDD0C8}" srcOrd="1" destOrd="0" presId="urn:microsoft.com/office/officeart/2005/8/layout/orgChart1"/>
    <dgm:cxn modelId="{1CC75257-A35D-A14A-8554-CB21FFE759E8}" type="presParOf" srcId="{CF18A046-DB8D-4BD0-B3B6-482A5D4C95C6}" destId="{2B03679B-4116-48CF-AC02-FAE1CD0FC475}" srcOrd="1" destOrd="0" presId="urn:microsoft.com/office/officeart/2005/8/layout/orgChart1"/>
    <dgm:cxn modelId="{338910E3-5041-7B42-A6A6-F8CAC76B4983}" type="presParOf" srcId="{CF18A046-DB8D-4BD0-B3B6-482A5D4C95C6}" destId="{71BA3B2F-D25B-4086-84CA-71ED40C65A38}" srcOrd="2" destOrd="0" presId="urn:microsoft.com/office/officeart/2005/8/layout/orgChart1"/>
    <dgm:cxn modelId="{E449DA06-18B6-CD49-8F2A-552E98111CC5}" type="presParOf" srcId="{E0879F03-C16D-4F48-8DC4-422863C1A587}" destId="{C404EFD2-237B-4EB8-9C14-879E5B5B3AA0}" srcOrd="2" destOrd="0" presId="urn:microsoft.com/office/officeart/2005/8/layout/orgChart1"/>
    <dgm:cxn modelId="{B088DD5B-7F42-3D44-92F9-E5F4D65E6E4D}" type="presParOf" srcId="{70A7C5EE-270E-4352-8C81-4DC9E893C0A7}" destId="{4AB627A7-9910-4B0C-AC4B-08A53F57C0BC}" srcOrd="2" destOrd="0" presId="urn:microsoft.com/office/officeart/2005/8/layout/orgChart1"/>
    <dgm:cxn modelId="{B3E090D6-09D9-E04E-ADEF-32C55EEF142A}" type="presParOf" srcId="{70A7C5EE-270E-4352-8C81-4DC9E893C0A7}" destId="{9D7EF4CF-8787-4D09-8FBD-3CB767E5AB45}" srcOrd="3" destOrd="0" presId="urn:microsoft.com/office/officeart/2005/8/layout/orgChart1"/>
    <dgm:cxn modelId="{7B3B9878-0DAA-C34F-89C2-023BECBF9256}" type="presParOf" srcId="{9D7EF4CF-8787-4D09-8FBD-3CB767E5AB45}" destId="{08BED996-BCC3-4B1F-B53A-77B78B644046}" srcOrd="0" destOrd="0" presId="urn:microsoft.com/office/officeart/2005/8/layout/orgChart1"/>
    <dgm:cxn modelId="{84ABA7E3-9DB6-E44F-8AB7-5044D080CA20}" type="presParOf" srcId="{08BED996-BCC3-4B1F-B53A-77B78B644046}" destId="{F477F4B4-A5F9-4609-8768-1707D104CEDE}" srcOrd="0" destOrd="0" presId="urn:microsoft.com/office/officeart/2005/8/layout/orgChart1"/>
    <dgm:cxn modelId="{A0D9F466-9B9E-E34B-985C-7994F5F93CA8}" type="presParOf" srcId="{08BED996-BCC3-4B1F-B53A-77B78B644046}" destId="{FC47DFD5-1D7F-48DF-8FA0-82EBFB6835F0}" srcOrd="1" destOrd="0" presId="urn:microsoft.com/office/officeart/2005/8/layout/orgChart1"/>
    <dgm:cxn modelId="{B3A5EA1C-1C9F-C642-8569-27815F0C5D9B}" type="presParOf" srcId="{9D7EF4CF-8787-4D09-8FBD-3CB767E5AB45}" destId="{082AE7E2-5996-4AB4-AF94-3C3F47CD8614}" srcOrd="1" destOrd="0" presId="urn:microsoft.com/office/officeart/2005/8/layout/orgChart1"/>
    <dgm:cxn modelId="{A9A60F34-F484-2343-9AFC-4AF98C243661}" type="presParOf" srcId="{082AE7E2-5996-4AB4-AF94-3C3F47CD8614}" destId="{01220EAA-80DC-47E4-8C9F-6657BAEEEE07}" srcOrd="0" destOrd="0" presId="urn:microsoft.com/office/officeart/2005/8/layout/orgChart1"/>
    <dgm:cxn modelId="{7A46F8FE-0878-FF43-A4BB-7B845AB8537C}" type="presParOf" srcId="{082AE7E2-5996-4AB4-AF94-3C3F47CD8614}" destId="{1F027A28-2BA0-4BA7-97E3-E41D89FE47A3}" srcOrd="1" destOrd="0" presId="urn:microsoft.com/office/officeart/2005/8/layout/orgChart1"/>
    <dgm:cxn modelId="{341068FE-AB25-1147-AE8F-4107FA884413}" type="presParOf" srcId="{1F027A28-2BA0-4BA7-97E3-E41D89FE47A3}" destId="{08176987-8ACF-4F92-9DC4-76A232AEB135}" srcOrd="0" destOrd="0" presId="urn:microsoft.com/office/officeart/2005/8/layout/orgChart1"/>
    <dgm:cxn modelId="{1F4EF33E-5503-5442-B03E-ED881F6F6A5A}" type="presParOf" srcId="{08176987-8ACF-4F92-9DC4-76A232AEB135}" destId="{529BA727-1CA4-4416-9D64-B10D43935794}" srcOrd="0" destOrd="0" presId="urn:microsoft.com/office/officeart/2005/8/layout/orgChart1"/>
    <dgm:cxn modelId="{BE903DC6-B5D2-8646-BC90-DB0A5425F707}" type="presParOf" srcId="{08176987-8ACF-4F92-9DC4-76A232AEB135}" destId="{649CD2F1-F54C-45B6-BD08-01BD209612A7}" srcOrd="1" destOrd="0" presId="urn:microsoft.com/office/officeart/2005/8/layout/orgChart1"/>
    <dgm:cxn modelId="{81CA16E4-C5D9-1942-934F-F7444EFFA73C}" type="presParOf" srcId="{1F027A28-2BA0-4BA7-97E3-E41D89FE47A3}" destId="{308476CF-4478-41ED-B6C1-BC7971E201AC}" srcOrd="1" destOrd="0" presId="urn:microsoft.com/office/officeart/2005/8/layout/orgChart1"/>
    <dgm:cxn modelId="{0650E64C-FC1D-464B-9C0E-202E09EA5C92}" type="presParOf" srcId="{1F027A28-2BA0-4BA7-97E3-E41D89FE47A3}" destId="{857BD75C-72AD-4846-91DE-D530D89FEB25}" srcOrd="2" destOrd="0" presId="urn:microsoft.com/office/officeart/2005/8/layout/orgChart1"/>
    <dgm:cxn modelId="{812DBC3B-0A3B-3440-8D88-FAC6064618F5}" type="presParOf" srcId="{082AE7E2-5996-4AB4-AF94-3C3F47CD8614}" destId="{B61D5F0A-1ED1-4C71-82EF-38A20149DF4B}" srcOrd="2" destOrd="0" presId="urn:microsoft.com/office/officeart/2005/8/layout/orgChart1"/>
    <dgm:cxn modelId="{A6E36A8B-B85D-7A4F-B2AF-693102B262A6}" type="presParOf" srcId="{082AE7E2-5996-4AB4-AF94-3C3F47CD8614}" destId="{EAA57F87-3809-4F92-953E-622749163375}" srcOrd="3" destOrd="0" presId="urn:microsoft.com/office/officeart/2005/8/layout/orgChart1"/>
    <dgm:cxn modelId="{1ABC5138-6B2E-7041-AABE-073F2507ECB8}" type="presParOf" srcId="{EAA57F87-3809-4F92-953E-622749163375}" destId="{52537ACD-4E24-43F4-A43A-ED88C7DBF01E}" srcOrd="0" destOrd="0" presId="urn:microsoft.com/office/officeart/2005/8/layout/orgChart1"/>
    <dgm:cxn modelId="{7980515A-4FAC-694D-AE05-CF3636C30793}" type="presParOf" srcId="{52537ACD-4E24-43F4-A43A-ED88C7DBF01E}" destId="{FFE583AC-4819-4792-9EAB-950A78BC27C8}" srcOrd="0" destOrd="0" presId="urn:microsoft.com/office/officeart/2005/8/layout/orgChart1"/>
    <dgm:cxn modelId="{A01DF76D-F58C-6045-B63F-9BBD37B1E865}" type="presParOf" srcId="{52537ACD-4E24-43F4-A43A-ED88C7DBF01E}" destId="{35D3427F-C84D-4B0F-8EF8-6444EFD54D27}" srcOrd="1" destOrd="0" presId="urn:microsoft.com/office/officeart/2005/8/layout/orgChart1"/>
    <dgm:cxn modelId="{5367C5C1-E3E1-4E46-8BF6-EC30AFB306D5}" type="presParOf" srcId="{EAA57F87-3809-4F92-953E-622749163375}" destId="{C9796240-7D44-467F-9230-69C8769462F8}" srcOrd="1" destOrd="0" presId="urn:microsoft.com/office/officeart/2005/8/layout/orgChart1"/>
    <dgm:cxn modelId="{9947009C-7A85-1E47-89DD-EE9FEA545411}" type="presParOf" srcId="{EAA57F87-3809-4F92-953E-622749163375}" destId="{9BC94476-B66E-4AB5-B5BB-8685B4348E56}" srcOrd="2" destOrd="0" presId="urn:microsoft.com/office/officeart/2005/8/layout/orgChart1"/>
    <dgm:cxn modelId="{A0442D05-55C0-0546-A86E-14771616B8B5}" type="presParOf" srcId="{9D7EF4CF-8787-4D09-8FBD-3CB767E5AB45}" destId="{21A0016B-CEF1-468A-938D-A46BC4E81164}" srcOrd="2" destOrd="0" presId="urn:microsoft.com/office/officeart/2005/8/layout/orgChart1"/>
    <dgm:cxn modelId="{CB99755B-D266-7A44-940F-5E84376FE351}" type="presParOf" srcId="{B863BBD6-37DA-4598-980F-676F42C7E150}" destId="{F13D2081-90F0-4D3B-BC6D-DB379B0889A6}" srcOrd="2" destOrd="0" presId="urn:microsoft.com/office/officeart/2005/8/layout/orgChart1"/>
    <dgm:cxn modelId="{1D832D11-6D3B-AF41-831D-26F476C171E2}" type="presParOf" srcId="{2C6C7AA4-8428-4066-9468-370ED013983C}" destId="{6EDF1684-3F7F-4070-86FA-2ADD8F058707}" srcOrd="2" destOrd="0" presId="urn:microsoft.com/office/officeart/2005/8/layout/orgChart1"/>
    <dgm:cxn modelId="{019EBC30-7037-D74B-9EBF-EF190E550505}" type="presParOf" srcId="{2C6C7AA4-8428-4066-9468-370ED013983C}" destId="{1BF547F7-22C6-4C89-AD1F-12E70CA0F704}" srcOrd="3" destOrd="0" presId="urn:microsoft.com/office/officeart/2005/8/layout/orgChart1"/>
    <dgm:cxn modelId="{B24CAC29-A5FD-CE44-AF2F-D8008F9BDEF0}" type="presParOf" srcId="{1BF547F7-22C6-4C89-AD1F-12E70CA0F704}" destId="{EDB028DB-6322-438E-9AE6-23DAE1D92B41}" srcOrd="0" destOrd="0" presId="urn:microsoft.com/office/officeart/2005/8/layout/orgChart1"/>
    <dgm:cxn modelId="{A6FEC5CA-E5D5-DC4E-AC59-C570D50A31D2}" type="presParOf" srcId="{EDB028DB-6322-438E-9AE6-23DAE1D92B41}" destId="{E3F62503-3C1C-4868-BA0B-CA7895AB5EAF}" srcOrd="0" destOrd="0" presId="urn:microsoft.com/office/officeart/2005/8/layout/orgChart1"/>
    <dgm:cxn modelId="{CD2111BA-2165-034F-AF86-41A09EF11A19}" type="presParOf" srcId="{EDB028DB-6322-438E-9AE6-23DAE1D92B41}" destId="{EA2F2394-D6F1-4233-886E-C253FFD40D7E}" srcOrd="1" destOrd="0" presId="urn:microsoft.com/office/officeart/2005/8/layout/orgChart1"/>
    <dgm:cxn modelId="{BC66D497-E925-464C-9DDE-FCE97DB2319B}" type="presParOf" srcId="{1BF547F7-22C6-4C89-AD1F-12E70CA0F704}" destId="{11D78422-BA30-4FEF-817B-FA5FADF19232}" srcOrd="1" destOrd="0" presId="urn:microsoft.com/office/officeart/2005/8/layout/orgChart1"/>
    <dgm:cxn modelId="{A181F3D1-D6B3-C949-BF02-60B29CDC1166}" type="presParOf" srcId="{11D78422-BA30-4FEF-817B-FA5FADF19232}" destId="{44F78121-67A9-4736-BE52-8C3FFB93F80B}" srcOrd="0" destOrd="0" presId="urn:microsoft.com/office/officeart/2005/8/layout/orgChart1"/>
    <dgm:cxn modelId="{EFB75F52-1CBC-F24A-8A52-E7452A909213}" type="presParOf" srcId="{11D78422-BA30-4FEF-817B-FA5FADF19232}" destId="{22FEFE29-2392-4230-A910-15514E829C8D}" srcOrd="1" destOrd="0" presId="urn:microsoft.com/office/officeart/2005/8/layout/orgChart1"/>
    <dgm:cxn modelId="{8336ABB2-F12D-5746-A56C-71D5F4318B3D}" type="presParOf" srcId="{22FEFE29-2392-4230-A910-15514E829C8D}" destId="{F075753D-D68B-4F42-8BD8-7CAE819B7AE6}" srcOrd="0" destOrd="0" presId="urn:microsoft.com/office/officeart/2005/8/layout/orgChart1"/>
    <dgm:cxn modelId="{62214318-6DE9-194E-8ABA-0E1E49DF80CE}" type="presParOf" srcId="{F075753D-D68B-4F42-8BD8-7CAE819B7AE6}" destId="{842237A6-422D-4E0A-965E-C03B0CBA2415}" srcOrd="0" destOrd="0" presId="urn:microsoft.com/office/officeart/2005/8/layout/orgChart1"/>
    <dgm:cxn modelId="{B1BFE503-9B29-C24D-8050-1B97E94195E6}" type="presParOf" srcId="{F075753D-D68B-4F42-8BD8-7CAE819B7AE6}" destId="{DF69A084-2D95-43C4-8E6A-E874136CA319}" srcOrd="1" destOrd="0" presId="urn:microsoft.com/office/officeart/2005/8/layout/orgChart1"/>
    <dgm:cxn modelId="{3DFFE61A-52AD-1246-968C-04E84BF9AAB6}" type="presParOf" srcId="{22FEFE29-2392-4230-A910-15514E829C8D}" destId="{F21FF688-9D94-4BA5-9797-A1930087F42D}" srcOrd="1" destOrd="0" presId="urn:microsoft.com/office/officeart/2005/8/layout/orgChart1"/>
    <dgm:cxn modelId="{370CFB04-729E-4F45-91BF-F2ADD84F4662}" type="presParOf" srcId="{22FEFE29-2392-4230-A910-15514E829C8D}" destId="{42BA5530-B774-4FD3-91A9-DE94BCCD8DB1}" srcOrd="2" destOrd="0" presId="urn:microsoft.com/office/officeart/2005/8/layout/orgChart1"/>
    <dgm:cxn modelId="{DA950FFB-D5F2-FB41-98F5-EB12FED47684}" type="presParOf" srcId="{11D78422-BA30-4FEF-817B-FA5FADF19232}" destId="{9EEFEEF8-6090-474B-8663-B5542EF799E7}" srcOrd="2" destOrd="0" presId="urn:microsoft.com/office/officeart/2005/8/layout/orgChart1"/>
    <dgm:cxn modelId="{D1573C25-AF13-DD42-A549-DA0D44754C17}" type="presParOf" srcId="{11D78422-BA30-4FEF-817B-FA5FADF19232}" destId="{892AEDCE-074E-40A5-B149-A1A1EDF691B4}" srcOrd="3" destOrd="0" presId="urn:microsoft.com/office/officeart/2005/8/layout/orgChart1"/>
    <dgm:cxn modelId="{6853767A-361A-1D47-AB4A-5FC29EB67991}" type="presParOf" srcId="{892AEDCE-074E-40A5-B149-A1A1EDF691B4}" destId="{C8CE32BE-4D21-4391-9C3B-58A1EF123D19}" srcOrd="0" destOrd="0" presId="urn:microsoft.com/office/officeart/2005/8/layout/orgChart1"/>
    <dgm:cxn modelId="{E7636E8F-4D01-7E4C-B32C-AD771AB337EF}" type="presParOf" srcId="{C8CE32BE-4D21-4391-9C3B-58A1EF123D19}" destId="{34B357D4-CB17-44D0-BC5E-A1F404BED0E9}" srcOrd="0" destOrd="0" presId="urn:microsoft.com/office/officeart/2005/8/layout/orgChart1"/>
    <dgm:cxn modelId="{5D0AEFFE-4855-8F4C-8CE6-596BA65E1E36}" type="presParOf" srcId="{C8CE32BE-4D21-4391-9C3B-58A1EF123D19}" destId="{C1AA03E1-E294-4ADE-90E6-C7D7073294A4}" srcOrd="1" destOrd="0" presId="urn:microsoft.com/office/officeart/2005/8/layout/orgChart1"/>
    <dgm:cxn modelId="{1EE93457-20F5-A143-AB32-1B638DBC1A42}" type="presParOf" srcId="{892AEDCE-074E-40A5-B149-A1A1EDF691B4}" destId="{610C78A9-F4D1-4F62-B0EA-6AED1BFAAF75}" srcOrd="1" destOrd="0" presId="urn:microsoft.com/office/officeart/2005/8/layout/orgChart1"/>
    <dgm:cxn modelId="{FB0AFAFD-6B59-C747-B510-E500DBBC79B5}" type="presParOf" srcId="{892AEDCE-074E-40A5-B149-A1A1EDF691B4}" destId="{2B06C957-FD32-448F-9500-2D25772E0B92}" srcOrd="2" destOrd="0" presId="urn:microsoft.com/office/officeart/2005/8/layout/orgChart1"/>
    <dgm:cxn modelId="{8C3BAFB3-8030-9940-9455-14121F7A650B}" type="presParOf" srcId="{11D78422-BA30-4FEF-817B-FA5FADF19232}" destId="{F35C0F39-EE8D-46C3-9264-1F741373A945}" srcOrd="4" destOrd="0" presId="urn:microsoft.com/office/officeart/2005/8/layout/orgChart1"/>
    <dgm:cxn modelId="{5406D009-EEDC-8046-B379-012AF2BDCF9E}" type="presParOf" srcId="{11D78422-BA30-4FEF-817B-FA5FADF19232}" destId="{3B30699A-0155-437A-A825-F74646B527DC}" srcOrd="5" destOrd="0" presId="urn:microsoft.com/office/officeart/2005/8/layout/orgChart1"/>
    <dgm:cxn modelId="{535A7189-80AD-554E-9663-7917FF455386}" type="presParOf" srcId="{3B30699A-0155-437A-A825-F74646B527DC}" destId="{3E102DB0-92A8-4DAF-8F08-D1B329C5D88D}" srcOrd="0" destOrd="0" presId="urn:microsoft.com/office/officeart/2005/8/layout/orgChart1"/>
    <dgm:cxn modelId="{43386983-8C00-7B4C-BDB7-77267959EBCD}" type="presParOf" srcId="{3E102DB0-92A8-4DAF-8F08-D1B329C5D88D}" destId="{D8363144-0115-429E-8DEA-FC31AE00503E}" srcOrd="0" destOrd="0" presId="urn:microsoft.com/office/officeart/2005/8/layout/orgChart1"/>
    <dgm:cxn modelId="{51CD1E18-E184-424F-A83B-2E5C49798EE5}" type="presParOf" srcId="{3E102DB0-92A8-4DAF-8F08-D1B329C5D88D}" destId="{8E098698-EFD3-4396-98D6-10BBF2A1FDAB}" srcOrd="1" destOrd="0" presId="urn:microsoft.com/office/officeart/2005/8/layout/orgChart1"/>
    <dgm:cxn modelId="{49CAA9B9-0DDC-9B4A-AF87-CF075B5ACF16}" type="presParOf" srcId="{3B30699A-0155-437A-A825-F74646B527DC}" destId="{C0BA356E-B1FD-46AD-BD0F-5778D3AD8121}" srcOrd="1" destOrd="0" presId="urn:microsoft.com/office/officeart/2005/8/layout/orgChart1"/>
    <dgm:cxn modelId="{C1C0C35B-196C-5840-A0FD-F2F6DA6C146C}" type="presParOf" srcId="{3B30699A-0155-437A-A825-F74646B527DC}" destId="{85059990-18F8-4EBE-9A1B-6BF1E848D11D}" srcOrd="2" destOrd="0" presId="urn:microsoft.com/office/officeart/2005/8/layout/orgChart1"/>
    <dgm:cxn modelId="{E4A67852-C396-C245-A1FB-9F0F07E13141}" type="presParOf" srcId="{11D78422-BA30-4FEF-817B-FA5FADF19232}" destId="{8020D335-5F6A-4D98-950A-40D8390CA929}" srcOrd="6" destOrd="0" presId="urn:microsoft.com/office/officeart/2005/8/layout/orgChart1"/>
    <dgm:cxn modelId="{05C07AC5-F14A-AB42-A807-1C6A64BEC392}" type="presParOf" srcId="{11D78422-BA30-4FEF-817B-FA5FADF19232}" destId="{8262442A-7CD7-41F0-8C43-7FE6D5AE1DD6}" srcOrd="7" destOrd="0" presId="urn:microsoft.com/office/officeart/2005/8/layout/orgChart1"/>
    <dgm:cxn modelId="{45C25CD7-361F-6A4A-8C26-849A7EE6502C}" type="presParOf" srcId="{8262442A-7CD7-41F0-8C43-7FE6D5AE1DD6}" destId="{7E5F2D4C-7BA0-43E3-B4F0-ED5EFB5B24A2}" srcOrd="0" destOrd="0" presId="urn:microsoft.com/office/officeart/2005/8/layout/orgChart1"/>
    <dgm:cxn modelId="{DB11DD21-77CC-9848-9A9C-BCD9E8EA49E7}" type="presParOf" srcId="{7E5F2D4C-7BA0-43E3-B4F0-ED5EFB5B24A2}" destId="{FAB9C136-28D8-469E-B782-C9BA2A21CE49}" srcOrd="0" destOrd="0" presId="urn:microsoft.com/office/officeart/2005/8/layout/orgChart1"/>
    <dgm:cxn modelId="{4D5B3601-BACD-E94C-B63D-A0D22CC74DB5}" type="presParOf" srcId="{7E5F2D4C-7BA0-43E3-B4F0-ED5EFB5B24A2}" destId="{7338DCEF-EC7A-4DC1-B92B-62936F979CE4}" srcOrd="1" destOrd="0" presId="urn:microsoft.com/office/officeart/2005/8/layout/orgChart1"/>
    <dgm:cxn modelId="{3257D87E-5A15-104D-9C07-A65AD609980E}" type="presParOf" srcId="{8262442A-7CD7-41F0-8C43-7FE6D5AE1DD6}" destId="{F9FD9AB0-A5B5-48F8-9FB3-B9A885AA4721}" srcOrd="1" destOrd="0" presId="urn:microsoft.com/office/officeart/2005/8/layout/orgChart1"/>
    <dgm:cxn modelId="{BF315FFD-1AD7-D44C-A065-5DB8FDDEC58A}" type="presParOf" srcId="{8262442A-7CD7-41F0-8C43-7FE6D5AE1DD6}" destId="{7747BC19-B204-47B8-9097-8C1F2DF50170}" srcOrd="2" destOrd="0" presId="urn:microsoft.com/office/officeart/2005/8/layout/orgChart1"/>
    <dgm:cxn modelId="{0EF71CC4-BE1C-C94D-B85B-36AF79609C74}" type="presParOf" srcId="{1BF547F7-22C6-4C89-AD1F-12E70CA0F704}" destId="{D55A1F41-94A3-44EF-8D81-C77D42CEF1A4}" srcOrd="2" destOrd="0" presId="urn:microsoft.com/office/officeart/2005/8/layout/orgChart1"/>
    <dgm:cxn modelId="{45B6CFFF-86B7-7842-A96A-B1F36510DDC1}" type="presParOf" srcId="{2C6C7AA4-8428-4066-9468-370ED013983C}" destId="{BAF5D6AC-5824-458C-9C60-7C804E4FA151}" srcOrd="4" destOrd="0" presId="urn:microsoft.com/office/officeart/2005/8/layout/orgChart1"/>
    <dgm:cxn modelId="{42E79B0B-BE98-C540-8FA3-200CC09F17A8}" type="presParOf" srcId="{2C6C7AA4-8428-4066-9468-370ED013983C}" destId="{B8F65AA7-B2A1-4F5A-9AAF-878A83405DCB}" srcOrd="5" destOrd="0" presId="urn:microsoft.com/office/officeart/2005/8/layout/orgChart1"/>
    <dgm:cxn modelId="{3B6176DA-8DBB-2946-B5DF-FC26377714EE}" type="presParOf" srcId="{B8F65AA7-B2A1-4F5A-9AAF-878A83405DCB}" destId="{B90A2C51-B11B-41EE-AD2E-0458565C72C9}" srcOrd="0" destOrd="0" presId="urn:microsoft.com/office/officeart/2005/8/layout/orgChart1"/>
    <dgm:cxn modelId="{C842ED49-0CB9-D74E-8CA5-E32ACA686983}" type="presParOf" srcId="{B90A2C51-B11B-41EE-AD2E-0458565C72C9}" destId="{32FA4A5A-2731-4168-B962-7561F099DF58}" srcOrd="0" destOrd="0" presId="urn:microsoft.com/office/officeart/2005/8/layout/orgChart1"/>
    <dgm:cxn modelId="{3AEFFDAF-E78A-4D4C-A12D-78926B128BA4}" type="presParOf" srcId="{B90A2C51-B11B-41EE-AD2E-0458565C72C9}" destId="{DD9CD260-2D57-48CF-82CA-31196DFEF9DF}" srcOrd="1" destOrd="0" presId="urn:microsoft.com/office/officeart/2005/8/layout/orgChart1"/>
    <dgm:cxn modelId="{25F5FF4D-767B-C141-A722-929C36CD41A8}" type="presParOf" srcId="{B8F65AA7-B2A1-4F5A-9AAF-878A83405DCB}" destId="{C510645C-619C-4067-A679-FBF33F10F1B3}" srcOrd="1" destOrd="0" presId="urn:microsoft.com/office/officeart/2005/8/layout/orgChart1"/>
    <dgm:cxn modelId="{32671484-1E3E-0542-B66D-062355D6EC80}" type="presParOf" srcId="{B8F65AA7-B2A1-4F5A-9AAF-878A83405DCB}" destId="{00E0B568-7C35-4DDC-9273-C57BCFCF3ADF}" srcOrd="2" destOrd="0" presId="urn:microsoft.com/office/officeart/2005/8/layout/orgChart1"/>
    <dgm:cxn modelId="{0E8AA20C-66BD-4444-B67E-EBFBD09551E3}" type="presParOf" srcId="{2C6C7AA4-8428-4066-9468-370ED013983C}" destId="{C5C3613B-ACEA-481F-99D8-292A04381F4B}" srcOrd="6" destOrd="0" presId="urn:microsoft.com/office/officeart/2005/8/layout/orgChart1"/>
    <dgm:cxn modelId="{390A04DF-E68C-C846-8E0F-FB18A834269F}" type="presParOf" srcId="{2C6C7AA4-8428-4066-9468-370ED013983C}" destId="{A2DA0327-4607-499E-88A2-4E79B62DAB2E}" srcOrd="7" destOrd="0" presId="urn:microsoft.com/office/officeart/2005/8/layout/orgChart1"/>
    <dgm:cxn modelId="{CD1FEC8C-820E-6E48-A725-46A2F14555CC}" type="presParOf" srcId="{A2DA0327-4607-499E-88A2-4E79B62DAB2E}" destId="{F2C309BF-1B75-4461-89A1-23BCCBE5BA4F}" srcOrd="0" destOrd="0" presId="urn:microsoft.com/office/officeart/2005/8/layout/orgChart1"/>
    <dgm:cxn modelId="{29EF758A-1990-5E4F-8D80-EB3047EF5C71}" type="presParOf" srcId="{F2C309BF-1B75-4461-89A1-23BCCBE5BA4F}" destId="{A2323E5C-B085-4496-A9FB-D508FA0E0D4D}" srcOrd="0" destOrd="0" presId="urn:microsoft.com/office/officeart/2005/8/layout/orgChart1"/>
    <dgm:cxn modelId="{B277A219-2F47-0843-B6F9-053CD601E3A0}" type="presParOf" srcId="{F2C309BF-1B75-4461-89A1-23BCCBE5BA4F}" destId="{96E02A3D-C2E6-4291-AABA-7559B22EE74C}" srcOrd="1" destOrd="0" presId="urn:microsoft.com/office/officeart/2005/8/layout/orgChart1"/>
    <dgm:cxn modelId="{A430F149-EA0B-1D40-B443-54A2703EBFA6}" type="presParOf" srcId="{A2DA0327-4607-499E-88A2-4E79B62DAB2E}" destId="{5CFF3290-BC10-4742-AA24-0D5646146B6F}" srcOrd="1" destOrd="0" presId="urn:microsoft.com/office/officeart/2005/8/layout/orgChart1"/>
    <dgm:cxn modelId="{15804487-5580-AB44-960A-F2D1C7A31E4A}" type="presParOf" srcId="{A2DA0327-4607-499E-88A2-4E79B62DAB2E}" destId="{71E77878-B380-4D21-845F-D63B96BCF8B2}" srcOrd="2" destOrd="0" presId="urn:microsoft.com/office/officeart/2005/8/layout/orgChart1"/>
    <dgm:cxn modelId="{3687C9B2-0565-6345-8A08-A9CDC44C25C8}" type="presParOf" srcId="{2C6C7AA4-8428-4066-9468-370ED013983C}" destId="{4C2503C2-7887-4239-9D19-397453C3F813}" srcOrd="8" destOrd="0" presId="urn:microsoft.com/office/officeart/2005/8/layout/orgChart1"/>
    <dgm:cxn modelId="{16D0E99D-E084-994C-8CBC-9A4738D366A1}" type="presParOf" srcId="{2C6C7AA4-8428-4066-9468-370ED013983C}" destId="{F04031B7-E201-4543-ACE9-6B903000E08B}" srcOrd="9" destOrd="0" presId="urn:microsoft.com/office/officeart/2005/8/layout/orgChart1"/>
    <dgm:cxn modelId="{7F328C23-6E32-1240-B537-39F3F5AEC9C0}" type="presParOf" srcId="{F04031B7-E201-4543-ACE9-6B903000E08B}" destId="{9DF7DF06-AF1D-42F2-BB6E-6B3A0B852E8A}" srcOrd="0" destOrd="0" presId="urn:microsoft.com/office/officeart/2005/8/layout/orgChart1"/>
    <dgm:cxn modelId="{C02982C8-F13B-0C4F-8BAA-36CD0EC15214}" type="presParOf" srcId="{9DF7DF06-AF1D-42F2-BB6E-6B3A0B852E8A}" destId="{895B8723-5F5C-4397-B195-CD0E638B613F}" srcOrd="0" destOrd="0" presId="urn:microsoft.com/office/officeart/2005/8/layout/orgChart1"/>
    <dgm:cxn modelId="{7C9CA4AF-27FB-054E-B609-8B453D8F254B}" type="presParOf" srcId="{9DF7DF06-AF1D-42F2-BB6E-6B3A0B852E8A}" destId="{A29E2C14-AD09-44D7-8BFC-BE88A0876AAD}" srcOrd="1" destOrd="0" presId="urn:microsoft.com/office/officeart/2005/8/layout/orgChart1"/>
    <dgm:cxn modelId="{8BA92E66-D892-F149-B6A3-3014B9D99F6E}" type="presParOf" srcId="{F04031B7-E201-4543-ACE9-6B903000E08B}" destId="{21667ACD-88C9-4F74-BA3A-8CC5D9A850CF}" srcOrd="1" destOrd="0" presId="urn:microsoft.com/office/officeart/2005/8/layout/orgChart1"/>
    <dgm:cxn modelId="{933EFD4C-B5E1-0943-9262-966889552360}" type="presParOf" srcId="{F04031B7-E201-4543-ACE9-6B903000E08B}" destId="{F9932099-6414-4650-A4BF-6A8B38CDBD19}" srcOrd="2" destOrd="0" presId="urn:microsoft.com/office/officeart/2005/8/layout/orgChart1"/>
    <dgm:cxn modelId="{A83A0766-2CCF-4944-BCCF-74110220963B}"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rgbClr val="172DBF"/>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19354">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9772F5E4-E95E-9940-BDA3-1F0DACD3FD25}" type="presOf" srcId="{CBDB2BAA-719F-4D0C-8B00-A2C6A9EE6641}" destId="{0BE6572F-1C3B-40FC-BB37-65E42F6B1361}" srcOrd="1" destOrd="0" presId="urn:microsoft.com/office/officeart/2005/8/layout/orgChart1"/>
    <dgm:cxn modelId="{D4B29E10-FA50-8F42-A0DE-3F826F38A553}" type="presOf" srcId="{7B14765E-FF6B-4D3C-A8A2-30D0689CCA40}" destId="{FFE583AC-4819-4792-9EAB-950A78BC27C8}"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62C03908-1AB7-7A49-8D76-B2AE9F63FF62}" type="presOf" srcId="{26F54C6C-22D2-4AC8-854B-1E5AA108D852}" destId="{E3F62503-3C1C-4868-BA0B-CA7895AB5EAF}" srcOrd="0" destOrd="0" presId="urn:microsoft.com/office/officeart/2005/8/layout/orgChart1"/>
    <dgm:cxn modelId="{B25226B9-30C7-F949-8531-D260EA80BB22}" type="presOf" srcId="{EDEC7877-0A38-44D9-9DA9-1B0236211F85}" destId="{529BA727-1CA4-4416-9D64-B10D43935794}" srcOrd="0" destOrd="0" presId="urn:microsoft.com/office/officeart/2005/8/layout/orgChart1"/>
    <dgm:cxn modelId="{58F69C2F-06AA-43F3-B929-B3BDED2CC398}" srcId="{6855E587-E01B-48FD-9453-C613788264ED}" destId="{8D8DA97E-A2E0-4479-91D6-59FA842AE956}" srcOrd="0" destOrd="0" parTransId="{312D6E9E-7862-41A5-A480-44B39C45B89E}" sibTransId="{70210AB9-E213-400D-807A-03578E771FCF}"/>
    <dgm:cxn modelId="{707BEC56-5D12-F64C-93B0-1C6AC84F8348}" type="presOf" srcId="{EDEC7877-0A38-44D9-9DA9-1B0236211F85}" destId="{649CD2F1-F54C-45B6-BD08-01BD209612A7}" srcOrd="1" destOrd="0" presId="urn:microsoft.com/office/officeart/2005/8/layout/orgChart1"/>
    <dgm:cxn modelId="{FDE23BF5-FAC4-FC48-AA7E-5902C020B483}" type="presOf" srcId="{6855E587-E01B-48FD-9453-C613788264ED}" destId="{705F98E8-4EA2-46B9-9041-38252CC5E1FF}" srcOrd="1" destOrd="0" presId="urn:microsoft.com/office/officeart/2005/8/layout/orgChart1"/>
    <dgm:cxn modelId="{96A51011-BD36-2845-8FD2-A727B70BA71C}" type="presOf" srcId="{E889037C-A3D3-4D8D-AB53-0DD043C5A0FF}" destId="{A2323E5C-B085-4496-A9FB-D508FA0E0D4D}" srcOrd="0" destOrd="0" presId="urn:microsoft.com/office/officeart/2005/8/layout/orgChart1"/>
    <dgm:cxn modelId="{9349E2A3-6346-394D-860E-51405B3DA795}" type="presOf" srcId="{312D6E9E-7862-41A5-A480-44B39C45B89E}" destId="{6C997318-D06E-4260-A2AA-5B56DEC1EC01}"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D155ADB-6FCF-413C-B6B8-DB499ECD5E8E}" srcId="{BC97F7D8-5F1E-4E2F-A9E5-21B2189C6FBF}" destId="{2A516738-9763-408F-8CA2-A1CC96B3E1F1}" srcOrd="1" destOrd="0" parTransId="{9A6E8742-4AA5-4363-847A-365FCB3858C1}" sibTransId="{2F349340-B8D5-440D-9029-03DBE69E7E59}"/>
    <dgm:cxn modelId="{4521AF7E-814F-DE4F-A067-38CCBE6307D6}" type="presOf" srcId="{2A516738-9763-408F-8CA2-A1CC96B3E1F1}" destId="{FC47DFD5-1D7F-48DF-8FA0-82EBFB6835F0}" srcOrd="1" destOrd="0" presId="urn:microsoft.com/office/officeart/2005/8/layout/orgChart1"/>
    <dgm:cxn modelId="{1E9177C3-3A6D-B14C-B0DE-AC0F87DBE1C3}" type="presOf" srcId="{2412C277-A501-48AC-89DB-AEFD05A118F4}" destId="{DD9CD260-2D57-48CF-82CA-31196DFEF9DF}" srcOrd="1" destOrd="0" presId="urn:microsoft.com/office/officeart/2005/8/layout/orgChart1"/>
    <dgm:cxn modelId="{9F88DECD-59A2-BB44-BED4-8768DD7909C5}" type="presOf" srcId="{C0FAD887-DBB6-4974-8A53-2C3724305B3E}" destId="{8E098698-EFD3-4396-98D6-10BBF2A1FDAB}" srcOrd="1" destOrd="0" presId="urn:microsoft.com/office/officeart/2005/8/layout/orgChart1"/>
    <dgm:cxn modelId="{1D6B9C2D-5E6B-D446-82E3-3B725FA5F4CA}" type="presOf" srcId="{36B4D704-4B2A-4364-8AB9-B940815D5AED}" destId="{4C2503C2-7887-4239-9D19-397453C3F813}" srcOrd="0" destOrd="0" presId="urn:microsoft.com/office/officeart/2005/8/layout/orgChart1"/>
    <dgm:cxn modelId="{006AEF36-CEEE-3541-82E1-ED05749B108F}" type="presOf" srcId="{A7E6F5B0-492D-42EB-BB54-1844FB3DFA8A}" destId="{C5C3613B-ACEA-481F-99D8-292A04381F4B}" srcOrd="0" destOrd="0" presId="urn:microsoft.com/office/officeart/2005/8/layout/orgChart1"/>
    <dgm:cxn modelId="{DC6D664B-0712-014C-A9C2-7FC8A5E7AB2E}" type="presOf" srcId="{2412C277-A501-48AC-89DB-AEFD05A118F4}" destId="{32FA4A5A-2731-4168-B962-7561F099DF58}" srcOrd="0" destOrd="0" presId="urn:microsoft.com/office/officeart/2005/8/layout/orgChart1"/>
    <dgm:cxn modelId="{F1F14025-4730-664D-AEB7-A8F10F1A2706}" type="presOf" srcId="{BC97F7D8-5F1E-4E2F-A9E5-21B2189C6FBF}" destId="{45EE3544-96F2-447D-B32C-89E851E494BD}" srcOrd="1" destOrd="0" presId="urn:microsoft.com/office/officeart/2005/8/layout/orgChart1"/>
    <dgm:cxn modelId="{8F36E32A-5231-A14D-8F1C-CE8DA7511DB0}" type="presOf" srcId="{9A6E8742-4AA5-4363-847A-365FCB3858C1}" destId="{4AB627A7-9910-4B0C-AC4B-08A53F57C0BC}" srcOrd="0" destOrd="0" presId="urn:microsoft.com/office/officeart/2005/8/layout/orgChart1"/>
    <dgm:cxn modelId="{2967E7C2-F586-224B-B283-10133BB5C7AC}" type="presOf" srcId="{7B14765E-FF6B-4D3C-A8A2-30D0689CCA40}" destId="{35D3427F-C84D-4B0F-8EF8-6444EFD54D27}" srcOrd="1" destOrd="0" presId="urn:microsoft.com/office/officeart/2005/8/layout/orgChart1"/>
    <dgm:cxn modelId="{E4666FE1-6D34-164F-ADC8-B95D71CDBE8F}" type="presOf" srcId="{FBE1A10C-8A63-4DF7-B72C-EC3CC950916D}" destId="{BAF5D6AC-5824-458C-9C60-7C804E4FA151}" srcOrd="0" destOrd="0" presId="urn:microsoft.com/office/officeart/2005/8/layout/orgChart1"/>
    <dgm:cxn modelId="{C6B29A12-4FFA-0F4C-AFD4-4936123ED802}" type="presOf" srcId="{F44A82A2-8636-4CF6-AFB5-59F2A55CE0D0}" destId="{01220EAA-80DC-47E4-8C9F-6657BAEEEE07}" srcOrd="0" destOrd="0" presId="urn:microsoft.com/office/officeart/2005/8/layout/orgChart1"/>
    <dgm:cxn modelId="{FEA87F5B-DED1-CD44-B0BF-EE68D0810611}" type="presOf" srcId="{860B9FC7-3A1C-4826-A3AD-9D3EF37538A0}" destId="{DF69A084-2D95-43C4-8E6A-E874136CA319}" srcOrd="1"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CCF0A5B6-2146-7D49-913D-1F7BEA721D38}" type="presOf" srcId="{92D0D8A2-06A3-4260-9BFE-7383A78A3B48}" destId="{FAB9C136-28D8-469E-B782-C9BA2A21CE49}" srcOrd="0" destOrd="0" presId="urn:microsoft.com/office/officeart/2005/8/layout/orgChart1"/>
    <dgm:cxn modelId="{491B0919-6ABA-8D4B-890B-F5C3C07184C5}" type="presOf" srcId="{E889037C-A3D3-4D8D-AB53-0DD043C5A0FF}" destId="{96E02A3D-C2E6-4291-AABA-7559B22EE74C}" srcOrd="1" destOrd="0" presId="urn:microsoft.com/office/officeart/2005/8/layout/orgChart1"/>
    <dgm:cxn modelId="{C9565458-FE7E-CA43-986E-4FB69E4CD6DD}" type="presOf" srcId="{96EC67AD-5E16-4599-9EDF-793EEA06D081}" destId="{B61D5F0A-1ED1-4C71-82EF-38A20149DF4B}"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B8653EE4-3C29-FF4C-9642-B8F1ED7F22E1}" type="presOf" srcId="{B3247C0D-04CD-4366-8A95-38062C3FA1F6}" destId="{823D1F9E-25E9-403B-9DA1-565650FDE5BD}" srcOrd="0" destOrd="0" presId="urn:microsoft.com/office/officeart/2005/8/layout/orgChart1"/>
    <dgm:cxn modelId="{387E2604-C564-1E4E-AFD5-133079CE305B}" type="presOf" srcId="{7C47D0E1-54B5-437C-B873-F4DE6E899D85}" destId="{44F78121-67A9-4736-BE52-8C3FFB93F80B}" srcOrd="0" destOrd="0" presId="urn:microsoft.com/office/officeart/2005/8/layout/orgChart1"/>
    <dgm:cxn modelId="{E8AC3FBD-5814-4A44-B37A-A1698631BD5F}" type="presOf" srcId="{8D8DA97E-A2E0-4479-91D6-59FA842AE956}" destId="{D174F96E-F5E0-41C4-AF79-7C066FDEA877}" srcOrd="1" destOrd="0" presId="urn:microsoft.com/office/officeart/2005/8/layout/orgChart1"/>
    <dgm:cxn modelId="{525318FF-C2E3-504E-8D9D-25B4DF151D56}" type="presOf" srcId="{CBDB2BAA-719F-4D0C-8B00-A2C6A9EE6641}" destId="{B1C67B47-2B79-465D-BE13-D8967E594A0F}" srcOrd="0" destOrd="0" presId="urn:microsoft.com/office/officeart/2005/8/layout/orgChart1"/>
    <dgm:cxn modelId="{C6C59ED3-826D-994E-A7C1-9167BFC6E1D1}" type="presOf" srcId="{81A55F1B-FA87-4C77-9771-833E3113F600}" destId="{6EDF1684-3F7F-4070-86FA-2ADD8F058707}" srcOrd="0" destOrd="0" presId="urn:microsoft.com/office/officeart/2005/8/layout/orgChart1"/>
    <dgm:cxn modelId="{9815BA44-026A-2E42-981B-7FA17A2FF65B}" type="presOf" srcId="{2A516738-9763-408F-8CA2-A1CC96B3E1F1}" destId="{F477F4B4-A5F9-4609-8768-1707D104CEDE}"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C214A78B-9336-AA4E-B161-8D8E50EEECC6}" type="presOf" srcId="{E061FFB1-B366-4884-8B99-333E7EAAD421}" destId="{8020D335-5F6A-4D98-950A-40D8390CA929}" srcOrd="0" destOrd="0" presId="urn:microsoft.com/office/officeart/2005/8/layout/orgChart1"/>
    <dgm:cxn modelId="{01EE9CF4-2D1A-8447-8872-0FAFF4ABE388}" type="presOf" srcId="{BF3189F0-B6B4-4C89-B823-9C6337066EB6}" destId="{C1AA03E1-E294-4ADE-90E6-C7D7073294A4}" srcOrd="1" destOrd="0" presId="urn:microsoft.com/office/officeart/2005/8/layout/orgChart1"/>
    <dgm:cxn modelId="{77C019FE-FD67-0748-B5BC-4FB022DE7FD9}" type="presOf" srcId="{69EAB4E7-311D-4451-8F91-EC543539DA76}" destId="{8F9D884F-EABA-4C15-BE38-5FE522FDD0C8}" srcOrd="1" destOrd="0" presId="urn:microsoft.com/office/officeart/2005/8/layout/orgChart1"/>
    <dgm:cxn modelId="{B2FCC06B-1BAF-6C43-A363-F512261B5465}" type="presOf" srcId="{C0FAD887-DBB6-4974-8A53-2C3724305B3E}" destId="{D8363144-0115-429E-8DEA-FC31AE00503E}"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59053AF5-0820-FD46-8AF8-93FDA1863848}" type="presOf" srcId="{860B9FC7-3A1C-4826-A3AD-9D3EF37538A0}" destId="{842237A6-422D-4E0A-965E-C03B0CBA2415}" srcOrd="0"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5B58B009-F541-8D4B-99E3-A41D74C342C9}" type="presOf" srcId="{BF3189F0-B6B4-4C89-B823-9C6337066EB6}" destId="{34B357D4-CB17-44D0-BC5E-A1F404BED0E9}"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41C2C702-5331-4BFD-836C-D60C9E5509CA}" srcId="{26F54C6C-22D2-4AC8-854B-1E5AA108D852}" destId="{92D0D8A2-06A3-4260-9BFE-7383A78A3B48}" srcOrd="3" destOrd="0" parTransId="{E061FFB1-B366-4884-8B99-333E7EAAD421}" sibTransId="{3B855BC0-71A1-4B9F-81AC-1BDEAEF37950}"/>
    <dgm:cxn modelId="{926012E6-49C5-0643-B6FC-47A20D39089B}" type="presOf" srcId="{01D9E724-84C2-4A21-BDD5-3C4EBB334E9C}" destId="{9EEFEEF8-6090-474B-8663-B5542EF799E7}" srcOrd="0" destOrd="0" presId="urn:microsoft.com/office/officeart/2005/8/layout/orgChart1"/>
    <dgm:cxn modelId="{75F88A5F-1C13-1A41-BC6B-D0402257E294}" type="presOf" srcId="{253AB6A5-02F1-4887-AC1D-D13769F75EE5}" destId="{F01386A2-1E3E-4A92-9667-33A210E3D948}" srcOrd="0" destOrd="0" presId="urn:microsoft.com/office/officeart/2005/8/layout/orgChart1"/>
    <dgm:cxn modelId="{3FF6D1CE-A437-824E-B522-484570FD4EA0}" type="presOf" srcId="{0B3578B2-2401-44F3-B6A6-9A5842130A69}" destId="{A29E2C14-AD09-44D7-8BFC-BE88A0876AAD}" srcOrd="1" destOrd="0" presId="urn:microsoft.com/office/officeart/2005/8/layout/orgChart1"/>
    <dgm:cxn modelId="{BE0FFB5F-8B82-D448-81B1-D93F8C0255E3}" type="presOf" srcId="{E6210107-0D70-469D-A87A-D89299DD2F9D}" destId="{0AB92669-D077-4E07-A53F-D357000BB5D0}" srcOrd="0" destOrd="0" presId="urn:microsoft.com/office/officeart/2005/8/layout/orgChart1"/>
    <dgm:cxn modelId="{275910BF-9908-494B-9C3F-3AAD95C45720}" type="presOf" srcId="{69EAB4E7-311D-4451-8F91-EC543539DA76}" destId="{FDB19206-3A33-46F1-8C39-AE8506DEAEC1}"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DF631D11-8FCB-4521-9C3E-BC46345A6E61}" srcId="{CBDB2BAA-719F-4D0C-8B00-A2C6A9EE6641}" destId="{E889037C-A3D3-4D8D-AB53-0DD043C5A0FF}" srcOrd="3" destOrd="0" parTransId="{A7E6F5B0-492D-42EB-BB54-1844FB3DFA8A}" sibTransId="{79770E3D-DCDE-497E-A49D-0F1E8D7D3102}"/>
    <dgm:cxn modelId="{F8E32CD9-381A-A34D-9F5A-1E4D13459813}" type="presOf" srcId="{BC97F7D8-5F1E-4E2F-A9E5-21B2189C6FBF}" destId="{8C7FA9D2-639D-4B2D-B38E-469CF6802654}" srcOrd="0" destOrd="0" presId="urn:microsoft.com/office/officeart/2005/8/layout/orgChart1"/>
    <dgm:cxn modelId="{C0F1FEF7-0953-0743-86AD-C9FA6833744E}" type="presOf" srcId="{A7724503-BF25-4223-B8ED-CBB4AADD7D11}" destId="{F35C0F39-EE8D-46C3-9264-1F741373A945}" srcOrd="0" destOrd="0" presId="urn:microsoft.com/office/officeart/2005/8/layout/orgChart1"/>
    <dgm:cxn modelId="{24ECCD88-BD2C-1D4C-9254-C64616CD77C7}" type="presOf" srcId="{92D0D8A2-06A3-4260-9BFE-7383A78A3B48}" destId="{7338DCEF-EC7A-4DC1-B92B-62936F979CE4}" srcOrd="1" destOrd="0" presId="urn:microsoft.com/office/officeart/2005/8/layout/orgChart1"/>
    <dgm:cxn modelId="{E4095D65-E682-E54E-BAA3-FB81948EE81A}" type="presOf" srcId="{0B3578B2-2401-44F3-B6A6-9A5842130A69}" destId="{895B8723-5F5C-4397-B195-CD0E638B613F}"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8F4CCF51-54B2-3F48-B03F-BE47A5D15304}" type="presOf" srcId="{8D8DA97E-A2E0-4479-91D6-59FA842AE956}" destId="{3998C496-CED5-4A4D-BEB9-469B460721CD}" srcOrd="0" destOrd="0" presId="urn:microsoft.com/office/officeart/2005/8/layout/orgChart1"/>
    <dgm:cxn modelId="{95898B8D-AC3F-BA4C-BBF2-0D299A560662}" type="presOf" srcId="{26F54C6C-22D2-4AC8-854B-1E5AA108D852}" destId="{EA2F2394-D6F1-4233-886E-C253FFD40D7E}" srcOrd="1" destOrd="0" presId="urn:microsoft.com/office/officeart/2005/8/layout/orgChart1"/>
    <dgm:cxn modelId="{9208CF00-5888-4641-9517-7467CD2C1F4E}" type="presOf" srcId="{6855E587-E01B-48FD-9453-C613788264ED}" destId="{87FE0ACB-78F2-49F9-8257-F4247155DB9F}" srcOrd="0" destOrd="0" presId="urn:microsoft.com/office/officeart/2005/8/layout/orgChart1"/>
    <dgm:cxn modelId="{92593534-89F7-0740-A71A-1E3BACC00ECD}" type="presOf" srcId="{03523964-EA0D-4F86-97F9-4267106E1032}" destId="{69200C85-888E-4204-A20F-469F6D89F117}" srcOrd="0" destOrd="0" presId="urn:microsoft.com/office/officeart/2005/8/layout/orgChart1"/>
    <dgm:cxn modelId="{436799F9-27DD-43BB-A4CD-D7D1D0AC4F8A}" srcId="{6855E587-E01B-48FD-9453-C613788264ED}" destId="{69EAB4E7-311D-4451-8F91-EC543539DA76}" srcOrd="1" destOrd="0" parTransId="{E6210107-0D70-469D-A87A-D89299DD2F9D}" sibTransId="{EDEDAEBC-5AE1-4AB1-BB9A-88A61612142F}"/>
    <dgm:cxn modelId="{B8AB3BF9-EF33-064E-9CEA-29599F3C9BE3}" type="presParOf" srcId="{823D1F9E-25E9-403B-9DA1-565650FDE5BD}" destId="{325E35BC-FAE5-4956-BEC4-51E9CF7FE7C1}" srcOrd="0" destOrd="0" presId="urn:microsoft.com/office/officeart/2005/8/layout/orgChart1"/>
    <dgm:cxn modelId="{9AD8B568-F10C-8447-A313-A0BA06296929}" type="presParOf" srcId="{325E35BC-FAE5-4956-BEC4-51E9CF7FE7C1}" destId="{1EE7396A-6748-4020-8311-B3903EF2EF44}" srcOrd="0" destOrd="0" presId="urn:microsoft.com/office/officeart/2005/8/layout/orgChart1"/>
    <dgm:cxn modelId="{4992FFA4-5A2D-3544-BDE5-2CC21665C322}" type="presParOf" srcId="{1EE7396A-6748-4020-8311-B3903EF2EF44}" destId="{B1C67B47-2B79-465D-BE13-D8967E594A0F}" srcOrd="0" destOrd="0" presId="urn:microsoft.com/office/officeart/2005/8/layout/orgChart1"/>
    <dgm:cxn modelId="{F437687D-F7A9-B041-B92E-C6B923FC2B97}" type="presParOf" srcId="{1EE7396A-6748-4020-8311-B3903EF2EF44}" destId="{0BE6572F-1C3B-40FC-BB37-65E42F6B1361}" srcOrd="1" destOrd="0" presId="urn:microsoft.com/office/officeart/2005/8/layout/orgChart1"/>
    <dgm:cxn modelId="{40AC9AD9-BCEC-974A-9A04-E743E804D53A}" type="presParOf" srcId="{325E35BC-FAE5-4956-BEC4-51E9CF7FE7C1}" destId="{2C6C7AA4-8428-4066-9468-370ED013983C}" srcOrd="1" destOrd="0" presId="urn:microsoft.com/office/officeart/2005/8/layout/orgChart1"/>
    <dgm:cxn modelId="{D5939DDA-CE2D-EF41-B477-F2BE5FD795AB}" type="presParOf" srcId="{2C6C7AA4-8428-4066-9468-370ED013983C}" destId="{69200C85-888E-4204-A20F-469F6D89F117}" srcOrd="0" destOrd="0" presId="urn:microsoft.com/office/officeart/2005/8/layout/orgChart1"/>
    <dgm:cxn modelId="{7FFB4488-3E99-3E4B-91A9-A59625D48B91}" type="presParOf" srcId="{2C6C7AA4-8428-4066-9468-370ED013983C}" destId="{B863BBD6-37DA-4598-980F-676F42C7E150}" srcOrd="1" destOrd="0" presId="urn:microsoft.com/office/officeart/2005/8/layout/orgChart1"/>
    <dgm:cxn modelId="{3FCED55F-F4D9-1246-B1EA-61DA618398AE}" type="presParOf" srcId="{B863BBD6-37DA-4598-980F-676F42C7E150}" destId="{4AA4BC3F-661D-414E-AF9E-C3161B20159A}" srcOrd="0" destOrd="0" presId="urn:microsoft.com/office/officeart/2005/8/layout/orgChart1"/>
    <dgm:cxn modelId="{8BADBEF6-385A-0643-82B6-E5D729FFF0A7}" type="presParOf" srcId="{4AA4BC3F-661D-414E-AF9E-C3161B20159A}" destId="{8C7FA9D2-639D-4B2D-B38E-469CF6802654}" srcOrd="0" destOrd="0" presId="urn:microsoft.com/office/officeart/2005/8/layout/orgChart1"/>
    <dgm:cxn modelId="{D6DA0D26-1368-5743-9478-F90B7969ADB8}" type="presParOf" srcId="{4AA4BC3F-661D-414E-AF9E-C3161B20159A}" destId="{45EE3544-96F2-447D-B32C-89E851E494BD}" srcOrd="1" destOrd="0" presId="urn:microsoft.com/office/officeart/2005/8/layout/orgChart1"/>
    <dgm:cxn modelId="{CD1B0740-9009-694D-ABB7-EAA6E1DBBB89}" type="presParOf" srcId="{B863BBD6-37DA-4598-980F-676F42C7E150}" destId="{70A7C5EE-270E-4352-8C81-4DC9E893C0A7}" srcOrd="1" destOrd="0" presId="urn:microsoft.com/office/officeart/2005/8/layout/orgChart1"/>
    <dgm:cxn modelId="{C7F61B84-E5A6-B14D-A68B-117916B70D8E}" type="presParOf" srcId="{70A7C5EE-270E-4352-8C81-4DC9E893C0A7}" destId="{F01386A2-1E3E-4A92-9667-33A210E3D948}" srcOrd="0" destOrd="0" presId="urn:microsoft.com/office/officeart/2005/8/layout/orgChart1"/>
    <dgm:cxn modelId="{22A56F56-8436-4246-AC38-F05ED522FFA5}" type="presParOf" srcId="{70A7C5EE-270E-4352-8C81-4DC9E893C0A7}" destId="{E0879F03-C16D-4F48-8DC4-422863C1A587}" srcOrd="1" destOrd="0" presId="urn:microsoft.com/office/officeart/2005/8/layout/orgChart1"/>
    <dgm:cxn modelId="{5B5B0A27-9BF4-A44A-8442-B8AA242C7218}" type="presParOf" srcId="{E0879F03-C16D-4F48-8DC4-422863C1A587}" destId="{FE190624-AFC9-4ECE-9B38-BD501A1A05FB}" srcOrd="0" destOrd="0" presId="urn:microsoft.com/office/officeart/2005/8/layout/orgChart1"/>
    <dgm:cxn modelId="{153597BC-1389-1143-BC1E-814AC0586B1C}" type="presParOf" srcId="{FE190624-AFC9-4ECE-9B38-BD501A1A05FB}" destId="{87FE0ACB-78F2-49F9-8257-F4247155DB9F}" srcOrd="0" destOrd="0" presId="urn:microsoft.com/office/officeart/2005/8/layout/orgChart1"/>
    <dgm:cxn modelId="{8C14A4A5-0081-7141-88A0-C339A159852E}" type="presParOf" srcId="{FE190624-AFC9-4ECE-9B38-BD501A1A05FB}" destId="{705F98E8-4EA2-46B9-9041-38252CC5E1FF}" srcOrd="1" destOrd="0" presId="urn:microsoft.com/office/officeart/2005/8/layout/orgChart1"/>
    <dgm:cxn modelId="{93B7C48D-0705-B442-9203-05F0A6FE6586}" type="presParOf" srcId="{E0879F03-C16D-4F48-8DC4-422863C1A587}" destId="{C8BBC662-1F2B-4D7F-B9B9-83494EF4FBC6}" srcOrd="1" destOrd="0" presId="urn:microsoft.com/office/officeart/2005/8/layout/orgChart1"/>
    <dgm:cxn modelId="{12E70890-36F5-9E49-A205-59963FECCF4E}" type="presParOf" srcId="{C8BBC662-1F2B-4D7F-B9B9-83494EF4FBC6}" destId="{6C997318-D06E-4260-A2AA-5B56DEC1EC01}" srcOrd="0" destOrd="0" presId="urn:microsoft.com/office/officeart/2005/8/layout/orgChart1"/>
    <dgm:cxn modelId="{2A3D7E50-3225-9747-B7C1-772BAB147958}" type="presParOf" srcId="{C8BBC662-1F2B-4D7F-B9B9-83494EF4FBC6}" destId="{864ACB28-9B6B-4ACD-932E-A800EE5A58A5}" srcOrd="1" destOrd="0" presId="urn:microsoft.com/office/officeart/2005/8/layout/orgChart1"/>
    <dgm:cxn modelId="{BD4570A9-4279-654A-9C53-F8CCBA8DBDE5}" type="presParOf" srcId="{864ACB28-9B6B-4ACD-932E-A800EE5A58A5}" destId="{6D2A1DEB-944C-4A99-BE1C-34C3521BBE79}" srcOrd="0" destOrd="0" presId="urn:microsoft.com/office/officeart/2005/8/layout/orgChart1"/>
    <dgm:cxn modelId="{0EDF5F7D-78BD-5E45-B726-C7594CEDE627}" type="presParOf" srcId="{6D2A1DEB-944C-4A99-BE1C-34C3521BBE79}" destId="{3998C496-CED5-4A4D-BEB9-469B460721CD}" srcOrd="0" destOrd="0" presId="urn:microsoft.com/office/officeart/2005/8/layout/orgChart1"/>
    <dgm:cxn modelId="{811E1DEF-B9AB-154B-BA39-67366C61F60C}" type="presParOf" srcId="{6D2A1DEB-944C-4A99-BE1C-34C3521BBE79}" destId="{D174F96E-F5E0-41C4-AF79-7C066FDEA877}" srcOrd="1" destOrd="0" presId="urn:microsoft.com/office/officeart/2005/8/layout/orgChart1"/>
    <dgm:cxn modelId="{8FEB8009-E997-9A44-AAC2-9C832155E859}" type="presParOf" srcId="{864ACB28-9B6B-4ACD-932E-A800EE5A58A5}" destId="{0E6B36E4-753C-47EF-A000-1420A265B248}" srcOrd="1" destOrd="0" presId="urn:microsoft.com/office/officeart/2005/8/layout/orgChart1"/>
    <dgm:cxn modelId="{8AAF38F8-BCC3-3845-A135-8B55688F5122}" type="presParOf" srcId="{864ACB28-9B6B-4ACD-932E-A800EE5A58A5}" destId="{E4E078B1-1E68-4C4C-9080-C2BFFAD511A5}" srcOrd="2" destOrd="0" presId="urn:microsoft.com/office/officeart/2005/8/layout/orgChart1"/>
    <dgm:cxn modelId="{CD63E09B-89E4-D241-A770-B30896849AE0}" type="presParOf" srcId="{C8BBC662-1F2B-4D7F-B9B9-83494EF4FBC6}" destId="{0AB92669-D077-4E07-A53F-D357000BB5D0}" srcOrd="2" destOrd="0" presId="urn:microsoft.com/office/officeart/2005/8/layout/orgChart1"/>
    <dgm:cxn modelId="{5FA2C76A-158D-FF44-8E66-3DE82DDC70C3}" type="presParOf" srcId="{C8BBC662-1F2B-4D7F-B9B9-83494EF4FBC6}" destId="{CF18A046-DB8D-4BD0-B3B6-482A5D4C95C6}" srcOrd="3" destOrd="0" presId="urn:microsoft.com/office/officeart/2005/8/layout/orgChart1"/>
    <dgm:cxn modelId="{76DB3E05-CEF6-E44B-83B9-E6D888F81719}" type="presParOf" srcId="{CF18A046-DB8D-4BD0-B3B6-482A5D4C95C6}" destId="{988B7B8F-B10F-4490-9729-02E7FE8C8C3D}" srcOrd="0" destOrd="0" presId="urn:microsoft.com/office/officeart/2005/8/layout/orgChart1"/>
    <dgm:cxn modelId="{7A232516-3022-A24D-A0F8-C671EF9034C0}" type="presParOf" srcId="{988B7B8F-B10F-4490-9729-02E7FE8C8C3D}" destId="{FDB19206-3A33-46F1-8C39-AE8506DEAEC1}" srcOrd="0" destOrd="0" presId="urn:microsoft.com/office/officeart/2005/8/layout/orgChart1"/>
    <dgm:cxn modelId="{074E6A95-F78D-7B4A-B08E-FCF1AB1EDD8B}" type="presParOf" srcId="{988B7B8F-B10F-4490-9729-02E7FE8C8C3D}" destId="{8F9D884F-EABA-4C15-BE38-5FE522FDD0C8}" srcOrd="1" destOrd="0" presId="urn:microsoft.com/office/officeart/2005/8/layout/orgChart1"/>
    <dgm:cxn modelId="{7154F8DC-7EED-2B4E-B837-2E45E2E8C4C2}" type="presParOf" srcId="{CF18A046-DB8D-4BD0-B3B6-482A5D4C95C6}" destId="{2B03679B-4116-48CF-AC02-FAE1CD0FC475}" srcOrd="1" destOrd="0" presId="urn:microsoft.com/office/officeart/2005/8/layout/orgChart1"/>
    <dgm:cxn modelId="{A1FB45AF-E2A9-BE48-B22B-20781865DA99}" type="presParOf" srcId="{CF18A046-DB8D-4BD0-B3B6-482A5D4C95C6}" destId="{71BA3B2F-D25B-4086-84CA-71ED40C65A38}" srcOrd="2" destOrd="0" presId="urn:microsoft.com/office/officeart/2005/8/layout/orgChart1"/>
    <dgm:cxn modelId="{BB5CBD5F-D550-1542-B756-D47B32A56D8B}" type="presParOf" srcId="{E0879F03-C16D-4F48-8DC4-422863C1A587}" destId="{C404EFD2-237B-4EB8-9C14-879E5B5B3AA0}" srcOrd="2" destOrd="0" presId="urn:microsoft.com/office/officeart/2005/8/layout/orgChart1"/>
    <dgm:cxn modelId="{142D8A52-FCF0-6C49-A44E-0072AC8D5DBE}" type="presParOf" srcId="{70A7C5EE-270E-4352-8C81-4DC9E893C0A7}" destId="{4AB627A7-9910-4B0C-AC4B-08A53F57C0BC}" srcOrd="2" destOrd="0" presId="urn:microsoft.com/office/officeart/2005/8/layout/orgChart1"/>
    <dgm:cxn modelId="{6243EA64-8F6D-8247-9467-B1F0A46686F1}" type="presParOf" srcId="{70A7C5EE-270E-4352-8C81-4DC9E893C0A7}" destId="{9D7EF4CF-8787-4D09-8FBD-3CB767E5AB45}" srcOrd="3" destOrd="0" presId="urn:microsoft.com/office/officeart/2005/8/layout/orgChart1"/>
    <dgm:cxn modelId="{9FB4AECC-4E17-564B-A1CB-C0DCE4F16F0D}" type="presParOf" srcId="{9D7EF4CF-8787-4D09-8FBD-3CB767E5AB45}" destId="{08BED996-BCC3-4B1F-B53A-77B78B644046}" srcOrd="0" destOrd="0" presId="urn:microsoft.com/office/officeart/2005/8/layout/orgChart1"/>
    <dgm:cxn modelId="{F6BF117E-8D2F-BA49-9745-237B267383D8}" type="presParOf" srcId="{08BED996-BCC3-4B1F-B53A-77B78B644046}" destId="{F477F4B4-A5F9-4609-8768-1707D104CEDE}" srcOrd="0" destOrd="0" presId="urn:microsoft.com/office/officeart/2005/8/layout/orgChart1"/>
    <dgm:cxn modelId="{8CF91A2E-265D-5B47-8C98-1DD769FC7215}" type="presParOf" srcId="{08BED996-BCC3-4B1F-B53A-77B78B644046}" destId="{FC47DFD5-1D7F-48DF-8FA0-82EBFB6835F0}" srcOrd="1" destOrd="0" presId="urn:microsoft.com/office/officeart/2005/8/layout/orgChart1"/>
    <dgm:cxn modelId="{3C8B620E-AEF9-1649-B9E3-5E0DFAA899DE}" type="presParOf" srcId="{9D7EF4CF-8787-4D09-8FBD-3CB767E5AB45}" destId="{082AE7E2-5996-4AB4-AF94-3C3F47CD8614}" srcOrd="1" destOrd="0" presId="urn:microsoft.com/office/officeart/2005/8/layout/orgChart1"/>
    <dgm:cxn modelId="{5FEF75A7-DD5E-194F-B216-D95194A6B18A}" type="presParOf" srcId="{082AE7E2-5996-4AB4-AF94-3C3F47CD8614}" destId="{01220EAA-80DC-47E4-8C9F-6657BAEEEE07}" srcOrd="0" destOrd="0" presId="urn:microsoft.com/office/officeart/2005/8/layout/orgChart1"/>
    <dgm:cxn modelId="{193802CF-49FC-B440-9B24-F0BBBD23BC80}" type="presParOf" srcId="{082AE7E2-5996-4AB4-AF94-3C3F47CD8614}" destId="{1F027A28-2BA0-4BA7-97E3-E41D89FE47A3}" srcOrd="1" destOrd="0" presId="urn:microsoft.com/office/officeart/2005/8/layout/orgChart1"/>
    <dgm:cxn modelId="{75550021-33F8-A849-A164-31D6C1AAFAF0}" type="presParOf" srcId="{1F027A28-2BA0-4BA7-97E3-E41D89FE47A3}" destId="{08176987-8ACF-4F92-9DC4-76A232AEB135}" srcOrd="0" destOrd="0" presId="urn:microsoft.com/office/officeart/2005/8/layout/orgChart1"/>
    <dgm:cxn modelId="{2723ACB4-6449-F040-A8AF-DA4DD6EA44F4}" type="presParOf" srcId="{08176987-8ACF-4F92-9DC4-76A232AEB135}" destId="{529BA727-1CA4-4416-9D64-B10D43935794}" srcOrd="0" destOrd="0" presId="urn:microsoft.com/office/officeart/2005/8/layout/orgChart1"/>
    <dgm:cxn modelId="{CADD46E0-E00C-D248-BAFD-4BDC33AE1E20}" type="presParOf" srcId="{08176987-8ACF-4F92-9DC4-76A232AEB135}" destId="{649CD2F1-F54C-45B6-BD08-01BD209612A7}" srcOrd="1" destOrd="0" presId="urn:microsoft.com/office/officeart/2005/8/layout/orgChart1"/>
    <dgm:cxn modelId="{81B9BE86-3F48-1841-B048-2946E300CCE2}" type="presParOf" srcId="{1F027A28-2BA0-4BA7-97E3-E41D89FE47A3}" destId="{308476CF-4478-41ED-B6C1-BC7971E201AC}" srcOrd="1" destOrd="0" presId="urn:microsoft.com/office/officeart/2005/8/layout/orgChart1"/>
    <dgm:cxn modelId="{A716D663-D0C9-9D42-908E-3572A15374CA}" type="presParOf" srcId="{1F027A28-2BA0-4BA7-97E3-E41D89FE47A3}" destId="{857BD75C-72AD-4846-91DE-D530D89FEB25}" srcOrd="2" destOrd="0" presId="urn:microsoft.com/office/officeart/2005/8/layout/orgChart1"/>
    <dgm:cxn modelId="{EC50869F-3DC6-3E4A-989A-C6A803498B97}" type="presParOf" srcId="{082AE7E2-5996-4AB4-AF94-3C3F47CD8614}" destId="{B61D5F0A-1ED1-4C71-82EF-38A20149DF4B}" srcOrd="2" destOrd="0" presId="urn:microsoft.com/office/officeart/2005/8/layout/orgChart1"/>
    <dgm:cxn modelId="{9D28D7D9-C974-FA40-9214-C6DCF2D4F623}" type="presParOf" srcId="{082AE7E2-5996-4AB4-AF94-3C3F47CD8614}" destId="{EAA57F87-3809-4F92-953E-622749163375}" srcOrd="3" destOrd="0" presId="urn:microsoft.com/office/officeart/2005/8/layout/orgChart1"/>
    <dgm:cxn modelId="{E8FF9363-C4FA-134A-83C8-6C6EBCCE8578}" type="presParOf" srcId="{EAA57F87-3809-4F92-953E-622749163375}" destId="{52537ACD-4E24-43F4-A43A-ED88C7DBF01E}" srcOrd="0" destOrd="0" presId="urn:microsoft.com/office/officeart/2005/8/layout/orgChart1"/>
    <dgm:cxn modelId="{5CAC37EE-4153-434C-9CE7-E41D21AF6FF8}" type="presParOf" srcId="{52537ACD-4E24-43F4-A43A-ED88C7DBF01E}" destId="{FFE583AC-4819-4792-9EAB-950A78BC27C8}" srcOrd="0" destOrd="0" presId="urn:microsoft.com/office/officeart/2005/8/layout/orgChart1"/>
    <dgm:cxn modelId="{CA7ECE4D-2BCA-0344-9517-6951E1ABC4D2}" type="presParOf" srcId="{52537ACD-4E24-43F4-A43A-ED88C7DBF01E}" destId="{35D3427F-C84D-4B0F-8EF8-6444EFD54D27}" srcOrd="1" destOrd="0" presId="urn:microsoft.com/office/officeart/2005/8/layout/orgChart1"/>
    <dgm:cxn modelId="{0C13DE04-DAB6-1940-8A50-C23B0FA9B834}" type="presParOf" srcId="{EAA57F87-3809-4F92-953E-622749163375}" destId="{C9796240-7D44-467F-9230-69C8769462F8}" srcOrd="1" destOrd="0" presId="urn:microsoft.com/office/officeart/2005/8/layout/orgChart1"/>
    <dgm:cxn modelId="{278AE088-4598-4446-B394-CD12F7BBAA8D}" type="presParOf" srcId="{EAA57F87-3809-4F92-953E-622749163375}" destId="{9BC94476-B66E-4AB5-B5BB-8685B4348E56}" srcOrd="2" destOrd="0" presId="urn:microsoft.com/office/officeart/2005/8/layout/orgChart1"/>
    <dgm:cxn modelId="{CEE85915-7D15-714F-8B01-FCE3612777FA}" type="presParOf" srcId="{9D7EF4CF-8787-4D09-8FBD-3CB767E5AB45}" destId="{21A0016B-CEF1-468A-938D-A46BC4E81164}" srcOrd="2" destOrd="0" presId="urn:microsoft.com/office/officeart/2005/8/layout/orgChart1"/>
    <dgm:cxn modelId="{E23F593C-3D74-DC48-AF3B-24C937938733}" type="presParOf" srcId="{B863BBD6-37DA-4598-980F-676F42C7E150}" destId="{F13D2081-90F0-4D3B-BC6D-DB379B0889A6}" srcOrd="2" destOrd="0" presId="urn:microsoft.com/office/officeart/2005/8/layout/orgChart1"/>
    <dgm:cxn modelId="{A9CDFD45-57D2-9C4B-81A5-2FFE82A3321B}" type="presParOf" srcId="{2C6C7AA4-8428-4066-9468-370ED013983C}" destId="{6EDF1684-3F7F-4070-86FA-2ADD8F058707}" srcOrd="2" destOrd="0" presId="urn:microsoft.com/office/officeart/2005/8/layout/orgChart1"/>
    <dgm:cxn modelId="{E4C98832-F3C1-E646-80FD-86F398830769}" type="presParOf" srcId="{2C6C7AA4-8428-4066-9468-370ED013983C}" destId="{1BF547F7-22C6-4C89-AD1F-12E70CA0F704}" srcOrd="3" destOrd="0" presId="urn:microsoft.com/office/officeart/2005/8/layout/orgChart1"/>
    <dgm:cxn modelId="{7BB8A397-0F62-1D4D-816B-FF995F67F253}" type="presParOf" srcId="{1BF547F7-22C6-4C89-AD1F-12E70CA0F704}" destId="{EDB028DB-6322-438E-9AE6-23DAE1D92B41}" srcOrd="0" destOrd="0" presId="urn:microsoft.com/office/officeart/2005/8/layout/orgChart1"/>
    <dgm:cxn modelId="{00763B02-EFAE-CA48-B6AC-680B714F5B7C}" type="presParOf" srcId="{EDB028DB-6322-438E-9AE6-23DAE1D92B41}" destId="{E3F62503-3C1C-4868-BA0B-CA7895AB5EAF}" srcOrd="0" destOrd="0" presId="urn:microsoft.com/office/officeart/2005/8/layout/orgChart1"/>
    <dgm:cxn modelId="{2FAEAD0D-788B-A843-88C8-90ECDAA72F9A}" type="presParOf" srcId="{EDB028DB-6322-438E-9AE6-23DAE1D92B41}" destId="{EA2F2394-D6F1-4233-886E-C253FFD40D7E}" srcOrd="1" destOrd="0" presId="urn:microsoft.com/office/officeart/2005/8/layout/orgChart1"/>
    <dgm:cxn modelId="{5B526553-166A-4846-9A38-A5F29511B896}" type="presParOf" srcId="{1BF547F7-22C6-4C89-AD1F-12E70CA0F704}" destId="{11D78422-BA30-4FEF-817B-FA5FADF19232}" srcOrd="1" destOrd="0" presId="urn:microsoft.com/office/officeart/2005/8/layout/orgChart1"/>
    <dgm:cxn modelId="{E04295CA-353D-6D49-A7DB-44FE93B37B53}" type="presParOf" srcId="{11D78422-BA30-4FEF-817B-FA5FADF19232}" destId="{44F78121-67A9-4736-BE52-8C3FFB93F80B}" srcOrd="0" destOrd="0" presId="urn:microsoft.com/office/officeart/2005/8/layout/orgChart1"/>
    <dgm:cxn modelId="{E40A4F65-0128-1043-99C1-AF09C506865C}" type="presParOf" srcId="{11D78422-BA30-4FEF-817B-FA5FADF19232}" destId="{22FEFE29-2392-4230-A910-15514E829C8D}" srcOrd="1" destOrd="0" presId="urn:microsoft.com/office/officeart/2005/8/layout/orgChart1"/>
    <dgm:cxn modelId="{88A1BFB6-98B5-0F4D-9069-A4EC8597F03F}" type="presParOf" srcId="{22FEFE29-2392-4230-A910-15514E829C8D}" destId="{F075753D-D68B-4F42-8BD8-7CAE819B7AE6}" srcOrd="0" destOrd="0" presId="urn:microsoft.com/office/officeart/2005/8/layout/orgChart1"/>
    <dgm:cxn modelId="{24C31931-4A76-DE4F-B7F1-84B5253EF1C4}" type="presParOf" srcId="{F075753D-D68B-4F42-8BD8-7CAE819B7AE6}" destId="{842237A6-422D-4E0A-965E-C03B0CBA2415}" srcOrd="0" destOrd="0" presId="urn:microsoft.com/office/officeart/2005/8/layout/orgChart1"/>
    <dgm:cxn modelId="{B24BCD06-8003-CE44-B7DD-A5FCF89552BE}" type="presParOf" srcId="{F075753D-D68B-4F42-8BD8-7CAE819B7AE6}" destId="{DF69A084-2D95-43C4-8E6A-E874136CA319}" srcOrd="1" destOrd="0" presId="urn:microsoft.com/office/officeart/2005/8/layout/orgChart1"/>
    <dgm:cxn modelId="{E8BEE9FC-CA76-DA4B-85A7-4434255D144F}" type="presParOf" srcId="{22FEFE29-2392-4230-A910-15514E829C8D}" destId="{F21FF688-9D94-4BA5-9797-A1930087F42D}" srcOrd="1" destOrd="0" presId="urn:microsoft.com/office/officeart/2005/8/layout/orgChart1"/>
    <dgm:cxn modelId="{86FD83F1-5F7A-3E43-888A-FA8C7257C947}" type="presParOf" srcId="{22FEFE29-2392-4230-A910-15514E829C8D}" destId="{42BA5530-B774-4FD3-91A9-DE94BCCD8DB1}" srcOrd="2" destOrd="0" presId="urn:microsoft.com/office/officeart/2005/8/layout/orgChart1"/>
    <dgm:cxn modelId="{BF7EA579-E3CF-C849-95A8-0F69C117CA07}" type="presParOf" srcId="{11D78422-BA30-4FEF-817B-FA5FADF19232}" destId="{9EEFEEF8-6090-474B-8663-B5542EF799E7}" srcOrd="2" destOrd="0" presId="urn:microsoft.com/office/officeart/2005/8/layout/orgChart1"/>
    <dgm:cxn modelId="{7DAE04FB-932D-6043-8330-5C49CB75CF8E}" type="presParOf" srcId="{11D78422-BA30-4FEF-817B-FA5FADF19232}" destId="{892AEDCE-074E-40A5-B149-A1A1EDF691B4}" srcOrd="3" destOrd="0" presId="urn:microsoft.com/office/officeart/2005/8/layout/orgChart1"/>
    <dgm:cxn modelId="{E2615E8F-FB96-AD49-A5E6-AE423302C653}" type="presParOf" srcId="{892AEDCE-074E-40A5-B149-A1A1EDF691B4}" destId="{C8CE32BE-4D21-4391-9C3B-58A1EF123D19}" srcOrd="0" destOrd="0" presId="urn:microsoft.com/office/officeart/2005/8/layout/orgChart1"/>
    <dgm:cxn modelId="{C0009B96-BD48-224E-A12C-352B8C043A03}" type="presParOf" srcId="{C8CE32BE-4D21-4391-9C3B-58A1EF123D19}" destId="{34B357D4-CB17-44D0-BC5E-A1F404BED0E9}" srcOrd="0" destOrd="0" presId="urn:microsoft.com/office/officeart/2005/8/layout/orgChart1"/>
    <dgm:cxn modelId="{AF23D794-75FD-104C-B0CF-AA5DF710CB34}" type="presParOf" srcId="{C8CE32BE-4D21-4391-9C3B-58A1EF123D19}" destId="{C1AA03E1-E294-4ADE-90E6-C7D7073294A4}" srcOrd="1" destOrd="0" presId="urn:microsoft.com/office/officeart/2005/8/layout/orgChart1"/>
    <dgm:cxn modelId="{AD3EC67E-8B97-8346-B722-4DCC6F73B19E}" type="presParOf" srcId="{892AEDCE-074E-40A5-B149-A1A1EDF691B4}" destId="{610C78A9-F4D1-4F62-B0EA-6AED1BFAAF75}" srcOrd="1" destOrd="0" presId="urn:microsoft.com/office/officeart/2005/8/layout/orgChart1"/>
    <dgm:cxn modelId="{FF8127C4-BE91-6A43-8D5F-4A692FFC0AE0}" type="presParOf" srcId="{892AEDCE-074E-40A5-B149-A1A1EDF691B4}" destId="{2B06C957-FD32-448F-9500-2D25772E0B92}" srcOrd="2" destOrd="0" presId="urn:microsoft.com/office/officeart/2005/8/layout/orgChart1"/>
    <dgm:cxn modelId="{C33A44BA-185D-7149-92EE-255A1C301946}" type="presParOf" srcId="{11D78422-BA30-4FEF-817B-FA5FADF19232}" destId="{F35C0F39-EE8D-46C3-9264-1F741373A945}" srcOrd="4" destOrd="0" presId="urn:microsoft.com/office/officeart/2005/8/layout/orgChart1"/>
    <dgm:cxn modelId="{1C5E722F-AF36-3243-B53E-F3E44816EFF4}" type="presParOf" srcId="{11D78422-BA30-4FEF-817B-FA5FADF19232}" destId="{3B30699A-0155-437A-A825-F74646B527DC}" srcOrd="5" destOrd="0" presId="urn:microsoft.com/office/officeart/2005/8/layout/orgChart1"/>
    <dgm:cxn modelId="{F4978177-FC54-0D4C-9CA9-EE9BC90CA952}" type="presParOf" srcId="{3B30699A-0155-437A-A825-F74646B527DC}" destId="{3E102DB0-92A8-4DAF-8F08-D1B329C5D88D}" srcOrd="0" destOrd="0" presId="urn:microsoft.com/office/officeart/2005/8/layout/orgChart1"/>
    <dgm:cxn modelId="{F353322B-E790-094E-B43C-927BC861A479}" type="presParOf" srcId="{3E102DB0-92A8-4DAF-8F08-D1B329C5D88D}" destId="{D8363144-0115-429E-8DEA-FC31AE00503E}" srcOrd="0" destOrd="0" presId="urn:microsoft.com/office/officeart/2005/8/layout/orgChart1"/>
    <dgm:cxn modelId="{AFE0FA35-255A-2947-BC23-062EAB425D24}" type="presParOf" srcId="{3E102DB0-92A8-4DAF-8F08-D1B329C5D88D}" destId="{8E098698-EFD3-4396-98D6-10BBF2A1FDAB}" srcOrd="1" destOrd="0" presId="urn:microsoft.com/office/officeart/2005/8/layout/orgChart1"/>
    <dgm:cxn modelId="{D9602AEC-1122-0E4E-83E4-9B76BB7D111C}" type="presParOf" srcId="{3B30699A-0155-437A-A825-F74646B527DC}" destId="{C0BA356E-B1FD-46AD-BD0F-5778D3AD8121}" srcOrd="1" destOrd="0" presId="urn:microsoft.com/office/officeart/2005/8/layout/orgChart1"/>
    <dgm:cxn modelId="{64395FB3-7B83-E045-A1D3-1E6D5E271FAA}" type="presParOf" srcId="{3B30699A-0155-437A-A825-F74646B527DC}" destId="{85059990-18F8-4EBE-9A1B-6BF1E848D11D}" srcOrd="2" destOrd="0" presId="urn:microsoft.com/office/officeart/2005/8/layout/orgChart1"/>
    <dgm:cxn modelId="{100F9B27-F12E-514F-B05F-E5C7A77EC4B9}" type="presParOf" srcId="{11D78422-BA30-4FEF-817B-FA5FADF19232}" destId="{8020D335-5F6A-4D98-950A-40D8390CA929}" srcOrd="6" destOrd="0" presId="urn:microsoft.com/office/officeart/2005/8/layout/orgChart1"/>
    <dgm:cxn modelId="{0CFC52D4-905A-F54C-881E-FF86264FAB2C}" type="presParOf" srcId="{11D78422-BA30-4FEF-817B-FA5FADF19232}" destId="{8262442A-7CD7-41F0-8C43-7FE6D5AE1DD6}" srcOrd="7" destOrd="0" presId="urn:microsoft.com/office/officeart/2005/8/layout/orgChart1"/>
    <dgm:cxn modelId="{D9673C46-634D-1E4F-BE48-D6A1B91EA4C1}" type="presParOf" srcId="{8262442A-7CD7-41F0-8C43-7FE6D5AE1DD6}" destId="{7E5F2D4C-7BA0-43E3-B4F0-ED5EFB5B24A2}" srcOrd="0" destOrd="0" presId="urn:microsoft.com/office/officeart/2005/8/layout/orgChart1"/>
    <dgm:cxn modelId="{26D378C2-2870-A842-84E5-52E15EC8B801}" type="presParOf" srcId="{7E5F2D4C-7BA0-43E3-B4F0-ED5EFB5B24A2}" destId="{FAB9C136-28D8-469E-B782-C9BA2A21CE49}" srcOrd="0" destOrd="0" presId="urn:microsoft.com/office/officeart/2005/8/layout/orgChart1"/>
    <dgm:cxn modelId="{89B99421-9B28-5E44-941D-A4E65FC4F0AD}" type="presParOf" srcId="{7E5F2D4C-7BA0-43E3-B4F0-ED5EFB5B24A2}" destId="{7338DCEF-EC7A-4DC1-B92B-62936F979CE4}" srcOrd="1" destOrd="0" presId="urn:microsoft.com/office/officeart/2005/8/layout/orgChart1"/>
    <dgm:cxn modelId="{3DE4C275-AA32-7345-AEEA-783D087C70C4}" type="presParOf" srcId="{8262442A-7CD7-41F0-8C43-7FE6D5AE1DD6}" destId="{F9FD9AB0-A5B5-48F8-9FB3-B9A885AA4721}" srcOrd="1" destOrd="0" presId="urn:microsoft.com/office/officeart/2005/8/layout/orgChart1"/>
    <dgm:cxn modelId="{FD13CE13-A622-5942-9FC7-DC976EECFD42}" type="presParOf" srcId="{8262442A-7CD7-41F0-8C43-7FE6D5AE1DD6}" destId="{7747BC19-B204-47B8-9097-8C1F2DF50170}" srcOrd="2" destOrd="0" presId="urn:microsoft.com/office/officeart/2005/8/layout/orgChart1"/>
    <dgm:cxn modelId="{0C6D8D57-4080-4948-A06F-1E663ABE2D7B}" type="presParOf" srcId="{1BF547F7-22C6-4C89-AD1F-12E70CA0F704}" destId="{D55A1F41-94A3-44EF-8D81-C77D42CEF1A4}" srcOrd="2" destOrd="0" presId="urn:microsoft.com/office/officeart/2005/8/layout/orgChart1"/>
    <dgm:cxn modelId="{ACD51A4A-22EF-B94E-BD59-B31D642565C3}" type="presParOf" srcId="{2C6C7AA4-8428-4066-9468-370ED013983C}" destId="{BAF5D6AC-5824-458C-9C60-7C804E4FA151}" srcOrd="4" destOrd="0" presId="urn:microsoft.com/office/officeart/2005/8/layout/orgChart1"/>
    <dgm:cxn modelId="{47C8D6B9-719E-384B-B938-5D1A5F13B3A4}" type="presParOf" srcId="{2C6C7AA4-8428-4066-9468-370ED013983C}" destId="{B8F65AA7-B2A1-4F5A-9AAF-878A83405DCB}" srcOrd="5" destOrd="0" presId="urn:microsoft.com/office/officeart/2005/8/layout/orgChart1"/>
    <dgm:cxn modelId="{55EBCE68-6DF2-D940-9FF8-AC71DD609626}" type="presParOf" srcId="{B8F65AA7-B2A1-4F5A-9AAF-878A83405DCB}" destId="{B90A2C51-B11B-41EE-AD2E-0458565C72C9}" srcOrd="0" destOrd="0" presId="urn:microsoft.com/office/officeart/2005/8/layout/orgChart1"/>
    <dgm:cxn modelId="{77CFF7E9-B7B1-544B-B135-DC86D6996A3A}" type="presParOf" srcId="{B90A2C51-B11B-41EE-AD2E-0458565C72C9}" destId="{32FA4A5A-2731-4168-B962-7561F099DF58}" srcOrd="0" destOrd="0" presId="urn:microsoft.com/office/officeart/2005/8/layout/orgChart1"/>
    <dgm:cxn modelId="{3D0F1A5B-4321-FF42-BD79-CAE9A6DF6FC2}" type="presParOf" srcId="{B90A2C51-B11B-41EE-AD2E-0458565C72C9}" destId="{DD9CD260-2D57-48CF-82CA-31196DFEF9DF}" srcOrd="1" destOrd="0" presId="urn:microsoft.com/office/officeart/2005/8/layout/orgChart1"/>
    <dgm:cxn modelId="{5BB147C2-8DC0-1D4D-B8D0-43FC2C423AAA}" type="presParOf" srcId="{B8F65AA7-B2A1-4F5A-9AAF-878A83405DCB}" destId="{C510645C-619C-4067-A679-FBF33F10F1B3}" srcOrd="1" destOrd="0" presId="urn:microsoft.com/office/officeart/2005/8/layout/orgChart1"/>
    <dgm:cxn modelId="{B431349B-978C-E744-AAC9-02B37FD47EA4}" type="presParOf" srcId="{B8F65AA7-B2A1-4F5A-9AAF-878A83405DCB}" destId="{00E0B568-7C35-4DDC-9273-C57BCFCF3ADF}" srcOrd="2" destOrd="0" presId="urn:microsoft.com/office/officeart/2005/8/layout/orgChart1"/>
    <dgm:cxn modelId="{A5E54A01-96B0-F545-B97D-B32DD4284902}" type="presParOf" srcId="{2C6C7AA4-8428-4066-9468-370ED013983C}" destId="{C5C3613B-ACEA-481F-99D8-292A04381F4B}" srcOrd="6" destOrd="0" presId="urn:microsoft.com/office/officeart/2005/8/layout/orgChart1"/>
    <dgm:cxn modelId="{724BF8BB-BF1A-7244-B543-A4DAD0D07398}" type="presParOf" srcId="{2C6C7AA4-8428-4066-9468-370ED013983C}" destId="{A2DA0327-4607-499E-88A2-4E79B62DAB2E}" srcOrd="7" destOrd="0" presId="urn:microsoft.com/office/officeart/2005/8/layout/orgChart1"/>
    <dgm:cxn modelId="{9D2C9BE9-0508-EA40-B1FB-FF930D14435C}" type="presParOf" srcId="{A2DA0327-4607-499E-88A2-4E79B62DAB2E}" destId="{F2C309BF-1B75-4461-89A1-23BCCBE5BA4F}" srcOrd="0" destOrd="0" presId="urn:microsoft.com/office/officeart/2005/8/layout/orgChart1"/>
    <dgm:cxn modelId="{D925AAD9-9E05-A34E-B7EE-F0C2088044C5}" type="presParOf" srcId="{F2C309BF-1B75-4461-89A1-23BCCBE5BA4F}" destId="{A2323E5C-B085-4496-A9FB-D508FA0E0D4D}" srcOrd="0" destOrd="0" presId="urn:microsoft.com/office/officeart/2005/8/layout/orgChart1"/>
    <dgm:cxn modelId="{332639E4-39E6-924A-A26A-D8868417391A}" type="presParOf" srcId="{F2C309BF-1B75-4461-89A1-23BCCBE5BA4F}" destId="{96E02A3D-C2E6-4291-AABA-7559B22EE74C}" srcOrd="1" destOrd="0" presId="urn:microsoft.com/office/officeart/2005/8/layout/orgChart1"/>
    <dgm:cxn modelId="{4BAED5BD-5043-B042-BAFD-67B9F17A7223}" type="presParOf" srcId="{A2DA0327-4607-499E-88A2-4E79B62DAB2E}" destId="{5CFF3290-BC10-4742-AA24-0D5646146B6F}" srcOrd="1" destOrd="0" presId="urn:microsoft.com/office/officeart/2005/8/layout/orgChart1"/>
    <dgm:cxn modelId="{4CBD58E2-F182-E74B-9161-D1119AF6AF95}" type="presParOf" srcId="{A2DA0327-4607-499E-88A2-4E79B62DAB2E}" destId="{71E77878-B380-4D21-845F-D63B96BCF8B2}" srcOrd="2" destOrd="0" presId="urn:microsoft.com/office/officeart/2005/8/layout/orgChart1"/>
    <dgm:cxn modelId="{6B798609-B048-F148-87FD-C4A37EDE0B45}" type="presParOf" srcId="{2C6C7AA4-8428-4066-9468-370ED013983C}" destId="{4C2503C2-7887-4239-9D19-397453C3F813}" srcOrd="8" destOrd="0" presId="urn:microsoft.com/office/officeart/2005/8/layout/orgChart1"/>
    <dgm:cxn modelId="{68D30859-60A5-1D4A-A1A4-7681859B8AE4}" type="presParOf" srcId="{2C6C7AA4-8428-4066-9468-370ED013983C}" destId="{F04031B7-E201-4543-ACE9-6B903000E08B}" srcOrd="9" destOrd="0" presId="urn:microsoft.com/office/officeart/2005/8/layout/orgChart1"/>
    <dgm:cxn modelId="{0EFEBB99-7873-6E40-8B43-E2A5EA3F36FC}" type="presParOf" srcId="{F04031B7-E201-4543-ACE9-6B903000E08B}" destId="{9DF7DF06-AF1D-42F2-BB6E-6B3A0B852E8A}" srcOrd="0" destOrd="0" presId="urn:microsoft.com/office/officeart/2005/8/layout/orgChart1"/>
    <dgm:cxn modelId="{60E2CAD5-EE47-3745-A2E5-6F98B34C26AA}" type="presParOf" srcId="{9DF7DF06-AF1D-42F2-BB6E-6B3A0B852E8A}" destId="{895B8723-5F5C-4397-B195-CD0E638B613F}" srcOrd="0" destOrd="0" presId="urn:microsoft.com/office/officeart/2005/8/layout/orgChart1"/>
    <dgm:cxn modelId="{A36674D5-909A-444C-BE88-6C777DD55A9B}" type="presParOf" srcId="{9DF7DF06-AF1D-42F2-BB6E-6B3A0B852E8A}" destId="{A29E2C14-AD09-44D7-8BFC-BE88A0876AAD}" srcOrd="1" destOrd="0" presId="urn:microsoft.com/office/officeart/2005/8/layout/orgChart1"/>
    <dgm:cxn modelId="{93A18D10-8D67-C743-AAB5-99BF581578EF}" type="presParOf" srcId="{F04031B7-E201-4543-ACE9-6B903000E08B}" destId="{21667ACD-88C9-4F74-BA3A-8CC5D9A850CF}" srcOrd="1" destOrd="0" presId="urn:microsoft.com/office/officeart/2005/8/layout/orgChart1"/>
    <dgm:cxn modelId="{345364EE-9A0A-AA49-8547-6301D31E66FC}" type="presParOf" srcId="{F04031B7-E201-4543-ACE9-6B903000E08B}" destId="{F9932099-6414-4650-A4BF-6A8B38CDBD19}" srcOrd="2" destOrd="0" presId="urn:microsoft.com/office/officeart/2005/8/layout/orgChart1"/>
    <dgm:cxn modelId="{D917E7D2-C1FD-9D48-8C84-BFAF43B720B7}"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tr-TR"/>
        </a:p>
      </dgm:t>
    </dgm:pt>
    <dgm:pt modelId="{CBDB2BAA-719F-4D0C-8B00-A2C6A9EE6641}">
      <dgm:prSet phldrT="[Metin]" custT="1"/>
      <dgm:spPr>
        <a:solidFill>
          <a:schemeClr val="accent2">
            <a:lumMod val="75000"/>
          </a:schemeClr>
        </a:solidFill>
      </dgm:spPr>
      <dgm:t>
        <a:bodyPr/>
        <a:lstStyle/>
        <a:p>
          <a:r>
            <a:rPr lang="tr-TR" sz="2400" b="1" dirty="0" smtClean="0">
              <a:latin typeface="Calibri" pitchFamily="34" charset="0"/>
            </a:rPr>
            <a:t>Ulusal IPA Koordinatörü (NIPAC)</a:t>
          </a:r>
          <a:br>
            <a:rPr lang="tr-TR" sz="2400" b="1" dirty="0" smtClean="0">
              <a:latin typeface="Calibri" pitchFamily="34" charset="0"/>
            </a:rPr>
          </a:br>
          <a:r>
            <a:rPr lang="tr-TR" sz="2400" b="1" dirty="0" smtClean="0">
              <a:latin typeface="Calibri" pitchFamily="34" charset="0"/>
            </a:rPr>
            <a:t>Avrupa Birliği Bakanlığı</a:t>
          </a:r>
          <a:endParaRPr lang="tr-TR" sz="2400" b="1" dirty="0">
            <a:latin typeface="Calibri" pitchFamily="34" charset="0"/>
          </a:endParaRPr>
        </a:p>
      </dgm:t>
    </dgm:pt>
    <dgm:pt modelId="{5938D658-8C34-42E7-800E-A0FA717E90AC}" type="parTrans" cxnId="{C4035487-8CBF-44DC-B9C7-59E6A1D37F43}">
      <dgm:prSet/>
      <dgm:spPr/>
      <dgm:t>
        <a:bodyPr/>
        <a:lstStyle/>
        <a:p>
          <a:endParaRPr lang="tr-TR" sz="1800">
            <a:latin typeface="Calibri" pitchFamily="34" charset="0"/>
          </a:endParaRPr>
        </a:p>
      </dgm:t>
    </dgm:pt>
    <dgm:pt modelId="{E965FC44-E4A2-42C9-B864-4625B8068893}" type="sibTrans" cxnId="{C4035487-8CBF-44DC-B9C7-59E6A1D37F43}">
      <dgm:prSet/>
      <dgm:spPr/>
      <dgm:t>
        <a:bodyPr/>
        <a:lstStyle/>
        <a:p>
          <a:endParaRPr lang="tr-TR" sz="1800">
            <a:latin typeface="Calibri" pitchFamily="34" charset="0"/>
          </a:endParaRPr>
        </a:p>
      </dgm:t>
    </dgm:pt>
    <dgm:pt modelId="{26F54C6C-22D2-4AC8-854B-1E5AA108D852}">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Kalkınma</a:t>
          </a:r>
          <a:endParaRPr lang="tr-TR" sz="1400" b="1" dirty="0">
            <a:latin typeface="Calibri" pitchFamily="34" charset="0"/>
          </a:endParaRPr>
        </a:p>
      </dgm:t>
    </dgm:pt>
    <dgm:pt modelId="{81A55F1B-FA87-4C77-9771-833E3113F600}" type="parTrans" cxnId="{29CB699A-B719-4423-9157-26ED332677C3}">
      <dgm:prSet/>
      <dgm:spPr/>
      <dgm:t>
        <a:bodyPr/>
        <a:lstStyle/>
        <a:p>
          <a:endParaRPr lang="tr-TR" sz="1800">
            <a:latin typeface="Calibri" pitchFamily="34" charset="0"/>
          </a:endParaRPr>
        </a:p>
      </dgm:t>
    </dgm:pt>
    <dgm:pt modelId="{C0E20A0B-9CA6-4419-BE95-F8F81DD44C91}" type="sibTrans" cxnId="{29CB699A-B719-4423-9157-26ED332677C3}">
      <dgm:prSet/>
      <dgm:spPr/>
      <dgm:t>
        <a:bodyPr/>
        <a:lstStyle/>
        <a:p>
          <a:endParaRPr lang="tr-TR" sz="1800">
            <a:latin typeface="Calibri" pitchFamily="34" charset="0"/>
          </a:endParaRPr>
        </a:p>
      </dgm:t>
    </dgm:pt>
    <dgm:pt modelId="{2412C277-A501-48AC-89DB-AEFD05A118F4}">
      <dgm:prSet phldrT="[Metin]" custT="1"/>
      <dgm:spPr>
        <a:solidFill>
          <a:srgbClr val="172DBF"/>
        </a:solidFill>
      </dgm:spPr>
      <dgm:t>
        <a:bodyPr/>
        <a:lstStyle/>
        <a:p>
          <a:r>
            <a:rPr lang="tr-TR" sz="1400" b="1" dirty="0" smtClean="0">
              <a:effectLst/>
              <a:latin typeface="Calibri" pitchFamily="34" charset="0"/>
              <a:cs typeface="Arial" panose="020B0604020202020204" pitchFamily="34" charset="0"/>
            </a:rPr>
            <a:t>İstihdam,</a:t>
          </a:r>
          <a:r>
            <a:rPr lang="tr-TR" sz="1400" b="1" baseline="0" dirty="0" smtClean="0">
              <a:effectLst/>
              <a:latin typeface="Calibri" pitchFamily="34" charset="0"/>
              <a:cs typeface="Arial" panose="020B0604020202020204" pitchFamily="34" charset="0"/>
            </a:rPr>
            <a:t> Eğitim</a:t>
          </a:r>
          <a:r>
            <a:rPr lang="tr-TR" sz="1400" b="1" dirty="0" smtClean="0">
              <a:effectLst/>
              <a:latin typeface="Calibri" pitchFamily="34" charset="0"/>
              <a:cs typeface="Arial" panose="020B0604020202020204" pitchFamily="34" charset="0"/>
            </a:rPr>
            <a:t> ve Sosyal Politikalar</a:t>
          </a:r>
          <a:endParaRPr lang="tr-TR" sz="1400" b="1" dirty="0">
            <a:latin typeface="Calibri" pitchFamily="34" charset="0"/>
          </a:endParaRPr>
        </a:p>
      </dgm:t>
    </dgm:pt>
    <dgm:pt modelId="{FBE1A10C-8A63-4DF7-B72C-EC3CC950916D}" type="parTrans" cxnId="{6CC91F07-EE27-4A1C-B3A9-2050486410CB}">
      <dgm:prSet/>
      <dgm:spPr/>
      <dgm:t>
        <a:bodyPr/>
        <a:lstStyle/>
        <a:p>
          <a:endParaRPr lang="tr-TR" sz="1800">
            <a:latin typeface="Calibri" pitchFamily="34" charset="0"/>
          </a:endParaRPr>
        </a:p>
      </dgm:t>
    </dgm:pt>
    <dgm:pt modelId="{AD37FBE9-2F60-4717-BCE6-D09B61AA7B94}" type="sibTrans" cxnId="{6CC91F07-EE27-4A1C-B3A9-2050486410CB}">
      <dgm:prSet/>
      <dgm:spPr/>
      <dgm:t>
        <a:bodyPr/>
        <a:lstStyle/>
        <a:p>
          <a:endParaRPr lang="tr-TR" sz="1800">
            <a:latin typeface="Calibri" pitchFamily="34" charset="0"/>
          </a:endParaRPr>
        </a:p>
      </dgm:t>
    </dgm:pt>
    <dgm:pt modelId="{E889037C-A3D3-4D8D-AB53-0DD043C5A0FF}">
      <dgm:prSet phldrT="[Metin]"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Tarım ve Kırsal Kalkınma</a:t>
          </a:r>
          <a:endParaRPr lang="tr-TR" sz="1400" b="1" dirty="0">
            <a:latin typeface="Calibri" pitchFamily="34" charset="0"/>
          </a:endParaRPr>
        </a:p>
      </dgm:t>
    </dgm:pt>
    <dgm:pt modelId="{A7E6F5B0-492D-42EB-BB54-1844FB3DFA8A}" type="parTrans" cxnId="{DF631D11-8FCB-4521-9C3E-BC46345A6E61}">
      <dgm:prSet/>
      <dgm:spPr/>
      <dgm:t>
        <a:bodyPr/>
        <a:lstStyle/>
        <a:p>
          <a:endParaRPr lang="tr-TR" sz="1800">
            <a:latin typeface="Calibri" pitchFamily="34" charset="0"/>
          </a:endParaRPr>
        </a:p>
      </dgm:t>
    </dgm:pt>
    <dgm:pt modelId="{79770E3D-DCDE-497E-A49D-0F1E8D7D3102}" type="sibTrans" cxnId="{DF631D11-8FCB-4521-9C3E-BC46345A6E61}">
      <dgm:prSet/>
      <dgm:spPr/>
      <dgm:t>
        <a:bodyPr/>
        <a:lstStyle/>
        <a:p>
          <a:endParaRPr lang="tr-TR" sz="1800">
            <a:latin typeface="Calibri" pitchFamily="34" charset="0"/>
          </a:endParaRPr>
        </a:p>
      </dgm:t>
    </dgm:pt>
    <dgm:pt modelId="{BC97F7D8-5F1E-4E2F-A9E5-21B2189C6FBF}">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Birlik</a:t>
          </a:r>
          <a:r>
            <a:rPr lang="tr-TR" sz="1400" b="1" baseline="0" dirty="0" smtClean="0">
              <a:effectLst/>
              <a:latin typeface="Calibri" pitchFamily="34" charset="0"/>
              <a:cs typeface="Arial" panose="020B0604020202020204" pitchFamily="34" charset="0"/>
            </a:rPr>
            <a:t> Üyeliğine Hazırlık için Reformlar</a:t>
          </a:r>
          <a:endParaRPr lang="tr-TR" sz="1400" b="1" dirty="0">
            <a:latin typeface="Calibri" pitchFamily="34" charset="0"/>
          </a:endParaRPr>
        </a:p>
      </dgm:t>
    </dgm:pt>
    <dgm:pt modelId="{03523964-EA0D-4F86-97F9-4267106E1032}" type="parTrans" cxnId="{7B50101F-2FD3-4B6C-93B6-626EBB69BC02}">
      <dgm:prSet/>
      <dgm:spPr/>
      <dgm:t>
        <a:bodyPr/>
        <a:lstStyle/>
        <a:p>
          <a:endParaRPr lang="tr-TR" sz="1800">
            <a:latin typeface="Calibri" pitchFamily="34" charset="0"/>
          </a:endParaRPr>
        </a:p>
      </dgm:t>
    </dgm:pt>
    <dgm:pt modelId="{E1AE0831-768F-48C4-9390-A1F3877B4CD3}" type="sibTrans" cxnId="{7B50101F-2FD3-4B6C-93B6-626EBB69BC02}">
      <dgm:prSet/>
      <dgm:spPr/>
      <dgm:t>
        <a:bodyPr/>
        <a:lstStyle/>
        <a:p>
          <a:endParaRPr lang="tr-TR" sz="1800">
            <a:latin typeface="Calibri" pitchFamily="34" charset="0"/>
          </a:endParaRPr>
        </a:p>
      </dgm:t>
    </dgm:pt>
    <dgm:pt modelId="{0B3578B2-2401-44F3-B6A6-9A5842130A69}">
      <dgm:prSet custT="1"/>
      <dgm:spPr>
        <a:solidFill>
          <a:schemeClr val="accent2">
            <a:lumMod val="75000"/>
          </a:schemeClr>
        </a:solidFill>
      </dgm:spPr>
      <dgm:t>
        <a:bodyPr/>
        <a:lstStyle/>
        <a:p>
          <a:r>
            <a:rPr lang="tr-TR" sz="1400" b="1" dirty="0" smtClean="0">
              <a:effectLst/>
              <a:latin typeface="Calibri" pitchFamily="34" charset="0"/>
              <a:cs typeface="Arial" panose="020B0604020202020204" pitchFamily="34" charset="0"/>
            </a:rPr>
            <a:t>Bölgesel ve Sınır</a:t>
          </a:r>
          <a:r>
            <a:rPr lang="tr-TR" sz="1400" b="1" baseline="0" dirty="0" smtClean="0">
              <a:effectLst/>
              <a:latin typeface="Calibri" pitchFamily="34" charset="0"/>
              <a:cs typeface="Arial" panose="020B0604020202020204" pitchFamily="34" charset="0"/>
            </a:rPr>
            <a:t> Ötesi İşbirliği</a:t>
          </a:r>
          <a:endParaRPr lang="tr-TR" sz="1400" b="1" dirty="0">
            <a:latin typeface="Calibri" pitchFamily="34" charset="0"/>
          </a:endParaRPr>
        </a:p>
      </dgm:t>
    </dgm:pt>
    <dgm:pt modelId="{36B4D704-4B2A-4364-8AB9-B940815D5AED}" type="parTrans" cxnId="{66D38268-7332-415E-8569-3ADC04E1EF29}">
      <dgm:prSet/>
      <dgm:spPr/>
      <dgm:t>
        <a:bodyPr/>
        <a:lstStyle/>
        <a:p>
          <a:endParaRPr lang="tr-TR" sz="1800">
            <a:latin typeface="Calibri" pitchFamily="34" charset="0"/>
          </a:endParaRPr>
        </a:p>
      </dgm:t>
    </dgm:pt>
    <dgm:pt modelId="{68ED6350-03EB-4680-BB59-0FA731DC205B}" type="sibTrans" cxnId="{66D38268-7332-415E-8569-3ADC04E1EF29}">
      <dgm:prSet/>
      <dgm:spPr/>
      <dgm:t>
        <a:bodyPr/>
        <a:lstStyle/>
        <a:p>
          <a:endParaRPr lang="tr-TR" sz="1800">
            <a:latin typeface="Calibri" pitchFamily="34" charset="0"/>
          </a:endParaRPr>
        </a:p>
      </dgm:t>
    </dgm:pt>
    <dgm:pt modelId="{6855E587-E01B-48FD-9453-C613788264ED}">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Demokrasi ve Yönetişim</a:t>
          </a:r>
          <a:endParaRPr lang="tr-TR" dirty="0">
            <a:latin typeface="Calibri" pitchFamily="34" charset="0"/>
          </a:endParaRPr>
        </a:p>
      </dgm:t>
    </dgm:pt>
    <dgm:pt modelId="{253AB6A5-02F1-4887-AC1D-D13769F75EE5}" type="parTrans" cxnId="{AB172B3D-15F4-4C4A-925D-074A057FC556}">
      <dgm:prSet/>
      <dgm:spPr/>
      <dgm:t>
        <a:bodyPr/>
        <a:lstStyle/>
        <a:p>
          <a:endParaRPr lang="tr-TR">
            <a:latin typeface="Calibri" pitchFamily="34" charset="0"/>
          </a:endParaRPr>
        </a:p>
      </dgm:t>
    </dgm:pt>
    <dgm:pt modelId="{AF413B5F-2666-4A97-9581-D8E81E20D4A0}" type="sibTrans" cxnId="{AB172B3D-15F4-4C4A-925D-074A057FC556}">
      <dgm:prSet/>
      <dgm:spPr/>
      <dgm:t>
        <a:bodyPr/>
        <a:lstStyle/>
        <a:p>
          <a:endParaRPr lang="tr-TR">
            <a:latin typeface="Calibri" pitchFamily="34" charset="0"/>
          </a:endParaRPr>
        </a:p>
      </dgm:t>
    </dgm:pt>
    <dgm:pt modelId="{2A516738-9763-408F-8CA2-A1CC96B3E1F1}">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Hukukun Üstünlüğü ve Temel Haklar</a:t>
          </a:r>
          <a:endParaRPr lang="tr-TR" dirty="0">
            <a:latin typeface="Calibri" pitchFamily="34" charset="0"/>
          </a:endParaRPr>
        </a:p>
      </dgm:t>
    </dgm:pt>
    <dgm:pt modelId="{9A6E8742-4AA5-4363-847A-365FCB3858C1}" type="parTrans" cxnId="{CD155ADB-6FCF-413C-B6B8-DB499ECD5E8E}">
      <dgm:prSet/>
      <dgm:spPr/>
      <dgm:t>
        <a:bodyPr/>
        <a:lstStyle/>
        <a:p>
          <a:endParaRPr lang="tr-TR">
            <a:latin typeface="Calibri" pitchFamily="34" charset="0"/>
          </a:endParaRPr>
        </a:p>
      </dgm:t>
    </dgm:pt>
    <dgm:pt modelId="{2F349340-B8D5-440D-9029-03DBE69E7E59}" type="sibTrans" cxnId="{CD155ADB-6FCF-413C-B6B8-DB499ECD5E8E}">
      <dgm:prSet/>
      <dgm:spPr/>
      <dgm:t>
        <a:bodyPr/>
        <a:lstStyle/>
        <a:p>
          <a:endParaRPr lang="tr-TR">
            <a:latin typeface="Calibri" pitchFamily="34" charset="0"/>
          </a:endParaRPr>
        </a:p>
      </dgm:t>
    </dgm:pt>
    <dgm:pt modelId="{8D8DA97E-A2E0-4479-91D6-59FA842AE956}">
      <dgm:prSet/>
      <dgm:spPr>
        <a:solidFill>
          <a:schemeClr val="accent2">
            <a:lumMod val="75000"/>
          </a:schemeClr>
        </a:solidFill>
      </dgm:spPr>
      <dgm:t>
        <a:bodyPr/>
        <a:lstStyle/>
        <a:p>
          <a:r>
            <a:rPr lang="tr-TR" b="1" dirty="0" smtClean="0">
              <a:effectLst/>
              <a:latin typeface="Calibri" pitchFamily="34" charset="0"/>
              <a:cs typeface="Arial" panose="020B0604020202020204" pitchFamily="34" charset="0"/>
            </a:rPr>
            <a:t>Sivil Toplum</a:t>
          </a:r>
          <a:endParaRPr lang="tr-TR" b="1" dirty="0">
            <a:latin typeface="Calibri" pitchFamily="34" charset="0"/>
          </a:endParaRPr>
        </a:p>
      </dgm:t>
    </dgm:pt>
    <dgm:pt modelId="{312D6E9E-7862-41A5-A480-44B39C45B89E}" type="parTrans" cxnId="{58F69C2F-06AA-43F3-B929-B3BDED2CC398}">
      <dgm:prSet/>
      <dgm:spPr/>
      <dgm:t>
        <a:bodyPr/>
        <a:lstStyle/>
        <a:p>
          <a:endParaRPr lang="tr-TR">
            <a:latin typeface="Calibri" pitchFamily="34" charset="0"/>
          </a:endParaRPr>
        </a:p>
      </dgm:t>
    </dgm:pt>
    <dgm:pt modelId="{70210AB9-E213-400D-807A-03578E771FCF}" type="sibTrans" cxnId="{58F69C2F-06AA-43F3-B929-B3BDED2CC398}">
      <dgm:prSet/>
      <dgm:spPr/>
      <dgm:t>
        <a:bodyPr/>
        <a:lstStyle/>
        <a:p>
          <a:endParaRPr lang="tr-TR">
            <a:latin typeface="Calibri" pitchFamily="34" charset="0"/>
          </a:endParaRPr>
        </a:p>
      </dgm:t>
    </dgm:pt>
    <dgm:pt modelId="{7B14765E-FF6B-4D3C-A8A2-30D0689CCA40}">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Yargı ve Temel Haklar</a:t>
          </a:r>
          <a:endParaRPr lang="tr-TR" dirty="0">
            <a:latin typeface="Calibri" pitchFamily="34" charset="0"/>
          </a:endParaRPr>
        </a:p>
      </dgm:t>
    </dgm:pt>
    <dgm:pt modelId="{96EC67AD-5E16-4599-9EDF-793EEA06D081}" type="parTrans" cxnId="{90DFC377-1196-430C-A44D-A9336224AF46}">
      <dgm:prSet/>
      <dgm:spPr/>
      <dgm:t>
        <a:bodyPr/>
        <a:lstStyle/>
        <a:p>
          <a:endParaRPr lang="tr-TR">
            <a:latin typeface="Calibri" pitchFamily="34" charset="0"/>
          </a:endParaRPr>
        </a:p>
      </dgm:t>
    </dgm:pt>
    <dgm:pt modelId="{7A916ED5-3700-494E-A29A-4B77F68CB98D}" type="sibTrans" cxnId="{90DFC377-1196-430C-A44D-A9336224AF46}">
      <dgm:prSet/>
      <dgm:spPr/>
      <dgm:t>
        <a:bodyPr/>
        <a:lstStyle/>
        <a:p>
          <a:endParaRPr lang="tr-TR">
            <a:latin typeface="Calibri" pitchFamily="34" charset="0"/>
          </a:endParaRPr>
        </a:p>
      </dgm:t>
    </dgm:pt>
    <dgm:pt modelId="{EDEC7877-0A38-44D9-9DA9-1B0236211F85}">
      <dgm:prSet/>
      <dgm:spPr>
        <a:solidFill>
          <a:schemeClr val="accent2">
            <a:lumMod val="75000"/>
          </a:schemeClr>
        </a:solidFill>
      </dgm:spPr>
      <dgm:t>
        <a:bodyPr/>
        <a:lstStyle/>
        <a:p>
          <a:r>
            <a:rPr lang="tr-TR" b="0" dirty="0" smtClean="0">
              <a:effectLst/>
              <a:latin typeface="Calibri" pitchFamily="34" charset="0"/>
              <a:cs typeface="Arial" panose="020B0604020202020204" pitchFamily="34" charset="0"/>
            </a:rPr>
            <a:t>İçişleri</a:t>
          </a:r>
          <a:endParaRPr lang="tr-TR" b="0" dirty="0">
            <a:effectLst/>
            <a:latin typeface="Calibri" pitchFamily="34"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a:latin typeface="Calibri" pitchFamily="34" charset="0"/>
          </a:endParaRPr>
        </a:p>
      </dgm:t>
    </dgm:pt>
    <dgm:pt modelId="{AE5DB67E-3077-466A-B995-66819F625162}" type="sibTrans" cxnId="{64B2C0B0-D95E-46D6-A92C-355943CB272F}">
      <dgm:prSet/>
      <dgm:spPr/>
      <dgm:t>
        <a:bodyPr/>
        <a:lstStyle/>
        <a:p>
          <a:endParaRPr lang="tr-TR">
            <a:latin typeface="Calibri" pitchFamily="34" charset="0"/>
          </a:endParaRPr>
        </a:p>
      </dgm:t>
    </dgm:pt>
    <dgm:pt modelId="{92D0D8A2-06A3-4260-9BFE-7383A78A3B48}">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Çevre</a:t>
          </a:r>
          <a:endParaRPr lang="tr-TR" dirty="0">
            <a:latin typeface="Calibri" pitchFamily="34" charset="0"/>
          </a:endParaRPr>
        </a:p>
      </dgm:t>
    </dgm:pt>
    <dgm:pt modelId="{E061FFB1-B366-4884-8B99-333E7EAAD421}" type="parTrans" cxnId="{41C2C702-5331-4BFD-836C-D60C9E5509CA}">
      <dgm:prSet/>
      <dgm:spPr/>
      <dgm:t>
        <a:bodyPr/>
        <a:lstStyle/>
        <a:p>
          <a:endParaRPr lang="tr-TR">
            <a:latin typeface="Calibri" pitchFamily="34" charset="0"/>
          </a:endParaRPr>
        </a:p>
      </dgm:t>
    </dgm:pt>
    <dgm:pt modelId="{3B855BC0-71A1-4B9F-81AC-1BDEAEF37950}" type="sibTrans" cxnId="{41C2C702-5331-4BFD-836C-D60C9E5509CA}">
      <dgm:prSet/>
      <dgm:spPr/>
      <dgm:t>
        <a:bodyPr/>
        <a:lstStyle/>
        <a:p>
          <a:endParaRPr lang="tr-TR">
            <a:latin typeface="Calibri" pitchFamily="34" charset="0"/>
          </a:endParaRPr>
        </a:p>
      </dgm:t>
    </dgm:pt>
    <dgm:pt modelId="{C0FAD887-DBB6-4974-8A53-2C3724305B3E}">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Ulaştırma</a:t>
          </a:r>
          <a:endParaRPr lang="tr-TR" dirty="0">
            <a:latin typeface="Calibri" pitchFamily="34" charset="0"/>
          </a:endParaRPr>
        </a:p>
      </dgm:t>
    </dgm:pt>
    <dgm:pt modelId="{A7724503-BF25-4223-B8ED-CBB4AADD7D11}" type="parTrans" cxnId="{C4DA0C32-24D0-4762-BC10-92C966798513}">
      <dgm:prSet/>
      <dgm:spPr/>
      <dgm:t>
        <a:bodyPr/>
        <a:lstStyle/>
        <a:p>
          <a:endParaRPr lang="tr-TR">
            <a:latin typeface="Calibri" pitchFamily="34" charset="0"/>
          </a:endParaRPr>
        </a:p>
      </dgm:t>
    </dgm:pt>
    <dgm:pt modelId="{EBD87391-C039-485F-97D2-E8A484258820}" type="sibTrans" cxnId="{C4DA0C32-24D0-4762-BC10-92C966798513}">
      <dgm:prSet/>
      <dgm:spPr/>
      <dgm:t>
        <a:bodyPr/>
        <a:lstStyle/>
        <a:p>
          <a:endParaRPr lang="tr-TR">
            <a:latin typeface="Calibri" pitchFamily="34" charset="0"/>
          </a:endParaRPr>
        </a:p>
      </dgm:t>
    </dgm:pt>
    <dgm:pt modelId="{BF3189F0-B6B4-4C89-B823-9C6337066EB6}">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Enerji</a:t>
          </a:r>
          <a:endParaRPr lang="tr-TR" dirty="0">
            <a:latin typeface="Calibri" pitchFamily="34" charset="0"/>
          </a:endParaRPr>
        </a:p>
      </dgm:t>
    </dgm:pt>
    <dgm:pt modelId="{01D9E724-84C2-4A21-BDD5-3C4EBB334E9C}" type="parTrans" cxnId="{2A94E5ED-0A2F-48B6-831B-02CC21BA78FE}">
      <dgm:prSet/>
      <dgm:spPr/>
      <dgm:t>
        <a:bodyPr/>
        <a:lstStyle/>
        <a:p>
          <a:endParaRPr lang="tr-TR">
            <a:latin typeface="Calibri" pitchFamily="34" charset="0"/>
          </a:endParaRPr>
        </a:p>
      </dgm:t>
    </dgm:pt>
    <dgm:pt modelId="{B0523113-C948-4511-92EC-B85D0B193BF8}" type="sibTrans" cxnId="{2A94E5ED-0A2F-48B6-831B-02CC21BA78FE}">
      <dgm:prSet/>
      <dgm:spPr/>
      <dgm:t>
        <a:bodyPr/>
        <a:lstStyle/>
        <a:p>
          <a:endParaRPr lang="tr-TR">
            <a:latin typeface="Calibri" pitchFamily="34" charset="0"/>
          </a:endParaRPr>
        </a:p>
      </dgm:t>
    </dgm:pt>
    <dgm:pt modelId="{860B9FC7-3A1C-4826-A3AD-9D3EF37538A0}">
      <dgm:prSet/>
      <dgm:spPr>
        <a:solidFill>
          <a:schemeClr val="accent2">
            <a:lumMod val="75000"/>
          </a:schemeClr>
        </a:solidFill>
      </dgm:spPr>
      <dgm:t>
        <a:bodyPr/>
        <a:lstStyle/>
        <a:p>
          <a:r>
            <a:rPr lang="tr-TR" dirty="0" smtClean="0">
              <a:effectLst/>
              <a:latin typeface="Calibri" pitchFamily="34" charset="0"/>
              <a:cs typeface="Arial" panose="020B0604020202020204" pitchFamily="34" charset="0"/>
            </a:rPr>
            <a:t>Rekabet ve Yenilikçilik</a:t>
          </a:r>
          <a:endParaRPr lang="tr-TR" dirty="0">
            <a:latin typeface="Calibri" pitchFamily="34" charset="0"/>
          </a:endParaRPr>
        </a:p>
      </dgm:t>
    </dgm:pt>
    <dgm:pt modelId="{7C47D0E1-54B5-437C-B873-F4DE6E899D85}" type="parTrans" cxnId="{2F06A5BB-4AD5-4ED2-9CA9-9FC00B9FC8C6}">
      <dgm:prSet/>
      <dgm:spPr/>
      <dgm:t>
        <a:bodyPr/>
        <a:lstStyle/>
        <a:p>
          <a:endParaRPr lang="tr-TR">
            <a:latin typeface="Calibri" pitchFamily="34" charset="0"/>
          </a:endParaRPr>
        </a:p>
      </dgm:t>
    </dgm:pt>
    <dgm:pt modelId="{54260EAC-1475-40AF-B94A-965FD6478CE0}" type="sibTrans" cxnId="{2F06A5BB-4AD5-4ED2-9CA9-9FC00B9FC8C6}">
      <dgm:prSet/>
      <dgm:spPr/>
      <dgm:t>
        <a:bodyPr/>
        <a:lstStyle/>
        <a:p>
          <a:endParaRPr lang="tr-TR">
            <a:latin typeface="Calibri" pitchFamily="34" charset="0"/>
          </a:endParaRPr>
        </a:p>
      </dgm:t>
    </dgm:pt>
    <dgm:pt modelId="{69EAB4E7-311D-4451-8F91-EC543539DA76}">
      <dgm:prSet/>
      <dgm:spPr>
        <a:solidFill>
          <a:schemeClr val="accent2">
            <a:lumMod val="75000"/>
          </a:schemeClr>
        </a:solidFill>
      </dgm:spPr>
      <dgm:t>
        <a:bodyPr/>
        <a:lstStyle/>
        <a:p>
          <a:r>
            <a:rPr lang="tr-TR" b="1" dirty="0" smtClean="0">
              <a:latin typeface="Calibri" pitchFamily="34" charset="0"/>
              <a:cs typeface="Arial" panose="020B0604020202020204" pitchFamily="34" charset="0"/>
            </a:rPr>
            <a:t>Birlik Programları</a:t>
          </a:r>
          <a:endParaRPr lang="tr-TR" b="1" dirty="0">
            <a:latin typeface="Calibri" pitchFamily="34" charset="0"/>
            <a:cs typeface="Arial" panose="020B0604020202020204" pitchFamily="34" charset="0"/>
          </a:endParaRPr>
        </a:p>
      </dgm:t>
    </dgm:pt>
    <dgm:pt modelId="{E6210107-0D70-469D-A87A-D89299DD2F9D}" type="parTrans" cxnId="{436799F9-27DD-43BB-A4CD-D7D1D0AC4F8A}">
      <dgm:prSet/>
      <dgm:spPr/>
      <dgm:t>
        <a:bodyPr/>
        <a:lstStyle/>
        <a:p>
          <a:endParaRPr lang="tr-TR">
            <a:latin typeface="Calibri" pitchFamily="34" charset="0"/>
          </a:endParaRPr>
        </a:p>
      </dgm:t>
    </dgm:pt>
    <dgm:pt modelId="{EDEDAEBC-5AE1-4AB1-BB9A-88A61612142F}" type="sibTrans" cxnId="{436799F9-27DD-43BB-A4CD-D7D1D0AC4F8A}">
      <dgm:prSet/>
      <dgm:spPr/>
      <dgm:t>
        <a:bodyPr/>
        <a:lstStyle/>
        <a:p>
          <a:endParaRPr lang="tr-TR">
            <a:latin typeface="Calibri" pitchFamily="34" charset="0"/>
          </a:endParaRP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476891" custScaleY="141016">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10508" custScaleY="115973">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6"/>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6" custLinFactNeighborX="-2404" custLinFactNeighborY="11139">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6"/>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4"/>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4">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4"/>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0AB92669-D077-4E07-A53F-D357000BB5D0}" type="pres">
      <dgm:prSet presAssocID="{E6210107-0D70-469D-A87A-D89299DD2F9D}" presName="Name37" presStyleLbl="parChTrans1D4" presStyleIdx="1" presStyleCnt="4"/>
      <dgm:spPr/>
      <dgm:t>
        <a:bodyPr/>
        <a:lstStyle/>
        <a:p>
          <a:endParaRPr lang="tr-TR"/>
        </a:p>
      </dgm:t>
    </dgm:pt>
    <dgm:pt modelId="{CF18A046-DB8D-4BD0-B3B6-482A5D4C95C6}" type="pres">
      <dgm:prSet presAssocID="{69EAB4E7-311D-4451-8F91-EC543539DA76}" presName="hierRoot2" presStyleCnt="0">
        <dgm:presLayoutVars>
          <dgm:hierBranch val="init"/>
        </dgm:presLayoutVars>
      </dgm:prSet>
      <dgm:spPr/>
    </dgm:pt>
    <dgm:pt modelId="{988B7B8F-B10F-4490-9729-02E7FE8C8C3D}" type="pres">
      <dgm:prSet presAssocID="{69EAB4E7-311D-4451-8F91-EC543539DA76}" presName="rootComposite" presStyleCnt="0"/>
      <dgm:spPr/>
    </dgm:pt>
    <dgm:pt modelId="{FDB19206-3A33-46F1-8C39-AE8506DEAEC1}" type="pres">
      <dgm:prSet presAssocID="{69EAB4E7-311D-4451-8F91-EC543539DA76}" presName="rootText" presStyleLbl="node4" presStyleIdx="1" presStyleCnt="4">
        <dgm:presLayoutVars>
          <dgm:chPref val="3"/>
        </dgm:presLayoutVars>
      </dgm:prSet>
      <dgm:spPr/>
      <dgm:t>
        <a:bodyPr/>
        <a:lstStyle/>
        <a:p>
          <a:endParaRPr lang="tr-TR"/>
        </a:p>
      </dgm:t>
    </dgm:pt>
    <dgm:pt modelId="{8F9D884F-EABA-4C15-BE38-5FE522FDD0C8}" type="pres">
      <dgm:prSet presAssocID="{69EAB4E7-311D-4451-8F91-EC543539DA76}" presName="rootConnector" presStyleLbl="node4" presStyleIdx="1" presStyleCnt="4"/>
      <dgm:spPr/>
      <dgm:t>
        <a:bodyPr/>
        <a:lstStyle/>
        <a:p>
          <a:endParaRPr lang="tr-TR"/>
        </a:p>
      </dgm:t>
    </dgm:pt>
    <dgm:pt modelId="{2B03679B-4116-48CF-AC02-FAE1CD0FC475}" type="pres">
      <dgm:prSet presAssocID="{69EAB4E7-311D-4451-8F91-EC543539DA76}" presName="hierChild4" presStyleCnt="0"/>
      <dgm:spPr/>
    </dgm:pt>
    <dgm:pt modelId="{71BA3B2F-D25B-4086-84CA-71ED40C65A38}" type="pres">
      <dgm:prSet presAssocID="{69EAB4E7-311D-4451-8F91-EC543539DA76}"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6"/>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6">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6"/>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2" presStyleCnt="4"/>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2" presStyleCnt="4">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2" presStyleCnt="4"/>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3" presStyleCnt="4"/>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3" presStyleCnt="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3" presStyleCnt="4"/>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custScaleY="12588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44F78121-67A9-4736-BE52-8C3FFB93F80B}" type="pres">
      <dgm:prSet presAssocID="{7C47D0E1-54B5-437C-B873-F4DE6E899D85}" presName="Name37" presStyleLbl="parChTrans1D3" presStyleIdx="2" presStyleCnt="6"/>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pt>
    <dgm:pt modelId="{F075753D-D68B-4F42-8BD8-7CAE819B7AE6}" type="pres">
      <dgm:prSet presAssocID="{860B9FC7-3A1C-4826-A3AD-9D3EF37538A0}" presName="rootComposite" presStyleCnt="0"/>
      <dgm:spPr/>
    </dgm:pt>
    <dgm:pt modelId="{842237A6-422D-4E0A-965E-C03B0CBA2415}" type="pres">
      <dgm:prSet presAssocID="{860B9FC7-3A1C-4826-A3AD-9D3EF37538A0}" presName="rootText" presStyleLbl="node3" presStyleIdx="2" presStyleCnt="6">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6"/>
      <dgm:spPr/>
      <dgm:t>
        <a:bodyPr/>
        <a:lstStyle/>
        <a:p>
          <a:endParaRPr lang="tr-TR"/>
        </a:p>
      </dgm:t>
    </dgm:pt>
    <dgm:pt modelId="{F21FF688-9D94-4BA5-9797-A1930087F42D}" type="pres">
      <dgm:prSet presAssocID="{860B9FC7-3A1C-4826-A3AD-9D3EF37538A0}" presName="hierChild4" presStyleCnt="0"/>
      <dgm:spPr/>
    </dgm:pt>
    <dgm:pt modelId="{42BA5530-B774-4FD3-91A9-DE94BCCD8DB1}" type="pres">
      <dgm:prSet presAssocID="{860B9FC7-3A1C-4826-A3AD-9D3EF37538A0}" presName="hierChild5" presStyleCnt="0"/>
      <dgm:spPr/>
    </dgm:pt>
    <dgm:pt modelId="{9EEFEEF8-6090-474B-8663-B5542EF799E7}" type="pres">
      <dgm:prSet presAssocID="{01D9E724-84C2-4A21-BDD5-3C4EBB334E9C}" presName="Name37" presStyleLbl="parChTrans1D3" presStyleIdx="3" presStyleCnt="6"/>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3" presStyleCnt="6">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6"/>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F35C0F39-EE8D-46C3-9264-1F741373A945}" type="pres">
      <dgm:prSet presAssocID="{A7724503-BF25-4223-B8ED-CBB4AADD7D11}" presName="Name37" presStyleLbl="parChTrans1D3" presStyleIdx="4" presStyleCnt="6"/>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6">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6"/>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6"/>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6">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6"/>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16536" custScaleY="115973">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2F3C027A-F818-DE45-8131-AFAD5530B45E}" type="presOf" srcId="{03523964-EA0D-4F86-97F9-4267106E1032}" destId="{69200C85-888E-4204-A20F-469F6D89F117}" srcOrd="0" destOrd="0" presId="urn:microsoft.com/office/officeart/2005/8/layout/orgChart1"/>
    <dgm:cxn modelId="{B8B04D15-784F-6C41-A1CB-D7137485D217}" type="presOf" srcId="{F44A82A2-8636-4CF6-AFB5-59F2A55CE0D0}" destId="{01220EAA-80DC-47E4-8C9F-6657BAEEEE07}"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58F69C2F-06AA-43F3-B929-B3BDED2CC398}" srcId="{6855E587-E01B-48FD-9453-C613788264ED}" destId="{8D8DA97E-A2E0-4479-91D6-59FA842AE956}" srcOrd="0" destOrd="0" parTransId="{312D6E9E-7862-41A5-A480-44B39C45B89E}" sibTransId="{70210AB9-E213-400D-807A-03578E771FCF}"/>
    <dgm:cxn modelId="{68D45DFC-E023-0A43-A0F9-CB10984FFF63}" type="presOf" srcId="{92D0D8A2-06A3-4260-9BFE-7383A78A3B48}" destId="{FAB9C136-28D8-469E-B782-C9BA2A21CE49}" srcOrd="0" destOrd="0" presId="urn:microsoft.com/office/officeart/2005/8/layout/orgChart1"/>
    <dgm:cxn modelId="{A8185F27-00D4-0B4B-BF0C-2C73DD7B365A}" type="presOf" srcId="{81A55F1B-FA87-4C77-9771-833E3113F600}" destId="{6EDF1684-3F7F-4070-86FA-2ADD8F058707}" srcOrd="0" destOrd="0" presId="urn:microsoft.com/office/officeart/2005/8/layout/orgChart1"/>
    <dgm:cxn modelId="{6AFF4027-03FD-E149-8E26-DE3A555F510E}" type="presOf" srcId="{96EC67AD-5E16-4599-9EDF-793EEA06D081}" destId="{B61D5F0A-1ED1-4C71-82EF-38A20149DF4B}" srcOrd="0" destOrd="0" presId="urn:microsoft.com/office/officeart/2005/8/layout/orgChart1"/>
    <dgm:cxn modelId="{446F6D75-4A2E-8748-AC95-8B7AC74180BE}" type="presOf" srcId="{BF3189F0-B6B4-4C89-B823-9C6337066EB6}" destId="{34B357D4-CB17-44D0-BC5E-A1F404BED0E9}" srcOrd="0" destOrd="0" presId="urn:microsoft.com/office/officeart/2005/8/layout/orgChart1"/>
    <dgm:cxn modelId="{CC1F322D-7593-BE4C-AF3F-ADA58C9A1CDB}" type="presOf" srcId="{CBDB2BAA-719F-4D0C-8B00-A2C6A9EE6641}" destId="{0BE6572F-1C3B-40FC-BB37-65E42F6B1361}" srcOrd="1"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D155ADB-6FCF-413C-B6B8-DB499ECD5E8E}" srcId="{BC97F7D8-5F1E-4E2F-A9E5-21B2189C6FBF}" destId="{2A516738-9763-408F-8CA2-A1CC96B3E1F1}" srcOrd="1" destOrd="0" parTransId="{9A6E8742-4AA5-4363-847A-365FCB3858C1}" sibTransId="{2F349340-B8D5-440D-9029-03DBE69E7E59}"/>
    <dgm:cxn modelId="{9559F039-E035-614D-8E16-7DA3CC8FC0CB}" type="presOf" srcId="{7C47D0E1-54B5-437C-B873-F4DE6E899D85}" destId="{44F78121-67A9-4736-BE52-8C3FFB93F80B}" srcOrd="0" destOrd="0" presId="urn:microsoft.com/office/officeart/2005/8/layout/orgChart1"/>
    <dgm:cxn modelId="{E6B8B14D-B9E1-CC4B-AF8E-DBD7BAAA8A83}" type="presOf" srcId="{EDEC7877-0A38-44D9-9DA9-1B0236211F85}" destId="{649CD2F1-F54C-45B6-BD08-01BD209612A7}" srcOrd="1" destOrd="0" presId="urn:microsoft.com/office/officeart/2005/8/layout/orgChart1"/>
    <dgm:cxn modelId="{33C6006A-7FAC-6F4B-9460-081EE9A36837}" type="presOf" srcId="{2412C277-A501-48AC-89DB-AEFD05A118F4}" destId="{DD9CD260-2D57-48CF-82CA-31196DFEF9DF}" srcOrd="1" destOrd="0" presId="urn:microsoft.com/office/officeart/2005/8/layout/orgChart1"/>
    <dgm:cxn modelId="{E1ACA037-41EC-F94E-9BE7-109B72930AA8}" type="presOf" srcId="{8D8DA97E-A2E0-4479-91D6-59FA842AE956}" destId="{D174F96E-F5E0-41C4-AF79-7C066FDEA877}" srcOrd="1" destOrd="0" presId="urn:microsoft.com/office/officeart/2005/8/layout/orgChart1"/>
    <dgm:cxn modelId="{DF84CE1C-3F35-5C47-8CC0-4BA536B85F9D}" type="presOf" srcId="{26F54C6C-22D2-4AC8-854B-1E5AA108D852}" destId="{E3F62503-3C1C-4868-BA0B-CA7895AB5EAF}" srcOrd="0" destOrd="0" presId="urn:microsoft.com/office/officeart/2005/8/layout/orgChart1"/>
    <dgm:cxn modelId="{0014AB39-D459-6145-AD1D-A5C81343645D}" type="presOf" srcId="{253AB6A5-02F1-4887-AC1D-D13769F75EE5}" destId="{F01386A2-1E3E-4A92-9667-33A210E3D948}" srcOrd="0" destOrd="0" presId="urn:microsoft.com/office/officeart/2005/8/layout/orgChart1"/>
    <dgm:cxn modelId="{12133941-0458-DB48-AA8B-96C05D731025}" type="presOf" srcId="{BC97F7D8-5F1E-4E2F-A9E5-21B2189C6FBF}" destId="{45EE3544-96F2-447D-B32C-89E851E494BD}" srcOrd="1" destOrd="0" presId="urn:microsoft.com/office/officeart/2005/8/layout/orgChart1"/>
    <dgm:cxn modelId="{67D555C1-9784-3A43-B77D-4CA081C24433}" type="presOf" srcId="{312D6E9E-7862-41A5-A480-44B39C45B89E}" destId="{6C997318-D06E-4260-A2AA-5B56DEC1EC01}" srcOrd="0" destOrd="0" presId="urn:microsoft.com/office/officeart/2005/8/layout/orgChart1"/>
    <dgm:cxn modelId="{D2432ACB-C314-D641-8886-09F12824A009}" type="presOf" srcId="{C0FAD887-DBB6-4974-8A53-2C3724305B3E}" destId="{8E098698-EFD3-4396-98D6-10BBF2A1FDAB}" srcOrd="1"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ECF3D1AC-9BDB-B945-945C-ABF32DAA07F1}" type="presOf" srcId="{E6210107-0D70-469D-A87A-D89299DD2F9D}" destId="{0AB92669-D077-4E07-A53F-D357000BB5D0}" srcOrd="0" destOrd="0" presId="urn:microsoft.com/office/officeart/2005/8/layout/orgChart1"/>
    <dgm:cxn modelId="{EE22CA21-4293-F040-B594-3F9E9BB5ACF1}" type="presOf" srcId="{EDEC7877-0A38-44D9-9DA9-1B0236211F85}" destId="{529BA727-1CA4-4416-9D64-B10D43935794}" srcOrd="0" destOrd="0" presId="urn:microsoft.com/office/officeart/2005/8/layout/orgChart1"/>
    <dgm:cxn modelId="{48025F7F-233A-6443-B816-690DED24934A}" type="presOf" srcId="{E061FFB1-B366-4884-8B99-333E7EAAD421}" destId="{8020D335-5F6A-4D98-950A-40D8390CA929}" srcOrd="0" destOrd="0" presId="urn:microsoft.com/office/officeart/2005/8/layout/orgChart1"/>
    <dgm:cxn modelId="{1E160F23-39FA-CB4A-BAF1-FC58ADDAD23D}" type="presOf" srcId="{6855E587-E01B-48FD-9453-C613788264ED}" destId="{705F98E8-4EA2-46B9-9041-38252CC5E1FF}" srcOrd="1" destOrd="0" presId="urn:microsoft.com/office/officeart/2005/8/layout/orgChart1"/>
    <dgm:cxn modelId="{6DCE1BB3-BBAF-1D40-AD14-9145149A0370}" type="presOf" srcId="{E889037C-A3D3-4D8D-AB53-0DD043C5A0FF}" destId="{96E02A3D-C2E6-4291-AABA-7559B22EE74C}" srcOrd="1" destOrd="0" presId="urn:microsoft.com/office/officeart/2005/8/layout/orgChart1"/>
    <dgm:cxn modelId="{FCD18758-67B6-B842-AA30-25B2ED399995}" type="presOf" srcId="{860B9FC7-3A1C-4826-A3AD-9D3EF37538A0}" destId="{DF69A084-2D95-43C4-8E6A-E874136CA319}" srcOrd="1" destOrd="0" presId="urn:microsoft.com/office/officeart/2005/8/layout/orgChart1"/>
    <dgm:cxn modelId="{73F8246D-B3F1-6E45-BB54-C2F3E4067A1F}" type="presOf" srcId="{2A516738-9763-408F-8CA2-A1CC96B3E1F1}" destId="{F477F4B4-A5F9-4609-8768-1707D104CEDE}"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3A0C580C-3EEF-AA49-90C2-E4B3DE6A1D1B}" type="presOf" srcId="{6855E587-E01B-48FD-9453-C613788264ED}" destId="{87FE0ACB-78F2-49F9-8257-F4247155DB9F}" srcOrd="0" destOrd="0" presId="urn:microsoft.com/office/officeart/2005/8/layout/orgChart1"/>
    <dgm:cxn modelId="{9C9B7F04-5ACE-D349-8597-2326BEFE9D95}" type="presOf" srcId="{69EAB4E7-311D-4451-8F91-EC543539DA76}" destId="{8F9D884F-EABA-4C15-BE38-5FE522FDD0C8}" srcOrd="1" destOrd="0" presId="urn:microsoft.com/office/officeart/2005/8/layout/orgChart1"/>
    <dgm:cxn modelId="{1F63C1AF-45A3-4B44-858D-F747707557F4}" type="presOf" srcId="{B3247C0D-04CD-4366-8A95-38062C3FA1F6}" destId="{823D1F9E-25E9-403B-9DA1-565650FDE5BD}" srcOrd="0" destOrd="0" presId="urn:microsoft.com/office/officeart/2005/8/layout/orgChart1"/>
    <dgm:cxn modelId="{1DEDEE77-A89C-8D42-AF03-A71D43FBB0E2}" type="presOf" srcId="{0B3578B2-2401-44F3-B6A6-9A5842130A69}" destId="{A29E2C14-AD09-44D7-8BFC-BE88A0876AAD}" srcOrd="1" destOrd="0" presId="urn:microsoft.com/office/officeart/2005/8/layout/orgChart1"/>
    <dgm:cxn modelId="{2F9D6920-A1BF-8E4B-AACD-24D8F85A2F9E}" type="presOf" srcId="{26F54C6C-22D2-4AC8-854B-1E5AA108D852}" destId="{EA2F2394-D6F1-4233-886E-C253FFD40D7E}" srcOrd="1" destOrd="0" presId="urn:microsoft.com/office/officeart/2005/8/layout/orgChart1"/>
    <dgm:cxn modelId="{B4F39E10-C350-AE44-A6DD-4DD7A4DDC925}" type="presOf" srcId="{FBE1A10C-8A63-4DF7-B72C-EC3CC950916D}" destId="{BAF5D6AC-5824-458C-9C60-7C804E4FA151}"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80C4E963-EA89-0F43-BE58-F2C2B86CA327}" type="presOf" srcId="{92D0D8A2-06A3-4260-9BFE-7383A78A3B48}" destId="{7338DCEF-EC7A-4DC1-B92B-62936F979CE4}" srcOrd="1" destOrd="0" presId="urn:microsoft.com/office/officeart/2005/8/layout/orgChart1"/>
    <dgm:cxn modelId="{BA8469F6-73E3-A74F-B25E-4918840FA0D1}" type="presOf" srcId="{C0FAD887-DBB6-4974-8A53-2C3724305B3E}" destId="{D8363144-0115-429E-8DEA-FC31AE00503E}"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66D38268-7332-415E-8569-3ADC04E1EF29}" srcId="{CBDB2BAA-719F-4D0C-8B00-A2C6A9EE6641}" destId="{0B3578B2-2401-44F3-B6A6-9A5842130A69}" srcOrd="4" destOrd="0" parTransId="{36B4D704-4B2A-4364-8AB9-B940815D5AED}" sibTransId="{68ED6350-03EB-4680-BB59-0FA731DC205B}"/>
    <dgm:cxn modelId="{EA935739-894F-CD45-AC5D-D668845C4B55}" type="presOf" srcId="{7B14765E-FF6B-4D3C-A8A2-30D0689CCA40}" destId="{FFE583AC-4819-4792-9EAB-950A78BC27C8}" srcOrd="0" destOrd="0" presId="urn:microsoft.com/office/officeart/2005/8/layout/orgChart1"/>
    <dgm:cxn modelId="{709F0B71-637F-104A-87F3-5F04B0A53BFA}" type="presOf" srcId="{BF3189F0-B6B4-4C89-B823-9C6337066EB6}" destId="{C1AA03E1-E294-4ADE-90E6-C7D7073294A4}" srcOrd="1" destOrd="0" presId="urn:microsoft.com/office/officeart/2005/8/layout/orgChart1"/>
    <dgm:cxn modelId="{9040DACF-107D-574D-8EF7-914F5F83ED4F}" type="presOf" srcId="{01D9E724-84C2-4A21-BDD5-3C4EBB334E9C}" destId="{9EEFEEF8-6090-474B-8663-B5542EF799E7}" srcOrd="0" destOrd="0" presId="urn:microsoft.com/office/officeart/2005/8/layout/orgChart1"/>
    <dgm:cxn modelId="{7B438C06-82A3-F742-A90D-EFC71526265A}" type="presOf" srcId="{BC97F7D8-5F1E-4E2F-A9E5-21B2189C6FBF}" destId="{8C7FA9D2-639D-4B2D-B38E-469CF6802654}" srcOrd="0"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1683A1B0-02C5-0741-BC96-5DC02BE6C26F}" type="presOf" srcId="{7B14765E-FF6B-4D3C-A8A2-30D0689CCA40}" destId="{35D3427F-C84D-4B0F-8EF8-6444EFD54D27}" srcOrd="1" destOrd="0" presId="urn:microsoft.com/office/officeart/2005/8/layout/orgChart1"/>
    <dgm:cxn modelId="{977F6F0D-F23F-C049-B565-0708EE343AFF}" type="presOf" srcId="{8D8DA97E-A2E0-4479-91D6-59FA842AE956}" destId="{3998C496-CED5-4A4D-BEB9-469B460721CD}" srcOrd="0" destOrd="0" presId="urn:microsoft.com/office/officeart/2005/8/layout/orgChart1"/>
    <dgm:cxn modelId="{2F06A5BB-4AD5-4ED2-9CA9-9FC00B9FC8C6}" srcId="{26F54C6C-22D2-4AC8-854B-1E5AA108D852}" destId="{860B9FC7-3A1C-4826-A3AD-9D3EF37538A0}" srcOrd="0" destOrd="0" parTransId="{7C47D0E1-54B5-437C-B873-F4DE6E899D85}" sibTransId="{54260EAC-1475-40AF-B94A-965FD6478CE0}"/>
    <dgm:cxn modelId="{A876E0A4-2B21-2D46-8236-1750EA23B4A1}" type="presOf" srcId="{2A516738-9763-408F-8CA2-A1CC96B3E1F1}" destId="{FC47DFD5-1D7F-48DF-8FA0-82EBFB6835F0}" srcOrd="1" destOrd="0" presId="urn:microsoft.com/office/officeart/2005/8/layout/orgChart1"/>
    <dgm:cxn modelId="{3399EDA4-F933-9645-BC43-95DF96F50AB9}" type="presOf" srcId="{E889037C-A3D3-4D8D-AB53-0DD043C5A0FF}" destId="{A2323E5C-B085-4496-A9FB-D508FA0E0D4D}" srcOrd="0"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8E96314E-8CD3-7A4D-9CEA-F071E368D239}" type="presOf" srcId="{860B9FC7-3A1C-4826-A3AD-9D3EF37538A0}" destId="{842237A6-422D-4E0A-965E-C03B0CBA2415}" srcOrd="0" destOrd="0" presId="urn:microsoft.com/office/officeart/2005/8/layout/orgChart1"/>
    <dgm:cxn modelId="{29CB699A-B719-4423-9157-26ED332677C3}" srcId="{CBDB2BAA-719F-4D0C-8B00-A2C6A9EE6641}" destId="{26F54C6C-22D2-4AC8-854B-1E5AA108D852}" srcOrd="1" destOrd="0" parTransId="{81A55F1B-FA87-4C77-9771-833E3113F600}" sibTransId="{C0E20A0B-9CA6-4419-BE95-F8F81DD44C91}"/>
    <dgm:cxn modelId="{F215B4A5-39CC-BA42-8EBF-03B447E2231D}" type="presOf" srcId="{A7E6F5B0-492D-42EB-BB54-1844FB3DFA8A}" destId="{C5C3613B-ACEA-481F-99D8-292A04381F4B}" srcOrd="0" destOrd="0" presId="urn:microsoft.com/office/officeart/2005/8/layout/orgChart1"/>
    <dgm:cxn modelId="{DF631D11-8FCB-4521-9C3E-BC46345A6E61}" srcId="{CBDB2BAA-719F-4D0C-8B00-A2C6A9EE6641}" destId="{E889037C-A3D3-4D8D-AB53-0DD043C5A0FF}" srcOrd="3" destOrd="0" parTransId="{A7E6F5B0-492D-42EB-BB54-1844FB3DFA8A}" sibTransId="{79770E3D-DCDE-497E-A49D-0F1E8D7D3102}"/>
    <dgm:cxn modelId="{B28703DC-7684-C447-AB48-DC87AA2C6230}" type="presOf" srcId="{0B3578B2-2401-44F3-B6A6-9A5842130A69}" destId="{895B8723-5F5C-4397-B195-CD0E638B613F}" srcOrd="0" destOrd="0" presId="urn:microsoft.com/office/officeart/2005/8/layout/orgChart1"/>
    <dgm:cxn modelId="{FBD5E9D3-C975-944D-B865-99A9351AB0BB}" type="presOf" srcId="{CBDB2BAA-719F-4D0C-8B00-A2C6A9EE6641}" destId="{B1C67B47-2B79-465D-BE13-D8967E594A0F}" srcOrd="0" destOrd="0" presId="urn:microsoft.com/office/officeart/2005/8/layout/orgChart1"/>
    <dgm:cxn modelId="{73D3335A-65EE-E641-9D10-78B07C0122B8}" type="presOf" srcId="{36B4D704-4B2A-4364-8AB9-B940815D5AED}" destId="{4C2503C2-7887-4239-9D19-397453C3F813}" srcOrd="0" destOrd="0" presId="urn:microsoft.com/office/officeart/2005/8/layout/orgChart1"/>
    <dgm:cxn modelId="{DA9FEDFF-3BE8-3F43-8504-E3628B9F909D}" type="presOf" srcId="{2412C277-A501-48AC-89DB-AEFD05A118F4}" destId="{32FA4A5A-2731-4168-B962-7561F099DF58}" srcOrd="0" destOrd="0" presId="urn:microsoft.com/office/officeart/2005/8/layout/orgChart1"/>
    <dgm:cxn modelId="{7B50101F-2FD3-4B6C-93B6-626EBB69BC02}" srcId="{CBDB2BAA-719F-4D0C-8B00-A2C6A9EE6641}" destId="{BC97F7D8-5F1E-4E2F-A9E5-21B2189C6FBF}" srcOrd="0" destOrd="0" parTransId="{03523964-EA0D-4F86-97F9-4267106E1032}" sibTransId="{E1AE0831-768F-48C4-9390-A1F3877B4CD3}"/>
    <dgm:cxn modelId="{455C75BA-5841-804A-9A3F-E3F4FF162D2F}" type="presOf" srcId="{9A6E8742-4AA5-4363-847A-365FCB3858C1}" destId="{4AB627A7-9910-4B0C-AC4B-08A53F57C0BC}" srcOrd="0" destOrd="0" presId="urn:microsoft.com/office/officeart/2005/8/layout/orgChart1"/>
    <dgm:cxn modelId="{436799F9-27DD-43BB-A4CD-D7D1D0AC4F8A}" srcId="{6855E587-E01B-48FD-9453-C613788264ED}" destId="{69EAB4E7-311D-4451-8F91-EC543539DA76}" srcOrd="1" destOrd="0" parTransId="{E6210107-0D70-469D-A87A-D89299DD2F9D}" sibTransId="{EDEDAEBC-5AE1-4AB1-BB9A-88A61612142F}"/>
    <dgm:cxn modelId="{F3910F8C-3556-B340-883B-1CAFFDD56D6C}" type="presOf" srcId="{69EAB4E7-311D-4451-8F91-EC543539DA76}" destId="{FDB19206-3A33-46F1-8C39-AE8506DEAEC1}" srcOrd="0" destOrd="0" presId="urn:microsoft.com/office/officeart/2005/8/layout/orgChart1"/>
    <dgm:cxn modelId="{0D3A2DF9-014A-C444-B36E-2AB892B4CB56}" type="presOf" srcId="{A7724503-BF25-4223-B8ED-CBB4AADD7D11}" destId="{F35C0F39-EE8D-46C3-9264-1F741373A945}" srcOrd="0" destOrd="0" presId="urn:microsoft.com/office/officeart/2005/8/layout/orgChart1"/>
    <dgm:cxn modelId="{0703B246-CFF5-F34A-9106-E9A234E81A98}" type="presParOf" srcId="{823D1F9E-25E9-403B-9DA1-565650FDE5BD}" destId="{325E35BC-FAE5-4956-BEC4-51E9CF7FE7C1}" srcOrd="0" destOrd="0" presId="urn:microsoft.com/office/officeart/2005/8/layout/orgChart1"/>
    <dgm:cxn modelId="{28A269B1-805F-3744-B4B6-E93CF4C8193F}" type="presParOf" srcId="{325E35BC-FAE5-4956-BEC4-51E9CF7FE7C1}" destId="{1EE7396A-6748-4020-8311-B3903EF2EF44}" srcOrd="0" destOrd="0" presId="urn:microsoft.com/office/officeart/2005/8/layout/orgChart1"/>
    <dgm:cxn modelId="{75D1C4C4-E23D-654A-86D5-DF2B7A5046EA}" type="presParOf" srcId="{1EE7396A-6748-4020-8311-B3903EF2EF44}" destId="{B1C67B47-2B79-465D-BE13-D8967E594A0F}" srcOrd="0" destOrd="0" presId="urn:microsoft.com/office/officeart/2005/8/layout/orgChart1"/>
    <dgm:cxn modelId="{6BD8C4DF-6D3F-0545-BC04-C952B9AA60C2}" type="presParOf" srcId="{1EE7396A-6748-4020-8311-B3903EF2EF44}" destId="{0BE6572F-1C3B-40FC-BB37-65E42F6B1361}" srcOrd="1" destOrd="0" presId="urn:microsoft.com/office/officeart/2005/8/layout/orgChart1"/>
    <dgm:cxn modelId="{A5E90CE3-BFC6-5B40-8AF5-E66951E3D366}" type="presParOf" srcId="{325E35BC-FAE5-4956-BEC4-51E9CF7FE7C1}" destId="{2C6C7AA4-8428-4066-9468-370ED013983C}" srcOrd="1" destOrd="0" presId="urn:microsoft.com/office/officeart/2005/8/layout/orgChart1"/>
    <dgm:cxn modelId="{F486ABE1-40FA-964F-979F-69AB0EF9D76E}" type="presParOf" srcId="{2C6C7AA4-8428-4066-9468-370ED013983C}" destId="{69200C85-888E-4204-A20F-469F6D89F117}" srcOrd="0" destOrd="0" presId="urn:microsoft.com/office/officeart/2005/8/layout/orgChart1"/>
    <dgm:cxn modelId="{60D89879-9D4E-9C41-A77F-A3D6C31FEBAF}" type="presParOf" srcId="{2C6C7AA4-8428-4066-9468-370ED013983C}" destId="{B863BBD6-37DA-4598-980F-676F42C7E150}" srcOrd="1" destOrd="0" presId="urn:microsoft.com/office/officeart/2005/8/layout/orgChart1"/>
    <dgm:cxn modelId="{368190D0-1EAB-8644-80DF-E12553651528}" type="presParOf" srcId="{B863BBD6-37DA-4598-980F-676F42C7E150}" destId="{4AA4BC3F-661D-414E-AF9E-C3161B20159A}" srcOrd="0" destOrd="0" presId="urn:microsoft.com/office/officeart/2005/8/layout/orgChart1"/>
    <dgm:cxn modelId="{BDA933F8-165E-9F48-8911-5D107E6ECE8F}" type="presParOf" srcId="{4AA4BC3F-661D-414E-AF9E-C3161B20159A}" destId="{8C7FA9D2-639D-4B2D-B38E-469CF6802654}" srcOrd="0" destOrd="0" presId="urn:microsoft.com/office/officeart/2005/8/layout/orgChart1"/>
    <dgm:cxn modelId="{500B9404-864F-FD4E-820A-E1433C52B6B9}" type="presParOf" srcId="{4AA4BC3F-661D-414E-AF9E-C3161B20159A}" destId="{45EE3544-96F2-447D-B32C-89E851E494BD}" srcOrd="1" destOrd="0" presId="urn:microsoft.com/office/officeart/2005/8/layout/orgChart1"/>
    <dgm:cxn modelId="{84D74FED-DBC5-504C-B88B-45C258A1ADC3}" type="presParOf" srcId="{B863BBD6-37DA-4598-980F-676F42C7E150}" destId="{70A7C5EE-270E-4352-8C81-4DC9E893C0A7}" srcOrd="1" destOrd="0" presId="urn:microsoft.com/office/officeart/2005/8/layout/orgChart1"/>
    <dgm:cxn modelId="{AB8607C6-1E45-654F-ADDD-DE45A41A2D3C}" type="presParOf" srcId="{70A7C5EE-270E-4352-8C81-4DC9E893C0A7}" destId="{F01386A2-1E3E-4A92-9667-33A210E3D948}" srcOrd="0" destOrd="0" presId="urn:microsoft.com/office/officeart/2005/8/layout/orgChart1"/>
    <dgm:cxn modelId="{D60B6375-3817-A74D-937C-27AD6263B61F}" type="presParOf" srcId="{70A7C5EE-270E-4352-8C81-4DC9E893C0A7}" destId="{E0879F03-C16D-4F48-8DC4-422863C1A587}" srcOrd="1" destOrd="0" presId="urn:microsoft.com/office/officeart/2005/8/layout/orgChart1"/>
    <dgm:cxn modelId="{0902845B-C4C2-2F41-89C1-0B310F134006}" type="presParOf" srcId="{E0879F03-C16D-4F48-8DC4-422863C1A587}" destId="{FE190624-AFC9-4ECE-9B38-BD501A1A05FB}" srcOrd="0" destOrd="0" presId="urn:microsoft.com/office/officeart/2005/8/layout/orgChart1"/>
    <dgm:cxn modelId="{60B05D2E-C0AB-004F-A7D4-71474AB8E1E5}" type="presParOf" srcId="{FE190624-AFC9-4ECE-9B38-BD501A1A05FB}" destId="{87FE0ACB-78F2-49F9-8257-F4247155DB9F}" srcOrd="0" destOrd="0" presId="urn:microsoft.com/office/officeart/2005/8/layout/orgChart1"/>
    <dgm:cxn modelId="{DD53109A-2DF7-EE43-A052-47BEA26ACBFA}" type="presParOf" srcId="{FE190624-AFC9-4ECE-9B38-BD501A1A05FB}" destId="{705F98E8-4EA2-46B9-9041-38252CC5E1FF}" srcOrd="1" destOrd="0" presId="urn:microsoft.com/office/officeart/2005/8/layout/orgChart1"/>
    <dgm:cxn modelId="{17970A9B-5E9D-6848-B46F-70F88BD0B0DC}" type="presParOf" srcId="{E0879F03-C16D-4F48-8DC4-422863C1A587}" destId="{C8BBC662-1F2B-4D7F-B9B9-83494EF4FBC6}" srcOrd="1" destOrd="0" presId="urn:microsoft.com/office/officeart/2005/8/layout/orgChart1"/>
    <dgm:cxn modelId="{1E317C6B-DFD7-954D-ABCF-142E15DDE92E}" type="presParOf" srcId="{C8BBC662-1F2B-4D7F-B9B9-83494EF4FBC6}" destId="{6C997318-D06E-4260-A2AA-5B56DEC1EC01}" srcOrd="0" destOrd="0" presId="urn:microsoft.com/office/officeart/2005/8/layout/orgChart1"/>
    <dgm:cxn modelId="{91A7F788-7A80-F94E-AF9C-6D0C9E7E67EC}" type="presParOf" srcId="{C8BBC662-1F2B-4D7F-B9B9-83494EF4FBC6}" destId="{864ACB28-9B6B-4ACD-932E-A800EE5A58A5}" srcOrd="1" destOrd="0" presId="urn:microsoft.com/office/officeart/2005/8/layout/orgChart1"/>
    <dgm:cxn modelId="{AB5743F0-47D1-9046-ADE8-3ECC5BEB3177}" type="presParOf" srcId="{864ACB28-9B6B-4ACD-932E-A800EE5A58A5}" destId="{6D2A1DEB-944C-4A99-BE1C-34C3521BBE79}" srcOrd="0" destOrd="0" presId="urn:microsoft.com/office/officeart/2005/8/layout/orgChart1"/>
    <dgm:cxn modelId="{B3CF11CF-A7D6-A14C-BB7E-68B42F4C5573}" type="presParOf" srcId="{6D2A1DEB-944C-4A99-BE1C-34C3521BBE79}" destId="{3998C496-CED5-4A4D-BEB9-469B460721CD}" srcOrd="0" destOrd="0" presId="urn:microsoft.com/office/officeart/2005/8/layout/orgChart1"/>
    <dgm:cxn modelId="{A4626732-D130-4B4B-ABF1-2DC8F422FC0F}" type="presParOf" srcId="{6D2A1DEB-944C-4A99-BE1C-34C3521BBE79}" destId="{D174F96E-F5E0-41C4-AF79-7C066FDEA877}" srcOrd="1" destOrd="0" presId="urn:microsoft.com/office/officeart/2005/8/layout/orgChart1"/>
    <dgm:cxn modelId="{0532EF97-7BAF-A24E-BFA0-DC765CE0644C}" type="presParOf" srcId="{864ACB28-9B6B-4ACD-932E-A800EE5A58A5}" destId="{0E6B36E4-753C-47EF-A000-1420A265B248}" srcOrd="1" destOrd="0" presId="urn:microsoft.com/office/officeart/2005/8/layout/orgChart1"/>
    <dgm:cxn modelId="{7466CB5B-64F9-B44C-8D22-98CDCA5B3D45}" type="presParOf" srcId="{864ACB28-9B6B-4ACD-932E-A800EE5A58A5}" destId="{E4E078B1-1E68-4C4C-9080-C2BFFAD511A5}" srcOrd="2" destOrd="0" presId="urn:microsoft.com/office/officeart/2005/8/layout/orgChart1"/>
    <dgm:cxn modelId="{A00CF6C5-13A7-EA45-9737-46A5569A3184}" type="presParOf" srcId="{C8BBC662-1F2B-4D7F-B9B9-83494EF4FBC6}" destId="{0AB92669-D077-4E07-A53F-D357000BB5D0}" srcOrd="2" destOrd="0" presId="urn:microsoft.com/office/officeart/2005/8/layout/orgChart1"/>
    <dgm:cxn modelId="{9696F6C3-89B3-5944-A27E-5EDB333C6DC5}" type="presParOf" srcId="{C8BBC662-1F2B-4D7F-B9B9-83494EF4FBC6}" destId="{CF18A046-DB8D-4BD0-B3B6-482A5D4C95C6}" srcOrd="3" destOrd="0" presId="urn:microsoft.com/office/officeart/2005/8/layout/orgChart1"/>
    <dgm:cxn modelId="{E92111A0-E207-3444-81B1-E0ACA5C32ACB}" type="presParOf" srcId="{CF18A046-DB8D-4BD0-B3B6-482A5D4C95C6}" destId="{988B7B8F-B10F-4490-9729-02E7FE8C8C3D}" srcOrd="0" destOrd="0" presId="urn:microsoft.com/office/officeart/2005/8/layout/orgChart1"/>
    <dgm:cxn modelId="{F2B138A1-C0DF-5E42-BAFA-CF45ECF33B5C}" type="presParOf" srcId="{988B7B8F-B10F-4490-9729-02E7FE8C8C3D}" destId="{FDB19206-3A33-46F1-8C39-AE8506DEAEC1}" srcOrd="0" destOrd="0" presId="urn:microsoft.com/office/officeart/2005/8/layout/orgChart1"/>
    <dgm:cxn modelId="{62088027-880D-674D-874F-C7701834AA4E}" type="presParOf" srcId="{988B7B8F-B10F-4490-9729-02E7FE8C8C3D}" destId="{8F9D884F-EABA-4C15-BE38-5FE522FDD0C8}" srcOrd="1" destOrd="0" presId="urn:microsoft.com/office/officeart/2005/8/layout/orgChart1"/>
    <dgm:cxn modelId="{FF177EC3-E4FD-BA40-8BC3-20DEBB2CB1B0}" type="presParOf" srcId="{CF18A046-DB8D-4BD0-B3B6-482A5D4C95C6}" destId="{2B03679B-4116-48CF-AC02-FAE1CD0FC475}" srcOrd="1" destOrd="0" presId="urn:microsoft.com/office/officeart/2005/8/layout/orgChart1"/>
    <dgm:cxn modelId="{4E2F2018-B74E-F242-BF28-2D3C6D8FB7CF}" type="presParOf" srcId="{CF18A046-DB8D-4BD0-B3B6-482A5D4C95C6}" destId="{71BA3B2F-D25B-4086-84CA-71ED40C65A38}" srcOrd="2" destOrd="0" presId="urn:microsoft.com/office/officeart/2005/8/layout/orgChart1"/>
    <dgm:cxn modelId="{EFC8E3F5-9887-094E-829C-87EC43F7A873}" type="presParOf" srcId="{E0879F03-C16D-4F48-8DC4-422863C1A587}" destId="{C404EFD2-237B-4EB8-9C14-879E5B5B3AA0}" srcOrd="2" destOrd="0" presId="urn:microsoft.com/office/officeart/2005/8/layout/orgChart1"/>
    <dgm:cxn modelId="{26BA5B27-5837-E546-8075-71F58E13A096}" type="presParOf" srcId="{70A7C5EE-270E-4352-8C81-4DC9E893C0A7}" destId="{4AB627A7-9910-4B0C-AC4B-08A53F57C0BC}" srcOrd="2" destOrd="0" presId="urn:microsoft.com/office/officeart/2005/8/layout/orgChart1"/>
    <dgm:cxn modelId="{890DAD5F-1EA7-5045-BB00-F51C3F2561DC}" type="presParOf" srcId="{70A7C5EE-270E-4352-8C81-4DC9E893C0A7}" destId="{9D7EF4CF-8787-4D09-8FBD-3CB767E5AB45}" srcOrd="3" destOrd="0" presId="urn:microsoft.com/office/officeart/2005/8/layout/orgChart1"/>
    <dgm:cxn modelId="{B30FD587-12CA-324B-862A-094DB6B9C79D}" type="presParOf" srcId="{9D7EF4CF-8787-4D09-8FBD-3CB767E5AB45}" destId="{08BED996-BCC3-4B1F-B53A-77B78B644046}" srcOrd="0" destOrd="0" presId="urn:microsoft.com/office/officeart/2005/8/layout/orgChart1"/>
    <dgm:cxn modelId="{20A50504-9B73-C14C-84C5-6F332041065D}" type="presParOf" srcId="{08BED996-BCC3-4B1F-B53A-77B78B644046}" destId="{F477F4B4-A5F9-4609-8768-1707D104CEDE}" srcOrd="0" destOrd="0" presId="urn:microsoft.com/office/officeart/2005/8/layout/orgChart1"/>
    <dgm:cxn modelId="{4994F54F-D165-E642-B8DD-249BB50B682B}" type="presParOf" srcId="{08BED996-BCC3-4B1F-B53A-77B78B644046}" destId="{FC47DFD5-1D7F-48DF-8FA0-82EBFB6835F0}" srcOrd="1" destOrd="0" presId="urn:microsoft.com/office/officeart/2005/8/layout/orgChart1"/>
    <dgm:cxn modelId="{B434FF70-DF4F-E04A-A3D8-4145CDAF4DFA}" type="presParOf" srcId="{9D7EF4CF-8787-4D09-8FBD-3CB767E5AB45}" destId="{082AE7E2-5996-4AB4-AF94-3C3F47CD8614}" srcOrd="1" destOrd="0" presId="urn:microsoft.com/office/officeart/2005/8/layout/orgChart1"/>
    <dgm:cxn modelId="{B02DF373-163E-7B48-9B6B-00360EB701DE}" type="presParOf" srcId="{082AE7E2-5996-4AB4-AF94-3C3F47CD8614}" destId="{01220EAA-80DC-47E4-8C9F-6657BAEEEE07}" srcOrd="0" destOrd="0" presId="urn:microsoft.com/office/officeart/2005/8/layout/orgChart1"/>
    <dgm:cxn modelId="{D75A25B7-5D7A-394A-A323-AD15AA9F0951}" type="presParOf" srcId="{082AE7E2-5996-4AB4-AF94-3C3F47CD8614}" destId="{1F027A28-2BA0-4BA7-97E3-E41D89FE47A3}" srcOrd="1" destOrd="0" presId="urn:microsoft.com/office/officeart/2005/8/layout/orgChart1"/>
    <dgm:cxn modelId="{994D1027-966C-6445-A4FD-F0AFA6F83F2E}" type="presParOf" srcId="{1F027A28-2BA0-4BA7-97E3-E41D89FE47A3}" destId="{08176987-8ACF-4F92-9DC4-76A232AEB135}" srcOrd="0" destOrd="0" presId="urn:microsoft.com/office/officeart/2005/8/layout/orgChart1"/>
    <dgm:cxn modelId="{60590A50-45E2-4746-B9F0-4C6CDC4A8D66}" type="presParOf" srcId="{08176987-8ACF-4F92-9DC4-76A232AEB135}" destId="{529BA727-1CA4-4416-9D64-B10D43935794}" srcOrd="0" destOrd="0" presId="urn:microsoft.com/office/officeart/2005/8/layout/orgChart1"/>
    <dgm:cxn modelId="{FD93F342-EAC6-4645-AC41-2BB493A78766}" type="presParOf" srcId="{08176987-8ACF-4F92-9DC4-76A232AEB135}" destId="{649CD2F1-F54C-45B6-BD08-01BD209612A7}" srcOrd="1" destOrd="0" presId="urn:microsoft.com/office/officeart/2005/8/layout/orgChart1"/>
    <dgm:cxn modelId="{D337EC0B-9F57-5242-A11E-094F5D9B6C99}" type="presParOf" srcId="{1F027A28-2BA0-4BA7-97E3-E41D89FE47A3}" destId="{308476CF-4478-41ED-B6C1-BC7971E201AC}" srcOrd="1" destOrd="0" presId="urn:microsoft.com/office/officeart/2005/8/layout/orgChart1"/>
    <dgm:cxn modelId="{F9102738-C30B-F843-8BD1-8E86F20786D1}" type="presParOf" srcId="{1F027A28-2BA0-4BA7-97E3-E41D89FE47A3}" destId="{857BD75C-72AD-4846-91DE-D530D89FEB25}" srcOrd="2" destOrd="0" presId="urn:microsoft.com/office/officeart/2005/8/layout/orgChart1"/>
    <dgm:cxn modelId="{502586B9-2338-9A40-A995-E8FAF449EBC9}" type="presParOf" srcId="{082AE7E2-5996-4AB4-AF94-3C3F47CD8614}" destId="{B61D5F0A-1ED1-4C71-82EF-38A20149DF4B}" srcOrd="2" destOrd="0" presId="urn:microsoft.com/office/officeart/2005/8/layout/orgChart1"/>
    <dgm:cxn modelId="{4E5C0D8F-6049-5941-8440-72C7B10FE7BC}" type="presParOf" srcId="{082AE7E2-5996-4AB4-AF94-3C3F47CD8614}" destId="{EAA57F87-3809-4F92-953E-622749163375}" srcOrd="3" destOrd="0" presId="urn:microsoft.com/office/officeart/2005/8/layout/orgChart1"/>
    <dgm:cxn modelId="{E50FCEDA-98C5-EB4A-AE3B-EF02B65C4E29}" type="presParOf" srcId="{EAA57F87-3809-4F92-953E-622749163375}" destId="{52537ACD-4E24-43F4-A43A-ED88C7DBF01E}" srcOrd="0" destOrd="0" presId="urn:microsoft.com/office/officeart/2005/8/layout/orgChart1"/>
    <dgm:cxn modelId="{0DC45D01-C16C-7D4E-9E51-C3852984585B}" type="presParOf" srcId="{52537ACD-4E24-43F4-A43A-ED88C7DBF01E}" destId="{FFE583AC-4819-4792-9EAB-950A78BC27C8}" srcOrd="0" destOrd="0" presId="urn:microsoft.com/office/officeart/2005/8/layout/orgChart1"/>
    <dgm:cxn modelId="{C12244B4-6161-0542-8484-981D067CC0AD}" type="presParOf" srcId="{52537ACD-4E24-43F4-A43A-ED88C7DBF01E}" destId="{35D3427F-C84D-4B0F-8EF8-6444EFD54D27}" srcOrd="1" destOrd="0" presId="urn:microsoft.com/office/officeart/2005/8/layout/orgChart1"/>
    <dgm:cxn modelId="{FEDE38B4-4FAF-1440-A7CB-D414255DBD66}" type="presParOf" srcId="{EAA57F87-3809-4F92-953E-622749163375}" destId="{C9796240-7D44-467F-9230-69C8769462F8}" srcOrd="1" destOrd="0" presId="urn:microsoft.com/office/officeart/2005/8/layout/orgChart1"/>
    <dgm:cxn modelId="{5792735D-528D-A840-BD88-852139F98A0F}" type="presParOf" srcId="{EAA57F87-3809-4F92-953E-622749163375}" destId="{9BC94476-B66E-4AB5-B5BB-8685B4348E56}" srcOrd="2" destOrd="0" presId="urn:microsoft.com/office/officeart/2005/8/layout/orgChart1"/>
    <dgm:cxn modelId="{529A5960-E5D8-8548-89DF-9FE83E2FA764}" type="presParOf" srcId="{9D7EF4CF-8787-4D09-8FBD-3CB767E5AB45}" destId="{21A0016B-CEF1-468A-938D-A46BC4E81164}" srcOrd="2" destOrd="0" presId="urn:microsoft.com/office/officeart/2005/8/layout/orgChart1"/>
    <dgm:cxn modelId="{0D13427B-64EE-DF40-ABFC-790908F78EB4}" type="presParOf" srcId="{B863BBD6-37DA-4598-980F-676F42C7E150}" destId="{F13D2081-90F0-4D3B-BC6D-DB379B0889A6}" srcOrd="2" destOrd="0" presId="urn:microsoft.com/office/officeart/2005/8/layout/orgChart1"/>
    <dgm:cxn modelId="{677D34F0-7215-944C-B56D-C15F72AD7C25}" type="presParOf" srcId="{2C6C7AA4-8428-4066-9468-370ED013983C}" destId="{6EDF1684-3F7F-4070-86FA-2ADD8F058707}" srcOrd="2" destOrd="0" presId="urn:microsoft.com/office/officeart/2005/8/layout/orgChart1"/>
    <dgm:cxn modelId="{A7B9E775-C7A5-7F4F-B478-D538268EAE15}" type="presParOf" srcId="{2C6C7AA4-8428-4066-9468-370ED013983C}" destId="{1BF547F7-22C6-4C89-AD1F-12E70CA0F704}" srcOrd="3" destOrd="0" presId="urn:microsoft.com/office/officeart/2005/8/layout/orgChart1"/>
    <dgm:cxn modelId="{7DC09453-8755-8647-AB8C-72DCA2E2ECFF}" type="presParOf" srcId="{1BF547F7-22C6-4C89-AD1F-12E70CA0F704}" destId="{EDB028DB-6322-438E-9AE6-23DAE1D92B41}" srcOrd="0" destOrd="0" presId="urn:microsoft.com/office/officeart/2005/8/layout/orgChart1"/>
    <dgm:cxn modelId="{23618B28-1D2D-874E-AC76-1BFA8F5C445C}" type="presParOf" srcId="{EDB028DB-6322-438E-9AE6-23DAE1D92B41}" destId="{E3F62503-3C1C-4868-BA0B-CA7895AB5EAF}" srcOrd="0" destOrd="0" presId="urn:microsoft.com/office/officeart/2005/8/layout/orgChart1"/>
    <dgm:cxn modelId="{1E1BF48D-E5ED-B749-8A4A-FDC4889D49B7}" type="presParOf" srcId="{EDB028DB-6322-438E-9AE6-23DAE1D92B41}" destId="{EA2F2394-D6F1-4233-886E-C253FFD40D7E}" srcOrd="1" destOrd="0" presId="urn:microsoft.com/office/officeart/2005/8/layout/orgChart1"/>
    <dgm:cxn modelId="{0FD44B72-E777-B240-81CA-597EB284C09B}" type="presParOf" srcId="{1BF547F7-22C6-4C89-AD1F-12E70CA0F704}" destId="{11D78422-BA30-4FEF-817B-FA5FADF19232}" srcOrd="1" destOrd="0" presId="urn:microsoft.com/office/officeart/2005/8/layout/orgChart1"/>
    <dgm:cxn modelId="{2267D7F9-E53D-8C40-841B-C2DA9F86B697}" type="presParOf" srcId="{11D78422-BA30-4FEF-817B-FA5FADF19232}" destId="{44F78121-67A9-4736-BE52-8C3FFB93F80B}" srcOrd="0" destOrd="0" presId="urn:microsoft.com/office/officeart/2005/8/layout/orgChart1"/>
    <dgm:cxn modelId="{25DAD3D5-DB68-7E4F-9828-3608A9B8B927}" type="presParOf" srcId="{11D78422-BA30-4FEF-817B-FA5FADF19232}" destId="{22FEFE29-2392-4230-A910-15514E829C8D}" srcOrd="1" destOrd="0" presId="urn:microsoft.com/office/officeart/2005/8/layout/orgChart1"/>
    <dgm:cxn modelId="{E2438DF8-59A0-8644-B2B1-BA77CE492FCE}" type="presParOf" srcId="{22FEFE29-2392-4230-A910-15514E829C8D}" destId="{F075753D-D68B-4F42-8BD8-7CAE819B7AE6}" srcOrd="0" destOrd="0" presId="urn:microsoft.com/office/officeart/2005/8/layout/orgChart1"/>
    <dgm:cxn modelId="{A99EDD6C-B471-CF4E-B346-45B36E651232}" type="presParOf" srcId="{F075753D-D68B-4F42-8BD8-7CAE819B7AE6}" destId="{842237A6-422D-4E0A-965E-C03B0CBA2415}" srcOrd="0" destOrd="0" presId="urn:microsoft.com/office/officeart/2005/8/layout/orgChart1"/>
    <dgm:cxn modelId="{D88B6978-A6E8-7C43-8299-590334874C85}" type="presParOf" srcId="{F075753D-D68B-4F42-8BD8-7CAE819B7AE6}" destId="{DF69A084-2D95-43C4-8E6A-E874136CA319}" srcOrd="1" destOrd="0" presId="urn:microsoft.com/office/officeart/2005/8/layout/orgChart1"/>
    <dgm:cxn modelId="{3E684DD6-B6AF-8447-8886-3CC5261A0B11}" type="presParOf" srcId="{22FEFE29-2392-4230-A910-15514E829C8D}" destId="{F21FF688-9D94-4BA5-9797-A1930087F42D}" srcOrd="1" destOrd="0" presId="urn:microsoft.com/office/officeart/2005/8/layout/orgChart1"/>
    <dgm:cxn modelId="{467DA511-D89B-3045-9930-34531FA962E3}" type="presParOf" srcId="{22FEFE29-2392-4230-A910-15514E829C8D}" destId="{42BA5530-B774-4FD3-91A9-DE94BCCD8DB1}" srcOrd="2" destOrd="0" presId="urn:microsoft.com/office/officeart/2005/8/layout/orgChart1"/>
    <dgm:cxn modelId="{D54EDFF8-B5DF-0D47-A690-8CBB1554140A}" type="presParOf" srcId="{11D78422-BA30-4FEF-817B-FA5FADF19232}" destId="{9EEFEEF8-6090-474B-8663-B5542EF799E7}" srcOrd="2" destOrd="0" presId="urn:microsoft.com/office/officeart/2005/8/layout/orgChart1"/>
    <dgm:cxn modelId="{4548088A-EDD3-9B44-8C98-4D712D22E021}" type="presParOf" srcId="{11D78422-BA30-4FEF-817B-FA5FADF19232}" destId="{892AEDCE-074E-40A5-B149-A1A1EDF691B4}" srcOrd="3" destOrd="0" presId="urn:microsoft.com/office/officeart/2005/8/layout/orgChart1"/>
    <dgm:cxn modelId="{53DFC244-A9D1-E342-BB47-C1261DF3E209}" type="presParOf" srcId="{892AEDCE-074E-40A5-B149-A1A1EDF691B4}" destId="{C8CE32BE-4D21-4391-9C3B-58A1EF123D19}" srcOrd="0" destOrd="0" presId="urn:microsoft.com/office/officeart/2005/8/layout/orgChart1"/>
    <dgm:cxn modelId="{C0CDC5F3-5688-2143-8CDA-C0831F16AB6C}" type="presParOf" srcId="{C8CE32BE-4D21-4391-9C3B-58A1EF123D19}" destId="{34B357D4-CB17-44D0-BC5E-A1F404BED0E9}" srcOrd="0" destOrd="0" presId="urn:microsoft.com/office/officeart/2005/8/layout/orgChart1"/>
    <dgm:cxn modelId="{936BC561-55D6-B445-97B7-156ECD9EE257}" type="presParOf" srcId="{C8CE32BE-4D21-4391-9C3B-58A1EF123D19}" destId="{C1AA03E1-E294-4ADE-90E6-C7D7073294A4}" srcOrd="1" destOrd="0" presId="urn:microsoft.com/office/officeart/2005/8/layout/orgChart1"/>
    <dgm:cxn modelId="{2D6F2875-C1C5-BE41-A0C9-395BE55590E2}" type="presParOf" srcId="{892AEDCE-074E-40A5-B149-A1A1EDF691B4}" destId="{610C78A9-F4D1-4F62-B0EA-6AED1BFAAF75}" srcOrd="1" destOrd="0" presId="urn:microsoft.com/office/officeart/2005/8/layout/orgChart1"/>
    <dgm:cxn modelId="{75D32BB9-F477-1A45-825E-1C36E7B0BD0C}" type="presParOf" srcId="{892AEDCE-074E-40A5-B149-A1A1EDF691B4}" destId="{2B06C957-FD32-448F-9500-2D25772E0B92}" srcOrd="2" destOrd="0" presId="urn:microsoft.com/office/officeart/2005/8/layout/orgChart1"/>
    <dgm:cxn modelId="{8B01E823-2099-674F-9033-B297366171D6}" type="presParOf" srcId="{11D78422-BA30-4FEF-817B-FA5FADF19232}" destId="{F35C0F39-EE8D-46C3-9264-1F741373A945}" srcOrd="4" destOrd="0" presId="urn:microsoft.com/office/officeart/2005/8/layout/orgChart1"/>
    <dgm:cxn modelId="{37F514CC-0190-8E47-A6A0-D4DCE53A21AF}" type="presParOf" srcId="{11D78422-BA30-4FEF-817B-FA5FADF19232}" destId="{3B30699A-0155-437A-A825-F74646B527DC}" srcOrd="5" destOrd="0" presId="urn:microsoft.com/office/officeart/2005/8/layout/orgChart1"/>
    <dgm:cxn modelId="{36F5AA85-55BE-714A-B070-095D9DFF0338}" type="presParOf" srcId="{3B30699A-0155-437A-A825-F74646B527DC}" destId="{3E102DB0-92A8-4DAF-8F08-D1B329C5D88D}" srcOrd="0" destOrd="0" presId="urn:microsoft.com/office/officeart/2005/8/layout/orgChart1"/>
    <dgm:cxn modelId="{CBF21D0D-9A2E-E449-BBA9-FB3236342D86}" type="presParOf" srcId="{3E102DB0-92A8-4DAF-8F08-D1B329C5D88D}" destId="{D8363144-0115-429E-8DEA-FC31AE00503E}" srcOrd="0" destOrd="0" presId="urn:microsoft.com/office/officeart/2005/8/layout/orgChart1"/>
    <dgm:cxn modelId="{035C2BED-D634-CA46-9120-D8CEA731F786}" type="presParOf" srcId="{3E102DB0-92A8-4DAF-8F08-D1B329C5D88D}" destId="{8E098698-EFD3-4396-98D6-10BBF2A1FDAB}" srcOrd="1" destOrd="0" presId="urn:microsoft.com/office/officeart/2005/8/layout/orgChart1"/>
    <dgm:cxn modelId="{AB0D8F28-9C06-024C-8185-9ED07EA019B8}" type="presParOf" srcId="{3B30699A-0155-437A-A825-F74646B527DC}" destId="{C0BA356E-B1FD-46AD-BD0F-5778D3AD8121}" srcOrd="1" destOrd="0" presId="urn:microsoft.com/office/officeart/2005/8/layout/orgChart1"/>
    <dgm:cxn modelId="{C0C4D413-E090-E14A-96F8-42F0796344E6}" type="presParOf" srcId="{3B30699A-0155-437A-A825-F74646B527DC}" destId="{85059990-18F8-4EBE-9A1B-6BF1E848D11D}" srcOrd="2" destOrd="0" presId="urn:microsoft.com/office/officeart/2005/8/layout/orgChart1"/>
    <dgm:cxn modelId="{9F2C1C19-C238-F644-BA80-D02E1EAD2A5F}" type="presParOf" srcId="{11D78422-BA30-4FEF-817B-FA5FADF19232}" destId="{8020D335-5F6A-4D98-950A-40D8390CA929}" srcOrd="6" destOrd="0" presId="urn:microsoft.com/office/officeart/2005/8/layout/orgChart1"/>
    <dgm:cxn modelId="{C6DB04FC-0052-424E-B0DD-B4C9D6C32C36}" type="presParOf" srcId="{11D78422-BA30-4FEF-817B-FA5FADF19232}" destId="{8262442A-7CD7-41F0-8C43-7FE6D5AE1DD6}" srcOrd="7" destOrd="0" presId="urn:microsoft.com/office/officeart/2005/8/layout/orgChart1"/>
    <dgm:cxn modelId="{525DE219-0987-1148-8266-031D6F496731}" type="presParOf" srcId="{8262442A-7CD7-41F0-8C43-7FE6D5AE1DD6}" destId="{7E5F2D4C-7BA0-43E3-B4F0-ED5EFB5B24A2}" srcOrd="0" destOrd="0" presId="urn:microsoft.com/office/officeart/2005/8/layout/orgChart1"/>
    <dgm:cxn modelId="{E4EC1C93-A68F-6C45-8118-3DAA3310A84A}" type="presParOf" srcId="{7E5F2D4C-7BA0-43E3-B4F0-ED5EFB5B24A2}" destId="{FAB9C136-28D8-469E-B782-C9BA2A21CE49}" srcOrd="0" destOrd="0" presId="urn:microsoft.com/office/officeart/2005/8/layout/orgChart1"/>
    <dgm:cxn modelId="{47AF1E5B-E259-0C43-BD0C-223AB4BDC871}" type="presParOf" srcId="{7E5F2D4C-7BA0-43E3-B4F0-ED5EFB5B24A2}" destId="{7338DCEF-EC7A-4DC1-B92B-62936F979CE4}" srcOrd="1" destOrd="0" presId="urn:microsoft.com/office/officeart/2005/8/layout/orgChart1"/>
    <dgm:cxn modelId="{DA0A4544-FF76-B34C-A544-603767019B01}" type="presParOf" srcId="{8262442A-7CD7-41F0-8C43-7FE6D5AE1DD6}" destId="{F9FD9AB0-A5B5-48F8-9FB3-B9A885AA4721}" srcOrd="1" destOrd="0" presId="urn:microsoft.com/office/officeart/2005/8/layout/orgChart1"/>
    <dgm:cxn modelId="{36EDDA5F-F011-1F47-9C36-AB7A81584121}" type="presParOf" srcId="{8262442A-7CD7-41F0-8C43-7FE6D5AE1DD6}" destId="{7747BC19-B204-47B8-9097-8C1F2DF50170}" srcOrd="2" destOrd="0" presId="urn:microsoft.com/office/officeart/2005/8/layout/orgChart1"/>
    <dgm:cxn modelId="{AD9C3A7F-47C3-ED4F-BED3-2889E35BD00A}" type="presParOf" srcId="{1BF547F7-22C6-4C89-AD1F-12E70CA0F704}" destId="{D55A1F41-94A3-44EF-8D81-C77D42CEF1A4}" srcOrd="2" destOrd="0" presId="urn:microsoft.com/office/officeart/2005/8/layout/orgChart1"/>
    <dgm:cxn modelId="{DB2B1D37-9656-FC41-8D68-7EC2D3F848CC}" type="presParOf" srcId="{2C6C7AA4-8428-4066-9468-370ED013983C}" destId="{BAF5D6AC-5824-458C-9C60-7C804E4FA151}" srcOrd="4" destOrd="0" presId="urn:microsoft.com/office/officeart/2005/8/layout/orgChart1"/>
    <dgm:cxn modelId="{012FB063-C518-1847-8B35-523923D05E60}" type="presParOf" srcId="{2C6C7AA4-8428-4066-9468-370ED013983C}" destId="{B8F65AA7-B2A1-4F5A-9AAF-878A83405DCB}" srcOrd="5" destOrd="0" presId="urn:microsoft.com/office/officeart/2005/8/layout/orgChart1"/>
    <dgm:cxn modelId="{5AD88BF8-7EB5-154D-B2B5-A7D13396E87F}" type="presParOf" srcId="{B8F65AA7-B2A1-4F5A-9AAF-878A83405DCB}" destId="{B90A2C51-B11B-41EE-AD2E-0458565C72C9}" srcOrd="0" destOrd="0" presId="urn:microsoft.com/office/officeart/2005/8/layout/orgChart1"/>
    <dgm:cxn modelId="{3FC4A16E-60B2-9A4F-A71A-8E204D01E8AF}" type="presParOf" srcId="{B90A2C51-B11B-41EE-AD2E-0458565C72C9}" destId="{32FA4A5A-2731-4168-B962-7561F099DF58}" srcOrd="0" destOrd="0" presId="urn:microsoft.com/office/officeart/2005/8/layout/orgChart1"/>
    <dgm:cxn modelId="{B5B3FC2A-09E5-A04A-9E07-AD729B7FDB98}" type="presParOf" srcId="{B90A2C51-B11B-41EE-AD2E-0458565C72C9}" destId="{DD9CD260-2D57-48CF-82CA-31196DFEF9DF}" srcOrd="1" destOrd="0" presId="urn:microsoft.com/office/officeart/2005/8/layout/orgChart1"/>
    <dgm:cxn modelId="{77F11FF8-1873-1849-9186-1AA0ADC7C08D}" type="presParOf" srcId="{B8F65AA7-B2A1-4F5A-9AAF-878A83405DCB}" destId="{C510645C-619C-4067-A679-FBF33F10F1B3}" srcOrd="1" destOrd="0" presId="urn:microsoft.com/office/officeart/2005/8/layout/orgChart1"/>
    <dgm:cxn modelId="{20FEFDEF-33CE-2F45-B56C-BBF8831AC902}" type="presParOf" srcId="{B8F65AA7-B2A1-4F5A-9AAF-878A83405DCB}" destId="{00E0B568-7C35-4DDC-9273-C57BCFCF3ADF}" srcOrd="2" destOrd="0" presId="urn:microsoft.com/office/officeart/2005/8/layout/orgChart1"/>
    <dgm:cxn modelId="{BCC432EB-10FE-DC44-96B0-93DC4586BF86}" type="presParOf" srcId="{2C6C7AA4-8428-4066-9468-370ED013983C}" destId="{C5C3613B-ACEA-481F-99D8-292A04381F4B}" srcOrd="6" destOrd="0" presId="urn:microsoft.com/office/officeart/2005/8/layout/orgChart1"/>
    <dgm:cxn modelId="{B3092FEF-4648-3143-A140-5AAEB1AE54F7}" type="presParOf" srcId="{2C6C7AA4-8428-4066-9468-370ED013983C}" destId="{A2DA0327-4607-499E-88A2-4E79B62DAB2E}" srcOrd="7" destOrd="0" presId="urn:microsoft.com/office/officeart/2005/8/layout/orgChart1"/>
    <dgm:cxn modelId="{51959705-DB28-8540-AC17-A6DA9A090E2E}" type="presParOf" srcId="{A2DA0327-4607-499E-88A2-4E79B62DAB2E}" destId="{F2C309BF-1B75-4461-89A1-23BCCBE5BA4F}" srcOrd="0" destOrd="0" presId="urn:microsoft.com/office/officeart/2005/8/layout/orgChart1"/>
    <dgm:cxn modelId="{BFCB0928-FD1D-8C42-8792-951C17314CDE}" type="presParOf" srcId="{F2C309BF-1B75-4461-89A1-23BCCBE5BA4F}" destId="{A2323E5C-B085-4496-A9FB-D508FA0E0D4D}" srcOrd="0" destOrd="0" presId="urn:microsoft.com/office/officeart/2005/8/layout/orgChart1"/>
    <dgm:cxn modelId="{A89F47A2-BF8F-4D4F-A932-2456030B0974}" type="presParOf" srcId="{F2C309BF-1B75-4461-89A1-23BCCBE5BA4F}" destId="{96E02A3D-C2E6-4291-AABA-7559B22EE74C}" srcOrd="1" destOrd="0" presId="urn:microsoft.com/office/officeart/2005/8/layout/orgChart1"/>
    <dgm:cxn modelId="{0B0ED4B2-AECB-B948-9473-A6B95D423DA3}" type="presParOf" srcId="{A2DA0327-4607-499E-88A2-4E79B62DAB2E}" destId="{5CFF3290-BC10-4742-AA24-0D5646146B6F}" srcOrd="1" destOrd="0" presId="urn:microsoft.com/office/officeart/2005/8/layout/orgChart1"/>
    <dgm:cxn modelId="{DA108A22-9832-DD4C-ADC8-D9BE200FAFF8}" type="presParOf" srcId="{A2DA0327-4607-499E-88A2-4E79B62DAB2E}" destId="{71E77878-B380-4D21-845F-D63B96BCF8B2}" srcOrd="2" destOrd="0" presId="urn:microsoft.com/office/officeart/2005/8/layout/orgChart1"/>
    <dgm:cxn modelId="{529E84B1-EA97-084A-A90C-F4465D9F91D3}" type="presParOf" srcId="{2C6C7AA4-8428-4066-9468-370ED013983C}" destId="{4C2503C2-7887-4239-9D19-397453C3F813}" srcOrd="8" destOrd="0" presId="urn:microsoft.com/office/officeart/2005/8/layout/orgChart1"/>
    <dgm:cxn modelId="{65CD97ED-A668-9245-9545-0A9693BA3E48}" type="presParOf" srcId="{2C6C7AA4-8428-4066-9468-370ED013983C}" destId="{F04031B7-E201-4543-ACE9-6B903000E08B}" srcOrd="9" destOrd="0" presId="urn:microsoft.com/office/officeart/2005/8/layout/orgChart1"/>
    <dgm:cxn modelId="{0C47D530-5157-7C47-8A88-DFB7728AA8CD}" type="presParOf" srcId="{F04031B7-E201-4543-ACE9-6B903000E08B}" destId="{9DF7DF06-AF1D-42F2-BB6E-6B3A0B852E8A}" srcOrd="0" destOrd="0" presId="urn:microsoft.com/office/officeart/2005/8/layout/orgChart1"/>
    <dgm:cxn modelId="{8735FA46-6D42-A145-A7DA-4BA035AEC2CA}" type="presParOf" srcId="{9DF7DF06-AF1D-42F2-BB6E-6B3A0B852E8A}" destId="{895B8723-5F5C-4397-B195-CD0E638B613F}" srcOrd="0" destOrd="0" presId="urn:microsoft.com/office/officeart/2005/8/layout/orgChart1"/>
    <dgm:cxn modelId="{CD705DEA-806F-784A-AD3A-DD5BFBAA6C39}" type="presParOf" srcId="{9DF7DF06-AF1D-42F2-BB6E-6B3A0B852E8A}" destId="{A29E2C14-AD09-44D7-8BFC-BE88A0876AAD}" srcOrd="1" destOrd="0" presId="urn:microsoft.com/office/officeart/2005/8/layout/orgChart1"/>
    <dgm:cxn modelId="{FBAE0AD1-AA48-9741-9A68-578E37D17AB5}" type="presParOf" srcId="{F04031B7-E201-4543-ACE9-6B903000E08B}" destId="{21667ACD-88C9-4F74-BA3A-8CC5D9A850CF}" srcOrd="1" destOrd="0" presId="urn:microsoft.com/office/officeart/2005/8/layout/orgChart1"/>
    <dgm:cxn modelId="{CA2B4F36-3BC9-4244-A49A-130DABD52ADB}" type="presParOf" srcId="{F04031B7-E201-4543-ACE9-6B903000E08B}" destId="{F9932099-6414-4650-A4BF-6A8B38CDBD19}" srcOrd="2" destOrd="0" presId="urn:microsoft.com/office/officeart/2005/8/layout/orgChart1"/>
    <dgm:cxn modelId="{54D775F0-11A2-874C-8C34-934D366FD4C3}"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2CA919-18A7-4574-8F91-7AAFEA3BA7E0}" type="doc">
      <dgm:prSet loTypeId="urn:microsoft.com/office/officeart/2005/8/layout/hList2#1" loCatId="list" qsTypeId="urn:microsoft.com/office/officeart/2005/8/quickstyle/simple1" qsCatId="simple" csTypeId="urn:microsoft.com/office/officeart/2005/8/colors/accent2_5" csCatId="accent2" phldr="1"/>
      <dgm:spPr/>
      <dgm:t>
        <a:bodyPr/>
        <a:lstStyle/>
        <a:p>
          <a:endParaRPr lang="tr-TR"/>
        </a:p>
      </dgm:t>
    </dgm:pt>
    <dgm:pt modelId="{0CD718A9-7957-41E0-A278-DB5D675D6202}">
      <dgm:prSet phldrT="[Metin]" custT="1"/>
      <dgm:spPr/>
      <dgm:t>
        <a:bodyPr/>
        <a:lstStyle/>
        <a:p>
          <a:r>
            <a:rPr lang="tr-TR" sz="2000" dirty="0" smtClean="0">
              <a:solidFill>
                <a:srgbClr val="FF0000"/>
              </a:solidFill>
              <a:latin typeface="Arial" panose="020B0604020202020204" pitchFamily="34" charset="0"/>
              <a:cs typeface="Arial" panose="020B0604020202020204" pitchFamily="34" charset="0"/>
            </a:rPr>
            <a:t>İstihdam</a:t>
          </a:r>
          <a:endParaRPr lang="tr-TR" sz="2000" dirty="0">
            <a:solidFill>
              <a:srgbClr val="FF0000"/>
            </a:solidFill>
            <a:latin typeface="Arial" panose="020B0604020202020204" pitchFamily="34" charset="0"/>
            <a:cs typeface="Arial" panose="020B0604020202020204" pitchFamily="34" charset="0"/>
          </a:endParaRPr>
        </a:p>
      </dgm:t>
    </dgm:pt>
    <dgm:pt modelId="{CEFF5E7B-12B6-4CFA-8E5C-554A3FD42924}" type="parTrans" cxnId="{059C0E58-4753-40FE-B0F0-B144625529E9}">
      <dgm:prSet/>
      <dgm:spPr/>
      <dgm:t>
        <a:bodyPr/>
        <a:lstStyle/>
        <a:p>
          <a:endParaRPr lang="tr-TR"/>
        </a:p>
      </dgm:t>
    </dgm:pt>
    <dgm:pt modelId="{C1FF0C1D-2E47-4685-9466-F125EF45490F}" type="sibTrans" cxnId="{059C0E58-4753-40FE-B0F0-B144625529E9}">
      <dgm:prSet/>
      <dgm:spPr/>
      <dgm:t>
        <a:bodyPr/>
        <a:lstStyle/>
        <a:p>
          <a:endParaRPr lang="tr-TR"/>
        </a:p>
      </dgm:t>
    </dgm:pt>
    <dgm:pt modelId="{8D6B5B90-F7A8-4574-B0C3-58E6DF2A048A}">
      <dgm:prSet phldrT="[Metin]" custT="1"/>
      <dgm:spPr/>
      <dgm:t>
        <a:bodyPr/>
        <a:lstStyle/>
        <a:p>
          <a:r>
            <a:rPr lang="tr-TR" sz="1500" dirty="0" smtClean="0">
              <a:latin typeface="Calibri" panose="020F0502020204030204" pitchFamily="34" charset="0"/>
            </a:rPr>
            <a:t>İnsana Yaraşır İşin Desteklenmesi</a:t>
          </a:r>
          <a:endParaRPr lang="tr-TR" sz="1500" dirty="0">
            <a:latin typeface="Calibri" panose="020F0502020204030204" pitchFamily="34" charset="0"/>
          </a:endParaRPr>
        </a:p>
      </dgm:t>
    </dgm:pt>
    <dgm:pt modelId="{B50A86A6-9CED-492A-874E-59F7B39DF700}" type="parTrans" cxnId="{F6DFDBD8-DFF0-4BD0-B086-E2477C07D59C}">
      <dgm:prSet/>
      <dgm:spPr/>
      <dgm:t>
        <a:bodyPr/>
        <a:lstStyle/>
        <a:p>
          <a:endParaRPr lang="tr-TR"/>
        </a:p>
      </dgm:t>
    </dgm:pt>
    <dgm:pt modelId="{0984F06F-D65D-41BB-9358-350E8DB5CBD4}" type="sibTrans" cxnId="{F6DFDBD8-DFF0-4BD0-B086-E2477C07D59C}">
      <dgm:prSet/>
      <dgm:spPr/>
      <dgm:t>
        <a:bodyPr/>
        <a:lstStyle/>
        <a:p>
          <a:endParaRPr lang="tr-TR"/>
        </a:p>
      </dgm:t>
    </dgm:pt>
    <dgm:pt modelId="{0E8451A7-F96F-4862-848F-17FA7AFFD6B2}">
      <dgm:prSet phldrT="[Metin]" custT="1"/>
      <dgm:spPr/>
      <dgm:t>
        <a:bodyPr/>
        <a:lstStyle/>
        <a:p>
          <a:r>
            <a:rPr lang="tr-TR" sz="2000" dirty="0" smtClean="0">
              <a:solidFill>
                <a:srgbClr val="FF0000"/>
              </a:solidFill>
              <a:latin typeface="Arial" panose="020B0604020202020204" pitchFamily="34" charset="0"/>
              <a:cs typeface="Arial" panose="020B0604020202020204" pitchFamily="34" charset="0"/>
            </a:rPr>
            <a:t>Eğitim</a:t>
          </a:r>
          <a:endParaRPr lang="tr-TR" sz="2000" dirty="0">
            <a:solidFill>
              <a:srgbClr val="FF0000"/>
            </a:solidFill>
            <a:latin typeface="Arial" panose="020B0604020202020204" pitchFamily="34" charset="0"/>
            <a:cs typeface="Arial" panose="020B0604020202020204" pitchFamily="34" charset="0"/>
          </a:endParaRPr>
        </a:p>
      </dgm:t>
    </dgm:pt>
    <dgm:pt modelId="{8B4709E9-56BD-4166-9FEE-096C13E959C9}" type="parTrans" cxnId="{80D9A42F-A1CA-43F2-A0E7-626B28D4F0F6}">
      <dgm:prSet/>
      <dgm:spPr/>
      <dgm:t>
        <a:bodyPr/>
        <a:lstStyle/>
        <a:p>
          <a:endParaRPr lang="tr-TR"/>
        </a:p>
      </dgm:t>
    </dgm:pt>
    <dgm:pt modelId="{9503E1B8-0BB2-47E4-AC4C-25DF3154B439}" type="sibTrans" cxnId="{80D9A42F-A1CA-43F2-A0E7-626B28D4F0F6}">
      <dgm:prSet/>
      <dgm:spPr/>
      <dgm:t>
        <a:bodyPr/>
        <a:lstStyle/>
        <a:p>
          <a:endParaRPr lang="tr-TR"/>
        </a:p>
      </dgm:t>
    </dgm:pt>
    <dgm:pt modelId="{FE55715E-BD9A-4F8B-90D8-6E1FCC5FF951}">
      <dgm:prSet phldrT="[Metin]" custT="1"/>
      <dgm:spPr/>
      <dgm:t>
        <a:bodyPr/>
        <a:lstStyle/>
        <a:p>
          <a:r>
            <a:rPr lang="tr-TR" sz="1500" dirty="0" smtClean="0">
              <a:latin typeface="Calibri" panose="020F0502020204030204" pitchFamily="34" charset="0"/>
            </a:rPr>
            <a:t>Eğitim ve Öğretimin Kalitesinin Artırılması</a:t>
          </a:r>
          <a:endParaRPr lang="tr-TR" sz="1500" dirty="0">
            <a:latin typeface="Calibri" panose="020F0502020204030204" pitchFamily="34" charset="0"/>
          </a:endParaRPr>
        </a:p>
      </dgm:t>
    </dgm:pt>
    <dgm:pt modelId="{ED17E4D4-E7B4-45E7-AB58-0F33B360C190}" type="parTrans" cxnId="{949F8BA0-7201-4120-94E6-7B663D994F1F}">
      <dgm:prSet/>
      <dgm:spPr/>
      <dgm:t>
        <a:bodyPr/>
        <a:lstStyle/>
        <a:p>
          <a:endParaRPr lang="tr-TR"/>
        </a:p>
      </dgm:t>
    </dgm:pt>
    <dgm:pt modelId="{DBE643D7-39A2-4B46-90B9-6D1F8CE1B5EF}" type="sibTrans" cxnId="{949F8BA0-7201-4120-94E6-7B663D994F1F}">
      <dgm:prSet/>
      <dgm:spPr/>
      <dgm:t>
        <a:bodyPr/>
        <a:lstStyle/>
        <a:p>
          <a:endParaRPr lang="tr-TR"/>
        </a:p>
      </dgm:t>
    </dgm:pt>
    <dgm:pt modelId="{45308B58-3E60-4ABA-A9B9-1DBB668B5F44}">
      <dgm:prSet custT="1"/>
      <dgm:spPr/>
      <dgm:t>
        <a:bodyPr/>
        <a:lstStyle/>
        <a:p>
          <a:r>
            <a:rPr lang="tr-TR" sz="1500" dirty="0" smtClean="0">
              <a:latin typeface="Calibri" panose="020F0502020204030204" pitchFamily="34" charset="0"/>
            </a:rPr>
            <a:t>Sosyal İçerme Konusunda Kapasite Gelişimi</a:t>
          </a:r>
          <a:endParaRPr lang="tr-TR" sz="1500" dirty="0">
            <a:latin typeface="Calibri" panose="020F0502020204030204" pitchFamily="34" charset="0"/>
          </a:endParaRPr>
        </a:p>
      </dgm:t>
    </dgm:pt>
    <dgm:pt modelId="{B30FF392-9AF6-4128-B526-7C357A14FD33}" type="parTrans" cxnId="{FFA2E5BD-7250-4424-8AFA-B47FA64B1C0A}">
      <dgm:prSet/>
      <dgm:spPr/>
      <dgm:t>
        <a:bodyPr/>
        <a:lstStyle/>
        <a:p>
          <a:endParaRPr lang="tr-TR"/>
        </a:p>
      </dgm:t>
    </dgm:pt>
    <dgm:pt modelId="{6B6BD5B0-E9A7-4E48-AB72-DEA0A7E3AD4E}" type="sibTrans" cxnId="{FFA2E5BD-7250-4424-8AFA-B47FA64B1C0A}">
      <dgm:prSet/>
      <dgm:spPr/>
      <dgm:t>
        <a:bodyPr/>
        <a:lstStyle/>
        <a:p>
          <a:endParaRPr lang="tr-TR"/>
        </a:p>
      </dgm:t>
    </dgm:pt>
    <dgm:pt modelId="{55D2F0C8-44F8-4528-A0C2-D002ECE5AA3D}">
      <dgm:prSet phldrT="[Metin]" custT="1"/>
      <dgm:spPr/>
      <dgm:t>
        <a:bodyPr/>
        <a:lstStyle/>
        <a:p>
          <a:r>
            <a:rPr lang="tr-TR" sz="2000" smtClean="0">
              <a:solidFill>
                <a:srgbClr val="FF0000"/>
              </a:solidFill>
              <a:latin typeface="Arial" panose="020B0604020202020204" pitchFamily="34" charset="0"/>
              <a:cs typeface="Arial" panose="020B0604020202020204" pitchFamily="34" charset="0"/>
            </a:rPr>
            <a:t>Sosyal Politikalar ve İçerme</a:t>
          </a:r>
          <a:endParaRPr lang="tr-TR" sz="2000" dirty="0">
            <a:solidFill>
              <a:srgbClr val="FF0000"/>
            </a:solidFill>
            <a:latin typeface="Arial" panose="020B0604020202020204" pitchFamily="34" charset="0"/>
            <a:cs typeface="Arial" panose="020B0604020202020204" pitchFamily="34" charset="0"/>
          </a:endParaRPr>
        </a:p>
      </dgm:t>
    </dgm:pt>
    <dgm:pt modelId="{72D35FDC-5205-486D-B0C6-9C6A84364581}" type="sibTrans" cxnId="{F31FD4E7-1CA1-42B4-A051-1E2048D61B48}">
      <dgm:prSet/>
      <dgm:spPr/>
      <dgm:t>
        <a:bodyPr/>
        <a:lstStyle/>
        <a:p>
          <a:endParaRPr lang="tr-TR"/>
        </a:p>
      </dgm:t>
    </dgm:pt>
    <dgm:pt modelId="{5F51027A-A86C-4DA1-923B-35EBAD9DC371}" type="parTrans" cxnId="{F31FD4E7-1CA1-42B4-A051-1E2048D61B48}">
      <dgm:prSet/>
      <dgm:spPr/>
      <dgm:t>
        <a:bodyPr/>
        <a:lstStyle/>
        <a:p>
          <a:endParaRPr lang="tr-TR"/>
        </a:p>
      </dgm:t>
    </dgm:pt>
    <dgm:pt modelId="{FE0AEE19-DCA0-4F0B-AAE9-661AD16BDA85}">
      <dgm:prSet phldrT="[Metin]" custT="1"/>
      <dgm:spPr/>
      <dgm:t>
        <a:bodyPr/>
        <a:lstStyle/>
        <a:p>
          <a:r>
            <a:rPr lang="tr-TR" sz="1500" dirty="0" smtClean="0">
              <a:latin typeface="Calibri" panose="020F0502020204030204" pitchFamily="34" charset="0"/>
            </a:rPr>
            <a:t>İstihdam ve İstihdam Edilebilirliğin Desteklenmesi</a:t>
          </a:r>
          <a:endParaRPr lang="tr-TR" sz="1500" dirty="0">
            <a:latin typeface="Calibri" panose="020F0502020204030204" pitchFamily="34" charset="0"/>
          </a:endParaRPr>
        </a:p>
      </dgm:t>
    </dgm:pt>
    <dgm:pt modelId="{ADC8013E-948B-48B9-B7C6-3B55D347E2CF}" type="parTrans" cxnId="{66E712E4-232F-4593-8099-F067DDEC60A0}">
      <dgm:prSet/>
      <dgm:spPr/>
      <dgm:t>
        <a:bodyPr/>
        <a:lstStyle/>
        <a:p>
          <a:endParaRPr lang="tr-TR"/>
        </a:p>
      </dgm:t>
    </dgm:pt>
    <dgm:pt modelId="{411FC89B-CA06-433C-B9DE-8AEEB6C040D9}" type="sibTrans" cxnId="{66E712E4-232F-4593-8099-F067DDEC60A0}">
      <dgm:prSet/>
      <dgm:spPr/>
      <dgm:t>
        <a:bodyPr/>
        <a:lstStyle/>
        <a:p>
          <a:endParaRPr lang="tr-TR"/>
        </a:p>
      </dgm:t>
    </dgm:pt>
    <dgm:pt modelId="{CEE6BB37-E6D5-4A8B-A88C-17D060E42A49}">
      <dgm:prSet phldrT="[Metin]" custT="1"/>
      <dgm:spPr/>
      <dgm:t>
        <a:bodyPr/>
        <a:lstStyle/>
        <a:p>
          <a:endParaRPr lang="tr-TR" sz="1300" dirty="0"/>
        </a:p>
      </dgm:t>
    </dgm:pt>
    <dgm:pt modelId="{069C4545-BCBA-45E9-97E3-C7AFDFD84CAE}" type="parTrans" cxnId="{92CC94EB-A9AA-4E1F-A5ED-FC872B5F69D1}">
      <dgm:prSet/>
      <dgm:spPr/>
      <dgm:t>
        <a:bodyPr/>
        <a:lstStyle/>
        <a:p>
          <a:endParaRPr lang="tr-TR"/>
        </a:p>
      </dgm:t>
    </dgm:pt>
    <dgm:pt modelId="{9381D45E-46AC-4725-88B9-93A1137AE04A}" type="sibTrans" cxnId="{92CC94EB-A9AA-4E1F-A5ED-FC872B5F69D1}">
      <dgm:prSet/>
      <dgm:spPr/>
      <dgm:t>
        <a:bodyPr/>
        <a:lstStyle/>
        <a:p>
          <a:endParaRPr lang="tr-TR"/>
        </a:p>
      </dgm:t>
    </dgm:pt>
    <dgm:pt modelId="{05345C90-7607-4C84-A671-EA373E0CEED8}">
      <dgm:prSet phldrT="[Metin]" custT="1"/>
      <dgm:spPr/>
      <dgm:t>
        <a:bodyPr/>
        <a:lstStyle/>
        <a:p>
          <a:endParaRPr lang="tr-TR" sz="1300" dirty="0"/>
        </a:p>
      </dgm:t>
    </dgm:pt>
    <dgm:pt modelId="{D94154A6-7DD0-4356-9CB7-BB21F6336794}" type="parTrans" cxnId="{983F3E56-B6A2-4E21-A38F-3E3182209C70}">
      <dgm:prSet/>
      <dgm:spPr/>
      <dgm:t>
        <a:bodyPr/>
        <a:lstStyle/>
        <a:p>
          <a:endParaRPr lang="tr-TR"/>
        </a:p>
      </dgm:t>
    </dgm:pt>
    <dgm:pt modelId="{B9212864-8254-471A-9C9F-E9B394E580A7}" type="sibTrans" cxnId="{983F3E56-B6A2-4E21-A38F-3E3182209C70}">
      <dgm:prSet/>
      <dgm:spPr/>
      <dgm:t>
        <a:bodyPr/>
        <a:lstStyle/>
        <a:p>
          <a:endParaRPr lang="tr-TR"/>
        </a:p>
      </dgm:t>
    </dgm:pt>
    <dgm:pt modelId="{02A11BE5-B376-4805-B820-2F17F553553E}">
      <dgm:prSet phldrT="[Metin]" custT="1"/>
      <dgm:spPr/>
      <dgm:t>
        <a:bodyPr/>
        <a:lstStyle/>
        <a:p>
          <a:r>
            <a:rPr lang="tr-TR" sz="1500" dirty="0" smtClean="0">
              <a:latin typeface="Calibri" panose="020F0502020204030204" pitchFamily="34" charset="0"/>
            </a:rPr>
            <a:t>Eğitime Devamın ve Eğitim Becerilerinin Artırılması</a:t>
          </a:r>
          <a:endParaRPr lang="tr-TR" sz="1500" dirty="0">
            <a:latin typeface="Calibri" panose="020F0502020204030204" pitchFamily="34" charset="0"/>
          </a:endParaRPr>
        </a:p>
      </dgm:t>
    </dgm:pt>
    <dgm:pt modelId="{BA801018-68AC-4603-94E4-D4558FA3CA62}" type="parTrans" cxnId="{E96BC7C3-2AB7-47BC-8003-8DCEBD3D983B}">
      <dgm:prSet/>
      <dgm:spPr/>
      <dgm:t>
        <a:bodyPr/>
        <a:lstStyle/>
        <a:p>
          <a:endParaRPr lang="tr-TR"/>
        </a:p>
      </dgm:t>
    </dgm:pt>
    <dgm:pt modelId="{44F35C82-F571-482D-8E4C-D89A8502C81B}" type="sibTrans" cxnId="{E96BC7C3-2AB7-47BC-8003-8DCEBD3D983B}">
      <dgm:prSet/>
      <dgm:spPr/>
      <dgm:t>
        <a:bodyPr/>
        <a:lstStyle/>
        <a:p>
          <a:endParaRPr lang="tr-TR"/>
        </a:p>
      </dgm:t>
    </dgm:pt>
    <dgm:pt modelId="{87E45227-0F7B-4CB3-B3FA-AECFB75F9222}">
      <dgm:prSet phldrT="[Metin]" custT="1"/>
      <dgm:spPr/>
      <dgm:t>
        <a:bodyPr/>
        <a:lstStyle/>
        <a:p>
          <a:endParaRPr lang="tr-TR" sz="1400" dirty="0"/>
        </a:p>
      </dgm:t>
    </dgm:pt>
    <dgm:pt modelId="{2B51067A-A2DE-42FD-9188-142D4174535D}" type="parTrans" cxnId="{70EDBB53-520C-4EC8-81AC-E2A37221DBBD}">
      <dgm:prSet/>
      <dgm:spPr/>
      <dgm:t>
        <a:bodyPr/>
        <a:lstStyle/>
        <a:p>
          <a:endParaRPr lang="tr-TR"/>
        </a:p>
      </dgm:t>
    </dgm:pt>
    <dgm:pt modelId="{4E79C2C8-6E26-4833-897A-6DAD7B4CD097}" type="sibTrans" cxnId="{70EDBB53-520C-4EC8-81AC-E2A37221DBBD}">
      <dgm:prSet/>
      <dgm:spPr/>
      <dgm:t>
        <a:bodyPr/>
        <a:lstStyle/>
        <a:p>
          <a:endParaRPr lang="tr-TR"/>
        </a:p>
      </dgm:t>
    </dgm:pt>
    <dgm:pt modelId="{7B89AC0A-E229-4188-97F6-FE9CCFA269A3}">
      <dgm:prSet phldrT="[Metin]" custT="1"/>
      <dgm:spPr/>
      <dgm:t>
        <a:bodyPr/>
        <a:lstStyle/>
        <a:p>
          <a:r>
            <a:rPr lang="tr-TR" sz="1500" dirty="0" smtClean="0">
              <a:latin typeface="Calibri" panose="020F0502020204030204" pitchFamily="34" charset="0"/>
            </a:rPr>
            <a:t>Mesleki Yeterlilik Sisteminin Güçlendirilmesi, Hayat Boyu Öğrenme</a:t>
          </a:r>
          <a:endParaRPr lang="tr-TR" sz="1500" dirty="0">
            <a:latin typeface="Calibri" panose="020F0502020204030204" pitchFamily="34" charset="0"/>
          </a:endParaRPr>
        </a:p>
      </dgm:t>
    </dgm:pt>
    <dgm:pt modelId="{26687B93-8CD4-4F81-B429-8C37F59DD526}" type="parTrans" cxnId="{97FE1A35-0ED0-403A-9094-DEEDD8B7ACBC}">
      <dgm:prSet/>
      <dgm:spPr/>
      <dgm:t>
        <a:bodyPr/>
        <a:lstStyle/>
        <a:p>
          <a:endParaRPr lang="tr-TR"/>
        </a:p>
      </dgm:t>
    </dgm:pt>
    <dgm:pt modelId="{54963D10-5B1E-40C3-8B56-00057638E448}" type="sibTrans" cxnId="{97FE1A35-0ED0-403A-9094-DEEDD8B7ACBC}">
      <dgm:prSet/>
      <dgm:spPr/>
      <dgm:t>
        <a:bodyPr/>
        <a:lstStyle/>
        <a:p>
          <a:endParaRPr lang="tr-TR"/>
        </a:p>
      </dgm:t>
    </dgm:pt>
    <dgm:pt modelId="{CD2F8516-AB7A-437D-B03E-6863CACD874F}">
      <dgm:prSet phldrT="[Metin]" custT="1"/>
      <dgm:spPr/>
      <dgm:t>
        <a:bodyPr/>
        <a:lstStyle/>
        <a:p>
          <a:r>
            <a:rPr lang="tr-TR" sz="1500" dirty="0" smtClean="0">
              <a:latin typeface="Calibri" panose="020F0502020204030204" pitchFamily="34" charset="0"/>
            </a:rPr>
            <a:t>AB Mevzuat ve Politikalarıyla Uyum</a:t>
          </a:r>
          <a:endParaRPr lang="tr-TR" sz="1500" dirty="0">
            <a:latin typeface="Calibri" panose="020F0502020204030204" pitchFamily="34" charset="0"/>
          </a:endParaRPr>
        </a:p>
      </dgm:t>
    </dgm:pt>
    <dgm:pt modelId="{89AA5E4F-A958-4DB3-BB00-305D3590DB71}" type="parTrans" cxnId="{AC447DC4-00D1-4023-ADB4-E2CD098B5AC3}">
      <dgm:prSet/>
      <dgm:spPr/>
      <dgm:t>
        <a:bodyPr/>
        <a:lstStyle/>
        <a:p>
          <a:endParaRPr lang="tr-TR"/>
        </a:p>
      </dgm:t>
    </dgm:pt>
    <dgm:pt modelId="{0D05EE36-D717-40A5-B300-7B848459719B}" type="sibTrans" cxnId="{AC447DC4-00D1-4023-ADB4-E2CD098B5AC3}">
      <dgm:prSet/>
      <dgm:spPr/>
      <dgm:t>
        <a:bodyPr/>
        <a:lstStyle/>
        <a:p>
          <a:endParaRPr lang="tr-TR"/>
        </a:p>
      </dgm:t>
    </dgm:pt>
    <dgm:pt modelId="{CBA6A1C9-1569-4ED9-9A0D-2BAF8D2747B1}">
      <dgm:prSet phldrT="[Metin]" custT="1"/>
      <dgm:spPr/>
      <dgm:t>
        <a:bodyPr/>
        <a:lstStyle/>
        <a:p>
          <a:r>
            <a:rPr lang="tr-TR" sz="1500" dirty="0" smtClean="0">
              <a:latin typeface="Calibri" panose="020F0502020204030204" pitchFamily="34" charset="0"/>
            </a:rPr>
            <a:t>AB Mevzuat ve Politikalarıyla Uyum</a:t>
          </a:r>
          <a:endParaRPr lang="tr-TR" sz="1500" dirty="0">
            <a:latin typeface="Calibri" panose="020F0502020204030204" pitchFamily="34" charset="0"/>
          </a:endParaRPr>
        </a:p>
      </dgm:t>
    </dgm:pt>
    <dgm:pt modelId="{6A673ECB-0934-4BD9-B9BD-3EE80098CD5A}" type="parTrans" cxnId="{5B7D24C6-70AE-42D8-A958-B0575718E298}">
      <dgm:prSet/>
      <dgm:spPr/>
      <dgm:t>
        <a:bodyPr/>
        <a:lstStyle/>
        <a:p>
          <a:endParaRPr lang="tr-TR"/>
        </a:p>
      </dgm:t>
    </dgm:pt>
    <dgm:pt modelId="{3090A093-4B46-452A-993A-F255D10B1B00}" type="sibTrans" cxnId="{5B7D24C6-70AE-42D8-A958-B0575718E298}">
      <dgm:prSet/>
      <dgm:spPr/>
      <dgm:t>
        <a:bodyPr/>
        <a:lstStyle/>
        <a:p>
          <a:endParaRPr lang="tr-TR"/>
        </a:p>
      </dgm:t>
    </dgm:pt>
    <dgm:pt modelId="{0F32F426-E193-467C-9C2B-11353F3223E3}">
      <dgm:prSet phldrT="[Metin]" custT="1"/>
      <dgm:spPr/>
      <dgm:t>
        <a:bodyPr/>
        <a:lstStyle/>
        <a:p>
          <a:r>
            <a:rPr lang="tr-TR" sz="1500" dirty="0" smtClean="0">
              <a:latin typeface="Calibri" panose="020F0502020204030204" pitchFamily="34" charset="0"/>
            </a:rPr>
            <a:t>İstihdam Alanında Daha İyi Hizmet Sunumu İçin Politika Geliştirme ve Uygulama Süreçlerinin Desteklenmesi </a:t>
          </a:r>
          <a:endParaRPr lang="tr-TR" sz="1500" dirty="0">
            <a:latin typeface="Calibri" panose="020F0502020204030204" pitchFamily="34" charset="0"/>
          </a:endParaRPr>
        </a:p>
      </dgm:t>
    </dgm:pt>
    <dgm:pt modelId="{8BA45A04-80B8-41BD-9C0D-C79D2100125C}" type="parTrans" cxnId="{52898D23-3F0E-4156-834B-54661C32FF6F}">
      <dgm:prSet/>
      <dgm:spPr/>
      <dgm:t>
        <a:bodyPr/>
        <a:lstStyle/>
        <a:p>
          <a:endParaRPr lang="tr-TR"/>
        </a:p>
      </dgm:t>
    </dgm:pt>
    <dgm:pt modelId="{A80064DE-4544-4152-868F-A53E2E74430A}" type="sibTrans" cxnId="{52898D23-3F0E-4156-834B-54661C32FF6F}">
      <dgm:prSet/>
      <dgm:spPr/>
      <dgm:t>
        <a:bodyPr/>
        <a:lstStyle/>
        <a:p>
          <a:endParaRPr lang="tr-TR"/>
        </a:p>
      </dgm:t>
    </dgm:pt>
    <dgm:pt modelId="{60A39CB7-D708-442C-9612-2A79CC0FA908}">
      <dgm:prSet custT="1"/>
      <dgm:spPr/>
      <dgm:t>
        <a:bodyPr/>
        <a:lstStyle/>
        <a:p>
          <a:r>
            <a:rPr lang="tr-TR" sz="1500" dirty="0" smtClean="0">
              <a:latin typeface="Calibri" panose="020F0502020204030204" pitchFamily="34" charset="0"/>
            </a:rPr>
            <a:t>Dezavantajlı Kişilerin Sosyal Koruma Hizmetlerine ve İşgücüne Erişiminin Kolaylaştırılması</a:t>
          </a:r>
          <a:endParaRPr lang="tr-TR" sz="1500" dirty="0">
            <a:latin typeface="Calibri" panose="020F0502020204030204" pitchFamily="34" charset="0"/>
          </a:endParaRPr>
        </a:p>
      </dgm:t>
    </dgm:pt>
    <dgm:pt modelId="{4B05B4F9-9389-4CB5-9573-1CEC5C3852A7}" type="parTrans" cxnId="{951FBD4D-72CF-481B-8132-4D2728EFC9F8}">
      <dgm:prSet/>
      <dgm:spPr/>
      <dgm:t>
        <a:bodyPr/>
        <a:lstStyle/>
        <a:p>
          <a:endParaRPr lang="tr-TR"/>
        </a:p>
      </dgm:t>
    </dgm:pt>
    <dgm:pt modelId="{2F1741B8-3CE5-4C1D-947F-DA0F90573BAA}" type="sibTrans" cxnId="{951FBD4D-72CF-481B-8132-4D2728EFC9F8}">
      <dgm:prSet/>
      <dgm:spPr/>
      <dgm:t>
        <a:bodyPr/>
        <a:lstStyle/>
        <a:p>
          <a:endParaRPr lang="tr-TR"/>
        </a:p>
      </dgm:t>
    </dgm:pt>
    <dgm:pt modelId="{710507DC-F3CC-4394-B3C7-904A050A9280}">
      <dgm:prSet custT="1"/>
      <dgm:spPr/>
      <dgm:t>
        <a:bodyPr/>
        <a:lstStyle/>
        <a:p>
          <a:endParaRPr lang="tr-TR" sz="1400" dirty="0"/>
        </a:p>
      </dgm:t>
    </dgm:pt>
    <dgm:pt modelId="{B825DBC6-6172-44DC-8F4E-B874107E7BE4}" type="parTrans" cxnId="{41EFAB0D-956D-48A4-90CF-6CB0B1294BC0}">
      <dgm:prSet/>
      <dgm:spPr/>
      <dgm:t>
        <a:bodyPr/>
        <a:lstStyle/>
        <a:p>
          <a:endParaRPr lang="tr-TR"/>
        </a:p>
      </dgm:t>
    </dgm:pt>
    <dgm:pt modelId="{BC92C42E-6739-4630-95A1-F59A81039477}" type="sibTrans" cxnId="{41EFAB0D-956D-48A4-90CF-6CB0B1294BC0}">
      <dgm:prSet/>
      <dgm:spPr/>
      <dgm:t>
        <a:bodyPr/>
        <a:lstStyle/>
        <a:p>
          <a:endParaRPr lang="tr-TR"/>
        </a:p>
      </dgm:t>
    </dgm:pt>
    <dgm:pt modelId="{997DC797-DDA9-4157-8355-E4853B7FC4B2}">
      <dgm:prSet custT="1"/>
      <dgm:spPr/>
      <dgm:t>
        <a:bodyPr/>
        <a:lstStyle/>
        <a:p>
          <a:r>
            <a:rPr lang="tr-TR" sz="1500" dirty="0" smtClean="0">
              <a:latin typeface="Calibri" panose="020F0502020204030204" pitchFamily="34" charset="0"/>
            </a:rPr>
            <a:t>AB Mevzuat ve Politikalarıyla Uyum</a:t>
          </a:r>
          <a:endParaRPr lang="tr-TR" sz="1500" dirty="0">
            <a:latin typeface="Calibri" panose="020F0502020204030204" pitchFamily="34" charset="0"/>
          </a:endParaRPr>
        </a:p>
      </dgm:t>
    </dgm:pt>
    <dgm:pt modelId="{60E10C2C-7E16-4E26-B617-DBC6F50C1E01}" type="parTrans" cxnId="{CF963B07-2B20-4FB4-A91D-1B8EAC73DCF2}">
      <dgm:prSet/>
      <dgm:spPr/>
      <dgm:t>
        <a:bodyPr/>
        <a:lstStyle/>
        <a:p>
          <a:endParaRPr lang="tr-TR"/>
        </a:p>
      </dgm:t>
    </dgm:pt>
    <dgm:pt modelId="{B9E10437-C2DA-45F2-8438-12D90A5AD0FA}" type="sibTrans" cxnId="{CF963B07-2B20-4FB4-A91D-1B8EAC73DCF2}">
      <dgm:prSet/>
      <dgm:spPr/>
      <dgm:t>
        <a:bodyPr/>
        <a:lstStyle/>
        <a:p>
          <a:endParaRPr lang="tr-TR"/>
        </a:p>
      </dgm:t>
    </dgm:pt>
    <dgm:pt modelId="{341CF377-CC5C-4416-BF89-2387B6D9F9D7}" type="pres">
      <dgm:prSet presAssocID="{552CA919-18A7-4574-8F91-7AAFEA3BA7E0}" presName="linearFlow" presStyleCnt="0">
        <dgm:presLayoutVars>
          <dgm:dir/>
          <dgm:animLvl val="lvl"/>
          <dgm:resizeHandles/>
        </dgm:presLayoutVars>
      </dgm:prSet>
      <dgm:spPr/>
      <dgm:t>
        <a:bodyPr/>
        <a:lstStyle/>
        <a:p>
          <a:endParaRPr lang="tr-TR"/>
        </a:p>
      </dgm:t>
    </dgm:pt>
    <dgm:pt modelId="{D1D9FEFA-6705-416D-8794-48C6704CCA42}" type="pres">
      <dgm:prSet presAssocID="{0CD718A9-7957-41E0-A278-DB5D675D6202}" presName="compositeNode" presStyleCnt="0">
        <dgm:presLayoutVars>
          <dgm:bulletEnabled val="1"/>
        </dgm:presLayoutVars>
      </dgm:prSet>
      <dgm:spPr/>
    </dgm:pt>
    <dgm:pt modelId="{BED78012-AB29-4A3C-898B-F17975F950CB}" type="pres">
      <dgm:prSet presAssocID="{0CD718A9-7957-41E0-A278-DB5D675D6202}" presName="image" presStyleLbl="fgImgPlace1" presStyleIdx="0" presStyleCnt="3"/>
      <dgm:spPr>
        <a:blipFill>
          <a:blip xmlns:r="http://schemas.openxmlformats.org/officeDocument/2006/relationships" r:embed="rId1" cstate="print">
            <a:extLst/>
          </a:blip>
          <a:srcRect/>
          <a:stretch>
            <a:fillRect l="-17000" r="-17000"/>
          </a:stretch>
        </a:blipFill>
      </dgm:spPr>
      <dgm:t>
        <a:bodyPr/>
        <a:lstStyle/>
        <a:p>
          <a:endParaRPr lang="tr-TR"/>
        </a:p>
      </dgm:t>
    </dgm:pt>
    <dgm:pt modelId="{627C396D-521B-4D6C-9CD0-48A6B4EE1910}" type="pres">
      <dgm:prSet presAssocID="{0CD718A9-7957-41E0-A278-DB5D675D6202}" presName="childNode" presStyleLbl="node1" presStyleIdx="0" presStyleCnt="3" custLinFactNeighborX="3931" custLinFactNeighborY="-204">
        <dgm:presLayoutVars>
          <dgm:bulletEnabled val="1"/>
        </dgm:presLayoutVars>
      </dgm:prSet>
      <dgm:spPr/>
      <dgm:t>
        <a:bodyPr/>
        <a:lstStyle/>
        <a:p>
          <a:endParaRPr lang="tr-TR"/>
        </a:p>
      </dgm:t>
    </dgm:pt>
    <dgm:pt modelId="{997E2E00-20E0-4A45-80E4-33A3D155F323}" type="pres">
      <dgm:prSet presAssocID="{0CD718A9-7957-41E0-A278-DB5D675D6202}" presName="parentNode" presStyleLbl="revTx" presStyleIdx="0" presStyleCnt="3">
        <dgm:presLayoutVars>
          <dgm:chMax val="0"/>
          <dgm:bulletEnabled val="1"/>
        </dgm:presLayoutVars>
      </dgm:prSet>
      <dgm:spPr/>
      <dgm:t>
        <a:bodyPr/>
        <a:lstStyle/>
        <a:p>
          <a:endParaRPr lang="tr-TR"/>
        </a:p>
      </dgm:t>
    </dgm:pt>
    <dgm:pt modelId="{82455099-E60A-4877-8000-F4DD0AAE219C}" type="pres">
      <dgm:prSet presAssocID="{C1FF0C1D-2E47-4685-9466-F125EF45490F}" presName="sibTrans" presStyleCnt="0"/>
      <dgm:spPr/>
    </dgm:pt>
    <dgm:pt modelId="{D43F7A09-D9E3-4911-9456-095F33B7C7B5}" type="pres">
      <dgm:prSet presAssocID="{0E8451A7-F96F-4862-848F-17FA7AFFD6B2}" presName="compositeNode" presStyleCnt="0">
        <dgm:presLayoutVars>
          <dgm:bulletEnabled val="1"/>
        </dgm:presLayoutVars>
      </dgm:prSet>
      <dgm:spPr/>
    </dgm:pt>
    <dgm:pt modelId="{57B62288-C225-45E0-A023-AA9B4C4031AB}" type="pres">
      <dgm:prSet presAssocID="{0E8451A7-F96F-4862-848F-17FA7AFFD6B2}" presName="image" presStyleLbl="fgImgPlace1" presStyleIdx="1" presStyleCnt="3"/>
      <dgm:spPr>
        <a:blipFill>
          <a:blip xmlns:r="http://schemas.openxmlformats.org/officeDocument/2006/relationships" r:embed="rId2" cstate="print">
            <a:extLst/>
          </a:blip>
          <a:srcRect/>
          <a:stretch>
            <a:fillRect t="-15000" b="-15000"/>
          </a:stretch>
        </a:blipFill>
      </dgm:spPr>
      <dgm:t>
        <a:bodyPr/>
        <a:lstStyle/>
        <a:p>
          <a:endParaRPr lang="tr-TR"/>
        </a:p>
      </dgm:t>
    </dgm:pt>
    <dgm:pt modelId="{9EEF4A1B-C6CC-42FE-B7C0-4F30D4318DC0}" type="pres">
      <dgm:prSet presAssocID="{0E8451A7-F96F-4862-848F-17FA7AFFD6B2}" presName="childNode" presStyleLbl="node1" presStyleIdx="1" presStyleCnt="3" custLinFactNeighborX="9722" custLinFactNeighborY="-204">
        <dgm:presLayoutVars>
          <dgm:bulletEnabled val="1"/>
        </dgm:presLayoutVars>
      </dgm:prSet>
      <dgm:spPr/>
      <dgm:t>
        <a:bodyPr/>
        <a:lstStyle/>
        <a:p>
          <a:endParaRPr lang="tr-TR"/>
        </a:p>
      </dgm:t>
    </dgm:pt>
    <dgm:pt modelId="{A53EAC1C-6A6A-4C97-86A5-7B8D4E21725A}" type="pres">
      <dgm:prSet presAssocID="{0E8451A7-F96F-4862-848F-17FA7AFFD6B2}" presName="parentNode" presStyleLbl="revTx" presStyleIdx="1" presStyleCnt="3">
        <dgm:presLayoutVars>
          <dgm:chMax val="0"/>
          <dgm:bulletEnabled val="1"/>
        </dgm:presLayoutVars>
      </dgm:prSet>
      <dgm:spPr/>
      <dgm:t>
        <a:bodyPr/>
        <a:lstStyle/>
        <a:p>
          <a:endParaRPr lang="tr-TR"/>
        </a:p>
      </dgm:t>
    </dgm:pt>
    <dgm:pt modelId="{4FF54ECD-7DCD-4B3E-9DA9-CE1CFAFCEBFB}" type="pres">
      <dgm:prSet presAssocID="{9503E1B8-0BB2-47E4-AC4C-25DF3154B439}" presName="sibTrans" presStyleCnt="0"/>
      <dgm:spPr/>
    </dgm:pt>
    <dgm:pt modelId="{876BF869-4FE0-432E-85AC-2625BC806F98}" type="pres">
      <dgm:prSet presAssocID="{55D2F0C8-44F8-4528-A0C2-D002ECE5AA3D}" presName="compositeNode" presStyleCnt="0">
        <dgm:presLayoutVars>
          <dgm:bulletEnabled val="1"/>
        </dgm:presLayoutVars>
      </dgm:prSet>
      <dgm:spPr/>
    </dgm:pt>
    <dgm:pt modelId="{C5D1C020-2D38-4C14-B821-AF4A38149A2D}" type="pres">
      <dgm:prSet presAssocID="{55D2F0C8-44F8-4528-A0C2-D002ECE5AA3D}" presName="image" presStyleLbl="fgImgPlace1" presStyleIdx="2" presStyleCnt="3"/>
      <dgm:spPr>
        <a:blipFill>
          <a:blip xmlns:r="http://schemas.openxmlformats.org/officeDocument/2006/relationships" r:embed="rId3" cstate="print">
            <a:extLst/>
          </a:blip>
          <a:srcRect/>
          <a:stretch>
            <a:fillRect/>
          </a:stretch>
        </a:blipFill>
      </dgm:spPr>
      <dgm:t>
        <a:bodyPr/>
        <a:lstStyle/>
        <a:p>
          <a:endParaRPr lang="tr-TR"/>
        </a:p>
      </dgm:t>
    </dgm:pt>
    <dgm:pt modelId="{049A69FB-A660-4E29-9ED5-EB91905F50F6}" type="pres">
      <dgm:prSet presAssocID="{55D2F0C8-44F8-4528-A0C2-D002ECE5AA3D}" presName="childNode" presStyleLbl="node1" presStyleIdx="2" presStyleCnt="3" custLinFactNeighborX="8689" custLinFactNeighborY="2067">
        <dgm:presLayoutVars>
          <dgm:bulletEnabled val="1"/>
        </dgm:presLayoutVars>
      </dgm:prSet>
      <dgm:spPr/>
      <dgm:t>
        <a:bodyPr/>
        <a:lstStyle/>
        <a:p>
          <a:endParaRPr lang="tr-TR"/>
        </a:p>
      </dgm:t>
    </dgm:pt>
    <dgm:pt modelId="{96F15226-AD53-49A8-B222-489760251C38}" type="pres">
      <dgm:prSet presAssocID="{55D2F0C8-44F8-4528-A0C2-D002ECE5AA3D}" presName="parentNode" presStyleLbl="revTx" presStyleIdx="2" presStyleCnt="3">
        <dgm:presLayoutVars>
          <dgm:chMax val="0"/>
          <dgm:bulletEnabled val="1"/>
        </dgm:presLayoutVars>
      </dgm:prSet>
      <dgm:spPr/>
      <dgm:t>
        <a:bodyPr/>
        <a:lstStyle/>
        <a:p>
          <a:endParaRPr lang="tr-TR"/>
        </a:p>
      </dgm:t>
    </dgm:pt>
  </dgm:ptLst>
  <dgm:cxnLst>
    <dgm:cxn modelId="{62123AAD-CC5A-6F47-BA2E-764A03E2322B}" type="presOf" srcId="{0F32F426-E193-467C-9C2B-11353F3223E3}" destId="{627C396D-521B-4D6C-9CD0-48A6B4EE1910}" srcOrd="0" destOrd="2" presId="urn:microsoft.com/office/officeart/2005/8/layout/hList2#1"/>
    <dgm:cxn modelId="{CF963B07-2B20-4FB4-A91D-1B8EAC73DCF2}" srcId="{55D2F0C8-44F8-4528-A0C2-D002ECE5AA3D}" destId="{997DC797-DDA9-4157-8355-E4853B7FC4B2}" srcOrd="2" destOrd="0" parTransId="{60E10C2C-7E16-4E26-B617-DBC6F50C1E01}" sibTransId="{B9E10437-C2DA-45F2-8438-12D90A5AD0FA}"/>
    <dgm:cxn modelId="{63636771-FA44-2344-8A24-7CE45BDA8DF5}" type="presOf" srcId="{7B89AC0A-E229-4188-97F6-FE9CCFA269A3}" destId="{9EEF4A1B-C6CC-42FE-B7C0-4F30D4318DC0}" srcOrd="0" destOrd="2" presId="urn:microsoft.com/office/officeart/2005/8/layout/hList2#1"/>
    <dgm:cxn modelId="{BCA2488D-770F-7742-8495-7F8F9CE496E9}" type="presOf" srcId="{45308B58-3E60-4ABA-A9B9-1DBB668B5F44}" destId="{049A69FB-A660-4E29-9ED5-EB91905F50F6}" srcOrd="0" destOrd="0" presId="urn:microsoft.com/office/officeart/2005/8/layout/hList2#1"/>
    <dgm:cxn modelId="{4E7BC9C5-DC45-B14F-9A9B-6482B82E3EEF}" type="presOf" srcId="{710507DC-F3CC-4394-B3C7-904A050A9280}" destId="{049A69FB-A660-4E29-9ED5-EB91905F50F6}" srcOrd="0" destOrd="3" presId="urn:microsoft.com/office/officeart/2005/8/layout/hList2#1"/>
    <dgm:cxn modelId="{3C326F7D-6BC2-1C42-841E-901EDE5344D0}" type="presOf" srcId="{87E45227-0F7B-4CB3-B3FA-AECFB75F9222}" destId="{9EEF4A1B-C6CC-42FE-B7C0-4F30D4318DC0}" srcOrd="0" destOrd="4" presId="urn:microsoft.com/office/officeart/2005/8/layout/hList2#1"/>
    <dgm:cxn modelId="{08F06FAB-4F34-F544-BF04-1E439E975F03}" type="presOf" srcId="{997DC797-DDA9-4157-8355-E4853B7FC4B2}" destId="{049A69FB-A660-4E29-9ED5-EB91905F50F6}" srcOrd="0" destOrd="2" presId="urn:microsoft.com/office/officeart/2005/8/layout/hList2#1"/>
    <dgm:cxn modelId="{CEFCA522-C1C4-494A-9AC7-D923C605C6D9}" type="presOf" srcId="{55D2F0C8-44F8-4528-A0C2-D002ECE5AA3D}" destId="{96F15226-AD53-49A8-B222-489760251C38}" srcOrd="0" destOrd="0" presId="urn:microsoft.com/office/officeart/2005/8/layout/hList2#1"/>
    <dgm:cxn modelId="{70EDBB53-520C-4EC8-81AC-E2A37221DBBD}" srcId="{0E8451A7-F96F-4862-848F-17FA7AFFD6B2}" destId="{87E45227-0F7B-4CB3-B3FA-AECFB75F9222}" srcOrd="4" destOrd="0" parTransId="{2B51067A-A2DE-42FD-9188-142D4174535D}" sibTransId="{4E79C2C8-6E26-4833-897A-6DAD7B4CD097}"/>
    <dgm:cxn modelId="{5B7D24C6-70AE-42D8-A958-B0575718E298}" srcId="{0CD718A9-7957-41E0-A278-DB5D675D6202}" destId="{CBA6A1C9-1569-4ED9-9A0D-2BAF8D2747B1}" srcOrd="3" destOrd="0" parTransId="{6A673ECB-0934-4BD9-B9BD-3EE80098CD5A}" sibTransId="{3090A093-4B46-452A-993A-F255D10B1B00}"/>
    <dgm:cxn modelId="{C5FFE80C-0ED8-3949-8AE9-48B0D92EB4E3}" type="presOf" srcId="{FE55715E-BD9A-4F8B-90D8-6E1FCC5FF951}" destId="{9EEF4A1B-C6CC-42FE-B7C0-4F30D4318DC0}" srcOrd="0" destOrd="0" presId="urn:microsoft.com/office/officeart/2005/8/layout/hList2#1"/>
    <dgm:cxn modelId="{8BFA371E-A521-DD4A-A60E-566CC1D4DAE2}" type="presOf" srcId="{0CD718A9-7957-41E0-A278-DB5D675D6202}" destId="{997E2E00-20E0-4A45-80E4-33A3D155F323}" srcOrd="0" destOrd="0" presId="urn:microsoft.com/office/officeart/2005/8/layout/hList2#1"/>
    <dgm:cxn modelId="{D4E23FF8-C8BF-5F42-85B7-CFF297A1BC81}" type="presOf" srcId="{60A39CB7-D708-442C-9612-2A79CC0FA908}" destId="{049A69FB-A660-4E29-9ED5-EB91905F50F6}" srcOrd="0" destOrd="1" presId="urn:microsoft.com/office/officeart/2005/8/layout/hList2#1"/>
    <dgm:cxn modelId="{059C0E58-4753-40FE-B0F0-B144625529E9}" srcId="{552CA919-18A7-4574-8F91-7AAFEA3BA7E0}" destId="{0CD718A9-7957-41E0-A278-DB5D675D6202}" srcOrd="0" destOrd="0" parTransId="{CEFF5E7B-12B6-4CFA-8E5C-554A3FD42924}" sibTransId="{C1FF0C1D-2E47-4685-9466-F125EF45490F}"/>
    <dgm:cxn modelId="{F31FD4E7-1CA1-42B4-A051-1E2048D61B48}" srcId="{552CA919-18A7-4574-8F91-7AAFEA3BA7E0}" destId="{55D2F0C8-44F8-4528-A0C2-D002ECE5AA3D}" srcOrd="2" destOrd="0" parTransId="{5F51027A-A86C-4DA1-923B-35EBAD9DC371}" sibTransId="{72D35FDC-5205-486D-B0C6-9C6A84364581}"/>
    <dgm:cxn modelId="{628D4729-F2D1-6C41-8911-0EB93EEA83B2}" type="presOf" srcId="{0E8451A7-F96F-4862-848F-17FA7AFFD6B2}" destId="{A53EAC1C-6A6A-4C97-86A5-7B8D4E21725A}" srcOrd="0" destOrd="0" presId="urn:microsoft.com/office/officeart/2005/8/layout/hList2#1"/>
    <dgm:cxn modelId="{FFA2E5BD-7250-4424-8AFA-B47FA64B1C0A}" srcId="{55D2F0C8-44F8-4528-A0C2-D002ECE5AA3D}" destId="{45308B58-3E60-4ABA-A9B9-1DBB668B5F44}" srcOrd="0" destOrd="0" parTransId="{B30FF392-9AF6-4128-B526-7C357A14FD33}" sibTransId="{6B6BD5B0-E9A7-4E48-AB72-DEA0A7E3AD4E}"/>
    <dgm:cxn modelId="{E018EEC2-88E5-2941-8205-6048D0121AA0}" type="presOf" srcId="{CEE6BB37-E6D5-4A8B-A88C-17D060E42A49}" destId="{627C396D-521B-4D6C-9CD0-48A6B4EE1910}" srcOrd="0" destOrd="5" presId="urn:microsoft.com/office/officeart/2005/8/layout/hList2#1"/>
    <dgm:cxn modelId="{951FBD4D-72CF-481B-8132-4D2728EFC9F8}" srcId="{55D2F0C8-44F8-4528-A0C2-D002ECE5AA3D}" destId="{60A39CB7-D708-442C-9612-2A79CC0FA908}" srcOrd="1" destOrd="0" parTransId="{4B05B4F9-9389-4CB5-9573-1CEC5C3852A7}" sibTransId="{2F1741B8-3CE5-4C1D-947F-DA0F90573BAA}"/>
    <dgm:cxn modelId="{66E712E4-232F-4593-8099-F067DDEC60A0}" srcId="{0CD718A9-7957-41E0-A278-DB5D675D6202}" destId="{FE0AEE19-DCA0-4F0B-AAE9-661AD16BDA85}" srcOrd="1" destOrd="0" parTransId="{ADC8013E-948B-48B9-B7C6-3B55D347E2CF}" sibTransId="{411FC89B-CA06-433C-B9DE-8AEEB6C040D9}"/>
    <dgm:cxn modelId="{797A32D4-5065-ED42-9AF5-F326622B3272}" type="presOf" srcId="{CBA6A1C9-1569-4ED9-9A0D-2BAF8D2747B1}" destId="{627C396D-521B-4D6C-9CD0-48A6B4EE1910}" srcOrd="0" destOrd="3" presId="urn:microsoft.com/office/officeart/2005/8/layout/hList2#1"/>
    <dgm:cxn modelId="{FB80988F-8815-BF43-BAB2-CA90BAE1E59F}" type="presOf" srcId="{05345C90-7607-4C84-A671-EA373E0CEED8}" destId="{627C396D-521B-4D6C-9CD0-48A6B4EE1910}" srcOrd="0" destOrd="4" presId="urn:microsoft.com/office/officeart/2005/8/layout/hList2#1"/>
    <dgm:cxn modelId="{949F8BA0-7201-4120-94E6-7B663D994F1F}" srcId="{0E8451A7-F96F-4862-848F-17FA7AFFD6B2}" destId="{FE55715E-BD9A-4F8B-90D8-6E1FCC5FF951}" srcOrd="0" destOrd="0" parTransId="{ED17E4D4-E7B4-45E7-AB58-0F33B360C190}" sibTransId="{DBE643D7-39A2-4B46-90B9-6D1F8CE1B5EF}"/>
    <dgm:cxn modelId="{AC447DC4-00D1-4023-ADB4-E2CD098B5AC3}" srcId="{0E8451A7-F96F-4862-848F-17FA7AFFD6B2}" destId="{CD2F8516-AB7A-437D-B03E-6863CACD874F}" srcOrd="3" destOrd="0" parTransId="{89AA5E4F-A958-4DB3-BB00-305D3590DB71}" sibTransId="{0D05EE36-D717-40A5-B300-7B848459719B}"/>
    <dgm:cxn modelId="{F6DFDBD8-DFF0-4BD0-B086-E2477C07D59C}" srcId="{0CD718A9-7957-41E0-A278-DB5D675D6202}" destId="{8D6B5B90-F7A8-4574-B0C3-58E6DF2A048A}" srcOrd="0" destOrd="0" parTransId="{B50A86A6-9CED-492A-874E-59F7B39DF700}" sibTransId="{0984F06F-D65D-41BB-9358-350E8DB5CBD4}"/>
    <dgm:cxn modelId="{A511500D-7C1F-8B45-B37C-A897683C52F0}" type="presOf" srcId="{CD2F8516-AB7A-437D-B03E-6863CACD874F}" destId="{9EEF4A1B-C6CC-42FE-B7C0-4F30D4318DC0}" srcOrd="0" destOrd="3" presId="urn:microsoft.com/office/officeart/2005/8/layout/hList2#1"/>
    <dgm:cxn modelId="{97FE1A35-0ED0-403A-9094-DEEDD8B7ACBC}" srcId="{0E8451A7-F96F-4862-848F-17FA7AFFD6B2}" destId="{7B89AC0A-E229-4188-97F6-FE9CCFA269A3}" srcOrd="2" destOrd="0" parTransId="{26687B93-8CD4-4F81-B429-8C37F59DD526}" sibTransId="{54963D10-5B1E-40C3-8B56-00057638E448}"/>
    <dgm:cxn modelId="{52898D23-3F0E-4156-834B-54661C32FF6F}" srcId="{0CD718A9-7957-41E0-A278-DB5D675D6202}" destId="{0F32F426-E193-467C-9C2B-11353F3223E3}" srcOrd="2" destOrd="0" parTransId="{8BA45A04-80B8-41BD-9C0D-C79D2100125C}" sibTransId="{A80064DE-4544-4152-868F-A53E2E74430A}"/>
    <dgm:cxn modelId="{C3C4B3DA-A2ED-E14F-8A3E-47902F4B681C}" type="presOf" srcId="{FE0AEE19-DCA0-4F0B-AAE9-661AD16BDA85}" destId="{627C396D-521B-4D6C-9CD0-48A6B4EE1910}" srcOrd="0" destOrd="1" presId="urn:microsoft.com/office/officeart/2005/8/layout/hList2#1"/>
    <dgm:cxn modelId="{92CC94EB-A9AA-4E1F-A5ED-FC872B5F69D1}" srcId="{0CD718A9-7957-41E0-A278-DB5D675D6202}" destId="{CEE6BB37-E6D5-4A8B-A88C-17D060E42A49}" srcOrd="5" destOrd="0" parTransId="{069C4545-BCBA-45E9-97E3-C7AFDFD84CAE}" sibTransId="{9381D45E-46AC-4725-88B9-93A1137AE04A}"/>
    <dgm:cxn modelId="{41EFAB0D-956D-48A4-90CF-6CB0B1294BC0}" srcId="{55D2F0C8-44F8-4528-A0C2-D002ECE5AA3D}" destId="{710507DC-F3CC-4394-B3C7-904A050A9280}" srcOrd="3" destOrd="0" parTransId="{B825DBC6-6172-44DC-8F4E-B874107E7BE4}" sibTransId="{BC92C42E-6739-4630-95A1-F59A81039477}"/>
    <dgm:cxn modelId="{E9D586D1-67A0-AF42-84B0-CF7CB3109817}" type="presOf" srcId="{552CA919-18A7-4574-8F91-7AAFEA3BA7E0}" destId="{341CF377-CC5C-4416-BF89-2387B6D9F9D7}" srcOrd="0" destOrd="0" presId="urn:microsoft.com/office/officeart/2005/8/layout/hList2#1"/>
    <dgm:cxn modelId="{98042499-9A6E-A041-83EA-6D7FAC7FA36E}" type="presOf" srcId="{02A11BE5-B376-4805-B820-2F17F553553E}" destId="{9EEF4A1B-C6CC-42FE-B7C0-4F30D4318DC0}" srcOrd="0" destOrd="1" presId="urn:microsoft.com/office/officeart/2005/8/layout/hList2#1"/>
    <dgm:cxn modelId="{983F3E56-B6A2-4E21-A38F-3E3182209C70}" srcId="{0CD718A9-7957-41E0-A278-DB5D675D6202}" destId="{05345C90-7607-4C84-A671-EA373E0CEED8}" srcOrd="4" destOrd="0" parTransId="{D94154A6-7DD0-4356-9CB7-BB21F6336794}" sibTransId="{B9212864-8254-471A-9C9F-E9B394E580A7}"/>
    <dgm:cxn modelId="{80D9A42F-A1CA-43F2-A0E7-626B28D4F0F6}" srcId="{552CA919-18A7-4574-8F91-7AAFEA3BA7E0}" destId="{0E8451A7-F96F-4862-848F-17FA7AFFD6B2}" srcOrd="1" destOrd="0" parTransId="{8B4709E9-56BD-4166-9FEE-096C13E959C9}" sibTransId="{9503E1B8-0BB2-47E4-AC4C-25DF3154B439}"/>
    <dgm:cxn modelId="{A4DDEEE5-1CB2-7A4D-9D52-56DDF0C89E8A}" type="presOf" srcId="{8D6B5B90-F7A8-4574-B0C3-58E6DF2A048A}" destId="{627C396D-521B-4D6C-9CD0-48A6B4EE1910}" srcOrd="0" destOrd="0" presId="urn:microsoft.com/office/officeart/2005/8/layout/hList2#1"/>
    <dgm:cxn modelId="{E96BC7C3-2AB7-47BC-8003-8DCEBD3D983B}" srcId="{0E8451A7-F96F-4862-848F-17FA7AFFD6B2}" destId="{02A11BE5-B376-4805-B820-2F17F553553E}" srcOrd="1" destOrd="0" parTransId="{BA801018-68AC-4603-94E4-D4558FA3CA62}" sibTransId="{44F35C82-F571-482D-8E4C-D89A8502C81B}"/>
    <dgm:cxn modelId="{976C54C9-6AC5-AC4B-999D-C49B42110924}" type="presParOf" srcId="{341CF377-CC5C-4416-BF89-2387B6D9F9D7}" destId="{D1D9FEFA-6705-416D-8794-48C6704CCA42}" srcOrd="0" destOrd="0" presId="urn:microsoft.com/office/officeart/2005/8/layout/hList2#1"/>
    <dgm:cxn modelId="{FEAF93F1-51F1-C84E-91ED-FA72227991FC}" type="presParOf" srcId="{D1D9FEFA-6705-416D-8794-48C6704CCA42}" destId="{BED78012-AB29-4A3C-898B-F17975F950CB}" srcOrd="0" destOrd="0" presId="urn:microsoft.com/office/officeart/2005/8/layout/hList2#1"/>
    <dgm:cxn modelId="{DDD67A97-03B2-1941-AB4D-29175D393445}" type="presParOf" srcId="{D1D9FEFA-6705-416D-8794-48C6704CCA42}" destId="{627C396D-521B-4D6C-9CD0-48A6B4EE1910}" srcOrd="1" destOrd="0" presId="urn:microsoft.com/office/officeart/2005/8/layout/hList2#1"/>
    <dgm:cxn modelId="{C0A534C6-F111-3B41-A2EB-35678B875901}" type="presParOf" srcId="{D1D9FEFA-6705-416D-8794-48C6704CCA42}" destId="{997E2E00-20E0-4A45-80E4-33A3D155F323}" srcOrd="2" destOrd="0" presId="urn:microsoft.com/office/officeart/2005/8/layout/hList2#1"/>
    <dgm:cxn modelId="{58F4EA46-2935-0744-A179-2559BA97E1C9}" type="presParOf" srcId="{341CF377-CC5C-4416-BF89-2387B6D9F9D7}" destId="{82455099-E60A-4877-8000-F4DD0AAE219C}" srcOrd="1" destOrd="0" presId="urn:microsoft.com/office/officeart/2005/8/layout/hList2#1"/>
    <dgm:cxn modelId="{487E37C3-291D-7B47-9AB3-6BD0AB849FFA}" type="presParOf" srcId="{341CF377-CC5C-4416-BF89-2387B6D9F9D7}" destId="{D43F7A09-D9E3-4911-9456-095F33B7C7B5}" srcOrd="2" destOrd="0" presId="urn:microsoft.com/office/officeart/2005/8/layout/hList2#1"/>
    <dgm:cxn modelId="{295D2CA9-BD64-B343-A52D-51E51339B32D}" type="presParOf" srcId="{D43F7A09-D9E3-4911-9456-095F33B7C7B5}" destId="{57B62288-C225-45E0-A023-AA9B4C4031AB}" srcOrd="0" destOrd="0" presId="urn:microsoft.com/office/officeart/2005/8/layout/hList2#1"/>
    <dgm:cxn modelId="{4915AB91-0DDD-ED4C-98A7-7DF127BBD0B7}" type="presParOf" srcId="{D43F7A09-D9E3-4911-9456-095F33B7C7B5}" destId="{9EEF4A1B-C6CC-42FE-B7C0-4F30D4318DC0}" srcOrd="1" destOrd="0" presId="urn:microsoft.com/office/officeart/2005/8/layout/hList2#1"/>
    <dgm:cxn modelId="{24B983F3-35CF-BB4F-951B-96D6CD6D99B1}" type="presParOf" srcId="{D43F7A09-D9E3-4911-9456-095F33B7C7B5}" destId="{A53EAC1C-6A6A-4C97-86A5-7B8D4E21725A}" srcOrd="2" destOrd="0" presId="urn:microsoft.com/office/officeart/2005/8/layout/hList2#1"/>
    <dgm:cxn modelId="{CAE5FD2D-21D5-014A-963E-E14E7AE53954}" type="presParOf" srcId="{341CF377-CC5C-4416-BF89-2387B6D9F9D7}" destId="{4FF54ECD-7DCD-4B3E-9DA9-CE1CFAFCEBFB}" srcOrd="3" destOrd="0" presId="urn:microsoft.com/office/officeart/2005/8/layout/hList2#1"/>
    <dgm:cxn modelId="{E9D2B9CF-35C1-6344-9A48-DF71B13C93EC}" type="presParOf" srcId="{341CF377-CC5C-4416-BF89-2387B6D9F9D7}" destId="{876BF869-4FE0-432E-85AC-2625BC806F98}" srcOrd="4" destOrd="0" presId="urn:microsoft.com/office/officeart/2005/8/layout/hList2#1"/>
    <dgm:cxn modelId="{07656368-27FA-3D48-9724-94B2002716D3}" type="presParOf" srcId="{876BF869-4FE0-432E-85AC-2625BC806F98}" destId="{C5D1C020-2D38-4C14-B821-AF4A38149A2D}" srcOrd="0" destOrd="0" presId="urn:microsoft.com/office/officeart/2005/8/layout/hList2#1"/>
    <dgm:cxn modelId="{2827F3D7-624C-254C-8847-AA00E662E977}" type="presParOf" srcId="{876BF869-4FE0-432E-85AC-2625BC806F98}" destId="{049A69FB-A660-4E29-9ED5-EB91905F50F6}" srcOrd="1" destOrd="0" presId="urn:microsoft.com/office/officeart/2005/8/layout/hList2#1"/>
    <dgm:cxn modelId="{F275E083-0282-524F-972B-FD8B046D023C}" type="presParOf" srcId="{876BF869-4FE0-432E-85AC-2625BC806F98}" destId="{96F15226-AD53-49A8-B222-489760251C38}"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53DDF-FE11-4ED9-99C9-EE537B3AD53C}">
      <dsp:nvSpPr>
        <dsp:cNvPr id="0" name=""/>
        <dsp:cNvSpPr/>
      </dsp:nvSpPr>
      <dsp:spPr>
        <a:xfrm rot="16200000">
          <a:off x="-956010" y="957014"/>
          <a:ext cx="4525963" cy="2611933"/>
        </a:xfrm>
        <a:prstGeom prst="flowChartManualOperation">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0" tIns="0" rIns="236854" bIns="0" numCol="1" spcCol="1270" anchor="ctr" anchorCtr="0">
          <a:noAutofit/>
        </a:bodyPr>
        <a:lstStyle/>
        <a:p>
          <a:pPr lvl="0" algn="ctr" defTabSz="1644650" rtl="1">
            <a:lnSpc>
              <a:spcPct val="90000"/>
            </a:lnSpc>
            <a:spcBef>
              <a:spcPct val="0"/>
            </a:spcBef>
            <a:spcAft>
              <a:spcPct val="35000"/>
            </a:spcAft>
          </a:pPr>
          <a:r>
            <a:rPr lang="tr-TR" sz="3700" b="1" i="0" kern="1200" noProof="0" dirty="0" smtClean="0">
              <a:solidFill>
                <a:srgbClr val="990000"/>
              </a:solidFill>
              <a:latin typeface="+mj-lt"/>
              <a:ea typeface="+mn-ea"/>
              <a:cs typeface="+mn-cs"/>
            </a:rPr>
            <a:t>Katılım Öncesi Yardım Aracı (IPA)</a:t>
          </a:r>
          <a:endParaRPr lang="tr-TR" sz="3700" kern="1200" dirty="0">
            <a:solidFill>
              <a:srgbClr val="990000"/>
            </a:solidFill>
          </a:endParaRPr>
        </a:p>
      </dsp:txBody>
      <dsp:txXfrm rot="5400000">
        <a:off x="1005" y="905192"/>
        <a:ext cx="2611933" cy="2715577"/>
      </dsp:txXfrm>
    </dsp:sp>
    <dsp:sp modelId="{7DC7BD55-A648-46BE-9644-86A2B89B84ED}">
      <dsp:nvSpPr>
        <dsp:cNvPr id="0" name=""/>
        <dsp:cNvSpPr/>
      </dsp:nvSpPr>
      <dsp:spPr>
        <a:xfrm rot="16200000">
          <a:off x="1851818" y="957014"/>
          <a:ext cx="4525963" cy="2611933"/>
        </a:xfrm>
        <a:prstGeom prst="flowChartManualOperation">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0" tIns="0" rIns="236854" bIns="0" numCol="1" spcCol="1270" anchor="ctr" anchorCtr="0">
          <a:noAutofit/>
        </a:bodyPr>
        <a:lstStyle/>
        <a:p>
          <a:pPr lvl="0" algn="ctr" defTabSz="1644650" rtl="1">
            <a:lnSpc>
              <a:spcPct val="90000"/>
            </a:lnSpc>
            <a:spcBef>
              <a:spcPct val="0"/>
            </a:spcBef>
            <a:spcAft>
              <a:spcPct val="35000"/>
            </a:spcAft>
          </a:pPr>
          <a:r>
            <a:rPr lang="tr-TR" sz="3700" b="1" kern="1200" dirty="0" smtClean="0">
              <a:solidFill>
                <a:srgbClr val="000099"/>
              </a:solidFill>
              <a:latin typeface="+mj-lt"/>
            </a:rPr>
            <a:t>IPA Finansman Öncelikleri</a:t>
          </a:r>
          <a:endParaRPr lang="tr-TR" sz="3700" kern="1200" dirty="0">
            <a:solidFill>
              <a:srgbClr val="000099"/>
            </a:solidFill>
          </a:endParaRPr>
        </a:p>
      </dsp:txBody>
      <dsp:txXfrm rot="5400000">
        <a:off x="2808833" y="905192"/>
        <a:ext cx="2611933" cy="2715577"/>
      </dsp:txXfrm>
    </dsp:sp>
    <dsp:sp modelId="{623B2BF5-E0AF-4C22-B3C2-CA1293A6ED61}">
      <dsp:nvSpPr>
        <dsp:cNvPr id="0" name=""/>
        <dsp:cNvSpPr/>
      </dsp:nvSpPr>
      <dsp:spPr>
        <a:xfrm rot="16200000">
          <a:off x="4659647" y="957014"/>
          <a:ext cx="4525963" cy="2611933"/>
        </a:xfrm>
        <a:prstGeom prst="flowChartManualOperation">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0" tIns="0" rIns="236854" bIns="0" numCol="1" spcCol="1270" anchor="ctr" anchorCtr="0">
          <a:noAutofit/>
        </a:bodyPr>
        <a:lstStyle/>
        <a:p>
          <a:pPr lvl="0" algn="ctr" defTabSz="1644650" rtl="1">
            <a:lnSpc>
              <a:spcPct val="90000"/>
            </a:lnSpc>
            <a:spcBef>
              <a:spcPct val="0"/>
            </a:spcBef>
            <a:spcAft>
              <a:spcPct val="35000"/>
            </a:spcAft>
          </a:pPr>
          <a:r>
            <a:rPr lang="tr-TR" sz="3700" b="1" i="0" kern="1200" noProof="0" dirty="0" smtClean="0">
              <a:solidFill>
                <a:srgbClr val="990000"/>
              </a:solidFill>
              <a:latin typeface="+mj-lt"/>
              <a:ea typeface="+mn-ea"/>
              <a:cs typeface="+mn-cs"/>
            </a:rPr>
            <a:t>Örnek Projeler</a:t>
          </a:r>
          <a:endParaRPr lang="tr-TR" sz="3700" kern="1200" dirty="0">
            <a:solidFill>
              <a:srgbClr val="990000"/>
            </a:solidFill>
          </a:endParaRPr>
        </a:p>
      </dsp:txBody>
      <dsp:txXfrm rot="5400000">
        <a:off x="5616662" y="905192"/>
        <a:ext cx="2611933" cy="27155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09FEC-26AA-409A-A0A1-FB7B01121E3D}">
      <dsp:nvSpPr>
        <dsp:cNvPr id="0" name=""/>
        <dsp:cNvSpPr/>
      </dsp:nvSpPr>
      <dsp:spPr>
        <a:xfrm rot="21300000">
          <a:off x="25254" y="1794666"/>
          <a:ext cx="8179091" cy="936629"/>
        </a:xfrm>
        <a:prstGeom prst="mathMinus">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D492F-A64B-4653-AE97-2BE5C771BD97}">
      <dsp:nvSpPr>
        <dsp:cNvPr id="0" name=""/>
        <dsp:cNvSpPr/>
      </dsp:nvSpPr>
      <dsp:spPr>
        <a:xfrm>
          <a:off x="987552" y="226298"/>
          <a:ext cx="2468880" cy="1810385"/>
        </a:xfrm>
        <a:prstGeom prst="downArrow">
          <a:avLst/>
        </a:prstGeom>
        <a:solidFill>
          <a:srgbClr val="172D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CC8C7-FA55-475E-8DDE-ADE5B0464A35}">
      <dsp:nvSpPr>
        <dsp:cNvPr id="0" name=""/>
        <dsp:cNvSpPr/>
      </dsp:nvSpPr>
      <dsp:spPr>
        <a:xfrm>
          <a:off x="4361687" y="0"/>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accent6">
                  <a:lumMod val="75000"/>
                </a:schemeClr>
              </a:solidFill>
              <a:latin typeface="Calibri" pitchFamily="34" charset="0"/>
              <a:ea typeface="+mn-ea"/>
              <a:cs typeface="+mn-cs"/>
            </a:rPr>
            <a:t>2007-2013 için </a:t>
          </a:r>
          <a:r>
            <a:rPr lang="tr-TR" sz="3200" b="1" kern="1200" dirty="0" smtClean="0">
              <a:solidFill>
                <a:srgbClr val="FF0000"/>
              </a:solidFill>
              <a:latin typeface="Calibri" pitchFamily="34" charset="0"/>
              <a:ea typeface="+mn-ea"/>
              <a:cs typeface="+mn-cs"/>
            </a:rPr>
            <a:t>4,7 milyar avro</a:t>
          </a:r>
          <a:endParaRPr lang="tr-TR" sz="3200" b="1" kern="1200" dirty="0">
            <a:solidFill>
              <a:srgbClr val="FF0000"/>
            </a:solidFill>
            <a:latin typeface="Calibri" pitchFamily="34" charset="0"/>
            <a:ea typeface="+mn-ea"/>
            <a:cs typeface="+mn-cs"/>
          </a:endParaRPr>
        </a:p>
      </dsp:txBody>
      <dsp:txXfrm>
        <a:off x="4361687" y="0"/>
        <a:ext cx="2633472" cy="1900904"/>
      </dsp:txXfrm>
    </dsp:sp>
    <dsp:sp modelId="{C1212D9A-836F-4866-AEBB-519889EF616C}">
      <dsp:nvSpPr>
        <dsp:cNvPr id="0" name=""/>
        <dsp:cNvSpPr/>
      </dsp:nvSpPr>
      <dsp:spPr>
        <a:xfrm>
          <a:off x="4773168" y="2489279"/>
          <a:ext cx="2468880" cy="1810385"/>
        </a:xfrm>
        <a:prstGeom prst="upArrow">
          <a:avLst/>
        </a:prstGeom>
        <a:solidFill>
          <a:srgbClr val="172D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3DF742-798C-4398-8D6C-4564155AD12B}">
      <dsp:nvSpPr>
        <dsp:cNvPr id="0" name=""/>
        <dsp:cNvSpPr/>
      </dsp:nvSpPr>
      <dsp:spPr>
        <a:xfrm>
          <a:off x="1234440" y="2625058"/>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accent6">
                  <a:lumMod val="75000"/>
                </a:schemeClr>
              </a:solidFill>
              <a:latin typeface="Calibri" pitchFamily="34" charset="0"/>
              <a:cs typeface="Arial" panose="020B0604020202020204" pitchFamily="34" charset="0"/>
            </a:rPr>
            <a:t>2014-2020 için </a:t>
          </a:r>
          <a:r>
            <a:rPr lang="tr-TR" sz="3200" b="1" kern="1200" dirty="0" smtClean="0">
              <a:solidFill>
                <a:srgbClr val="FF0000"/>
              </a:solidFill>
              <a:latin typeface="Calibri" pitchFamily="34" charset="0"/>
              <a:cs typeface="Arial" panose="020B0604020202020204" pitchFamily="34" charset="0"/>
            </a:rPr>
            <a:t>4,5 milyar avro</a:t>
          </a:r>
          <a:endParaRPr lang="tr-TR" sz="3200" b="1" kern="1200" dirty="0">
            <a:solidFill>
              <a:srgbClr val="FF0000"/>
            </a:solidFill>
            <a:latin typeface="Calibri" pitchFamily="34" charset="0"/>
            <a:cs typeface="Arial" panose="020B0604020202020204" pitchFamily="34" charset="0"/>
          </a:endParaRPr>
        </a:p>
      </dsp:txBody>
      <dsp:txXfrm>
        <a:off x="1234440" y="2625058"/>
        <a:ext cx="2633472" cy="1900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503C2-7887-4239-9D19-397453C3F813}">
      <dsp:nvSpPr>
        <dsp:cNvPr id="0" name=""/>
        <dsp:cNvSpPr/>
      </dsp:nvSpPr>
      <dsp:spPr>
        <a:xfrm>
          <a:off x="4572412" y="725338"/>
          <a:ext cx="3188898" cy="236658"/>
        </a:xfrm>
        <a:custGeom>
          <a:avLst/>
          <a:gdLst/>
          <a:ahLst/>
          <a:cxnLst/>
          <a:rect l="0" t="0" r="0" b="0"/>
          <a:pathLst>
            <a:path>
              <a:moveTo>
                <a:pt x="0" y="0"/>
              </a:moveTo>
              <a:lnTo>
                <a:pt x="0" y="118374"/>
              </a:lnTo>
              <a:lnTo>
                <a:pt x="3188898" y="118374"/>
              </a:lnTo>
              <a:lnTo>
                <a:pt x="3188898" y="23665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3613B-ACEA-481F-99D8-292A04381F4B}">
      <dsp:nvSpPr>
        <dsp:cNvPr id="0" name=""/>
        <dsp:cNvSpPr/>
      </dsp:nvSpPr>
      <dsp:spPr>
        <a:xfrm>
          <a:off x="4572412" y="725338"/>
          <a:ext cx="1748185" cy="236658"/>
        </a:xfrm>
        <a:custGeom>
          <a:avLst/>
          <a:gdLst/>
          <a:ahLst/>
          <a:cxnLst/>
          <a:rect l="0" t="0" r="0" b="0"/>
          <a:pathLst>
            <a:path>
              <a:moveTo>
                <a:pt x="0" y="0"/>
              </a:moveTo>
              <a:lnTo>
                <a:pt x="0" y="118374"/>
              </a:lnTo>
              <a:lnTo>
                <a:pt x="1748185" y="118374"/>
              </a:lnTo>
              <a:lnTo>
                <a:pt x="1748185" y="23665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5D6AC-5824-458C-9C60-7C804E4FA151}">
      <dsp:nvSpPr>
        <dsp:cNvPr id="0" name=""/>
        <dsp:cNvSpPr/>
      </dsp:nvSpPr>
      <dsp:spPr>
        <a:xfrm>
          <a:off x="4572412" y="725338"/>
          <a:ext cx="250210" cy="236658"/>
        </a:xfrm>
        <a:custGeom>
          <a:avLst/>
          <a:gdLst/>
          <a:ahLst/>
          <a:cxnLst/>
          <a:rect l="0" t="0" r="0" b="0"/>
          <a:pathLst>
            <a:path>
              <a:moveTo>
                <a:pt x="0" y="0"/>
              </a:moveTo>
              <a:lnTo>
                <a:pt x="0" y="118374"/>
              </a:lnTo>
              <a:lnTo>
                <a:pt x="250210" y="118374"/>
              </a:lnTo>
              <a:lnTo>
                <a:pt x="250210" y="23665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0D335-5F6A-4D98-950A-40D8390CA929}">
      <dsp:nvSpPr>
        <dsp:cNvPr id="0" name=""/>
        <dsp:cNvSpPr/>
      </dsp:nvSpPr>
      <dsp:spPr>
        <a:xfrm>
          <a:off x="2915790" y="1671049"/>
          <a:ext cx="168977" cy="2917678"/>
        </a:xfrm>
        <a:custGeom>
          <a:avLst/>
          <a:gdLst/>
          <a:ahLst/>
          <a:cxnLst/>
          <a:rect l="0" t="0" r="0" b="0"/>
          <a:pathLst>
            <a:path>
              <a:moveTo>
                <a:pt x="0" y="0"/>
              </a:moveTo>
              <a:lnTo>
                <a:pt x="0" y="2917678"/>
              </a:lnTo>
              <a:lnTo>
                <a:pt x="168977" y="291767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5C0F39-EE8D-46C3-9264-1F741373A945}">
      <dsp:nvSpPr>
        <dsp:cNvPr id="0" name=""/>
        <dsp:cNvSpPr/>
      </dsp:nvSpPr>
      <dsp:spPr>
        <a:xfrm>
          <a:off x="2915790" y="1671049"/>
          <a:ext cx="168977" cy="2117851"/>
        </a:xfrm>
        <a:custGeom>
          <a:avLst/>
          <a:gdLst/>
          <a:ahLst/>
          <a:cxnLst/>
          <a:rect l="0" t="0" r="0" b="0"/>
          <a:pathLst>
            <a:path>
              <a:moveTo>
                <a:pt x="0" y="0"/>
              </a:moveTo>
              <a:lnTo>
                <a:pt x="0" y="2117851"/>
              </a:lnTo>
              <a:lnTo>
                <a:pt x="168977" y="211785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FEEF8-6090-474B-8663-B5542EF799E7}">
      <dsp:nvSpPr>
        <dsp:cNvPr id="0" name=""/>
        <dsp:cNvSpPr/>
      </dsp:nvSpPr>
      <dsp:spPr>
        <a:xfrm>
          <a:off x="2915790" y="1671049"/>
          <a:ext cx="168977" cy="1318024"/>
        </a:xfrm>
        <a:custGeom>
          <a:avLst/>
          <a:gdLst/>
          <a:ahLst/>
          <a:cxnLst/>
          <a:rect l="0" t="0" r="0" b="0"/>
          <a:pathLst>
            <a:path>
              <a:moveTo>
                <a:pt x="0" y="0"/>
              </a:moveTo>
              <a:lnTo>
                <a:pt x="0" y="1318024"/>
              </a:lnTo>
              <a:lnTo>
                <a:pt x="168977" y="13180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F78121-67A9-4736-BE52-8C3FFB93F80B}">
      <dsp:nvSpPr>
        <dsp:cNvPr id="0" name=""/>
        <dsp:cNvSpPr/>
      </dsp:nvSpPr>
      <dsp:spPr>
        <a:xfrm>
          <a:off x="2915790" y="1671049"/>
          <a:ext cx="168977" cy="518197"/>
        </a:xfrm>
        <a:custGeom>
          <a:avLst/>
          <a:gdLst/>
          <a:ahLst/>
          <a:cxnLst/>
          <a:rect l="0" t="0" r="0" b="0"/>
          <a:pathLst>
            <a:path>
              <a:moveTo>
                <a:pt x="0" y="0"/>
              </a:moveTo>
              <a:lnTo>
                <a:pt x="0" y="518197"/>
              </a:lnTo>
              <a:lnTo>
                <a:pt x="168977" y="5181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F1684-3F7F-4070-86FA-2ADD8F058707}">
      <dsp:nvSpPr>
        <dsp:cNvPr id="0" name=""/>
        <dsp:cNvSpPr/>
      </dsp:nvSpPr>
      <dsp:spPr>
        <a:xfrm>
          <a:off x="3366397" y="725338"/>
          <a:ext cx="1206015" cy="236658"/>
        </a:xfrm>
        <a:custGeom>
          <a:avLst/>
          <a:gdLst/>
          <a:ahLst/>
          <a:cxnLst/>
          <a:rect l="0" t="0" r="0" b="0"/>
          <a:pathLst>
            <a:path>
              <a:moveTo>
                <a:pt x="1206015" y="0"/>
              </a:moveTo>
              <a:lnTo>
                <a:pt x="1206015" y="118374"/>
              </a:lnTo>
              <a:lnTo>
                <a:pt x="0" y="118374"/>
              </a:lnTo>
              <a:lnTo>
                <a:pt x="0" y="23665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D5F0A-1ED1-4C71-82EF-38A20149DF4B}">
      <dsp:nvSpPr>
        <dsp:cNvPr id="0" name=""/>
        <dsp:cNvSpPr/>
      </dsp:nvSpPr>
      <dsp:spPr>
        <a:xfrm>
          <a:off x="1552705" y="2415051"/>
          <a:ext cx="168977" cy="1318024"/>
        </a:xfrm>
        <a:custGeom>
          <a:avLst/>
          <a:gdLst/>
          <a:ahLst/>
          <a:cxnLst/>
          <a:rect l="0" t="0" r="0" b="0"/>
          <a:pathLst>
            <a:path>
              <a:moveTo>
                <a:pt x="0" y="0"/>
              </a:moveTo>
              <a:lnTo>
                <a:pt x="0" y="1318024"/>
              </a:lnTo>
              <a:lnTo>
                <a:pt x="168977" y="13180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20EAA-80DC-47E4-8C9F-6657BAEEEE07}">
      <dsp:nvSpPr>
        <dsp:cNvPr id="0" name=""/>
        <dsp:cNvSpPr/>
      </dsp:nvSpPr>
      <dsp:spPr>
        <a:xfrm>
          <a:off x="1552705" y="2415051"/>
          <a:ext cx="168977" cy="518197"/>
        </a:xfrm>
        <a:custGeom>
          <a:avLst/>
          <a:gdLst/>
          <a:ahLst/>
          <a:cxnLst/>
          <a:rect l="0" t="0" r="0" b="0"/>
          <a:pathLst>
            <a:path>
              <a:moveTo>
                <a:pt x="0" y="0"/>
              </a:moveTo>
              <a:lnTo>
                <a:pt x="0" y="518197"/>
              </a:lnTo>
              <a:lnTo>
                <a:pt x="168977" y="5181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627A7-9910-4B0C-AC4B-08A53F57C0BC}">
      <dsp:nvSpPr>
        <dsp:cNvPr id="0" name=""/>
        <dsp:cNvSpPr/>
      </dsp:nvSpPr>
      <dsp:spPr>
        <a:xfrm>
          <a:off x="1321769" y="1615224"/>
          <a:ext cx="681542" cy="236568"/>
        </a:xfrm>
        <a:custGeom>
          <a:avLst/>
          <a:gdLst/>
          <a:ahLst/>
          <a:cxnLst/>
          <a:rect l="0" t="0" r="0" b="0"/>
          <a:pathLst>
            <a:path>
              <a:moveTo>
                <a:pt x="0" y="0"/>
              </a:moveTo>
              <a:lnTo>
                <a:pt x="0" y="118284"/>
              </a:lnTo>
              <a:lnTo>
                <a:pt x="681542" y="118284"/>
              </a:lnTo>
              <a:lnTo>
                <a:pt x="681542" y="23656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92669-D077-4E07-A53F-D357000BB5D0}">
      <dsp:nvSpPr>
        <dsp:cNvPr id="0" name=""/>
        <dsp:cNvSpPr/>
      </dsp:nvSpPr>
      <dsp:spPr>
        <a:xfrm>
          <a:off x="162538" y="2477793"/>
          <a:ext cx="196058" cy="1255283"/>
        </a:xfrm>
        <a:custGeom>
          <a:avLst/>
          <a:gdLst/>
          <a:ahLst/>
          <a:cxnLst/>
          <a:rect l="0" t="0" r="0" b="0"/>
          <a:pathLst>
            <a:path>
              <a:moveTo>
                <a:pt x="0" y="0"/>
              </a:moveTo>
              <a:lnTo>
                <a:pt x="0" y="1255283"/>
              </a:lnTo>
              <a:lnTo>
                <a:pt x="196058" y="12552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97318-D06E-4260-A2AA-5B56DEC1EC01}">
      <dsp:nvSpPr>
        <dsp:cNvPr id="0" name=""/>
        <dsp:cNvSpPr/>
      </dsp:nvSpPr>
      <dsp:spPr>
        <a:xfrm>
          <a:off x="162538" y="2477793"/>
          <a:ext cx="196058" cy="455456"/>
        </a:xfrm>
        <a:custGeom>
          <a:avLst/>
          <a:gdLst/>
          <a:ahLst/>
          <a:cxnLst/>
          <a:rect l="0" t="0" r="0" b="0"/>
          <a:pathLst>
            <a:path>
              <a:moveTo>
                <a:pt x="0" y="0"/>
              </a:moveTo>
              <a:lnTo>
                <a:pt x="0" y="455456"/>
              </a:lnTo>
              <a:lnTo>
                <a:pt x="196058" y="45545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386A2-1E3E-4A92-9667-33A210E3D948}">
      <dsp:nvSpPr>
        <dsp:cNvPr id="0" name=""/>
        <dsp:cNvSpPr/>
      </dsp:nvSpPr>
      <dsp:spPr>
        <a:xfrm>
          <a:off x="613145" y="1615224"/>
          <a:ext cx="708624" cy="299309"/>
        </a:xfrm>
        <a:custGeom>
          <a:avLst/>
          <a:gdLst/>
          <a:ahLst/>
          <a:cxnLst/>
          <a:rect l="0" t="0" r="0" b="0"/>
          <a:pathLst>
            <a:path>
              <a:moveTo>
                <a:pt x="708624" y="0"/>
              </a:moveTo>
              <a:lnTo>
                <a:pt x="708624" y="181025"/>
              </a:lnTo>
              <a:lnTo>
                <a:pt x="0" y="181025"/>
              </a:lnTo>
              <a:lnTo>
                <a:pt x="0" y="29930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00C85-888E-4204-A20F-469F6D89F117}">
      <dsp:nvSpPr>
        <dsp:cNvPr id="0" name=""/>
        <dsp:cNvSpPr/>
      </dsp:nvSpPr>
      <dsp:spPr>
        <a:xfrm>
          <a:off x="1321769" y="725338"/>
          <a:ext cx="3250643" cy="236658"/>
        </a:xfrm>
        <a:custGeom>
          <a:avLst/>
          <a:gdLst/>
          <a:ahLst/>
          <a:cxnLst/>
          <a:rect l="0" t="0" r="0" b="0"/>
          <a:pathLst>
            <a:path>
              <a:moveTo>
                <a:pt x="3250643" y="0"/>
              </a:moveTo>
              <a:lnTo>
                <a:pt x="3250643" y="118374"/>
              </a:lnTo>
              <a:lnTo>
                <a:pt x="0" y="118374"/>
              </a:lnTo>
              <a:lnTo>
                <a:pt x="0" y="23665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67B47-2B79-465D-BE13-D8967E594A0F}">
      <dsp:nvSpPr>
        <dsp:cNvPr id="0" name=""/>
        <dsp:cNvSpPr/>
      </dsp:nvSpPr>
      <dsp:spPr>
        <a:xfrm>
          <a:off x="1886284" y="948"/>
          <a:ext cx="5372257" cy="724389"/>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rPr>
            <a:t>Ulusal IPA Koordinatörü (NIPAC)</a:t>
          </a:r>
          <a:br>
            <a:rPr lang="tr-TR" sz="2400" b="1" kern="1200" dirty="0" smtClean="0">
              <a:latin typeface="Calibri" pitchFamily="34" charset="0"/>
            </a:rPr>
          </a:br>
          <a:r>
            <a:rPr lang="tr-TR" sz="2400" b="1" kern="1200" dirty="0" smtClean="0">
              <a:latin typeface="Calibri" pitchFamily="34" charset="0"/>
            </a:rPr>
            <a:t>Avrupa Birliği Bakanlığı</a:t>
          </a:r>
          <a:endParaRPr lang="tr-TR" sz="2400" b="1" kern="1200" dirty="0">
            <a:latin typeface="Calibri" pitchFamily="34" charset="0"/>
          </a:endParaRPr>
        </a:p>
      </dsp:txBody>
      <dsp:txXfrm>
        <a:off x="1886284" y="948"/>
        <a:ext cx="5372257" cy="724389"/>
      </dsp:txXfrm>
    </dsp:sp>
    <dsp:sp modelId="{8C7FA9D2-639D-4B2D-B38E-469CF6802654}">
      <dsp:nvSpPr>
        <dsp:cNvPr id="0" name=""/>
        <dsp:cNvSpPr/>
      </dsp:nvSpPr>
      <dsp:spPr>
        <a:xfrm>
          <a:off x="699323" y="961997"/>
          <a:ext cx="1244891" cy="653227"/>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u="none" kern="1200" dirty="0" smtClean="0">
              <a:effectLst/>
              <a:latin typeface="Calibri" pitchFamily="34" charset="0"/>
              <a:cs typeface="Arial" panose="020B0604020202020204" pitchFamily="34" charset="0"/>
            </a:rPr>
            <a:t>Birlik</a:t>
          </a:r>
          <a:r>
            <a:rPr lang="tr-TR" sz="1400" b="1" u="none" kern="1200" baseline="0" dirty="0" smtClean="0">
              <a:effectLst/>
              <a:latin typeface="Calibri" pitchFamily="34" charset="0"/>
              <a:cs typeface="Arial" panose="020B0604020202020204" pitchFamily="34" charset="0"/>
            </a:rPr>
            <a:t> Üyeliğine </a:t>
          </a:r>
          <a:r>
            <a:rPr lang="tr-TR" sz="1400" b="1" u="none" kern="1200" dirty="0" smtClean="0">
              <a:effectLst/>
              <a:latin typeface="Calibri" pitchFamily="34" charset="0"/>
              <a:cs typeface="Arial" panose="020B0604020202020204" pitchFamily="34" charset="0"/>
            </a:rPr>
            <a:t>Hazırlık için Reformlar</a:t>
          </a:r>
          <a:endParaRPr lang="tr-TR" sz="1400" b="1" u="none" kern="1200" dirty="0">
            <a:effectLst/>
            <a:latin typeface="Calibri" pitchFamily="34" charset="0"/>
            <a:cs typeface="Arial" panose="020B0604020202020204" pitchFamily="34" charset="0"/>
          </a:endParaRPr>
        </a:p>
      </dsp:txBody>
      <dsp:txXfrm>
        <a:off x="699323" y="961997"/>
        <a:ext cx="1244891" cy="653227"/>
      </dsp:txXfrm>
    </dsp:sp>
    <dsp:sp modelId="{87FE0ACB-78F2-49F9-8257-F4247155DB9F}">
      <dsp:nvSpPr>
        <dsp:cNvPr id="0" name=""/>
        <dsp:cNvSpPr/>
      </dsp:nvSpPr>
      <dsp:spPr>
        <a:xfrm>
          <a:off x="49886" y="1914534"/>
          <a:ext cx="1126516" cy="56325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0" kern="1200" dirty="0" smtClean="0">
              <a:effectLst/>
              <a:latin typeface="Calibri" pitchFamily="34" charset="0"/>
              <a:cs typeface="Arial" panose="020B0604020202020204" pitchFamily="34" charset="0"/>
            </a:rPr>
            <a:t>Demokrasi ve Yönetişim</a:t>
          </a:r>
          <a:endParaRPr lang="tr-TR" sz="1300" kern="1200" dirty="0">
            <a:latin typeface="Calibri" pitchFamily="34" charset="0"/>
          </a:endParaRPr>
        </a:p>
      </dsp:txBody>
      <dsp:txXfrm>
        <a:off x="49886" y="1914534"/>
        <a:ext cx="1126516" cy="563258"/>
      </dsp:txXfrm>
    </dsp:sp>
    <dsp:sp modelId="{3998C496-CED5-4A4D-BEB9-469B460721CD}">
      <dsp:nvSpPr>
        <dsp:cNvPr id="0" name=""/>
        <dsp:cNvSpPr/>
      </dsp:nvSpPr>
      <dsp:spPr>
        <a:xfrm>
          <a:off x="358597" y="2651620"/>
          <a:ext cx="1126516" cy="56325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1" kern="1200" dirty="0" smtClean="0">
              <a:effectLst/>
              <a:latin typeface="Calibri" pitchFamily="34" charset="0"/>
              <a:cs typeface="Arial" panose="020B0604020202020204" pitchFamily="34" charset="0"/>
            </a:rPr>
            <a:t>Sivil Toplum</a:t>
          </a:r>
          <a:endParaRPr lang="tr-TR" sz="1300" b="1" kern="1200" dirty="0">
            <a:latin typeface="Calibri" pitchFamily="34" charset="0"/>
          </a:endParaRPr>
        </a:p>
      </dsp:txBody>
      <dsp:txXfrm>
        <a:off x="358597" y="2651620"/>
        <a:ext cx="1126516" cy="563258"/>
      </dsp:txXfrm>
    </dsp:sp>
    <dsp:sp modelId="{FDB19206-3A33-46F1-8C39-AE8506DEAEC1}">
      <dsp:nvSpPr>
        <dsp:cNvPr id="0" name=""/>
        <dsp:cNvSpPr/>
      </dsp:nvSpPr>
      <dsp:spPr>
        <a:xfrm>
          <a:off x="358597" y="3451447"/>
          <a:ext cx="1126516" cy="56325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1" kern="1200" dirty="0" smtClean="0">
              <a:latin typeface="Calibri" pitchFamily="34" charset="0"/>
              <a:cs typeface="Arial" panose="020B0604020202020204" pitchFamily="34" charset="0"/>
            </a:rPr>
            <a:t>Birlik Programları</a:t>
          </a:r>
          <a:endParaRPr lang="tr-TR" sz="1300" b="1" kern="1200" dirty="0">
            <a:latin typeface="Calibri" pitchFamily="34" charset="0"/>
            <a:cs typeface="Arial" panose="020B0604020202020204" pitchFamily="34" charset="0"/>
          </a:endParaRPr>
        </a:p>
      </dsp:txBody>
      <dsp:txXfrm>
        <a:off x="358597" y="3451447"/>
        <a:ext cx="1126516" cy="563258"/>
      </dsp:txXfrm>
    </dsp:sp>
    <dsp:sp modelId="{F477F4B4-A5F9-4609-8768-1707D104CEDE}">
      <dsp:nvSpPr>
        <dsp:cNvPr id="0" name=""/>
        <dsp:cNvSpPr/>
      </dsp:nvSpPr>
      <dsp:spPr>
        <a:xfrm>
          <a:off x="1440053" y="1851793"/>
          <a:ext cx="1126516" cy="56325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0" kern="1200" dirty="0" smtClean="0">
              <a:effectLst/>
              <a:latin typeface="Calibri" pitchFamily="34" charset="0"/>
              <a:cs typeface="Arial" panose="020B0604020202020204" pitchFamily="34" charset="0"/>
            </a:rPr>
            <a:t>Hukukun Üstünlüğü ve Temel Haklar</a:t>
          </a:r>
          <a:endParaRPr lang="tr-TR" sz="1300" kern="1200" dirty="0">
            <a:latin typeface="Calibri" pitchFamily="34" charset="0"/>
          </a:endParaRPr>
        </a:p>
      </dsp:txBody>
      <dsp:txXfrm>
        <a:off x="1440053" y="1851793"/>
        <a:ext cx="1126516" cy="563258"/>
      </dsp:txXfrm>
    </dsp:sp>
    <dsp:sp modelId="{529BA727-1CA4-4416-9D64-B10D43935794}">
      <dsp:nvSpPr>
        <dsp:cNvPr id="0" name=""/>
        <dsp:cNvSpPr/>
      </dsp:nvSpPr>
      <dsp:spPr>
        <a:xfrm>
          <a:off x="1721683" y="2651620"/>
          <a:ext cx="1126516" cy="56325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0" kern="1200" dirty="0" smtClean="0">
              <a:effectLst/>
              <a:latin typeface="Calibri" pitchFamily="34" charset="0"/>
              <a:cs typeface="Arial" panose="020B0604020202020204" pitchFamily="34" charset="0"/>
            </a:rPr>
            <a:t>İçişleri</a:t>
          </a:r>
          <a:endParaRPr lang="tr-TR" sz="1300" b="0" kern="1200" dirty="0">
            <a:effectLst/>
            <a:latin typeface="Calibri" pitchFamily="34" charset="0"/>
            <a:ea typeface="Calibri"/>
            <a:cs typeface="Arial" panose="020B0604020202020204" pitchFamily="34" charset="0"/>
          </a:endParaRPr>
        </a:p>
      </dsp:txBody>
      <dsp:txXfrm>
        <a:off x="1721683" y="2651620"/>
        <a:ext cx="1126516" cy="563258"/>
      </dsp:txXfrm>
    </dsp:sp>
    <dsp:sp modelId="{FFE583AC-4819-4792-9EAB-950A78BC27C8}">
      <dsp:nvSpPr>
        <dsp:cNvPr id="0" name=""/>
        <dsp:cNvSpPr/>
      </dsp:nvSpPr>
      <dsp:spPr>
        <a:xfrm>
          <a:off x="1721683" y="3451447"/>
          <a:ext cx="1126516" cy="56325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0" kern="1200" dirty="0" smtClean="0">
              <a:effectLst/>
              <a:latin typeface="Calibri" pitchFamily="34" charset="0"/>
              <a:cs typeface="Arial" panose="020B0604020202020204" pitchFamily="34" charset="0"/>
            </a:rPr>
            <a:t>Yargı ve Temel Haklar</a:t>
          </a:r>
          <a:endParaRPr lang="tr-TR" sz="1300" kern="1200" dirty="0">
            <a:latin typeface="Calibri" pitchFamily="34" charset="0"/>
          </a:endParaRPr>
        </a:p>
      </dsp:txBody>
      <dsp:txXfrm>
        <a:off x="1721683" y="3451447"/>
        <a:ext cx="1126516" cy="563258"/>
      </dsp:txXfrm>
    </dsp:sp>
    <dsp:sp modelId="{E3F62503-3C1C-4868-BA0B-CA7895AB5EAF}">
      <dsp:nvSpPr>
        <dsp:cNvPr id="0" name=""/>
        <dsp:cNvSpPr/>
      </dsp:nvSpPr>
      <dsp:spPr>
        <a:xfrm>
          <a:off x="2803139" y="961997"/>
          <a:ext cx="1126516" cy="709052"/>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Bölgesel Kalkınma</a:t>
          </a:r>
          <a:endParaRPr lang="tr-TR" sz="1400" b="1" kern="1200" dirty="0">
            <a:latin typeface="Calibri" pitchFamily="34" charset="0"/>
          </a:endParaRPr>
        </a:p>
      </dsp:txBody>
      <dsp:txXfrm>
        <a:off x="2803139" y="961997"/>
        <a:ext cx="1126516" cy="709052"/>
      </dsp:txXfrm>
    </dsp:sp>
    <dsp:sp modelId="{842237A6-422D-4E0A-965E-C03B0CBA2415}">
      <dsp:nvSpPr>
        <dsp:cNvPr id="0" name=""/>
        <dsp:cNvSpPr/>
      </dsp:nvSpPr>
      <dsp:spPr>
        <a:xfrm>
          <a:off x="3084768" y="1907617"/>
          <a:ext cx="1126516" cy="56325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effectLst/>
              <a:latin typeface="Calibri" pitchFamily="34" charset="0"/>
              <a:cs typeface="Arial" panose="020B0604020202020204" pitchFamily="34" charset="0"/>
            </a:rPr>
            <a:t>Rekabet ve Yenilikçilik</a:t>
          </a:r>
          <a:endParaRPr lang="tr-TR" sz="1300" kern="1200" dirty="0">
            <a:latin typeface="Calibri" pitchFamily="34" charset="0"/>
          </a:endParaRPr>
        </a:p>
      </dsp:txBody>
      <dsp:txXfrm>
        <a:off x="3084768" y="1907617"/>
        <a:ext cx="1126516" cy="563258"/>
      </dsp:txXfrm>
    </dsp:sp>
    <dsp:sp modelId="{34B357D4-CB17-44D0-BC5E-A1F404BED0E9}">
      <dsp:nvSpPr>
        <dsp:cNvPr id="0" name=""/>
        <dsp:cNvSpPr/>
      </dsp:nvSpPr>
      <dsp:spPr>
        <a:xfrm>
          <a:off x="3084768" y="2707444"/>
          <a:ext cx="1126516" cy="56325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effectLst/>
              <a:latin typeface="Calibri" pitchFamily="34" charset="0"/>
              <a:cs typeface="Arial" panose="020B0604020202020204" pitchFamily="34" charset="0"/>
            </a:rPr>
            <a:t>Enerji</a:t>
          </a:r>
          <a:endParaRPr lang="tr-TR" sz="1300" kern="1200" dirty="0">
            <a:latin typeface="Calibri" pitchFamily="34" charset="0"/>
          </a:endParaRPr>
        </a:p>
      </dsp:txBody>
      <dsp:txXfrm>
        <a:off x="3084768" y="2707444"/>
        <a:ext cx="1126516" cy="563258"/>
      </dsp:txXfrm>
    </dsp:sp>
    <dsp:sp modelId="{D8363144-0115-429E-8DEA-FC31AE00503E}">
      <dsp:nvSpPr>
        <dsp:cNvPr id="0" name=""/>
        <dsp:cNvSpPr/>
      </dsp:nvSpPr>
      <dsp:spPr>
        <a:xfrm>
          <a:off x="3084768" y="3507271"/>
          <a:ext cx="1126516" cy="56325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effectLst/>
              <a:latin typeface="Calibri" pitchFamily="34" charset="0"/>
              <a:cs typeface="Arial" panose="020B0604020202020204" pitchFamily="34" charset="0"/>
            </a:rPr>
            <a:t>Ulaştırma</a:t>
          </a:r>
          <a:endParaRPr lang="tr-TR" sz="1300" kern="1200" dirty="0">
            <a:latin typeface="Calibri" pitchFamily="34" charset="0"/>
          </a:endParaRPr>
        </a:p>
      </dsp:txBody>
      <dsp:txXfrm>
        <a:off x="3084768" y="3507271"/>
        <a:ext cx="1126516" cy="563258"/>
      </dsp:txXfrm>
    </dsp:sp>
    <dsp:sp modelId="{FAB9C136-28D8-469E-B782-C9BA2A21CE49}">
      <dsp:nvSpPr>
        <dsp:cNvPr id="0" name=""/>
        <dsp:cNvSpPr/>
      </dsp:nvSpPr>
      <dsp:spPr>
        <a:xfrm>
          <a:off x="3084768" y="4307098"/>
          <a:ext cx="1126516" cy="56325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effectLst/>
              <a:latin typeface="Calibri" pitchFamily="34" charset="0"/>
              <a:cs typeface="Arial" panose="020B0604020202020204" pitchFamily="34" charset="0"/>
            </a:rPr>
            <a:t>Çevre</a:t>
          </a:r>
          <a:endParaRPr lang="tr-TR" sz="1300" kern="1200" dirty="0">
            <a:latin typeface="Calibri" pitchFamily="34" charset="0"/>
          </a:endParaRPr>
        </a:p>
      </dsp:txBody>
      <dsp:txXfrm>
        <a:off x="3084768" y="4307098"/>
        <a:ext cx="1126516" cy="563258"/>
      </dsp:txXfrm>
    </dsp:sp>
    <dsp:sp modelId="{32FA4A5A-2731-4168-B962-7561F099DF58}">
      <dsp:nvSpPr>
        <dsp:cNvPr id="0" name=""/>
        <dsp:cNvSpPr/>
      </dsp:nvSpPr>
      <dsp:spPr>
        <a:xfrm>
          <a:off x="4166224" y="961997"/>
          <a:ext cx="1312797" cy="653227"/>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İstihdam,</a:t>
          </a:r>
          <a:r>
            <a:rPr lang="tr-TR" sz="1400" b="1" kern="1200" baseline="0" dirty="0" smtClean="0">
              <a:effectLst/>
              <a:latin typeface="Calibri" pitchFamily="34" charset="0"/>
              <a:cs typeface="Arial" panose="020B0604020202020204" pitchFamily="34" charset="0"/>
            </a:rPr>
            <a:t> Eğitim</a:t>
          </a:r>
          <a:r>
            <a:rPr lang="tr-TR" sz="1400" b="1" kern="1200" dirty="0" smtClean="0">
              <a:effectLst/>
              <a:latin typeface="Calibri" pitchFamily="34" charset="0"/>
              <a:cs typeface="Arial" panose="020B0604020202020204" pitchFamily="34" charset="0"/>
            </a:rPr>
            <a:t> ve Sosyal Politikalar</a:t>
          </a:r>
          <a:endParaRPr lang="tr-TR" sz="1400" b="1" kern="1200" dirty="0">
            <a:latin typeface="Calibri" pitchFamily="34" charset="0"/>
          </a:endParaRPr>
        </a:p>
      </dsp:txBody>
      <dsp:txXfrm>
        <a:off x="4166224" y="961997"/>
        <a:ext cx="1312797" cy="653227"/>
      </dsp:txXfrm>
    </dsp:sp>
    <dsp:sp modelId="{A2323E5C-B085-4496-A9FB-D508FA0E0D4D}">
      <dsp:nvSpPr>
        <dsp:cNvPr id="0" name=""/>
        <dsp:cNvSpPr/>
      </dsp:nvSpPr>
      <dsp:spPr>
        <a:xfrm>
          <a:off x="5715590" y="961997"/>
          <a:ext cx="1210014" cy="653227"/>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Tarım ve Kırsal Kalkınma</a:t>
          </a:r>
          <a:endParaRPr lang="tr-TR" sz="1400" b="1" kern="1200" dirty="0">
            <a:latin typeface="Calibri" pitchFamily="34" charset="0"/>
          </a:endParaRPr>
        </a:p>
      </dsp:txBody>
      <dsp:txXfrm>
        <a:off x="5715590" y="961997"/>
        <a:ext cx="1210014" cy="653227"/>
      </dsp:txXfrm>
    </dsp:sp>
    <dsp:sp modelId="{895B8723-5F5C-4397-B195-CD0E638B613F}">
      <dsp:nvSpPr>
        <dsp:cNvPr id="0" name=""/>
        <dsp:cNvSpPr/>
      </dsp:nvSpPr>
      <dsp:spPr>
        <a:xfrm>
          <a:off x="7162173" y="961997"/>
          <a:ext cx="1198275" cy="653227"/>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Bölgesel ve Sınır</a:t>
          </a:r>
          <a:r>
            <a:rPr lang="tr-TR" sz="1400" b="1" kern="1200" baseline="0" dirty="0" smtClean="0">
              <a:effectLst/>
              <a:latin typeface="Calibri" pitchFamily="34" charset="0"/>
              <a:cs typeface="Arial" panose="020B0604020202020204" pitchFamily="34" charset="0"/>
            </a:rPr>
            <a:t> Ötesi İşbirliği</a:t>
          </a:r>
          <a:endParaRPr lang="tr-TR" sz="1400" b="1" kern="1200" dirty="0">
            <a:latin typeface="Calibri" pitchFamily="34" charset="0"/>
          </a:endParaRPr>
        </a:p>
      </dsp:txBody>
      <dsp:txXfrm>
        <a:off x="7162173" y="961997"/>
        <a:ext cx="1198275" cy="6532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503C2-7887-4239-9D19-397453C3F813}">
      <dsp:nvSpPr>
        <dsp:cNvPr id="0" name=""/>
        <dsp:cNvSpPr/>
      </dsp:nvSpPr>
      <dsp:spPr>
        <a:xfrm>
          <a:off x="4417272" y="740915"/>
          <a:ext cx="3141026" cy="229950"/>
        </a:xfrm>
        <a:custGeom>
          <a:avLst/>
          <a:gdLst/>
          <a:ahLst/>
          <a:cxnLst/>
          <a:rect l="0" t="0" r="0" b="0"/>
          <a:pathLst>
            <a:path>
              <a:moveTo>
                <a:pt x="0" y="0"/>
              </a:moveTo>
              <a:lnTo>
                <a:pt x="0" y="114975"/>
              </a:lnTo>
              <a:lnTo>
                <a:pt x="3141026" y="114975"/>
              </a:lnTo>
              <a:lnTo>
                <a:pt x="3141026" y="2299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3613B-ACEA-481F-99D8-292A04381F4B}">
      <dsp:nvSpPr>
        <dsp:cNvPr id="0" name=""/>
        <dsp:cNvSpPr/>
      </dsp:nvSpPr>
      <dsp:spPr>
        <a:xfrm>
          <a:off x="4417272" y="740915"/>
          <a:ext cx="1740616" cy="229950"/>
        </a:xfrm>
        <a:custGeom>
          <a:avLst/>
          <a:gdLst/>
          <a:ahLst/>
          <a:cxnLst/>
          <a:rect l="0" t="0" r="0" b="0"/>
          <a:pathLst>
            <a:path>
              <a:moveTo>
                <a:pt x="0" y="0"/>
              </a:moveTo>
              <a:lnTo>
                <a:pt x="0" y="114975"/>
              </a:lnTo>
              <a:lnTo>
                <a:pt x="1740616" y="114975"/>
              </a:lnTo>
              <a:lnTo>
                <a:pt x="1740616" y="2299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5D6AC-5824-458C-9C60-7C804E4FA151}">
      <dsp:nvSpPr>
        <dsp:cNvPr id="0" name=""/>
        <dsp:cNvSpPr/>
      </dsp:nvSpPr>
      <dsp:spPr>
        <a:xfrm>
          <a:off x="4417272" y="740915"/>
          <a:ext cx="284547" cy="229950"/>
        </a:xfrm>
        <a:custGeom>
          <a:avLst/>
          <a:gdLst/>
          <a:ahLst/>
          <a:cxnLst/>
          <a:rect l="0" t="0" r="0" b="0"/>
          <a:pathLst>
            <a:path>
              <a:moveTo>
                <a:pt x="0" y="0"/>
              </a:moveTo>
              <a:lnTo>
                <a:pt x="0" y="114975"/>
              </a:lnTo>
              <a:lnTo>
                <a:pt x="284547" y="114975"/>
              </a:lnTo>
              <a:lnTo>
                <a:pt x="284547" y="2299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0D335-5F6A-4D98-950A-40D8390CA929}">
      <dsp:nvSpPr>
        <dsp:cNvPr id="0" name=""/>
        <dsp:cNvSpPr/>
      </dsp:nvSpPr>
      <dsp:spPr>
        <a:xfrm>
          <a:off x="2848330" y="1660083"/>
          <a:ext cx="164250" cy="2836057"/>
        </a:xfrm>
        <a:custGeom>
          <a:avLst/>
          <a:gdLst/>
          <a:ahLst/>
          <a:cxnLst/>
          <a:rect l="0" t="0" r="0" b="0"/>
          <a:pathLst>
            <a:path>
              <a:moveTo>
                <a:pt x="0" y="0"/>
              </a:moveTo>
              <a:lnTo>
                <a:pt x="0" y="2836057"/>
              </a:lnTo>
              <a:lnTo>
                <a:pt x="164250" y="28360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5C0F39-EE8D-46C3-9264-1F741373A945}">
      <dsp:nvSpPr>
        <dsp:cNvPr id="0" name=""/>
        <dsp:cNvSpPr/>
      </dsp:nvSpPr>
      <dsp:spPr>
        <a:xfrm>
          <a:off x="2848330" y="1660083"/>
          <a:ext cx="164250" cy="2058605"/>
        </a:xfrm>
        <a:custGeom>
          <a:avLst/>
          <a:gdLst/>
          <a:ahLst/>
          <a:cxnLst/>
          <a:rect l="0" t="0" r="0" b="0"/>
          <a:pathLst>
            <a:path>
              <a:moveTo>
                <a:pt x="0" y="0"/>
              </a:moveTo>
              <a:lnTo>
                <a:pt x="0" y="2058605"/>
              </a:lnTo>
              <a:lnTo>
                <a:pt x="164250" y="20586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FEEF8-6090-474B-8663-B5542EF799E7}">
      <dsp:nvSpPr>
        <dsp:cNvPr id="0" name=""/>
        <dsp:cNvSpPr/>
      </dsp:nvSpPr>
      <dsp:spPr>
        <a:xfrm>
          <a:off x="2848330" y="1660083"/>
          <a:ext cx="164250" cy="1281153"/>
        </a:xfrm>
        <a:custGeom>
          <a:avLst/>
          <a:gdLst/>
          <a:ahLst/>
          <a:cxnLst/>
          <a:rect l="0" t="0" r="0" b="0"/>
          <a:pathLst>
            <a:path>
              <a:moveTo>
                <a:pt x="0" y="0"/>
              </a:moveTo>
              <a:lnTo>
                <a:pt x="0" y="1281153"/>
              </a:lnTo>
              <a:lnTo>
                <a:pt x="164250" y="128115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F78121-67A9-4736-BE52-8C3FFB93F80B}">
      <dsp:nvSpPr>
        <dsp:cNvPr id="0" name=""/>
        <dsp:cNvSpPr/>
      </dsp:nvSpPr>
      <dsp:spPr>
        <a:xfrm>
          <a:off x="2848330" y="1660083"/>
          <a:ext cx="164250" cy="503701"/>
        </a:xfrm>
        <a:custGeom>
          <a:avLst/>
          <a:gdLst/>
          <a:ahLst/>
          <a:cxnLst/>
          <a:rect l="0" t="0" r="0" b="0"/>
          <a:pathLst>
            <a:path>
              <a:moveTo>
                <a:pt x="0" y="0"/>
              </a:moveTo>
              <a:lnTo>
                <a:pt x="0" y="503701"/>
              </a:lnTo>
              <a:lnTo>
                <a:pt x="164250" y="50370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F1684-3F7F-4070-86FA-2ADD8F058707}">
      <dsp:nvSpPr>
        <dsp:cNvPr id="0" name=""/>
        <dsp:cNvSpPr/>
      </dsp:nvSpPr>
      <dsp:spPr>
        <a:xfrm>
          <a:off x="3286331" y="740915"/>
          <a:ext cx="1130940" cy="229950"/>
        </a:xfrm>
        <a:custGeom>
          <a:avLst/>
          <a:gdLst/>
          <a:ahLst/>
          <a:cxnLst/>
          <a:rect l="0" t="0" r="0" b="0"/>
          <a:pathLst>
            <a:path>
              <a:moveTo>
                <a:pt x="1130940" y="0"/>
              </a:moveTo>
              <a:lnTo>
                <a:pt x="1130940" y="114975"/>
              </a:lnTo>
              <a:lnTo>
                <a:pt x="0" y="114975"/>
              </a:lnTo>
              <a:lnTo>
                <a:pt x="0" y="2299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D5F0A-1ED1-4C71-82EF-38A20149DF4B}">
      <dsp:nvSpPr>
        <dsp:cNvPr id="0" name=""/>
        <dsp:cNvSpPr/>
      </dsp:nvSpPr>
      <dsp:spPr>
        <a:xfrm>
          <a:off x="1523377" y="2383272"/>
          <a:ext cx="164250" cy="1281153"/>
        </a:xfrm>
        <a:custGeom>
          <a:avLst/>
          <a:gdLst/>
          <a:ahLst/>
          <a:cxnLst/>
          <a:rect l="0" t="0" r="0" b="0"/>
          <a:pathLst>
            <a:path>
              <a:moveTo>
                <a:pt x="0" y="0"/>
              </a:moveTo>
              <a:lnTo>
                <a:pt x="0" y="1281153"/>
              </a:lnTo>
              <a:lnTo>
                <a:pt x="164250" y="128115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20EAA-80DC-47E4-8C9F-6657BAEEEE07}">
      <dsp:nvSpPr>
        <dsp:cNvPr id="0" name=""/>
        <dsp:cNvSpPr/>
      </dsp:nvSpPr>
      <dsp:spPr>
        <a:xfrm>
          <a:off x="1523377" y="2383272"/>
          <a:ext cx="164250" cy="503701"/>
        </a:xfrm>
        <a:custGeom>
          <a:avLst/>
          <a:gdLst/>
          <a:ahLst/>
          <a:cxnLst/>
          <a:rect l="0" t="0" r="0" b="0"/>
          <a:pathLst>
            <a:path>
              <a:moveTo>
                <a:pt x="0" y="0"/>
              </a:moveTo>
              <a:lnTo>
                <a:pt x="0" y="503701"/>
              </a:lnTo>
              <a:lnTo>
                <a:pt x="164250" y="50370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627A7-9910-4B0C-AC4B-08A53F57C0BC}">
      <dsp:nvSpPr>
        <dsp:cNvPr id="0" name=""/>
        <dsp:cNvSpPr/>
      </dsp:nvSpPr>
      <dsp:spPr>
        <a:xfrm>
          <a:off x="1298901" y="1605820"/>
          <a:ext cx="662476" cy="229950"/>
        </a:xfrm>
        <a:custGeom>
          <a:avLst/>
          <a:gdLst/>
          <a:ahLst/>
          <a:cxnLst/>
          <a:rect l="0" t="0" r="0" b="0"/>
          <a:pathLst>
            <a:path>
              <a:moveTo>
                <a:pt x="0" y="0"/>
              </a:moveTo>
              <a:lnTo>
                <a:pt x="0" y="114975"/>
              </a:lnTo>
              <a:lnTo>
                <a:pt x="662476" y="114975"/>
              </a:lnTo>
              <a:lnTo>
                <a:pt x="662476" y="2299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92669-D077-4E07-A53F-D357000BB5D0}">
      <dsp:nvSpPr>
        <dsp:cNvPr id="0" name=""/>
        <dsp:cNvSpPr/>
      </dsp:nvSpPr>
      <dsp:spPr>
        <a:xfrm>
          <a:off x="172099" y="2444258"/>
          <a:ext cx="190574" cy="1220167"/>
        </a:xfrm>
        <a:custGeom>
          <a:avLst/>
          <a:gdLst/>
          <a:ahLst/>
          <a:cxnLst/>
          <a:rect l="0" t="0" r="0" b="0"/>
          <a:pathLst>
            <a:path>
              <a:moveTo>
                <a:pt x="0" y="0"/>
              </a:moveTo>
              <a:lnTo>
                <a:pt x="0" y="1220167"/>
              </a:lnTo>
              <a:lnTo>
                <a:pt x="190574" y="122016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97318-D06E-4260-A2AA-5B56DEC1EC01}">
      <dsp:nvSpPr>
        <dsp:cNvPr id="0" name=""/>
        <dsp:cNvSpPr/>
      </dsp:nvSpPr>
      <dsp:spPr>
        <a:xfrm>
          <a:off x="172099" y="2444258"/>
          <a:ext cx="190574" cy="442715"/>
        </a:xfrm>
        <a:custGeom>
          <a:avLst/>
          <a:gdLst/>
          <a:ahLst/>
          <a:cxnLst/>
          <a:rect l="0" t="0" r="0" b="0"/>
          <a:pathLst>
            <a:path>
              <a:moveTo>
                <a:pt x="0" y="0"/>
              </a:moveTo>
              <a:lnTo>
                <a:pt x="0" y="442715"/>
              </a:lnTo>
              <a:lnTo>
                <a:pt x="190574" y="44271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386A2-1E3E-4A92-9667-33A210E3D948}">
      <dsp:nvSpPr>
        <dsp:cNvPr id="0" name=""/>
        <dsp:cNvSpPr/>
      </dsp:nvSpPr>
      <dsp:spPr>
        <a:xfrm>
          <a:off x="610100" y="1605820"/>
          <a:ext cx="688800" cy="290936"/>
        </a:xfrm>
        <a:custGeom>
          <a:avLst/>
          <a:gdLst/>
          <a:ahLst/>
          <a:cxnLst/>
          <a:rect l="0" t="0" r="0" b="0"/>
          <a:pathLst>
            <a:path>
              <a:moveTo>
                <a:pt x="688800" y="0"/>
              </a:moveTo>
              <a:lnTo>
                <a:pt x="688800" y="175961"/>
              </a:lnTo>
              <a:lnTo>
                <a:pt x="0" y="175961"/>
              </a:lnTo>
              <a:lnTo>
                <a:pt x="0" y="2909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00C85-888E-4204-A20F-469F6D89F117}">
      <dsp:nvSpPr>
        <dsp:cNvPr id="0" name=""/>
        <dsp:cNvSpPr/>
      </dsp:nvSpPr>
      <dsp:spPr>
        <a:xfrm>
          <a:off x="1298901" y="740915"/>
          <a:ext cx="3118371" cy="229950"/>
        </a:xfrm>
        <a:custGeom>
          <a:avLst/>
          <a:gdLst/>
          <a:ahLst/>
          <a:cxnLst/>
          <a:rect l="0" t="0" r="0" b="0"/>
          <a:pathLst>
            <a:path>
              <a:moveTo>
                <a:pt x="3118371" y="0"/>
              </a:moveTo>
              <a:lnTo>
                <a:pt x="3118371" y="114975"/>
              </a:lnTo>
              <a:lnTo>
                <a:pt x="0" y="114975"/>
              </a:lnTo>
              <a:lnTo>
                <a:pt x="0" y="2299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67B47-2B79-465D-BE13-D8967E594A0F}">
      <dsp:nvSpPr>
        <dsp:cNvPr id="0" name=""/>
        <dsp:cNvSpPr/>
      </dsp:nvSpPr>
      <dsp:spPr>
        <a:xfrm>
          <a:off x="1806287" y="1197"/>
          <a:ext cx="5221970" cy="73971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rPr>
            <a:t>Ulusal IPA Koordinatörü (NIPAC)</a:t>
          </a:r>
          <a:br>
            <a:rPr lang="tr-TR" sz="2400" b="1" kern="1200" dirty="0" smtClean="0">
              <a:latin typeface="Calibri" pitchFamily="34" charset="0"/>
            </a:rPr>
          </a:br>
          <a:r>
            <a:rPr lang="tr-TR" sz="2400" b="1" kern="1200" dirty="0" smtClean="0">
              <a:latin typeface="Calibri" pitchFamily="34" charset="0"/>
            </a:rPr>
            <a:t>Avrupa Birliği Bakanlığı</a:t>
          </a:r>
          <a:endParaRPr lang="tr-TR" sz="2400" b="1" kern="1200" dirty="0">
            <a:latin typeface="Calibri" pitchFamily="34" charset="0"/>
          </a:endParaRPr>
        </a:p>
      </dsp:txBody>
      <dsp:txXfrm>
        <a:off x="1806287" y="1197"/>
        <a:ext cx="5221970" cy="739718"/>
      </dsp:txXfrm>
    </dsp:sp>
    <dsp:sp modelId="{8C7FA9D2-639D-4B2D-B38E-469CF6802654}">
      <dsp:nvSpPr>
        <dsp:cNvPr id="0" name=""/>
        <dsp:cNvSpPr/>
      </dsp:nvSpPr>
      <dsp:spPr>
        <a:xfrm>
          <a:off x="693868" y="970866"/>
          <a:ext cx="1210065" cy="634953"/>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Birlik</a:t>
          </a:r>
          <a:r>
            <a:rPr lang="tr-TR" sz="1400" b="1" kern="1200" baseline="0" dirty="0" smtClean="0">
              <a:effectLst/>
              <a:latin typeface="Calibri" pitchFamily="34" charset="0"/>
              <a:cs typeface="Arial" panose="020B0604020202020204" pitchFamily="34" charset="0"/>
            </a:rPr>
            <a:t> Üyeliğine Hazırlık için Reformlar</a:t>
          </a:r>
          <a:endParaRPr lang="tr-TR" sz="1400" b="1" kern="1200" dirty="0">
            <a:latin typeface="Calibri" pitchFamily="34" charset="0"/>
          </a:endParaRPr>
        </a:p>
      </dsp:txBody>
      <dsp:txXfrm>
        <a:off x="693868" y="970866"/>
        <a:ext cx="1210065" cy="634953"/>
      </dsp:txXfrm>
    </dsp:sp>
    <dsp:sp modelId="{87FE0ACB-78F2-49F9-8257-F4247155DB9F}">
      <dsp:nvSpPr>
        <dsp:cNvPr id="0" name=""/>
        <dsp:cNvSpPr/>
      </dsp:nvSpPr>
      <dsp:spPr>
        <a:xfrm>
          <a:off x="62599" y="1896757"/>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Demokrasi ve Yönetişim</a:t>
          </a:r>
          <a:endParaRPr lang="tr-TR" sz="1200" kern="1200" dirty="0">
            <a:latin typeface="Calibri" pitchFamily="34" charset="0"/>
          </a:endParaRPr>
        </a:p>
      </dsp:txBody>
      <dsp:txXfrm>
        <a:off x="62599" y="1896757"/>
        <a:ext cx="1095002" cy="547501"/>
      </dsp:txXfrm>
    </dsp:sp>
    <dsp:sp modelId="{3998C496-CED5-4A4D-BEB9-469B460721CD}">
      <dsp:nvSpPr>
        <dsp:cNvPr id="0" name=""/>
        <dsp:cNvSpPr/>
      </dsp:nvSpPr>
      <dsp:spPr>
        <a:xfrm>
          <a:off x="362673" y="2613222"/>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effectLst/>
              <a:latin typeface="Calibri" pitchFamily="34" charset="0"/>
              <a:cs typeface="Arial" panose="020B0604020202020204" pitchFamily="34" charset="0"/>
            </a:rPr>
            <a:t>Sivil Toplum</a:t>
          </a:r>
          <a:endParaRPr lang="tr-TR" sz="1200" b="1" kern="1200" dirty="0">
            <a:latin typeface="Calibri" pitchFamily="34" charset="0"/>
          </a:endParaRPr>
        </a:p>
      </dsp:txBody>
      <dsp:txXfrm>
        <a:off x="362673" y="2613222"/>
        <a:ext cx="1095002" cy="547501"/>
      </dsp:txXfrm>
    </dsp:sp>
    <dsp:sp modelId="{FDB19206-3A33-46F1-8C39-AE8506DEAEC1}">
      <dsp:nvSpPr>
        <dsp:cNvPr id="0" name=""/>
        <dsp:cNvSpPr/>
      </dsp:nvSpPr>
      <dsp:spPr>
        <a:xfrm>
          <a:off x="362673" y="3390675"/>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Arial" panose="020B0604020202020204" pitchFamily="34" charset="0"/>
            </a:rPr>
            <a:t>Birlik Programları</a:t>
          </a:r>
          <a:endParaRPr lang="tr-TR" sz="1200" b="1" kern="1200" dirty="0">
            <a:latin typeface="Calibri" pitchFamily="34" charset="0"/>
            <a:cs typeface="Arial" panose="020B0604020202020204" pitchFamily="34" charset="0"/>
          </a:endParaRPr>
        </a:p>
      </dsp:txBody>
      <dsp:txXfrm>
        <a:off x="362673" y="3390675"/>
        <a:ext cx="1095002" cy="547501"/>
      </dsp:txXfrm>
    </dsp:sp>
    <dsp:sp modelId="{F477F4B4-A5F9-4609-8768-1707D104CEDE}">
      <dsp:nvSpPr>
        <dsp:cNvPr id="0" name=""/>
        <dsp:cNvSpPr/>
      </dsp:nvSpPr>
      <dsp:spPr>
        <a:xfrm>
          <a:off x="1413876" y="1835770"/>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Hukukun Üstünlüğü ve Temel Haklar</a:t>
          </a:r>
          <a:endParaRPr lang="tr-TR" sz="1200" kern="1200" dirty="0">
            <a:latin typeface="Calibri" pitchFamily="34" charset="0"/>
          </a:endParaRPr>
        </a:p>
      </dsp:txBody>
      <dsp:txXfrm>
        <a:off x="1413876" y="1835770"/>
        <a:ext cx="1095002" cy="547501"/>
      </dsp:txXfrm>
    </dsp:sp>
    <dsp:sp modelId="{529BA727-1CA4-4416-9D64-B10D43935794}">
      <dsp:nvSpPr>
        <dsp:cNvPr id="0" name=""/>
        <dsp:cNvSpPr/>
      </dsp:nvSpPr>
      <dsp:spPr>
        <a:xfrm>
          <a:off x="1687627" y="2613222"/>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İçişleri</a:t>
          </a:r>
          <a:endParaRPr lang="tr-TR" sz="1200" b="0" kern="1200" dirty="0">
            <a:effectLst/>
            <a:latin typeface="Calibri" pitchFamily="34" charset="0"/>
            <a:ea typeface="Calibri"/>
            <a:cs typeface="Arial" panose="020B0604020202020204" pitchFamily="34" charset="0"/>
          </a:endParaRPr>
        </a:p>
      </dsp:txBody>
      <dsp:txXfrm>
        <a:off x="1687627" y="2613222"/>
        <a:ext cx="1095002" cy="547501"/>
      </dsp:txXfrm>
    </dsp:sp>
    <dsp:sp modelId="{FFE583AC-4819-4792-9EAB-950A78BC27C8}">
      <dsp:nvSpPr>
        <dsp:cNvPr id="0" name=""/>
        <dsp:cNvSpPr/>
      </dsp:nvSpPr>
      <dsp:spPr>
        <a:xfrm>
          <a:off x="1687627" y="3390675"/>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Yargı ve Temel Haklar</a:t>
          </a:r>
          <a:endParaRPr lang="tr-TR" sz="1200" kern="1200" dirty="0">
            <a:latin typeface="Calibri" pitchFamily="34" charset="0"/>
          </a:endParaRPr>
        </a:p>
      </dsp:txBody>
      <dsp:txXfrm>
        <a:off x="1687627" y="3390675"/>
        <a:ext cx="1095002" cy="547501"/>
      </dsp:txXfrm>
    </dsp:sp>
    <dsp:sp modelId="{E3F62503-3C1C-4868-BA0B-CA7895AB5EAF}">
      <dsp:nvSpPr>
        <dsp:cNvPr id="0" name=""/>
        <dsp:cNvSpPr/>
      </dsp:nvSpPr>
      <dsp:spPr>
        <a:xfrm>
          <a:off x="2738830" y="970866"/>
          <a:ext cx="1095002" cy="689216"/>
        </a:xfrm>
        <a:prstGeom prst="rect">
          <a:avLst/>
        </a:prstGeom>
        <a:solidFill>
          <a:srgbClr val="172D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Bölgesel Kalkınma</a:t>
          </a:r>
          <a:endParaRPr lang="tr-TR" sz="1400" b="1" kern="1200" dirty="0">
            <a:latin typeface="Calibri" pitchFamily="34" charset="0"/>
          </a:endParaRPr>
        </a:p>
      </dsp:txBody>
      <dsp:txXfrm>
        <a:off x="2738830" y="970866"/>
        <a:ext cx="1095002" cy="689216"/>
      </dsp:txXfrm>
    </dsp:sp>
    <dsp:sp modelId="{842237A6-422D-4E0A-965E-C03B0CBA2415}">
      <dsp:nvSpPr>
        <dsp:cNvPr id="0" name=""/>
        <dsp:cNvSpPr/>
      </dsp:nvSpPr>
      <dsp:spPr>
        <a:xfrm>
          <a:off x="3012581" y="1890033"/>
          <a:ext cx="1095002" cy="547501"/>
        </a:xfrm>
        <a:prstGeom prst="rect">
          <a:avLst/>
        </a:prstGeom>
        <a:solidFill>
          <a:srgbClr val="172D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Rekabet ve Yenilikçilik</a:t>
          </a:r>
          <a:endParaRPr lang="tr-TR" sz="1200" kern="1200" dirty="0">
            <a:latin typeface="Calibri" pitchFamily="34" charset="0"/>
          </a:endParaRPr>
        </a:p>
      </dsp:txBody>
      <dsp:txXfrm>
        <a:off x="3012581" y="1890033"/>
        <a:ext cx="1095002" cy="547501"/>
      </dsp:txXfrm>
    </dsp:sp>
    <dsp:sp modelId="{34B357D4-CB17-44D0-BC5E-A1F404BED0E9}">
      <dsp:nvSpPr>
        <dsp:cNvPr id="0" name=""/>
        <dsp:cNvSpPr/>
      </dsp:nvSpPr>
      <dsp:spPr>
        <a:xfrm>
          <a:off x="3012581" y="2667485"/>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Enerji</a:t>
          </a:r>
          <a:endParaRPr lang="tr-TR" sz="1200" kern="1200" dirty="0">
            <a:latin typeface="Calibri" pitchFamily="34" charset="0"/>
          </a:endParaRPr>
        </a:p>
      </dsp:txBody>
      <dsp:txXfrm>
        <a:off x="3012581" y="2667485"/>
        <a:ext cx="1095002" cy="547501"/>
      </dsp:txXfrm>
    </dsp:sp>
    <dsp:sp modelId="{D8363144-0115-429E-8DEA-FC31AE00503E}">
      <dsp:nvSpPr>
        <dsp:cNvPr id="0" name=""/>
        <dsp:cNvSpPr/>
      </dsp:nvSpPr>
      <dsp:spPr>
        <a:xfrm>
          <a:off x="3012581" y="3444937"/>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Ulaştırma</a:t>
          </a:r>
          <a:endParaRPr lang="tr-TR" sz="1200" kern="1200" dirty="0">
            <a:latin typeface="Calibri" pitchFamily="34" charset="0"/>
          </a:endParaRPr>
        </a:p>
      </dsp:txBody>
      <dsp:txXfrm>
        <a:off x="3012581" y="3444937"/>
        <a:ext cx="1095002" cy="547501"/>
      </dsp:txXfrm>
    </dsp:sp>
    <dsp:sp modelId="{FAB9C136-28D8-469E-B782-C9BA2A21CE49}">
      <dsp:nvSpPr>
        <dsp:cNvPr id="0" name=""/>
        <dsp:cNvSpPr/>
      </dsp:nvSpPr>
      <dsp:spPr>
        <a:xfrm>
          <a:off x="3012581" y="4222390"/>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Çevre</a:t>
          </a:r>
          <a:endParaRPr lang="tr-TR" sz="1200" kern="1200" dirty="0">
            <a:latin typeface="Calibri" pitchFamily="34" charset="0"/>
          </a:endParaRPr>
        </a:p>
      </dsp:txBody>
      <dsp:txXfrm>
        <a:off x="3012581" y="4222390"/>
        <a:ext cx="1095002" cy="547501"/>
      </dsp:txXfrm>
    </dsp:sp>
    <dsp:sp modelId="{32FA4A5A-2731-4168-B962-7561F099DF58}">
      <dsp:nvSpPr>
        <dsp:cNvPr id="0" name=""/>
        <dsp:cNvSpPr/>
      </dsp:nvSpPr>
      <dsp:spPr>
        <a:xfrm>
          <a:off x="4063783" y="970866"/>
          <a:ext cx="1276072" cy="634953"/>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İstihdam,</a:t>
          </a:r>
          <a:r>
            <a:rPr lang="tr-TR" sz="1400" b="1" kern="1200" baseline="0" dirty="0" smtClean="0">
              <a:effectLst/>
              <a:latin typeface="Calibri" pitchFamily="34" charset="0"/>
              <a:cs typeface="Arial" panose="020B0604020202020204" pitchFamily="34" charset="0"/>
            </a:rPr>
            <a:t> Eğitim</a:t>
          </a:r>
          <a:r>
            <a:rPr lang="tr-TR" sz="1400" b="1" kern="1200" dirty="0" smtClean="0">
              <a:effectLst/>
              <a:latin typeface="Calibri" pitchFamily="34" charset="0"/>
              <a:cs typeface="Arial" panose="020B0604020202020204" pitchFamily="34" charset="0"/>
            </a:rPr>
            <a:t> ve Sosyal Politikalar</a:t>
          </a:r>
          <a:endParaRPr lang="tr-TR" sz="1400" b="1" kern="1200" dirty="0">
            <a:latin typeface="Calibri" pitchFamily="34" charset="0"/>
          </a:endParaRPr>
        </a:p>
      </dsp:txBody>
      <dsp:txXfrm>
        <a:off x="4063783" y="970866"/>
        <a:ext cx="1276072" cy="634953"/>
      </dsp:txXfrm>
    </dsp:sp>
    <dsp:sp modelId="{A2323E5C-B085-4496-A9FB-D508FA0E0D4D}">
      <dsp:nvSpPr>
        <dsp:cNvPr id="0" name=""/>
        <dsp:cNvSpPr/>
      </dsp:nvSpPr>
      <dsp:spPr>
        <a:xfrm>
          <a:off x="5569807" y="970866"/>
          <a:ext cx="1176164" cy="634953"/>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Tarım ve Kırsal Kalkınma</a:t>
          </a:r>
          <a:endParaRPr lang="tr-TR" sz="1400" b="1" kern="1200" dirty="0">
            <a:latin typeface="Calibri" pitchFamily="34" charset="0"/>
          </a:endParaRPr>
        </a:p>
      </dsp:txBody>
      <dsp:txXfrm>
        <a:off x="5569807" y="970866"/>
        <a:ext cx="1176164" cy="634953"/>
      </dsp:txXfrm>
    </dsp:sp>
    <dsp:sp modelId="{895B8723-5F5C-4397-B195-CD0E638B613F}">
      <dsp:nvSpPr>
        <dsp:cNvPr id="0" name=""/>
        <dsp:cNvSpPr/>
      </dsp:nvSpPr>
      <dsp:spPr>
        <a:xfrm>
          <a:off x="6975922" y="970866"/>
          <a:ext cx="1164754" cy="634953"/>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Bölgesel ve Sınır</a:t>
          </a:r>
          <a:r>
            <a:rPr lang="tr-TR" sz="1400" b="1" kern="1200" baseline="0" dirty="0" smtClean="0">
              <a:effectLst/>
              <a:latin typeface="Calibri" pitchFamily="34" charset="0"/>
              <a:cs typeface="Arial" panose="020B0604020202020204" pitchFamily="34" charset="0"/>
            </a:rPr>
            <a:t> Ötesi İşbirliği</a:t>
          </a:r>
          <a:endParaRPr lang="tr-TR" sz="1400" b="1" kern="1200" dirty="0">
            <a:latin typeface="Calibri" pitchFamily="34" charset="0"/>
          </a:endParaRPr>
        </a:p>
      </dsp:txBody>
      <dsp:txXfrm>
        <a:off x="6975922" y="970866"/>
        <a:ext cx="1164754" cy="634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503C2-7887-4239-9D19-397453C3F813}">
      <dsp:nvSpPr>
        <dsp:cNvPr id="0" name=""/>
        <dsp:cNvSpPr/>
      </dsp:nvSpPr>
      <dsp:spPr>
        <a:xfrm>
          <a:off x="4417272" y="719118"/>
          <a:ext cx="3141026" cy="229950"/>
        </a:xfrm>
        <a:custGeom>
          <a:avLst/>
          <a:gdLst/>
          <a:ahLst/>
          <a:cxnLst/>
          <a:rect l="0" t="0" r="0" b="0"/>
          <a:pathLst>
            <a:path>
              <a:moveTo>
                <a:pt x="0" y="0"/>
              </a:moveTo>
              <a:lnTo>
                <a:pt x="0" y="114975"/>
              </a:lnTo>
              <a:lnTo>
                <a:pt x="3141026" y="114975"/>
              </a:lnTo>
              <a:lnTo>
                <a:pt x="3141026" y="2299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3613B-ACEA-481F-99D8-292A04381F4B}">
      <dsp:nvSpPr>
        <dsp:cNvPr id="0" name=""/>
        <dsp:cNvSpPr/>
      </dsp:nvSpPr>
      <dsp:spPr>
        <a:xfrm>
          <a:off x="4417272" y="719118"/>
          <a:ext cx="1740616" cy="229950"/>
        </a:xfrm>
        <a:custGeom>
          <a:avLst/>
          <a:gdLst/>
          <a:ahLst/>
          <a:cxnLst/>
          <a:rect l="0" t="0" r="0" b="0"/>
          <a:pathLst>
            <a:path>
              <a:moveTo>
                <a:pt x="0" y="0"/>
              </a:moveTo>
              <a:lnTo>
                <a:pt x="0" y="114975"/>
              </a:lnTo>
              <a:lnTo>
                <a:pt x="1740616" y="114975"/>
              </a:lnTo>
              <a:lnTo>
                <a:pt x="1740616" y="2299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5D6AC-5824-458C-9C60-7C804E4FA151}">
      <dsp:nvSpPr>
        <dsp:cNvPr id="0" name=""/>
        <dsp:cNvSpPr/>
      </dsp:nvSpPr>
      <dsp:spPr>
        <a:xfrm>
          <a:off x="4417272" y="719118"/>
          <a:ext cx="284547" cy="229950"/>
        </a:xfrm>
        <a:custGeom>
          <a:avLst/>
          <a:gdLst/>
          <a:ahLst/>
          <a:cxnLst/>
          <a:rect l="0" t="0" r="0" b="0"/>
          <a:pathLst>
            <a:path>
              <a:moveTo>
                <a:pt x="0" y="0"/>
              </a:moveTo>
              <a:lnTo>
                <a:pt x="0" y="114975"/>
              </a:lnTo>
              <a:lnTo>
                <a:pt x="284547" y="114975"/>
              </a:lnTo>
              <a:lnTo>
                <a:pt x="284547" y="2299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0D335-5F6A-4D98-950A-40D8390CA929}">
      <dsp:nvSpPr>
        <dsp:cNvPr id="0" name=""/>
        <dsp:cNvSpPr/>
      </dsp:nvSpPr>
      <dsp:spPr>
        <a:xfrm>
          <a:off x="2848330" y="1638285"/>
          <a:ext cx="164250" cy="2836057"/>
        </a:xfrm>
        <a:custGeom>
          <a:avLst/>
          <a:gdLst/>
          <a:ahLst/>
          <a:cxnLst/>
          <a:rect l="0" t="0" r="0" b="0"/>
          <a:pathLst>
            <a:path>
              <a:moveTo>
                <a:pt x="0" y="0"/>
              </a:moveTo>
              <a:lnTo>
                <a:pt x="0" y="2836057"/>
              </a:lnTo>
              <a:lnTo>
                <a:pt x="164250" y="28360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5C0F39-EE8D-46C3-9264-1F741373A945}">
      <dsp:nvSpPr>
        <dsp:cNvPr id="0" name=""/>
        <dsp:cNvSpPr/>
      </dsp:nvSpPr>
      <dsp:spPr>
        <a:xfrm>
          <a:off x="2848330" y="1638285"/>
          <a:ext cx="164250" cy="2058605"/>
        </a:xfrm>
        <a:custGeom>
          <a:avLst/>
          <a:gdLst/>
          <a:ahLst/>
          <a:cxnLst/>
          <a:rect l="0" t="0" r="0" b="0"/>
          <a:pathLst>
            <a:path>
              <a:moveTo>
                <a:pt x="0" y="0"/>
              </a:moveTo>
              <a:lnTo>
                <a:pt x="0" y="2058605"/>
              </a:lnTo>
              <a:lnTo>
                <a:pt x="164250" y="20586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FEEF8-6090-474B-8663-B5542EF799E7}">
      <dsp:nvSpPr>
        <dsp:cNvPr id="0" name=""/>
        <dsp:cNvSpPr/>
      </dsp:nvSpPr>
      <dsp:spPr>
        <a:xfrm>
          <a:off x="2848330" y="1638285"/>
          <a:ext cx="164250" cy="1281153"/>
        </a:xfrm>
        <a:custGeom>
          <a:avLst/>
          <a:gdLst/>
          <a:ahLst/>
          <a:cxnLst/>
          <a:rect l="0" t="0" r="0" b="0"/>
          <a:pathLst>
            <a:path>
              <a:moveTo>
                <a:pt x="0" y="0"/>
              </a:moveTo>
              <a:lnTo>
                <a:pt x="0" y="1281153"/>
              </a:lnTo>
              <a:lnTo>
                <a:pt x="164250" y="128115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F78121-67A9-4736-BE52-8C3FFB93F80B}">
      <dsp:nvSpPr>
        <dsp:cNvPr id="0" name=""/>
        <dsp:cNvSpPr/>
      </dsp:nvSpPr>
      <dsp:spPr>
        <a:xfrm>
          <a:off x="2848330" y="1638285"/>
          <a:ext cx="164250" cy="503701"/>
        </a:xfrm>
        <a:custGeom>
          <a:avLst/>
          <a:gdLst/>
          <a:ahLst/>
          <a:cxnLst/>
          <a:rect l="0" t="0" r="0" b="0"/>
          <a:pathLst>
            <a:path>
              <a:moveTo>
                <a:pt x="0" y="0"/>
              </a:moveTo>
              <a:lnTo>
                <a:pt x="0" y="503701"/>
              </a:lnTo>
              <a:lnTo>
                <a:pt x="164250" y="50370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F1684-3F7F-4070-86FA-2ADD8F058707}">
      <dsp:nvSpPr>
        <dsp:cNvPr id="0" name=""/>
        <dsp:cNvSpPr/>
      </dsp:nvSpPr>
      <dsp:spPr>
        <a:xfrm>
          <a:off x="3286331" y="719118"/>
          <a:ext cx="1130940" cy="229950"/>
        </a:xfrm>
        <a:custGeom>
          <a:avLst/>
          <a:gdLst/>
          <a:ahLst/>
          <a:cxnLst/>
          <a:rect l="0" t="0" r="0" b="0"/>
          <a:pathLst>
            <a:path>
              <a:moveTo>
                <a:pt x="1130940" y="0"/>
              </a:moveTo>
              <a:lnTo>
                <a:pt x="1130940" y="114975"/>
              </a:lnTo>
              <a:lnTo>
                <a:pt x="0" y="114975"/>
              </a:lnTo>
              <a:lnTo>
                <a:pt x="0" y="2299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D5F0A-1ED1-4C71-82EF-38A20149DF4B}">
      <dsp:nvSpPr>
        <dsp:cNvPr id="0" name=""/>
        <dsp:cNvSpPr/>
      </dsp:nvSpPr>
      <dsp:spPr>
        <a:xfrm>
          <a:off x="1523377" y="2361475"/>
          <a:ext cx="164250" cy="1281153"/>
        </a:xfrm>
        <a:custGeom>
          <a:avLst/>
          <a:gdLst/>
          <a:ahLst/>
          <a:cxnLst/>
          <a:rect l="0" t="0" r="0" b="0"/>
          <a:pathLst>
            <a:path>
              <a:moveTo>
                <a:pt x="0" y="0"/>
              </a:moveTo>
              <a:lnTo>
                <a:pt x="0" y="1281153"/>
              </a:lnTo>
              <a:lnTo>
                <a:pt x="164250" y="128115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20EAA-80DC-47E4-8C9F-6657BAEEEE07}">
      <dsp:nvSpPr>
        <dsp:cNvPr id="0" name=""/>
        <dsp:cNvSpPr/>
      </dsp:nvSpPr>
      <dsp:spPr>
        <a:xfrm>
          <a:off x="1523377" y="2361475"/>
          <a:ext cx="164250" cy="503701"/>
        </a:xfrm>
        <a:custGeom>
          <a:avLst/>
          <a:gdLst/>
          <a:ahLst/>
          <a:cxnLst/>
          <a:rect l="0" t="0" r="0" b="0"/>
          <a:pathLst>
            <a:path>
              <a:moveTo>
                <a:pt x="0" y="0"/>
              </a:moveTo>
              <a:lnTo>
                <a:pt x="0" y="503701"/>
              </a:lnTo>
              <a:lnTo>
                <a:pt x="164250" y="50370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627A7-9910-4B0C-AC4B-08A53F57C0BC}">
      <dsp:nvSpPr>
        <dsp:cNvPr id="0" name=""/>
        <dsp:cNvSpPr/>
      </dsp:nvSpPr>
      <dsp:spPr>
        <a:xfrm>
          <a:off x="1298901" y="1584022"/>
          <a:ext cx="662476" cy="229950"/>
        </a:xfrm>
        <a:custGeom>
          <a:avLst/>
          <a:gdLst/>
          <a:ahLst/>
          <a:cxnLst/>
          <a:rect l="0" t="0" r="0" b="0"/>
          <a:pathLst>
            <a:path>
              <a:moveTo>
                <a:pt x="0" y="0"/>
              </a:moveTo>
              <a:lnTo>
                <a:pt x="0" y="114975"/>
              </a:lnTo>
              <a:lnTo>
                <a:pt x="662476" y="114975"/>
              </a:lnTo>
              <a:lnTo>
                <a:pt x="662476" y="2299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92669-D077-4E07-A53F-D357000BB5D0}">
      <dsp:nvSpPr>
        <dsp:cNvPr id="0" name=""/>
        <dsp:cNvSpPr/>
      </dsp:nvSpPr>
      <dsp:spPr>
        <a:xfrm>
          <a:off x="172099" y="2422461"/>
          <a:ext cx="190574" cy="1220167"/>
        </a:xfrm>
        <a:custGeom>
          <a:avLst/>
          <a:gdLst/>
          <a:ahLst/>
          <a:cxnLst/>
          <a:rect l="0" t="0" r="0" b="0"/>
          <a:pathLst>
            <a:path>
              <a:moveTo>
                <a:pt x="0" y="0"/>
              </a:moveTo>
              <a:lnTo>
                <a:pt x="0" y="1220167"/>
              </a:lnTo>
              <a:lnTo>
                <a:pt x="190574" y="122016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97318-D06E-4260-A2AA-5B56DEC1EC01}">
      <dsp:nvSpPr>
        <dsp:cNvPr id="0" name=""/>
        <dsp:cNvSpPr/>
      </dsp:nvSpPr>
      <dsp:spPr>
        <a:xfrm>
          <a:off x="172099" y="2422461"/>
          <a:ext cx="190574" cy="442715"/>
        </a:xfrm>
        <a:custGeom>
          <a:avLst/>
          <a:gdLst/>
          <a:ahLst/>
          <a:cxnLst/>
          <a:rect l="0" t="0" r="0" b="0"/>
          <a:pathLst>
            <a:path>
              <a:moveTo>
                <a:pt x="0" y="0"/>
              </a:moveTo>
              <a:lnTo>
                <a:pt x="0" y="442715"/>
              </a:lnTo>
              <a:lnTo>
                <a:pt x="190574" y="44271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386A2-1E3E-4A92-9667-33A210E3D948}">
      <dsp:nvSpPr>
        <dsp:cNvPr id="0" name=""/>
        <dsp:cNvSpPr/>
      </dsp:nvSpPr>
      <dsp:spPr>
        <a:xfrm>
          <a:off x="610100" y="1584022"/>
          <a:ext cx="688800" cy="290936"/>
        </a:xfrm>
        <a:custGeom>
          <a:avLst/>
          <a:gdLst/>
          <a:ahLst/>
          <a:cxnLst/>
          <a:rect l="0" t="0" r="0" b="0"/>
          <a:pathLst>
            <a:path>
              <a:moveTo>
                <a:pt x="688800" y="0"/>
              </a:moveTo>
              <a:lnTo>
                <a:pt x="688800" y="175961"/>
              </a:lnTo>
              <a:lnTo>
                <a:pt x="0" y="175961"/>
              </a:lnTo>
              <a:lnTo>
                <a:pt x="0" y="2909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00C85-888E-4204-A20F-469F6D89F117}">
      <dsp:nvSpPr>
        <dsp:cNvPr id="0" name=""/>
        <dsp:cNvSpPr/>
      </dsp:nvSpPr>
      <dsp:spPr>
        <a:xfrm>
          <a:off x="1298901" y="719118"/>
          <a:ext cx="3118371" cy="229950"/>
        </a:xfrm>
        <a:custGeom>
          <a:avLst/>
          <a:gdLst/>
          <a:ahLst/>
          <a:cxnLst/>
          <a:rect l="0" t="0" r="0" b="0"/>
          <a:pathLst>
            <a:path>
              <a:moveTo>
                <a:pt x="3118371" y="0"/>
              </a:moveTo>
              <a:lnTo>
                <a:pt x="3118371" y="114975"/>
              </a:lnTo>
              <a:lnTo>
                <a:pt x="0" y="114975"/>
              </a:lnTo>
              <a:lnTo>
                <a:pt x="0" y="2299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67B47-2B79-465D-BE13-D8967E594A0F}">
      <dsp:nvSpPr>
        <dsp:cNvPr id="0" name=""/>
        <dsp:cNvSpPr/>
      </dsp:nvSpPr>
      <dsp:spPr>
        <a:xfrm>
          <a:off x="1806287" y="960"/>
          <a:ext cx="5221970" cy="718157"/>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rPr>
            <a:t>Ulusal IPA Koordinatörü (NIPAC)</a:t>
          </a:r>
          <a:br>
            <a:rPr lang="tr-TR" sz="2400" b="1" kern="1200" dirty="0" smtClean="0">
              <a:latin typeface="Calibri" pitchFamily="34" charset="0"/>
            </a:rPr>
          </a:br>
          <a:r>
            <a:rPr lang="tr-TR" sz="2400" b="1" kern="1200" dirty="0" smtClean="0">
              <a:latin typeface="Calibri" pitchFamily="34" charset="0"/>
            </a:rPr>
            <a:t>Avrupa Birliği Bakanlığı</a:t>
          </a:r>
          <a:endParaRPr lang="tr-TR" sz="2400" b="1" kern="1200" dirty="0">
            <a:latin typeface="Calibri" pitchFamily="34" charset="0"/>
          </a:endParaRPr>
        </a:p>
      </dsp:txBody>
      <dsp:txXfrm>
        <a:off x="1806287" y="960"/>
        <a:ext cx="5221970" cy="718157"/>
      </dsp:txXfrm>
    </dsp:sp>
    <dsp:sp modelId="{8C7FA9D2-639D-4B2D-B38E-469CF6802654}">
      <dsp:nvSpPr>
        <dsp:cNvPr id="0" name=""/>
        <dsp:cNvSpPr/>
      </dsp:nvSpPr>
      <dsp:spPr>
        <a:xfrm>
          <a:off x="693868" y="949069"/>
          <a:ext cx="1210065" cy="634953"/>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Birlik</a:t>
          </a:r>
          <a:r>
            <a:rPr lang="tr-TR" sz="1400" b="1" kern="1200" baseline="0" dirty="0" smtClean="0">
              <a:effectLst/>
              <a:latin typeface="Calibri" pitchFamily="34" charset="0"/>
              <a:cs typeface="Arial" panose="020B0604020202020204" pitchFamily="34" charset="0"/>
            </a:rPr>
            <a:t> Üyeliğine Hazırlık için Reformlar</a:t>
          </a:r>
          <a:endParaRPr lang="tr-TR" sz="1400" b="1" kern="1200" dirty="0">
            <a:latin typeface="Calibri" pitchFamily="34" charset="0"/>
          </a:endParaRPr>
        </a:p>
      </dsp:txBody>
      <dsp:txXfrm>
        <a:off x="693868" y="949069"/>
        <a:ext cx="1210065" cy="634953"/>
      </dsp:txXfrm>
    </dsp:sp>
    <dsp:sp modelId="{87FE0ACB-78F2-49F9-8257-F4247155DB9F}">
      <dsp:nvSpPr>
        <dsp:cNvPr id="0" name=""/>
        <dsp:cNvSpPr/>
      </dsp:nvSpPr>
      <dsp:spPr>
        <a:xfrm>
          <a:off x="62599" y="1874959"/>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Demokrasi ve Yönetişim</a:t>
          </a:r>
          <a:endParaRPr lang="tr-TR" sz="1200" kern="1200" dirty="0">
            <a:latin typeface="Calibri" pitchFamily="34" charset="0"/>
          </a:endParaRPr>
        </a:p>
      </dsp:txBody>
      <dsp:txXfrm>
        <a:off x="62599" y="1874959"/>
        <a:ext cx="1095002" cy="547501"/>
      </dsp:txXfrm>
    </dsp:sp>
    <dsp:sp modelId="{3998C496-CED5-4A4D-BEB9-469B460721CD}">
      <dsp:nvSpPr>
        <dsp:cNvPr id="0" name=""/>
        <dsp:cNvSpPr/>
      </dsp:nvSpPr>
      <dsp:spPr>
        <a:xfrm>
          <a:off x="362673" y="2591425"/>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effectLst/>
              <a:latin typeface="Calibri" pitchFamily="34" charset="0"/>
              <a:cs typeface="Arial" panose="020B0604020202020204" pitchFamily="34" charset="0"/>
            </a:rPr>
            <a:t>Sivil Toplum</a:t>
          </a:r>
          <a:endParaRPr lang="tr-TR" sz="1200" b="1" kern="1200" dirty="0">
            <a:latin typeface="Calibri" pitchFamily="34" charset="0"/>
          </a:endParaRPr>
        </a:p>
      </dsp:txBody>
      <dsp:txXfrm>
        <a:off x="362673" y="2591425"/>
        <a:ext cx="1095002" cy="547501"/>
      </dsp:txXfrm>
    </dsp:sp>
    <dsp:sp modelId="{FDB19206-3A33-46F1-8C39-AE8506DEAEC1}">
      <dsp:nvSpPr>
        <dsp:cNvPr id="0" name=""/>
        <dsp:cNvSpPr/>
      </dsp:nvSpPr>
      <dsp:spPr>
        <a:xfrm>
          <a:off x="362673" y="3368877"/>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Arial" panose="020B0604020202020204" pitchFamily="34" charset="0"/>
            </a:rPr>
            <a:t>Birlik Programları</a:t>
          </a:r>
          <a:endParaRPr lang="tr-TR" sz="1200" b="1" kern="1200" dirty="0">
            <a:latin typeface="Calibri" pitchFamily="34" charset="0"/>
            <a:cs typeface="Arial" panose="020B0604020202020204" pitchFamily="34" charset="0"/>
          </a:endParaRPr>
        </a:p>
      </dsp:txBody>
      <dsp:txXfrm>
        <a:off x="362673" y="3368877"/>
        <a:ext cx="1095002" cy="547501"/>
      </dsp:txXfrm>
    </dsp:sp>
    <dsp:sp modelId="{F477F4B4-A5F9-4609-8768-1707D104CEDE}">
      <dsp:nvSpPr>
        <dsp:cNvPr id="0" name=""/>
        <dsp:cNvSpPr/>
      </dsp:nvSpPr>
      <dsp:spPr>
        <a:xfrm>
          <a:off x="1413876" y="1813973"/>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Hukukun Üstünlüğü ve Temel Haklar</a:t>
          </a:r>
          <a:endParaRPr lang="tr-TR" sz="1200" kern="1200" dirty="0">
            <a:latin typeface="Calibri" pitchFamily="34" charset="0"/>
          </a:endParaRPr>
        </a:p>
      </dsp:txBody>
      <dsp:txXfrm>
        <a:off x="1413876" y="1813973"/>
        <a:ext cx="1095002" cy="547501"/>
      </dsp:txXfrm>
    </dsp:sp>
    <dsp:sp modelId="{529BA727-1CA4-4416-9D64-B10D43935794}">
      <dsp:nvSpPr>
        <dsp:cNvPr id="0" name=""/>
        <dsp:cNvSpPr/>
      </dsp:nvSpPr>
      <dsp:spPr>
        <a:xfrm>
          <a:off x="1687627" y="2591425"/>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İçişleri</a:t>
          </a:r>
          <a:endParaRPr lang="tr-TR" sz="1200" b="0" kern="1200" dirty="0">
            <a:effectLst/>
            <a:latin typeface="Calibri" pitchFamily="34" charset="0"/>
            <a:ea typeface="Calibri"/>
            <a:cs typeface="Arial" panose="020B0604020202020204" pitchFamily="34" charset="0"/>
          </a:endParaRPr>
        </a:p>
      </dsp:txBody>
      <dsp:txXfrm>
        <a:off x="1687627" y="2591425"/>
        <a:ext cx="1095002" cy="547501"/>
      </dsp:txXfrm>
    </dsp:sp>
    <dsp:sp modelId="{FFE583AC-4819-4792-9EAB-950A78BC27C8}">
      <dsp:nvSpPr>
        <dsp:cNvPr id="0" name=""/>
        <dsp:cNvSpPr/>
      </dsp:nvSpPr>
      <dsp:spPr>
        <a:xfrm>
          <a:off x="1687627" y="3368877"/>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Yargı ve Temel Haklar</a:t>
          </a:r>
          <a:endParaRPr lang="tr-TR" sz="1200" kern="1200" dirty="0">
            <a:latin typeface="Calibri" pitchFamily="34" charset="0"/>
          </a:endParaRPr>
        </a:p>
      </dsp:txBody>
      <dsp:txXfrm>
        <a:off x="1687627" y="3368877"/>
        <a:ext cx="1095002" cy="547501"/>
      </dsp:txXfrm>
    </dsp:sp>
    <dsp:sp modelId="{E3F62503-3C1C-4868-BA0B-CA7895AB5EAF}">
      <dsp:nvSpPr>
        <dsp:cNvPr id="0" name=""/>
        <dsp:cNvSpPr/>
      </dsp:nvSpPr>
      <dsp:spPr>
        <a:xfrm>
          <a:off x="2738830" y="949069"/>
          <a:ext cx="1095002" cy="689216"/>
        </a:xfrm>
        <a:prstGeom prst="rect">
          <a:avLst/>
        </a:prstGeom>
        <a:solidFill>
          <a:srgbClr val="172D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Bölgesel Kalkınma</a:t>
          </a:r>
          <a:endParaRPr lang="tr-TR" sz="1400" b="1" kern="1200" dirty="0">
            <a:latin typeface="Calibri" pitchFamily="34" charset="0"/>
          </a:endParaRPr>
        </a:p>
      </dsp:txBody>
      <dsp:txXfrm>
        <a:off x="2738830" y="949069"/>
        <a:ext cx="1095002" cy="689216"/>
      </dsp:txXfrm>
    </dsp:sp>
    <dsp:sp modelId="{842237A6-422D-4E0A-965E-C03B0CBA2415}">
      <dsp:nvSpPr>
        <dsp:cNvPr id="0" name=""/>
        <dsp:cNvSpPr/>
      </dsp:nvSpPr>
      <dsp:spPr>
        <a:xfrm>
          <a:off x="3012581" y="1868236"/>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Rekabet ve Yenilikçilik</a:t>
          </a:r>
          <a:endParaRPr lang="tr-TR" sz="1200" kern="1200" dirty="0">
            <a:latin typeface="Calibri" pitchFamily="34" charset="0"/>
          </a:endParaRPr>
        </a:p>
      </dsp:txBody>
      <dsp:txXfrm>
        <a:off x="3012581" y="1868236"/>
        <a:ext cx="1095002" cy="547501"/>
      </dsp:txXfrm>
    </dsp:sp>
    <dsp:sp modelId="{34B357D4-CB17-44D0-BC5E-A1F404BED0E9}">
      <dsp:nvSpPr>
        <dsp:cNvPr id="0" name=""/>
        <dsp:cNvSpPr/>
      </dsp:nvSpPr>
      <dsp:spPr>
        <a:xfrm>
          <a:off x="3012581" y="2645688"/>
          <a:ext cx="1095002" cy="547501"/>
        </a:xfrm>
        <a:prstGeom prst="rect">
          <a:avLst/>
        </a:prstGeom>
        <a:solidFill>
          <a:srgbClr val="172D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Enerji</a:t>
          </a:r>
          <a:endParaRPr lang="tr-TR" sz="1200" kern="1200" dirty="0">
            <a:latin typeface="Calibri" pitchFamily="34" charset="0"/>
          </a:endParaRPr>
        </a:p>
      </dsp:txBody>
      <dsp:txXfrm>
        <a:off x="3012581" y="2645688"/>
        <a:ext cx="1095002" cy="547501"/>
      </dsp:txXfrm>
    </dsp:sp>
    <dsp:sp modelId="{D8363144-0115-429E-8DEA-FC31AE00503E}">
      <dsp:nvSpPr>
        <dsp:cNvPr id="0" name=""/>
        <dsp:cNvSpPr/>
      </dsp:nvSpPr>
      <dsp:spPr>
        <a:xfrm>
          <a:off x="3012581" y="3423140"/>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Ulaştırma</a:t>
          </a:r>
          <a:endParaRPr lang="tr-TR" sz="1200" kern="1200" dirty="0">
            <a:latin typeface="Calibri" pitchFamily="34" charset="0"/>
          </a:endParaRPr>
        </a:p>
      </dsp:txBody>
      <dsp:txXfrm>
        <a:off x="3012581" y="3423140"/>
        <a:ext cx="1095002" cy="547501"/>
      </dsp:txXfrm>
    </dsp:sp>
    <dsp:sp modelId="{FAB9C136-28D8-469E-B782-C9BA2A21CE49}">
      <dsp:nvSpPr>
        <dsp:cNvPr id="0" name=""/>
        <dsp:cNvSpPr/>
      </dsp:nvSpPr>
      <dsp:spPr>
        <a:xfrm>
          <a:off x="3012581" y="4200592"/>
          <a:ext cx="1095002" cy="5475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Çevre</a:t>
          </a:r>
          <a:endParaRPr lang="tr-TR" sz="1200" kern="1200" dirty="0">
            <a:latin typeface="Calibri" pitchFamily="34" charset="0"/>
          </a:endParaRPr>
        </a:p>
      </dsp:txBody>
      <dsp:txXfrm>
        <a:off x="3012581" y="4200592"/>
        <a:ext cx="1095002" cy="547501"/>
      </dsp:txXfrm>
    </dsp:sp>
    <dsp:sp modelId="{32FA4A5A-2731-4168-B962-7561F099DF58}">
      <dsp:nvSpPr>
        <dsp:cNvPr id="0" name=""/>
        <dsp:cNvSpPr/>
      </dsp:nvSpPr>
      <dsp:spPr>
        <a:xfrm>
          <a:off x="4063783" y="949069"/>
          <a:ext cx="1276072" cy="634953"/>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İstihdam,</a:t>
          </a:r>
          <a:r>
            <a:rPr lang="tr-TR" sz="1400" b="1" kern="1200" baseline="0" dirty="0" smtClean="0">
              <a:effectLst/>
              <a:latin typeface="Calibri" pitchFamily="34" charset="0"/>
              <a:cs typeface="Arial" panose="020B0604020202020204" pitchFamily="34" charset="0"/>
            </a:rPr>
            <a:t> Eğitim</a:t>
          </a:r>
          <a:r>
            <a:rPr lang="tr-TR" sz="1400" b="1" kern="1200" dirty="0" smtClean="0">
              <a:effectLst/>
              <a:latin typeface="Calibri" pitchFamily="34" charset="0"/>
              <a:cs typeface="Arial" panose="020B0604020202020204" pitchFamily="34" charset="0"/>
            </a:rPr>
            <a:t> ve Sosyal Politikalar</a:t>
          </a:r>
          <a:endParaRPr lang="tr-TR" sz="1400" b="1" kern="1200" dirty="0">
            <a:latin typeface="Calibri" pitchFamily="34" charset="0"/>
          </a:endParaRPr>
        </a:p>
      </dsp:txBody>
      <dsp:txXfrm>
        <a:off x="4063783" y="949069"/>
        <a:ext cx="1276072" cy="634953"/>
      </dsp:txXfrm>
    </dsp:sp>
    <dsp:sp modelId="{A2323E5C-B085-4496-A9FB-D508FA0E0D4D}">
      <dsp:nvSpPr>
        <dsp:cNvPr id="0" name=""/>
        <dsp:cNvSpPr/>
      </dsp:nvSpPr>
      <dsp:spPr>
        <a:xfrm>
          <a:off x="5569807" y="949069"/>
          <a:ext cx="1176164" cy="634953"/>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Tarım ve Kırsal Kalkınma</a:t>
          </a:r>
          <a:endParaRPr lang="tr-TR" sz="1400" b="1" kern="1200" dirty="0">
            <a:latin typeface="Calibri" pitchFamily="34" charset="0"/>
          </a:endParaRPr>
        </a:p>
      </dsp:txBody>
      <dsp:txXfrm>
        <a:off x="5569807" y="949069"/>
        <a:ext cx="1176164" cy="634953"/>
      </dsp:txXfrm>
    </dsp:sp>
    <dsp:sp modelId="{895B8723-5F5C-4397-B195-CD0E638B613F}">
      <dsp:nvSpPr>
        <dsp:cNvPr id="0" name=""/>
        <dsp:cNvSpPr/>
      </dsp:nvSpPr>
      <dsp:spPr>
        <a:xfrm>
          <a:off x="6975922" y="949069"/>
          <a:ext cx="1164754" cy="634953"/>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Bölgesel ve Sınır</a:t>
          </a:r>
          <a:r>
            <a:rPr lang="tr-TR" sz="1400" b="1" kern="1200" baseline="0" dirty="0" smtClean="0">
              <a:effectLst/>
              <a:latin typeface="Calibri" pitchFamily="34" charset="0"/>
              <a:cs typeface="Arial" panose="020B0604020202020204" pitchFamily="34" charset="0"/>
            </a:rPr>
            <a:t> Ötesi İşbirliği</a:t>
          </a:r>
          <a:endParaRPr lang="tr-TR" sz="1400" b="1" kern="1200" dirty="0">
            <a:latin typeface="Calibri" pitchFamily="34" charset="0"/>
          </a:endParaRPr>
        </a:p>
      </dsp:txBody>
      <dsp:txXfrm>
        <a:off x="6975922" y="949069"/>
        <a:ext cx="1164754" cy="6349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503C2-7887-4239-9D19-397453C3F813}">
      <dsp:nvSpPr>
        <dsp:cNvPr id="0" name=""/>
        <dsp:cNvSpPr/>
      </dsp:nvSpPr>
      <dsp:spPr>
        <a:xfrm>
          <a:off x="4410335" y="766654"/>
          <a:ext cx="3068984" cy="224676"/>
        </a:xfrm>
        <a:custGeom>
          <a:avLst/>
          <a:gdLst/>
          <a:ahLst/>
          <a:cxnLst/>
          <a:rect l="0" t="0" r="0" b="0"/>
          <a:pathLst>
            <a:path>
              <a:moveTo>
                <a:pt x="0" y="0"/>
              </a:moveTo>
              <a:lnTo>
                <a:pt x="0" y="112338"/>
              </a:lnTo>
              <a:lnTo>
                <a:pt x="3068984" y="112338"/>
              </a:lnTo>
              <a:lnTo>
                <a:pt x="3068984" y="22467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3613B-ACEA-481F-99D8-292A04381F4B}">
      <dsp:nvSpPr>
        <dsp:cNvPr id="0" name=""/>
        <dsp:cNvSpPr/>
      </dsp:nvSpPr>
      <dsp:spPr>
        <a:xfrm>
          <a:off x="4410335" y="766654"/>
          <a:ext cx="1700694" cy="224676"/>
        </a:xfrm>
        <a:custGeom>
          <a:avLst/>
          <a:gdLst/>
          <a:ahLst/>
          <a:cxnLst/>
          <a:rect l="0" t="0" r="0" b="0"/>
          <a:pathLst>
            <a:path>
              <a:moveTo>
                <a:pt x="0" y="0"/>
              </a:moveTo>
              <a:lnTo>
                <a:pt x="0" y="112338"/>
              </a:lnTo>
              <a:lnTo>
                <a:pt x="1700694" y="112338"/>
              </a:lnTo>
              <a:lnTo>
                <a:pt x="1700694" y="22467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5D6AC-5824-458C-9C60-7C804E4FA151}">
      <dsp:nvSpPr>
        <dsp:cNvPr id="0" name=""/>
        <dsp:cNvSpPr/>
      </dsp:nvSpPr>
      <dsp:spPr>
        <a:xfrm>
          <a:off x="4410335" y="766654"/>
          <a:ext cx="278021" cy="224676"/>
        </a:xfrm>
        <a:custGeom>
          <a:avLst/>
          <a:gdLst/>
          <a:ahLst/>
          <a:cxnLst/>
          <a:rect l="0" t="0" r="0" b="0"/>
          <a:pathLst>
            <a:path>
              <a:moveTo>
                <a:pt x="0" y="0"/>
              </a:moveTo>
              <a:lnTo>
                <a:pt x="0" y="112338"/>
              </a:lnTo>
              <a:lnTo>
                <a:pt x="278021" y="112338"/>
              </a:lnTo>
              <a:lnTo>
                <a:pt x="278021" y="22467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0D335-5F6A-4D98-950A-40D8390CA929}">
      <dsp:nvSpPr>
        <dsp:cNvPr id="0" name=""/>
        <dsp:cNvSpPr/>
      </dsp:nvSpPr>
      <dsp:spPr>
        <a:xfrm>
          <a:off x="2877378" y="1664739"/>
          <a:ext cx="160483" cy="2771010"/>
        </a:xfrm>
        <a:custGeom>
          <a:avLst/>
          <a:gdLst/>
          <a:ahLst/>
          <a:cxnLst/>
          <a:rect l="0" t="0" r="0" b="0"/>
          <a:pathLst>
            <a:path>
              <a:moveTo>
                <a:pt x="0" y="0"/>
              </a:moveTo>
              <a:lnTo>
                <a:pt x="0" y="2771010"/>
              </a:lnTo>
              <a:lnTo>
                <a:pt x="160483" y="27710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5C0F39-EE8D-46C3-9264-1F741373A945}">
      <dsp:nvSpPr>
        <dsp:cNvPr id="0" name=""/>
        <dsp:cNvSpPr/>
      </dsp:nvSpPr>
      <dsp:spPr>
        <a:xfrm>
          <a:off x="2877378" y="1664739"/>
          <a:ext cx="160483" cy="2011389"/>
        </a:xfrm>
        <a:custGeom>
          <a:avLst/>
          <a:gdLst/>
          <a:ahLst/>
          <a:cxnLst/>
          <a:rect l="0" t="0" r="0" b="0"/>
          <a:pathLst>
            <a:path>
              <a:moveTo>
                <a:pt x="0" y="0"/>
              </a:moveTo>
              <a:lnTo>
                <a:pt x="0" y="2011389"/>
              </a:lnTo>
              <a:lnTo>
                <a:pt x="160483" y="201138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FEEF8-6090-474B-8663-B5542EF799E7}">
      <dsp:nvSpPr>
        <dsp:cNvPr id="0" name=""/>
        <dsp:cNvSpPr/>
      </dsp:nvSpPr>
      <dsp:spPr>
        <a:xfrm>
          <a:off x="2877378" y="1664739"/>
          <a:ext cx="160483" cy="1251769"/>
        </a:xfrm>
        <a:custGeom>
          <a:avLst/>
          <a:gdLst/>
          <a:ahLst/>
          <a:cxnLst/>
          <a:rect l="0" t="0" r="0" b="0"/>
          <a:pathLst>
            <a:path>
              <a:moveTo>
                <a:pt x="0" y="0"/>
              </a:moveTo>
              <a:lnTo>
                <a:pt x="0" y="1251769"/>
              </a:lnTo>
              <a:lnTo>
                <a:pt x="160483" y="125176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F78121-67A9-4736-BE52-8C3FFB93F80B}">
      <dsp:nvSpPr>
        <dsp:cNvPr id="0" name=""/>
        <dsp:cNvSpPr/>
      </dsp:nvSpPr>
      <dsp:spPr>
        <a:xfrm>
          <a:off x="2877378" y="1664739"/>
          <a:ext cx="160483" cy="492148"/>
        </a:xfrm>
        <a:custGeom>
          <a:avLst/>
          <a:gdLst/>
          <a:ahLst/>
          <a:cxnLst/>
          <a:rect l="0" t="0" r="0" b="0"/>
          <a:pathLst>
            <a:path>
              <a:moveTo>
                <a:pt x="0" y="0"/>
              </a:moveTo>
              <a:lnTo>
                <a:pt x="0" y="492148"/>
              </a:lnTo>
              <a:lnTo>
                <a:pt x="160483" y="49214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F1684-3F7F-4070-86FA-2ADD8F058707}">
      <dsp:nvSpPr>
        <dsp:cNvPr id="0" name=""/>
        <dsp:cNvSpPr/>
      </dsp:nvSpPr>
      <dsp:spPr>
        <a:xfrm>
          <a:off x="3305333" y="766654"/>
          <a:ext cx="1105001" cy="224676"/>
        </a:xfrm>
        <a:custGeom>
          <a:avLst/>
          <a:gdLst/>
          <a:ahLst/>
          <a:cxnLst/>
          <a:rect l="0" t="0" r="0" b="0"/>
          <a:pathLst>
            <a:path>
              <a:moveTo>
                <a:pt x="1105001" y="0"/>
              </a:moveTo>
              <a:lnTo>
                <a:pt x="1105001" y="112338"/>
              </a:lnTo>
              <a:lnTo>
                <a:pt x="0" y="112338"/>
              </a:lnTo>
              <a:lnTo>
                <a:pt x="0" y="22467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D5F0A-1ED1-4C71-82EF-38A20149DF4B}">
      <dsp:nvSpPr>
        <dsp:cNvPr id="0" name=""/>
        <dsp:cNvSpPr/>
      </dsp:nvSpPr>
      <dsp:spPr>
        <a:xfrm>
          <a:off x="1582813" y="2371342"/>
          <a:ext cx="160483" cy="1251769"/>
        </a:xfrm>
        <a:custGeom>
          <a:avLst/>
          <a:gdLst/>
          <a:ahLst/>
          <a:cxnLst/>
          <a:rect l="0" t="0" r="0" b="0"/>
          <a:pathLst>
            <a:path>
              <a:moveTo>
                <a:pt x="0" y="0"/>
              </a:moveTo>
              <a:lnTo>
                <a:pt x="0" y="1251769"/>
              </a:lnTo>
              <a:lnTo>
                <a:pt x="160483" y="125176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20EAA-80DC-47E4-8C9F-6657BAEEEE07}">
      <dsp:nvSpPr>
        <dsp:cNvPr id="0" name=""/>
        <dsp:cNvSpPr/>
      </dsp:nvSpPr>
      <dsp:spPr>
        <a:xfrm>
          <a:off x="1582813" y="2371342"/>
          <a:ext cx="160483" cy="492148"/>
        </a:xfrm>
        <a:custGeom>
          <a:avLst/>
          <a:gdLst/>
          <a:ahLst/>
          <a:cxnLst/>
          <a:rect l="0" t="0" r="0" b="0"/>
          <a:pathLst>
            <a:path>
              <a:moveTo>
                <a:pt x="0" y="0"/>
              </a:moveTo>
              <a:lnTo>
                <a:pt x="0" y="492148"/>
              </a:lnTo>
              <a:lnTo>
                <a:pt x="160483" y="49214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627A7-9910-4B0C-AC4B-08A53F57C0BC}">
      <dsp:nvSpPr>
        <dsp:cNvPr id="0" name=""/>
        <dsp:cNvSpPr/>
      </dsp:nvSpPr>
      <dsp:spPr>
        <a:xfrm>
          <a:off x="1363486" y="1611721"/>
          <a:ext cx="647282" cy="224676"/>
        </a:xfrm>
        <a:custGeom>
          <a:avLst/>
          <a:gdLst/>
          <a:ahLst/>
          <a:cxnLst/>
          <a:rect l="0" t="0" r="0" b="0"/>
          <a:pathLst>
            <a:path>
              <a:moveTo>
                <a:pt x="0" y="0"/>
              </a:moveTo>
              <a:lnTo>
                <a:pt x="0" y="112338"/>
              </a:lnTo>
              <a:lnTo>
                <a:pt x="647282" y="112338"/>
              </a:lnTo>
              <a:lnTo>
                <a:pt x="647282" y="2246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92669-D077-4E07-A53F-D357000BB5D0}">
      <dsp:nvSpPr>
        <dsp:cNvPr id="0" name=""/>
        <dsp:cNvSpPr/>
      </dsp:nvSpPr>
      <dsp:spPr>
        <a:xfrm>
          <a:off x="262528" y="2430929"/>
          <a:ext cx="186203" cy="1192181"/>
        </a:xfrm>
        <a:custGeom>
          <a:avLst/>
          <a:gdLst/>
          <a:ahLst/>
          <a:cxnLst/>
          <a:rect l="0" t="0" r="0" b="0"/>
          <a:pathLst>
            <a:path>
              <a:moveTo>
                <a:pt x="0" y="0"/>
              </a:moveTo>
              <a:lnTo>
                <a:pt x="0" y="1192181"/>
              </a:lnTo>
              <a:lnTo>
                <a:pt x="186203" y="119218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97318-D06E-4260-A2AA-5B56DEC1EC01}">
      <dsp:nvSpPr>
        <dsp:cNvPr id="0" name=""/>
        <dsp:cNvSpPr/>
      </dsp:nvSpPr>
      <dsp:spPr>
        <a:xfrm>
          <a:off x="262528" y="2430929"/>
          <a:ext cx="186203" cy="432561"/>
        </a:xfrm>
        <a:custGeom>
          <a:avLst/>
          <a:gdLst/>
          <a:ahLst/>
          <a:cxnLst/>
          <a:rect l="0" t="0" r="0" b="0"/>
          <a:pathLst>
            <a:path>
              <a:moveTo>
                <a:pt x="0" y="0"/>
              </a:moveTo>
              <a:lnTo>
                <a:pt x="0" y="432561"/>
              </a:lnTo>
              <a:lnTo>
                <a:pt x="186203" y="4325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386A2-1E3E-4A92-9667-33A210E3D948}">
      <dsp:nvSpPr>
        <dsp:cNvPr id="0" name=""/>
        <dsp:cNvSpPr/>
      </dsp:nvSpPr>
      <dsp:spPr>
        <a:xfrm>
          <a:off x="690483" y="1611721"/>
          <a:ext cx="673002" cy="284263"/>
        </a:xfrm>
        <a:custGeom>
          <a:avLst/>
          <a:gdLst/>
          <a:ahLst/>
          <a:cxnLst/>
          <a:rect l="0" t="0" r="0" b="0"/>
          <a:pathLst>
            <a:path>
              <a:moveTo>
                <a:pt x="673002" y="0"/>
              </a:moveTo>
              <a:lnTo>
                <a:pt x="673002" y="171925"/>
              </a:lnTo>
              <a:lnTo>
                <a:pt x="0" y="171925"/>
              </a:lnTo>
              <a:lnTo>
                <a:pt x="0" y="2842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00C85-888E-4204-A20F-469F6D89F117}">
      <dsp:nvSpPr>
        <dsp:cNvPr id="0" name=""/>
        <dsp:cNvSpPr/>
      </dsp:nvSpPr>
      <dsp:spPr>
        <a:xfrm>
          <a:off x="1363486" y="766654"/>
          <a:ext cx="3046848" cy="224676"/>
        </a:xfrm>
        <a:custGeom>
          <a:avLst/>
          <a:gdLst/>
          <a:ahLst/>
          <a:cxnLst/>
          <a:rect l="0" t="0" r="0" b="0"/>
          <a:pathLst>
            <a:path>
              <a:moveTo>
                <a:pt x="3046848" y="0"/>
              </a:moveTo>
              <a:lnTo>
                <a:pt x="3046848" y="112338"/>
              </a:lnTo>
              <a:lnTo>
                <a:pt x="0" y="112338"/>
              </a:lnTo>
              <a:lnTo>
                <a:pt x="0" y="22467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67B47-2B79-465D-BE13-D8967E594A0F}">
      <dsp:nvSpPr>
        <dsp:cNvPr id="0" name=""/>
        <dsp:cNvSpPr/>
      </dsp:nvSpPr>
      <dsp:spPr>
        <a:xfrm>
          <a:off x="1859234" y="1764"/>
          <a:ext cx="5102200" cy="764889"/>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rPr>
            <a:t>Ulusal IPA Koordinatörü (NIPAC)</a:t>
          </a:r>
          <a:br>
            <a:rPr lang="tr-TR" sz="2400" b="1" kern="1200" dirty="0" smtClean="0">
              <a:latin typeface="Calibri" pitchFamily="34" charset="0"/>
            </a:rPr>
          </a:br>
          <a:r>
            <a:rPr lang="tr-TR" sz="2400" b="1" kern="1200" dirty="0" smtClean="0">
              <a:latin typeface="Calibri" pitchFamily="34" charset="0"/>
            </a:rPr>
            <a:t>Avrupa Birliği Bakanlığı</a:t>
          </a:r>
          <a:endParaRPr lang="tr-TR" sz="2400" b="1" kern="1200" dirty="0">
            <a:latin typeface="Calibri" pitchFamily="34" charset="0"/>
          </a:endParaRPr>
        </a:p>
      </dsp:txBody>
      <dsp:txXfrm>
        <a:off x="1859234" y="1764"/>
        <a:ext cx="5102200" cy="764889"/>
      </dsp:txXfrm>
    </dsp:sp>
    <dsp:sp modelId="{8C7FA9D2-639D-4B2D-B38E-469CF6802654}">
      <dsp:nvSpPr>
        <dsp:cNvPr id="0" name=""/>
        <dsp:cNvSpPr/>
      </dsp:nvSpPr>
      <dsp:spPr>
        <a:xfrm>
          <a:off x="772330" y="991330"/>
          <a:ext cx="1182312" cy="62039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Birlik</a:t>
          </a:r>
          <a:r>
            <a:rPr lang="tr-TR" sz="1400" b="1" kern="1200" baseline="0" dirty="0" smtClean="0">
              <a:effectLst/>
              <a:latin typeface="Calibri" pitchFamily="34" charset="0"/>
              <a:cs typeface="Arial" panose="020B0604020202020204" pitchFamily="34" charset="0"/>
            </a:rPr>
            <a:t> Üyeliğine Hazırlık için Reformlar</a:t>
          </a:r>
          <a:endParaRPr lang="tr-TR" sz="1400" b="1" kern="1200" dirty="0">
            <a:latin typeface="Calibri" pitchFamily="34" charset="0"/>
          </a:endParaRPr>
        </a:p>
      </dsp:txBody>
      <dsp:txXfrm>
        <a:off x="772330" y="991330"/>
        <a:ext cx="1182312" cy="620390"/>
      </dsp:txXfrm>
    </dsp:sp>
    <dsp:sp modelId="{87FE0ACB-78F2-49F9-8257-F4247155DB9F}">
      <dsp:nvSpPr>
        <dsp:cNvPr id="0" name=""/>
        <dsp:cNvSpPr/>
      </dsp:nvSpPr>
      <dsp:spPr>
        <a:xfrm>
          <a:off x="155539" y="1895985"/>
          <a:ext cx="1069888" cy="534944"/>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Demokrasi ve Yönetişim</a:t>
          </a:r>
          <a:endParaRPr lang="tr-TR" sz="1200" kern="1200" dirty="0">
            <a:latin typeface="Calibri" pitchFamily="34" charset="0"/>
          </a:endParaRPr>
        </a:p>
      </dsp:txBody>
      <dsp:txXfrm>
        <a:off x="155539" y="1895985"/>
        <a:ext cx="1069888" cy="534944"/>
      </dsp:txXfrm>
    </dsp:sp>
    <dsp:sp modelId="{3998C496-CED5-4A4D-BEB9-469B460721CD}">
      <dsp:nvSpPr>
        <dsp:cNvPr id="0" name=""/>
        <dsp:cNvSpPr/>
      </dsp:nvSpPr>
      <dsp:spPr>
        <a:xfrm>
          <a:off x="448731" y="2596018"/>
          <a:ext cx="1069888" cy="534944"/>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effectLst/>
              <a:latin typeface="Calibri" pitchFamily="34" charset="0"/>
              <a:cs typeface="Arial" panose="020B0604020202020204" pitchFamily="34" charset="0"/>
            </a:rPr>
            <a:t>Sivil Toplum</a:t>
          </a:r>
          <a:endParaRPr lang="tr-TR" sz="1200" b="1" kern="1200" dirty="0">
            <a:latin typeface="Calibri" pitchFamily="34" charset="0"/>
          </a:endParaRPr>
        </a:p>
      </dsp:txBody>
      <dsp:txXfrm>
        <a:off x="448731" y="2596018"/>
        <a:ext cx="1069888" cy="534944"/>
      </dsp:txXfrm>
    </dsp:sp>
    <dsp:sp modelId="{FDB19206-3A33-46F1-8C39-AE8506DEAEC1}">
      <dsp:nvSpPr>
        <dsp:cNvPr id="0" name=""/>
        <dsp:cNvSpPr/>
      </dsp:nvSpPr>
      <dsp:spPr>
        <a:xfrm>
          <a:off x="448731" y="3355639"/>
          <a:ext cx="1069888" cy="534944"/>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Arial" panose="020B0604020202020204" pitchFamily="34" charset="0"/>
            </a:rPr>
            <a:t>Birlik Programları</a:t>
          </a:r>
          <a:endParaRPr lang="tr-TR" sz="1200" b="1" kern="1200" dirty="0">
            <a:latin typeface="Calibri" pitchFamily="34" charset="0"/>
            <a:cs typeface="Arial" panose="020B0604020202020204" pitchFamily="34" charset="0"/>
          </a:endParaRPr>
        </a:p>
      </dsp:txBody>
      <dsp:txXfrm>
        <a:off x="448731" y="3355639"/>
        <a:ext cx="1069888" cy="534944"/>
      </dsp:txXfrm>
    </dsp:sp>
    <dsp:sp modelId="{F477F4B4-A5F9-4609-8768-1707D104CEDE}">
      <dsp:nvSpPr>
        <dsp:cNvPr id="0" name=""/>
        <dsp:cNvSpPr/>
      </dsp:nvSpPr>
      <dsp:spPr>
        <a:xfrm>
          <a:off x="1475824" y="1836398"/>
          <a:ext cx="1069888" cy="534944"/>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Hukukun Üstünlüğü ve Temel Haklar</a:t>
          </a:r>
          <a:endParaRPr lang="tr-TR" sz="1200" kern="1200" dirty="0">
            <a:latin typeface="Calibri" pitchFamily="34" charset="0"/>
          </a:endParaRPr>
        </a:p>
      </dsp:txBody>
      <dsp:txXfrm>
        <a:off x="1475824" y="1836398"/>
        <a:ext cx="1069888" cy="534944"/>
      </dsp:txXfrm>
    </dsp:sp>
    <dsp:sp modelId="{529BA727-1CA4-4416-9D64-B10D43935794}">
      <dsp:nvSpPr>
        <dsp:cNvPr id="0" name=""/>
        <dsp:cNvSpPr/>
      </dsp:nvSpPr>
      <dsp:spPr>
        <a:xfrm>
          <a:off x="1743296" y="2596018"/>
          <a:ext cx="1069888" cy="534944"/>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İçişleri</a:t>
          </a:r>
          <a:endParaRPr lang="tr-TR" sz="1200" b="0" kern="1200" dirty="0">
            <a:effectLst/>
            <a:latin typeface="Calibri" pitchFamily="34" charset="0"/>
            <a:ea typeface="Calibri"/>
            <a:cs typeface="Arial" panose="020B0604020202020204" pitchFamily="34" charset="0"/>
          </a:endParaRPr>
        </a:p>
      </dsp:txBody>
      <dsp:txXfrm>
        <a:off x="1743296" y="2596018"/>
        <a:ext cx="1069888" cy="534944"/>
      </dsp:txXfrm>
    </dsp:sp>
    <dsp:sp modelId="{FFE583AC-4819-4792-9EAB-950A78BC27C8}">
      <dsp:nvSpPr>
        <dsp:cNvPr id="0" name=""/>
        <dsp:cNvSpPr/>
      </dsp:nvSpPr>
      <dsp:spPr>
        <a:xfrm>
          <a:off x="1743296" y="3355639"/>
          <a:ext cx="1069888" cy="534944"/>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Yargı ve Temel Haklar</a:t>
          </a:r>
          <a:endParaRPr lang="tr-TR" sz="1200" kern="1200" dirty="0">
            <a:latin typeface="Calibri" pitchFamily="34" charset="0"/>
          </a:endParaRPr>
        </a:p>
      </dsp:txBody>
      <dsp:txXfrm>
        <a:off x="1743296" y="3355639"/>
        <a:ext cx="1069888" cy="534944"/>
      </dsp:txXfrm>
    </dsp:sp>
    <dsp:sp modelId="{E3F62503-3C1C-4868-BA0B-CA7895AB5EAF}">
      <dsp:nvSpPr>
        <dsp:cNvPr id="0" name=""/>
        <dsp:cNvSpPr/>
      </dsp:nvSpPr>
      <dsp:spPr>
        <a:xfrm>
          <a:off x="2770389" y="991330"/>
          <a:ext cx="1069888" cy="673409"/>
        </a:xfrm>
        <a:prstGeom prst="rect">
          <a:avLst/>
        </a:prstGeom>
        <a:solidFill>
          <a:srgbClr val="172D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Bölgesel Kalkınma</a:t>
          </a:r>
          <a:endParaRPr lang="tr-TR" sz="1400" b="1" kern="1200" dirty="0">
            <a:latin typeface="Calibri" pitchFamily="34" charset="0"/>
          </a:endParaRPr>
        </a:p>
      </dsp:txBody>
      <dsp:txXfrm>
        <a:off x="2770389" y="991330"/>
        <a:ext cx="1069888" cy="673409"/>
      </dsp:txXfrm>
    </dsp:sp>
    <dsp:sp modelId="{842237A6-422D-4E0A-965E-C03B0CBA2415}">
      <dsp:nvSpPr>
        <dsp:cNvPr id="0" name=""/>
        <dsp:cNvSpPr/>
      </dsp:nvSpPr>
      <dsp:spPr>
        <a:xfrm>
          <a:off x="3037861" y="1889416"/>
          <a:ext cx="1069888" cy="534944"/>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Rekabet ve Yenilikçilik</a:t>
          </a:r>
          <a:endParaRPr lang="tr-TR" sz="1200" kern="1200" dirty="0">
            <a:latin typeface="Calibri" pitchFamily="34" charset="0"/>
          </a:endParaRPr>
        </a:p>
      </dsp:txBody>
      <dsp:txXfrm>
        <a:off x="3037861" y="1889416"/>
        <a:ext cx="1069888" cy="534944"/>
      </dsp:txXfrm>
    </dsp:sp>
    <dsp:sp modelId="{34B357D4-CB17-44D0-BC5E-A1F404BED0E9}">
      <dsp:nvSpPr>
        <dsp:cNvPr id="0" name=""/>
        <dsp:cNvSpPr/>
      </dsp:nvSpPr>
      <dsp:spPr>
        <a:xfrm>
          <a:off x="3037861" y="2649037"/>
          <a:ext cx="1069888" cy="534944"/>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Enerji</a:t>
          </a:r>
          <a:endParaRPr lang="tr-TR" sz="1200" kern="1200" dirty="0">
            <a:latin typeface="Calibri" pitchFamily="34" charset="0"/>
          </a:endParaRPr>
        </a:p>
      </dsp:txBody>
      <dsp:txXfrm>
        <a:off x="3037861" y="2649037"/>
        <a:ext cx="1069888" cy="534944"/>
      </dsp:txXfrm>
    </dsp:sp>
    <dsp:sp modelId="{D8363144-0115-429E-8DEA-FC31AE00503E}">
      <dsp:nvSpPr>
        <dsp:cNvPr id="0" name=""/>
        <dsp:cNvSpPr/>
      </dsp:nvSpPr>
      <dsp:spPr>
        <a:xfrm>
          <a:off x="3037861" y="3408657"/>
          <a:ext cx="1069888" cy="534944"/>
        </a:xfrm>
        <a:prstGeom prst="rect">
          <a:avLst/>
        </a:prstGeom>
        <a:solidFill>
          <a:srgbClr val="172D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Ulaştırma</a:t>
          </a:r>
          <a:endParaRPr lang="tr-TR" sz="1200" kern="1200" dirty="0">
            <a:latin typeface="Calibri" pitchFamily="34" charset="0"/>
          </a:endParaRPr>
        </a:p>
      </dsp:txBody>
      <dsp:txXfrm>
        <a:off x="3037861" y="3408657"/>
        <a:ext cx="1069888" cy="534944"/>
      </dsp:txXfrm>
    </dsp:sp>
    <dsp:sp modelId="{FAB9C136-28D8-469E-B782-C9BA2A21CE49}">
      <dsp:nvSpPr>
        <dsp:cNvPr id="0" name=""/>
        <dsp:cNvSpPr/>
      </dsp:nvSpPr>
      <dsp:spPr>
        <a:xfrm>
          <a:off x="3037861" y="4168278"/>
          <a:ext cx="1069888" cy="534944"/>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Çevre</a:t>
          </a:r>
          <a:endParaRPr lang="tr-TR" sz="1200" kern="1200" dirty="0">
            <a:latin typeface="Calibri" pitchFamily="34" charset="0"/>
          </a:endParaRPr>
        </a:p>
      </dsp:txBody>
      <dsp:txXfrm>
        <a:off x="3037861" y="4168278"/>
        <a:ext cx="1069888" cy="534944"/>
      </dsp:txXfrm>
    </dsp:sp>
    <dsp:sp modelId="{32FA4A5A-2731-4168-B962-7561F099DF58}">
      <dsp:nvSpPr>
        <dsp:cNvPr id="0" name=""/>
        <dsp:cNvSpPr/>
      </dsp:nvSpPr>
      <dsp:spPr>
        <a:xfrm>
          <a:off x="4064953" y="991330"/>
          <a:ext cx="1246804" cy="62039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İstihdam,</a:t>
          </a:r>
          <a:r>
            <a:rPr lang="tr-TR" sz="1400" b="1" kern="1200" baseline="0" dirty="0" smtClean="0">
              <a:effectLst/>
              <a:latin typeface="Calibri" pitchFamily="34" charset="0"/>
              <a:cs typeface="Arial" panose="020B0604020202020204" pitchFamily="34" charset="0"/>
            </a:rPr>
            <a:t> Eğitim</a:t>
          </a:r>
          <a:r>
            <a:rPr lang="tr-TR" sz="1400" b="1" kern="1200" dirty="0" smtClean="0">
              <a:effectLst/>
              <a:latin typeface="Calibri" pitchFamily="34" charset="0"/>
              <a:cs typeface="Arial" panose="020B0604020202020204" pitchFamily="34" charset="0"/>
            </a:rPr>
            <a:t> ve Sosyal Politikalar</a:t>
          </a:r>
          <a:endParaRPr lang="tr-TR" sz="1400" b="1" kern="1200" dirty="0">
            <a:latin typeface="Calibri" pitchFamily="34" charset="0"/>
          </a:endParaRPr>
        </a:p>
      </dsp:txBody>
      <dsp:txXfrm>
        <a:off x="4064953" y="991330"/>
        <a:ext cx="1246804" cy="620390"/>
      </dsp:txXfrm>
    </dsp:sp>
    <dsp:sp modelId="{A2323E5C-B085-4496-A9FB-D508FA0E0D4D}">
      <dsp:nvSpPr>
        <dsp:cNvPr id="0" name=""/>
        <dsp:cNvSpPr/>
      </dsp:nvSpPr>
      <dsp:spPr>
        <a:xfrm>
          <a:off x="5536435" y="991330"/>
          <a:ext cx="1149188" cy="62039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Tarım ve Kırsal Kalkınma</a:t>
          </a:r>
          <a:endParaRPr lang="tr-TR" sz="1400" b="1" kern="1200" dirty="0">
            <a:latin typeface="Calibri" pitchFamily="34" charset="0"/>
          </a:endParaRPr>
        </a:p>
      </dsp:txBody>
      <dsp:txXfrm>
        <a:off x="5536435" y="991330"/>
        <a:ext cx="1149188" cy="620390"/>
      </dsp:txXfrm>
    </dsp:sp>
    <dsp:sp modelId="{895B8723-5F5C-4397-B195-CD0E638B613F}">
      <dsp:nvSpPr>
        <dsp:cNvPr id="0" name=""/>
        <dsp:cNvSpPr/>
      </dsp:nvSpPr>
      <dsp:spPr>
        <a:xfrm>
          <a:off x="6910300" y="991330"/>
          <a:ext cx="1138040" cy="62039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Bölgesel ve Sınır</a:t>
          </a:r>
          <a:r>
            <a:rPr lang="tr-TR" sz="1400" b="1" kern="1200" baseline="0" dirty="0" smtClean="0">
              <a:effectLst/>
              <a:latin typeface="Calibri" pitchFamily="34" charset="0"/>
              <a:cs typeface="Arial" panose="020B0604020202020204" pitchFamily="34" charset="0"/>
            </a:rPr>
            <a:t> Ötesi İşbirliği</a:t>
          </a:r>
          <a:endParaRPr lang="tr-TR" sz="1400" b="1" kern="1200" dirty="0">
            <a:latin typeface="Calibri" pitchFamily="34" charset="0"/>
          </a:endParaRPr>
        </a:p>
      </dsp:txBody>
      <dsp:txXfrm>
        <a:off x="6910300" y="991330"/>
        <a:ext cx="1138040" cy="620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503C2-7887-4239-9D19-397453C3F813}">
      <dsp:nvSpPr>
        <dsp:cNvPr id="0" name=""/>
        <dsp:cNvSpPr/>
      </dsp:nvSpPr>
      <dsp:spPr>
        <a:xfrm>
          <a:off x="4423863" y="727115"/>
          <a:ext cx="3209466" cy="234961"/>
        </a:xfrm>
        <a:custGeom>
          <a:avLst/>
          <a:gdLst/>
          <a:ahLst/>
          <a:cxnLst/>
          <a:rect l="0" t="0" r="0" b="0"/>
          <a:pathLst>
            <a:path>
              <a:moveTo>
                <a:pt x="0" y="0"/>
              </a:moveTo>
              <a:lnTo>
                <a:pt x="0" y="117480"/>
              </a:lnTo>
              <a:lnTo>
                <a:pt x="3209466" y="117480"/>
              </a:lnTo>
              <a:lnTo>
                <a:pt x="3209466" y="23496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3613B-ACEA-481F-99D8-292A04381F4B}">
      <dsp:nvSpPr>
        <dsp:cNvPr id="0" name=""/>
        <dsp:cNvSpPr/>
      </dsp:nvSpPr>
      <dsp:spPr>
        <a:xfrm>
          <a:off x="4423863" y="727115"/>
          <a:ext cx="1778542" cy="234961"/>
        </a:xfrm>
        <a:custGeom>
          <a:avLst/>
          <a:gdLst/>
          <a:ahLst/>
          <a:cxnLst/>
          <a:rect l="0" t="0" r="0" b="0"/>
          <a:pathLst>
            <a:path>
              <a:moveTo>
                <a:pt x="0" y="0"/>
              </a:moveTo>
              <a:lnTo>
                <a:pt x="0" y="117480"/>
              </a:lnTo>
              <a:lnTo>
                <a:pt x="1778542" y="117480"/>
              </a:lnTo>
              <a:lnTo>
                <a:pt x="1778542" y="23496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5D6AC-5824-458C-9C60-7C804E4FA151}">
      <dsp:nvSpPr>
        <dsp:cNvPr id="0" name=""/>
        <dsp:cNvSpPr/>
      </dsp:nvSpPr>
      <dsp:spPr>
        <a:xfrm>
          <a:off x="4423863" y="727115"/>
          <a:ext cx="290747" cy="234961"/>
        </a:xfrm>
        <a:custGeom>
          <a:avLst/>
          <a:gdLst/>
          <a:ahLst/>
          <a:cxnLst/>
          <a:rect l="0" t="0" r="0" b="0"/>
          <a:pathLst>
            <a:path>
              <a:moveTo>
                <a:pt x="0" y="0"/>
              </a:moveTo>
              <a:lnTo>
                <a:pt x="0" y="117480"/>
              </a:lnTo>
              <a:lnTo>
                <a:pt x="290747" y="117480"/>
              </a:lnTo>
              <a:lnTo>
                <a:pt x="290747" y="23496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0D335-5F6A-4D98-950A-40D8390CA929}">
      <dsp:nvSpPr>
        <dsp:cNvPr id="0" name=""/>
        <dsp:cNvSpPr/>
      </dsp:nvSpPr>
      <dsp:spPr>
        <a:xfrm>
          <a:off x="2820735" y="1666310"/>
          <a:ext cx="167829" cy="2897852"/>
        </a:xfrm>
        <a:custGeom>
          <a:avLst/>
          <a:gdLst/>
          <a:ahLst/>
          <a:cxnLst/>
          <a:rect l="0" t="0" r="0" b="0"/>
          <a:pathLst>
            <a:path>
              <a:moveTo>
                <a:pt x="0" y="0"/>
              </a:moveTo>
              <a:lnTo>
                <a:pt x="0" y="2897852"/>
              </a:lnTo>
              <a:lnTo>
                <a:pt x="167829" y="28978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5C0F39-EE8D-46C3-9264-1F741373A945}">
      <dsp:nvSpPr>
        <dsp:cNvPr id="0" name=""/>
        <dsp:cNvSpPr/>
      </dsp:nvSpPr>
      <dsp:spPr>
        <a:xfrm>
          <a:off x="2820735" y="1666310"/>
          <a:ext cx="167829" cy="2103460"/>
        </a:xfrm>
        <a:custGeom>
          <a:avLst/>
          <a:gdLst/>
          <a:ahLst/>
          <a:cxnLst/>
          <a:rect l="0" t="0" r="0" b="0"/>
          <a:pathLst>
            <a:path>
              <a:moveTo>
                <a:pt x="0" y="0"/>
              </a:moveTo>
              <a:lnTo>
                <a:pt x="0" y="2103460"/>
              </a:lnTo>
              <a:lnTo>
                <a:pt x="167829" y="21034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FEEF8-6090-474B-8663-B5542EF799E7}">
      <dsp:nvSpPr>
        <dsp:cNvPr id="0" name=""/>
        <dsp:cNvSpPr/>
      </dsp:nvSpPr>
      <dsp:spPr>
        <a:xfrm>
          <a:off x="2820735" y="1666310"/>
          <a:ext cx="167829" cy="1309068"/>
        </a:xfrm>
        <a:custGeom>
          <a:avLst/>
          <a:gdLst/>
          <a:ahLst/>
          <a:cxnLst/>
          <a:rect l="0" t="0" r="0" b="0"/>
          <a:pathLst>
            <a:path>
              <a:moveTo>
                <a:pt x="0" y="0"/>
              </a:moveTo>
              <a:lnTo>
                <a:pt x="0" y="1309068"/>
              </a:lnTo>
              <a:lnTo>
                <a:pt x="167829" y="130906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F78121-67A9-4736-BE52-8C3FFB93F80B}">
      <dsp:nvSpPr>
        <dsp:cNvPr id="0" name=""/>
        <dsp:cNvSpPr/>
      </dsp:nvSpPr>
      <dsp:spPr>
        <a:xfrm>
          <a:off x="2820735" y="1666310"/>
          <a:ext cx="167829" cy="514676"/>
        </a:xfrm>
        <a:custGeom>
          <a:avLst/>
          <a:gdLst/>
          <a:ahLst/>
          <a:cxnLst/>
          <a:rect l="0" t="0" r="0" b="0"/>
          <a:pathLst>
            <a:path>
              <a:moveTo>
                <a:pt x="0" y="0"/>
              </a:moveTo>
              <a:lnTo>
                <a:pt x="0" y="514676"/>
              </a:lnTo>
              <a:lnTo>
                <a:pt x="167829" y="5146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F1684-3F7F-4070-86FA-2ADD8F058707}">
      <dsp:nvSpPr>
        <dsp:cNvPr id="0" name=""/>
        <dsp:cNvSpPr/>
      </dsp:nvSpPr>
      <dsp:spPr>
        <a:xfrm>
          <a:off x="3268280" y="727115"/>
          <a:ext cx="1155582" cy="234961"/>
        </a:xfrm>
        <a:custGeom>
          <a:avLst/>
          <a:gdLst/>
          <a:ahLst/>
          <a:cxnLst/>
          <a:rect l="0" t="0" r="0" b="0"/>
          <a:pathLst>
            <a:path>
              <a:moveTo>
                <a:pt x="1155582" y="0"/>
              </a:moveTo>
              <a:lnTo>
                <a:pt x="1155582" y="117480"/>
              </a:lnTo>
              <a:lnTo>
                <a:pt x="0" y="117480"/>
              </a:lnTo>
              <a:lnTo>
                <a:pt x="0" y="23496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D5F0A-1ED1-4C71-82EF-38A20149DF4B}">
      <dsp:nvSpPr>
        <dsp:cNvPr id="0" name=""/>
        <dsp:cNvSpPr/>
      </dsp:nvSpPr>
      <dsp:spPr>
        <a:xfrm>
          <a:off x="1466912" y="2405257"/>
          <a:ext cx="167829" cy="1309068"/>
        </a:xfrm>
        <a:custGeom>
          <a:avLst/>
          <a:gdLst/>
          <a:ahLst/>
          <a:cxnLst/>
          <a:rect l="0" t="0" r="0" b="0"/>
          <a:pathLst>
            <a:path>
              <a:moveTo>
                <a:pt x="0" y="0"/>
              </a:moveTo>
              <a:lnTo>
                <a:pt x="0" y="1309068"/>
              </a:lnTo>
              <a:lnTo>
                <a:pt x="167829" y="130906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20EAA-80DC-47E4-8C9F-6657BAEEEE07}">
      <dsp:nvSpPr>
        <dsp:cNvPr id="0" name=""/>
        <dsp:cNvSpPr/>
      </dsp:nvSpPr>
      <dsp:spPr>
        <a:xfrm>
          <a:off x="1466912" y="2405257"/>
          <a:ext cx="167829" cy="514676"/>
        </a:xfrm>
        <a:custGeom>
          <a:avLst/>
          <a:gdLst/>
          <a:ahLst/>
          <a:cxnLst/>
          <a:rect l="0" t="0" r="0" b="0"/>
          <a:pathLst>
            <a:path>
              <a:moveTo>
                <a:pt x="0" y="0"/>
              </a:moveTo>
              <a:lnTo>
                <a:pt x="0" y="514676"/>
              </a:lnTo>
              <a:lnTo>
                <a:pt x="167829" y="5146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627A7-9910-4B0C-AC4B-08A53F57C0BC}">
      <dsp:nvSpPr>
        <dsp:cNvPr id="0" name=""/>
        <dsp:cNvSpPr/>
      </dsp:nvSpPr>
      <dsp:spPr>
        <a:xfrm>
          <a:off x="1237545" y="1610865"/>
          <a:ext cx="676911" cy="234961"/>
        </a:xfrm>
        <a:custGeom>
          <a:avLst/>
          <a:gdLst/>
          <a:ahLst/>
          <a:cxnLst/>
          <a:rect l="0" t="0" r="0" b="0"/>
          <a:pathLst>
            <a:path>
              <a:moveTo>
                <a:pt x="0" y="0"/>
              </a:moveTo>
              <a:lnTo>
                <a:pt x="0" y="117480"/>
              </a:lnTo>
              <a:lnTo>
                <a:pt x="676911" y="117480"/>
              </a:lnTo>
              <a:lnTo>
                <a:pt x="676911" y="2349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92669-D077-4E07-A53F-D357000BB5D0}">
      <dsp:nvSpPr>
        <dsp:cNvPr id="0" name=""/>
        <dsp:cNvSpPr/>
      </dsp:nvSpPr>
      <dsp:spPr>
        <a:xfrm>
          <a:off x="111886" y="2467572"/>
          <a:ext cx="169032" cy="1246753"/>
        </a:xfrm>
        <a:custGeom>
          <a:avLst/>
          <a:gdLst/>
          <a:ahLst/>
          <a:cxnLst/>
          <a:rect l="0" t="0" r="0" b="0"/>
          <a:pathLst>
            <a:path>
              <a:moveTo>
                <a:pt x="0" y="0"/>
              </a:moveTo>
              <a:lnTo>
                <a:pt x="0" y="1246753"/>
              </a:lnTo>
              <a:lnTo>
                <a:pt x="169032" y="124675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97318-D06E-4260-A2AA-5B56DEC1EC01}">
      <dsp:nvSpPr>
        <dsp:cNvPr id="0" name=""/>
        <dsp:cNvSpPr/>
      </dsp:nvSpPr>
      <dsp:spPr>
        <a:xfrm>
          <a:off x="111886" y="2467572"/>
          <a:ext cx="169032" cy="452361"/>
        </a:xfrm>
        <a:custGeom>
          <a:avLst/>
          <a:gdLst/>
          <a:ahLst/>
          <a:cxnLst/>
          <a:rect l="0" t="0" r="0" b="0"/>
          <a:pathLst>
            <a:path>
              <a:moveTo>
                <a:pt x="0" y="0"/>
              </a:moveTo>
              <a:lnTo>
                <a:pt x="0" y="452361"/>
              </a:lnTo>
              <a:lnTo>
                <a:pt x="169032" y="4523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1386A2-1E3E-4A92-9667-33A210E3D948}">
      <dsp:nvSpPr>
        <dsp:cNvPr id="0" name=""/>
        <dsp:cNvSpPr/>
      </dsp:nvSpPr>
      <dsp:spPr>
        <a:xfrm>
          <a:off x="559430" y="1610865"/>
          <a:ext cx="678114" cy="297276"/>
        </a:xfrm>
        <a:custGeom>
          <a:avLst/>
          <a:gdLst/>
          <a:ahLst/>
          <a:cxnLst/>
          <a:rect l="0" t="0" r="0" b="0"/>
          <a:pathLst>
            <a:path>
              <a:moveTo>
                <a:pt x="678114" y="0"/>
              </a:moveTo>
              <a:lnTo>
                <a:pt x="678114" y="179795"/>
              </a:lnTo>
              <a:lnTo>
                <a:pt x="0" y="179795"/>
              </a:lnTo>
              <a:lnTo>
                <a:pt x="0" y="29727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00C85-888E-4204-A20F-469F6D89F117}">
      <dsp:nvSpPr>
        <dsp:cNvPr id="0" name=""/>
        <dsp:cNvSpPr/>
      </dsp:nvSpPr>
      <dsp:spPr>
        <a:xfrm>
          <a:off x="1237545" y="727115"/>
          <a:ext cx="3186317" cy="234961"/>
        </a:xfrm>
        <a:custGeom>
          <a:avLst/>
          <a:gdLst/>
          <a:ahLst/>
          <a:cxnLst/>
          <a:rect l="0" t="0" r="0" b="0"/>
          <a:pathLst>
            <a:path>
              <a:moveTo>
                <a:pt x="3186317" y="0"/>
              </a:moveTo>
              <a:lnTo>
                <a:pt x="3186317" y="117480"/>
              </a:lnTo>
              <a:lnTo>
                <a:pt x="0" y="117480"/>
              </a:lnTo>
              <a:lnTo>
                <a:pt x="0" y="23496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67B47-2B79-465D-BE13-D8967E594A0F}">
      <dsp:nvSpPr>
        <dsp:cNvPr id="0" name=""/>
        <dsp:cNvSpPr/>
      </dsp:nvSpPr>
      <dsp:spPr>
        <a:xfrm>
          <a:off x="1755987" y="59412"/>
          <a:ext cx="5335751" cy="667703"/>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rPr>
            <a:t>Ulusal IPA Koordinatörü (NIPAC)</a:t>
          </a:r>
          <a:br>
            <a:rPr lang="tr-TR" sz="2400" b="1" kern="1200" dirty="0" smtClean="0">
              <a:latin typeface="Calibri" pitchFamily="34" charset="0"/>
            </a:rPr>
          </a:br>
          <a:r>
            <a:rPr lang="tr-TR" sz="2400" b="1" kern="1200" dirty="0" smtClean="0">
              <a:latin typeface="Calibri" pitchFamily="34" charset="0"/>
            </a:rPr>
            <a:t>Avrupa Birliği Bakanlığı</a:t>
          </a:r>
          <a:endParaRPr lang="tr-TR" sz="2400" b="1" kern="1200" dirty="0">
            <a:latin typeface="Calibri" pitchFamily="34" charset="0"/>
          </a:endParaRPr>
        </a:p>
      </dsp:txBody>
      <dsp:txXfrm>
        <a:off x="1755987" y="59412"/>
        <a:ext cx="5335751" cy="667703"/>
      </dsp:txXfrm>
    </dsp:sp>
    <dsp:sp modelId="{8C7FA9D2-639D-4B2D-B38E-469CF6802654}">
      <dsp:nvSpPr>
        <dsp:cNvPr id="0" name=""/>
        <dsp:cNvSpPr/>
      </dsp:nvSpPr>
      <dsp:spPr>
        <a:xfrm>
          <a:off x="619329" y="962076"/>
          <a:ext cx="1236431" cy="64878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Birlik</a:t>
          </a:r>
          <a:r>
            <a:rPr lang="tr-TR" sz="1400" b="1" kern="1200" baseline="0" dirty="0" smtClean="0">
              <a:effectLst/>
              <a:latin typeface="Calibri" pitchFamily="34" charset="0"/>
              <a:cs typeface="Arial" panose="020B0604020202020204" pitchFamily="34" charset="0"/>
            </a:rPr>
            <a:t> Üyeliğine Hazırlık için Reformlar</a:t>
          </a:r>
          <a:endParaRPr lang="tr-TR" sz="1400" b="1" kern="1200" dirty="0">
            <a:latin typeface="Calibri" pitchFamily="34" charset="0"/>
          </a:endParaRPr>
        </a:p>
      </dsp:txBody>
      <dsp:txXfrm>
        <a:off x="619329" y="962076"/>
        <a:ext cx="1236431" cy="648788"/>
      </dsp:txXfrm>
    </dsp:sp>
    <dsp:sp modelId="{87FE0ACB-78F2-49F9-8257-F4247155DB9F}">
      <dsp:nvSpPr>
        <dsp:cNvPr id="0" name=""/>
        <dsp:cNvSpPr/>
      </dsp:nvSpPr>
      <dsp:spPr>
        <a:xfrm>
          <a:off x="0" y="1908141"/>
          <a:ext cx="1118861" cy="55943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Demokrasi ve Yönetişim</a:t>
          </a:r>
          <a:endParaRPr lang="tr-TR" sz="1200" kern="1200" dirty="0">
            <a:latin typeface="Calibri" pitchFamily="34" charset="0"/>
          </a:endParaRPr>
        </a:p>
      </dsp:txBody>
      <dsp:txXfrm>
        <a:off x="0" y="1908141"/>
        <a:ext cx="1118861" cy="559430"/>
      </dsp:txXfrm>
    </dsp:sp>
    <dsp:sp modelId="{3998C496-CED5-4A4D-BEB9-469B460721CD}">
      <dsp:nvSpPr>
        <dsp:cNvPr id="0" name=""/>
        <dsp:cNvSpPr/>
      </dsp:nvSpPr>
      <dsp:spPr>
        <a:xfrm>
          <a:off x="280918" y="2640218"/>
          <a:ext cx="1118861" cy="55943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effectLst/>
              <a:latin typeface="Calibri" pitchFamily="34" charset="0"/>
              <a:cs typeface="Arial" panose="020B0604020202020204" pitchFamily="34" charset="0"/>
            </a:rPr>
            <a:t>Sivil Toplum</a:t>
          </a:r>
          <a:endParaRPr lang="tr-TR" sz="1200" b="1" kern="1200" dirty="0">
            <a:latin typeface="Calibri" pitchFamily="34" charset="0"/>
          </a:endParaRPr>
        </a:p>
      </dsp:txBody>
      <dsp:txXfrm>
        <a:off x="280918" y="2640218"/>
        <a:ext cx="1118861" cy="559430"/>
      </dsp:txXfrm>
    </dsp:sp>
    <dsp:sp modelId="{FDB19206-3A33-46F1-8C39-AE8506DEAEC1}">
      <dsp:nvSpPr>
        <dsp:cNvPr id="0" name=""/>
        <dsp:cNvSpPr/>
      </dsp:nvSpPr>
      <dsp:spPr>
        <a:xfrm>
          <a:off x="280918" y="3434610"/>
          <a:ext cx="1118861" cy="55943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Arial" panose="020B0604020202020204" pitchFamily="34" charset="0"/>
            </a:rPr>
            <a:t>Birlik Programları</a:t>
          </a:r>
          <a:endParaRPr lang="tr-TR" sz="1200" b="1" kern="1200" dirty="0">
            <a:latin typeface="Calibri" pitchFamily="34" charset="0"/>
            <a:cs typeface="Arial" panose="020B0604020202020204" pitchFamily="34" charset="0"/>
          </a:endParaRPr>
        </a:p>
      </dsp:txBody>
      <dsp:txXfrm>
        <a:off x="280918" y="3434610"/>
        <a:ext cx="1118861" cy="559430"/>
      </dsp:txXfrm>
    </dsp:sp>
    <dsp:sp modelId="{F477F4B4-A5F9-4609-8768-1707D104CEDE}">
      <dsp:nvSpPr>
        <dsp:cNvPr id="0" name=""/>
        <dsp:cNvSpPr/>
      </dsp:nvSpPr>
      <dsp:spPr>
        <a:xfrm>
          <a:off x="1355026" y="1845826"/>
          <a:ext cx="1118861" cy="55943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Hukukun Üstünlüğü ve Temel Haklar</a:t>
          </a:r>
          <a:endParaRPr lang="tr-TR" sz="1200" kern="1200" dirty="0">
            <a:latin typeface="Calibri" pitchFamily="34" charset="0"/>
          </a:endParaRPr>
        </a:p>
      </dsp:txBody>
      <dsp:txXfrm>
        <a:off x="1355026" y="1845826"/>
        <a:ext cx="1118861" cy="559430"/>
      </dsp:txXfrm>
    </dsp:sp>
    <dsp:sp modelId="{529BA727-1CA4-4416-9D64-B10D43935794}">
      <dsp:nvSpPr>
        <dsp:cNvPr id="0" name=""/>
        <dsp:cNvSpPr/>
      </dsp:nvSpPr>
      <dsp:spPr>
        <a:xfrm>
          <a:off x="1634741" y="2640218"/>
          <a:ext cx="1118861" cy="55943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İçişleri</a:t>
          </a:r>
          <a:endParaRPr lang="tr-TR" sz="1200" b="0" kern="1200" dirty="0">
            <a:effectLst/>
            <a:latin typeface="Calibri" pitchFamily="34" charset="0"/>
            <a:ea typeface="Calibri"/>
            <a:cs typeface="Arial" panose="020B0604020202020204" pitchFamily="34" charset="0"/>
          </a:endParaRPr>
        </a:p>
      </dsp:txBody>
      <dsp:txXfrm>
        <a:off x="1634741" y="2640218"/>
        <a:ext cx="1118861" cy="559430"/>
      </dsp:txXfrm>
    </dsp:sp>
    <dsp:sp modelId="{FFE583AC-4819-4792-9EAB-950A78BC27C8}">
      <dsp:nvSpPr>
        <dsp:cNvPr id="0" name=""/>
        <dsp:cNvSpPr/>
      </dsp:nvSpPr>
      <dsp:spPr>
        <a:xfrm>
          <a:off x="1634741" y="3434610"/>
          <a:ext cx="1118861" cy="55943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0" kern="1200" dirty="0" smtClean="0">
              <a:effectLst/>
              <a:latin typeface="Calibri" pitchFamily="34" charset="0"/>
              <a:cs typeface="Arial" panose="020B0604020202020204" pitchFamily="34" charset="0"/>
            </a:rPr>
            <a:t>Yargı ve Temel Haklar</a:t>
          </a:r>
          <a:endParaRPr lang="tr-TR" sz="1200" kern="1200" dirty="0">
            <a:latin typeface="Calibri" pitchFamily="34" charset="0"/>
          </a:endParaRPr>
        </a:p>
      </dsp:txBody>
      <dsp:txXfrm>
        <a:off x="1634741" y="3434610"/>
        <a:ext cx="1118861" cy="559430"/>
      </dsp:txXfrm>
    </dsp:sp>
    <dsp:sp modelId="{E3F62503-3C1C-4868-BA0B-CA7895AB5EAF}">
      <dsp:nvSpPr>
        <dsp:cNvPr id="0" name=""/>
        <dsp:cNvSpPr/>
      </dsp:nvSpPr>
      <dsp:spPr>
        <a:xfrm>
          <a:off x="2708849" y="962076"/>
          <a:ext cx="1118861" cy="704234"/>
        </a:xfrm>
        <a:prstGeom prst="rect">
          <a:avLst/>
        </a:prstGeom>
        <a:solidFill>
          <a:srgbClr val="172D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Bölgesel Kalkınma</a:t>
          </a:r>
          <a:endParaRPr lang="tr-TR" sz="1400" b="1" kern="1200" dirty="0">
            <a:latin typeface="Calibri" pitchFamily="34" charset="0"/>
          </a:endParaRPr>
        </a:p>
      </dsp:txBody>
      <dsp:txXfrm>
        <a:off x="2708849" y="962076"/>
        <a:ext cx="1118861" cy="704234"/>
      </dsp:txXfrm>
    </dsp:sp>
    <dsp:sp modelId="{842237A6-422D-4E0A-965E-C03B0CBA2415}">
      <dsp:nvSpPr>
        <dsp:cNvPr id="0" name=""/>
        <dsp:cNvSpPr/>
      </dsp:nvSpPr>
      <dsp:spPr>
        <a:xfrm>
          <a:off x="2988564" y="1901271"/>
          <a:ext cx="1118861" cy="55943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Rekabet ve Yenilikçilik</a:t>
          </a:r>
          <a:endParaRPr lang="tr-TR" sz="1200" kern="1200" dirty="0">
            <a:latin typeface="Calibri" pitchFamily="34" charset="0"/>
          </a:endParaRPr>
        </a:p>
      </dsp:txBody>
      <dsp:txXfrm>
        <a:off x="2988564" y="1901271"/>
        <a:ext cx="1118861" cy="559430"/>
      </dsp:txXfrm>
    </dsp:sp>
    <dsp:sp modelId="{34B357D4-CB17-44D0-BC5E-A1F404BED0E9}">
      <dsp:nvSpPr>
        <dsp:cNvPr id="0" name=""/>
        <dsp:cNvSpPr/>
      </dsp:nvSpPr>
      <dsp:spPr>
        <a:xfrm>
          <a:off x="2988564" y="2695663"/>
          <a:ext cx="1118861" cy="55943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Enerji</a:t>
          </a:r>
          <a:endParaRPr lang="tr-TR" sz="1200" kern="1200" dirty="0">
            <a:latin typeface="Calibri" pitchFamily="34" charset="0"/>
          </a:endParaRPr>
        </a:p>
      </dsp:txBody>
      <dsp:txXfrm>
        <a:off x="2988564" y="2695663"/>
        <a:ext cx="1118861" cy="559430"/>
      </dsp:txXfrm>
    </dsp:sp>
    <dsp:sp modelId="{D8363144-0115-429E-8DEA-FC31AE00503E}">
      <dsp:nvSpPr>
        <dsp:cNvPr id="0" name=""/>
        <dsp:cNvSpPr/>
      </dsp:nvSpPr>
      <dsp:spPr>
        <a:xfrm>
          <a:off x="2988564" y="3490055"/>
          <a:ext cx="1118861" cy="55943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Ulaştırma</a:t>
          </a:r>
          <a:endParaRPr lang="tr-TR" sz="1200" kern="1200" dirty="0">
            <a:latin typeface="Calibri" pitchFamily="34" charset="0"/>
          </a:endParaRPr>
        </a:p>
      </dsp:txBody>
      <dsp:txXfrm>
        <a:off x="2988564" y="3490055"/>
        <a:ext cx="1118861" cy="559430"/>
      </dsp:txXfrm>
    </dsp:sp>
    <dsp:sp modelId="{FAB9C136-28D8-469E-B782-C9BA2A21CE49}">
      <dsp:nvSpPr>
        <dsp:cNvPr id="0" name=""/>
        <dsp:cNvSpPr/>
      </dsp:nvSpPr>
      <dsp:spPr>
        <a:xfrm>
          <a:off x="2988564" y="4284447"/>
          <a:ext cx="1118861" cy="559430"/>
        </a:xfrm>
        <a:prstGeom prst="rect">
          <a:avLst/>
        </a:prstGeom>
        <a:solidFill>
          <a:srgbClr val="172D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effectLst/>
              <a:latin typeface="Calibri" pitchFamily="34" charset="0"/>
              <a:cs typeface="Arial" panose="020B0604020202020204" pitchFamily="34" charset="0"/>
            </a:rPr>
            <a:t>Çevre</a:t>
          </a:r>
          <a:endParaRPr lang="tr-TR" sz="1200" kern="1200" dirty="0">
            <a:latin typeface="Calibri" pitchFamily="34" charset="0"/>
          </a:endParaRPr>
        </a:p>
      </dsp:txBody>
      <dsp:txXfrm>
        <a:off x="2988564" y="4284447"/>
        <a:ext cx="1118861" cy="559430"/>
      </dsp:txXfrm>
    </dsp:sp>
    <dsp:sp modelId="{32FA4A5A-2731-4168-B962-7561F099DF58}">
      <dsp:nvSpPr>
        <dsp:cNvPr id="0" name=""/>
        <dsp:cNvSpPr/>
      </dsp:nvSpPr>
      <dsp:spPr>
        <a:xfrm>
          <a:off x="4062672" y="962076"/>
          <a:ext cx="1303876" cy="64878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İstihdam,</a:t>
          </a:r>
          <a:r>
            <a:rPr lang="tr-TR" sz="1400" b="1" kern="1200" baseline="0" dirty="0" smtClean="0">
              <a:effectLst/>
              <a:latin typeface="Calibri" pitchFamily="34" charset="0"/>
              <a:cs typeface="Arial" panose="020B0604020202020204" pitchFamily="34" charset="0"/>
            </a:rPr>
            <a:t> Eğitim</a:t>
          </a:r>
          <a:r>
            <a:rPr lang="tr-TR" sz="1400" b="1" kern="1200" dirty="0" smtClean="0">
              <a:effectLst/>
              <a:latin typeface="Calibri" pitchFamily="34" charset="0"/>
              <a:cs typeface="Arial" panose="020B0604020202020204" pitchFamily="34" charset="0"/>
            </a:rPr>
            <a:t> ve Sosyal Politikalar</a:t>
          </a:r>
          <a:endParaRPr lang="tr-TR" sz="1400" b="1" kern="1200" dirty="0">
            <a:latin typeface="Calibri" pitchFamily="34" charset="0"/>
          </a:endParaRPr>
        </a:p>
      </dsp:txBody>
      <dsp:txXfrm>
        <a:off x="4062672" y="962076"/>
        <a:ext cx="1303876" cy="648788"/>
      </dsp:txXfrm>
    </dsp:sp>
    <dsp:sp modelId="{A2323E5C-B085-4496-A9FB-D508FA0E0D4D}">
      <dsp:nvSpPr>
        <dsp:cNvPr id="0" name=""/>
        <dsp:cNvSpPr/>
      </dsp:nvSpPr>
      <dsp:spPr>
        <a:xfrm>
          <a:off x="5601510" y="962076"/>
          <a:ext cx="1201791" cy="64878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Tarım ve Kırsal Kalkınma</a:t>
          </a:r>
          <a:endParaRPr lang="tr-TR" sz="1400" b="1" kern="1200" dirty="0">
            <a:latin typeface="Calibri" pitchFamily="34" charset="0"/>
          </a:endParaRPr>
        </a:p>
      </dsp:txBody>
      <dsp:txXfrm>
        <a:off x="5601510" y="962076"/>
        <a:ext cx="1201791" cy="648788"/>
      </dsp:txXfrm>
    </dsp:sp>
    <dsp:sp modelId="{895B8723-5F5C-4397-B195-CD0E638B613F}">
      <dsp:nvSpPr>
        <dsp:cNvPr id="0" name=""/>
        <dsp:cNvSpPr/>
      </dsp:nvSpPr>
      <dsp:spPr>
        <a:xfrm>
          <a:off x="7038263" y="962076"/>
          <a:ext cx="1190133" cy="64878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effectLst/>
              <a:latin typeface="Calibri" pitchFamily="34" charset="0"/>
              <a:cs typeface="Arial" panose="020B0604020202020204" pitchFamily="34" charset="0"/>
            </a:rPr>
            <a:t>Bölgesel ve Sınır</a:t>
          </a:r>
          <a:r>
            <a:rPr lang="tr-TR" sz="1400" b="1" kern="1200" baseline="0" dirty="0" smtClean="0">
              <a:effectLst/>
              <a:latin typeface="Calibri" pitchFamily="34" charset="0"/>
              <a:cs typeface="Arial" panose="020B0604020202020204" pitchFamily="34" charset="0"/>
            </a:rPr>
            <a:t> Ötesi İşbirliği</a:t>
          </a:r>
          <a:endParaRPr lang="tr-TR" sz="1400" b="1" kern="1200" dirty="0">
            <a:latin typeface="Calibri" pitchFamily="34" charset="0"/>
          </a:endParaRPr>
        </a:p>
      </dsp:txBody>
      <dsp:txXfrm>
        <a:off x="7038263" y="962076"/>
        <a:ext cx="1190133" cy="6487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3CB3C3-5E1B-4AD0-8CB4-1AB122FCEC28}" type="datetimeFigureOut">
              <a:rPr lang="tr-TR" smtClean="0"/>
              <a:t>24.10.2017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CE794-7580-462C-AAAD-9BE32CE003F1}" type="slidenum">
              <a:rPr lang="tr-TR" smtClean="0"/>
              <a:t>‹#›</a:t>
            </a:fld>
            <a:endParaRPr lang="tr-TR"/>
          </a:p>
        </p:txBody>
      </p:sp>
    </p:spTree>
    <p:extLst>
      <p:ext uri="{BB962C8B-B14F-4D97-AF65-F5344CB8AC3E}">
        <p14:creationId xmlns:p14="http://schemas.microsoft.com/office/powerpoint/2010/main" val="3402470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Görüntüsü Yer Tutucusu"/>
          <p:cNvSpPr>
            <a:spLocks noGrp="1" noRot="1" noChangeAspect="1" noTextEdit="1"/>
          </p:cNvSpPr>
          <p:nvPr>
            <p:ph type="sldImg"/>
          </p:nvPr>
        </p:nvSpPr>
        <p:spPr>
          <a:ln/>
        </p:spPr>
      </p:sp>
      <p:sp>
        <p:nvSpPr>
          <p:cNvPr id="9830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9830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defRPr>
            </a:lvl1pPr>
            <a:lvl2pPr marL="742950" indent="-285750">
              <a:spcBef>
                <a:spcPct val="30000"/>
              </a:spcBef>
              <a:defRPr kumimoji="1" sz="1200">
                <a:solidFill>
                  <a:schemeClr val="tx1"/>
                </a:solidFill>
                <a:latin typeface="Times New Roman" pitchFamily="18" charset="0"/>
              </a:defRPr>
            </a:lvl2pPr>
            <a:lvl3pPr marL="1143000" indent="-228600">
              <a:spcBef>
                <a:spcPct val="30000"/>
              </a:spcBef>
              <a:defRPr kumimoji="1" sz="1200">
                <a:solidFill>
                  <a:schemeClr val="tx1"/>
                </a:solidFill>
                <a:latin typeface="Times New Roman" pitchFamily="18" charset="0"/>
              </a:defRPr>
            </a:lvl3pPr>
            <a:lvl4pPr marL="1600200" indent="-228600">
              <a:spcBef>
                <a:spcPct val="30000"/>
              </a:spcBef>
              <a:defRPr kumimoji="1" sz="1200">
                <a:solidFill>
                  <a:schemeClr val="tx1"/>
                </a:solidFill>
                <a:latin typeface="Times New Roman" pitchFamily="18" charset="0"/>
              </a:defRPr>
            </a:lvl4pPr>
            <a:lvl5pPr marL="2057400" indent="-22860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45ADC8D1-0594-4C6E-9E19-237D972D18E8}" type="slidenum">
              <a:rPr kumimoji="0" lang="tr-TR" altLang="tr-TR">
                <a:solidFill>
                  <a:srgbClr val="000000"/>
                </a:solidFill>
                <a:latin typeface="Arial" charset="0"/>
              </a:rPr>
              <a:pPr>
                <a:spcBef>
                  <a:spcPct val="0"/>
                </a:spcBef>
              </a:pPr>
              <a:t>32</a:t>
            </a:fld>
            <a:endParaRPr kumimoji="0" lang="tr-TR" altLang="tr-TR">
              <a:solidFill>
                <a:srgbClr val="000000"/>
              </a:solidFill>
              <a:latin typeface="Arial" charset="0"/>
            </a:endParaRPr>
          </a:p>
        </p:txBody>
      </p:sp>
    </p:spTree>
    <p:extLst>
      <p:ext uri="{BB962C8B-B14F-4D97-AF65-F5344CB8AC3E}">
        <p14:creationId xmlns:p14="http://schemas.microsoft.com/office/powerpoint/2010/main" val="250768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1DB5955-F6F7-4BB7-BE6F-1BA6CC6EEB53}" type="slidenum">
              <a:rPr lang="tr-TR" smtClean="0"/>
              <a:t>40</a:t>
            </a:fld>
            <a:endParaRPr lang="tr-TR"/>
          </a:p>
        </p:txBody>
      </p:sp>
    </p:spTree>
    <p:extLst>
      <p:ext uri="{BB962C8B-B14F-4D97-AF65-F5344CB8AC3E}">
        <p14:creationId xmlns:p14="http://schemas.microsoft.com/office/powerpoint/2010/main" val="46737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409708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42277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76462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267"/>
            <a:ext cx="7772400" cy="1470183"/>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i="1">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vl1pPr>
          </a:lstStyle>
          <a:p>
            <a:fld id="{CA94B230-11AE-4D44-AE27-BDC7C5AB51AA}" type="slidenum">
              <a:rPr lang="en-US" altLang="tr-TR"/>
              <a:pPr/>
              <a:t>‹#›</a:t>
            </a:fld>
            <a:endParaRPr lang="en-US" altLang="tr-TR"/>
          </a:p>
        </p:txBody>
      </p:sp>
    </p:spTree>
    <p:extLst>
      <p:ext uri="{BB962C8B-B14F-4D97-AF65-F5344CB8AC3E}">
        <p14:creationId xmlns:p14="http://schemas.microsoft.com/office/powerpoint/2010/main" val="3910496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i="1">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vl1pPr>
          </a:lstStyle>
          <a:p>
            <a:fld id="{BB462B8E-8427-42B0-8EC9-F57DE480AC86}" type="slidenum">
              <a:rPr lang="en-US" altLang="tr-TR"/>
              <a:pPr/>
              <a:t>‹#›</a:t>
            </a:fld>
            <a:endParaRPr lang="en-US" altLang="tr-TR"/>
          </a:p>
        </p:txBody>
      </p:sp>
    </p:spTree>
    <p:extLst>
      <p:ext uri="{BB962C8B-B14F-4D97-AF65-F5344CB8AC3E}">
        <p14:creationId xmlns:p14="http://schemas.microsoft.com/office/powerpoint/2010/main" val="299974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948" y="4406265"/>
            <a:ext cx="7772400" cy="1363028"/>
          </a:xfrm>
        </p:spPr>
        <p:txBody>
          <a:bodyPr anchor="t"/>
          <a:lstStyle>
            <a:lvl1pPr algn="l">
              <a:defRPr sz="3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tr-TR" smtClean="0"/>
              <a:t>Asıl metin stillerini düzenlemek için tıklatın</a:t>
            </a:r>
          </a:p>
        </p:txBody>
      </p:sp>
      <p:sp>
        <p:nvSpPr>
          <p:cNvPr id="4" name="Rectangle 4"/>
          <p:cNvSpPr>
            <a:spLocks noGrp="1" noChangeArrowheads="1"/>
          </p:cNvSpPr>
          <p:nvPr>
            <p:ph type="dt" sz="half" idx="10"/>
          </p:nvPr>
        </p:nvSpPr>
        <p:spPr/>
        <p:txBody>
          <a:bodyPr/>
          <a:lstStyle>
            <a:lvl1pPr>
              <a:defRPr i="1">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vl1pPr>
          </a:lstStyle>
          <a:p>
            <a:fld id="{D48C20B0-E616-41DB-9993-BCDD337D71B3}" type="slidenum">
              <a:rPr lang="en-US" altLang="tr-TR"/>
              <a:pPr/>
              <a:t>‹#›</a:t>
            </a:fld>
            <a:endParaRPr lang="en-US" altLang="tr-TR"/>
          </a:p>
        </p:txBody>
      </p:sp>
    </p:spTree>
    <p:extLst>
      <p:ext uri="{BB962C8B-B14F-4D97-AF65-F5344CB8AC3E}">
        <p14:creationId xmlns:p14="http://schemas.microsoft.com/office/powerpoint/2010/main" val="112945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058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i="1">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vl1pPr>
          </a:lstStyle>
          <a:p>
            <a:fld id="{BC6326C2-55E9-4230-8475-39EF58367E41}" type="slidenum">
              <a:rPr lang="en-US" altLang="tr-TR"/>
              <a:pPr/>
              <a:t>‹#›</a:t>
            </a:fld>
            <a:endParaRPr lang="en-US" altLang="tr-TR"/>
          </a:p>
        </p:txBody>
      </p:sp>
    </p:spTree>
    <p:extLst>
      <p:ext uri="{BB962C8B-B14F-4D97-AF65-F5344CB8AC3E}">
        <p14:creationId xmlns:p14="http://schemas.microsoft.com/office/powerpoint/2010/main" val="298514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i="1">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vl1pPr>
          </a:lstStyle>
          <a:p>
            <a:fld id="{58796DD3-1C32-4465-B42E-EDACF39C9C40}" type="slidenum">
              <a:rPr lang="en-US" altLang="tr-TR"/>
              <a:pPr/>
              <a:t>‹#›</a:t>
            </a:fld>
            <a:endParaRPr lang="en-US" altLang="tr-TR"/>
          </a:p>
        </p:txBody>
      </p:sp>
    </p:spTree>
    <p:extLst>
      <p:ext uri="{BB962C8B-B14F-4D97-AF65-F5344CB8AC3E}">
        <p14:creationId xmlns:p14="http://schemas.microsoft.com/office/powerpoint/2010/main" val="3384649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p:txBody>
          <a:bodyPr/>
          <a:lstStyle>
            <a:lvl1pPr>
              <a:defRPr i="1">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vl1pPr>
          </a:lstStyle>
          <a:p>
            <a:fld id="{A6DB921A-2CD3-449A-8737-0214D0CF4EFE}" type="slidenum">
              <a:rPr lang="en-US" altLang="tr-TR"/>
              <a:pPr/>
              <a:t>‹#›</a:t>
            </a:fld>
            <a:endParaRPr lang="en-US" altLang="tr-TR"/>
          </a:p>
        </p:txBody>
      </p:sp>
    </p:spTree>
    <p:extLst>
      <p:ext uri="{BB962C8B-B14F-4D97-AF65-F5344CB8AC3E}">
        <p14:creationId xmlns:p14="http://schemas.microsoft.com/office/powerpoint/2010/main" val="2929135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vl1pPr>
          </a:lstStyle>
          <a:p>
            <a:fld id="{03FC915C-EE62-4C3D-AF04-F02312872398}" type="slidenum">
              <a:rPr lang="en-US" altLang="tr-TR"/>
              <a:pPr/>
              <a:t>‹#›</a:t>
            </a:fld>
            <a:endParaRPr lang="en-US" altLang="tr-TR"/>
          </a:p>
        </p:txBody>
      </p:sp>
    </p:spTree>
    <p:extLst>
      <p:ext uri="{BB962C8B-B14F-4D97-AF65-F5344CB8AC3E}">
        <p14:creationId xmlns:p14="http://schemas.microsoft.com/office/powerpoint/2010/main" val="963295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2892"/>
            <a:ext cx="3008948" cy="1161573"/>
          </a:xfrm>
        </p:spPr>
        <p:txBody>
          <a:bodyPr anchor="b"/>
          <a:lstStyle>
            <a:lvl1pPr algn="l">
              <a:defRPr sz="1800" b="1"/>
            </a:lvl1pPr>
          </a:lstStyle>
          <a:p>
            <a:r>
              <a:rPr lang="tr-TR" smtClean="0"/>
              <a:t>Asıl başlık stili için tıklatın</a:t>
            </a:r>
            <a:endParaRPr lang="tr-TR"/>
          </a:p>
        </p:txBody>
      </p:sp>
      <p:sp>
        <p:nvSpPr>
          <p:cNvPr id="3" name="2 İçerik Yer Tutucusu"/>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i="1">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vl1pPr>
          </a:lstStyle>
          <a:p>
            <a:fld id="{0914E50B-0421-41CA-A7DB-4189405A4858}" type="slidenum">
              <a:rPr lang="en-US" altLang="tr-TR"/>
              <a:pPr/>
              <a:t>‹#›</a:t>
            </a:fld>
            <a:endParaRPr lang="en-US" altLang="tr-TR"/>
          </a:p>
        </p:txBody>
      </p:sp>
    </p:spTree>
    <p:extLst>
      <p:ext uri="{BB962C8B-B14F-4D97-AF65-F5344CB8AC3E}">
        <p14:creationId xmlns:p14="http://schemas.microsoft.com/office/powerpoint/2010/main" val="426654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22265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1653" y="4800600"/>
            <a:ext cx="5486400" cy="567214"/>
          </a:xfrm>
        </p:spPr>
        <p:txBody>
          <a:bodyPr anchor="b"/>
          <a:lstStyle>
            <a:lvl1pPr algn="l">
              <a:defRPr sz="1800" b="1"/>
            </a:lvl1pPr>
          </a:lstStyle>
          <a:p>
            <a:r>
              <a:rPr lang="tr-TR" smtClean="0"/>
              <a:t>Asıl başlık stili için tıklatın</a:t>
            </a:r>
            <a:endParaRPr lang="tr-TR"/>
          </a:p>
        </p:txBody>
      </p:sp>
      <p:sp>
        <p:nvSpPr>
          <p:cNvPr id="3" name="2 Resim Yer Tutucusu"/>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tr-TR" noProof="0" smtClean="0"/>
          </a:p>
        </p:txBody>
      </p:sp>
      <p:sp>
        <p:nvSpPr>
          <p:cNvPr id="4" name="3 Metin Yer Tutucusu"/>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i="1">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vl1pPr>
          </a:lstStyle>
          <a:p>
            <a:fld id="{1D6AA1A3-6948-4371-87CF-337A9FAA94F9}" type="slidenum">
              <a:rPr lang="en-US" altLang="tr-TR"/>
              <a:pPr/>
              <a:t>‹#›</a:t>
            </a:fld>
            <a:endParaRPr lang="en-US" altLang="tr-TR"/>
          </a:p>
        </p:txBody>
      </p:sp>
    </p:spTree>
    <p:extLst>
      <p:ext uri="{BB962C8B-B14F-4D97-AF65-F5344CB8AC3E}">
        <p14:creationId xmlns:p14="http://schemas.microsoft.com/office/powerpoint/2010/main" val="2758706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i="1">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vl1pPr>
          </a:lstStyle>
          <a:p>
            <a:fld id="{9E671ACC-C48B-4643-B694-B9F54AFCF351}" type="slidenum">
              <a:rPr lang="en-US" altLang="tr-TR"/>
              <a:pPr/>
              <a:t>‹#›</a:t>
            </a:fld>
            <a:endParaRPr lang="en-US" altLang="tr-TR"/>
          </a:p>
        </p:txBody>
      </p:sp>
    </p:spTree>
    <p:extLst>
      <p:ext uri="{BB962C8B-B14F-4D97-AF65-F5344CB8AC3E}">
        <p14:creationId xmlns:p14="http://schemas.microsoft.com/office/powerpoint/2010/main" val="296294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608648"/>
            <a:ext cx="1943100" cy="5487829"/>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608648"/>
            <a:ext cx="5692140" cy="54878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i="1">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vl1pPr>
          </a:lstStyle>
          <a:p>
            <a:fld id="{87BA1966-3A44-4A50-8922-9FEEA88AB40D}" type="slidenum">
              <a:rPr lang="en-US" altLang="tr-TR"/>
              <a:pPr/>
              <a:t>‹#›</a:t>
            </a:fld>
            <a:endParaRPr lang="en-US" altLang="tr-TR"/>
          </a:p>
        </p:txBody>
      </p:sp>
    </p:spTree>
    <p:extLst>
      <p:ext uri="{BB962C8B-B14F-4D97-AF65-F5344CB8AC3E}">
        <p14:creationId xmlns:p14="http://schemas.microsoft.com/office/powerpoint/2010/main" val="176850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4C5DA244-B7B7-454F-9C53-39D0C6A030E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3154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4C5DA244-B7B7-454F-9C53-39D0C6A030EC}"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244081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4C5DA244-B7B7-454F-9C53-39D0C6A030EC}"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38585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4C5DA244-B7B7-454F-9C53-39D0C6A030EC}"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37061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DA244-B7B7-454F-9C53-39D0C6A030EC}"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40031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C5DA244-B7B7-454F-9C53-39D0C6A030EC}"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8941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C5DA244-B7B7-454F-9C53-39D0C6A030EC}"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288277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DA244-B7B7-454F-9C53-39D0C6A030EC}" type="datetimeFigureOut">
              <a:rPr lang="en-US" smtClean="0"/>
              <a:t>10/24/2017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8BD5B-3BA3-DF41-AFD8-1707ED4CF5F8}" type="slidenum">
              <a:rPr lang="en-US" smtClean="0"/>
              <a:t>‹#›</a:t>
            </a:fld>
            <a:endParaRPr lang="en-US"/>
          </a:p>
        </p:txBody>
      </p:sp>
      <p:pic>
        <p:nvPicPr>
          <p:cNvPr id="8" name="Picture 7" descr="ppt ic 2.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909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8013"/>
            <a:ext cx="77724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79613"/>
            <a:ext cx="777240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6588" cy="45878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eaLnBrk="1" hangingPunct="1">
              <a:defRPr sz="1300" i="0">
                <a:solidFill>
                  <a:srgbClr val="000000"/>
                </a:solidFill>
                <a:cs typeface="+mn-cs"/>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2613" y="6248400"/>
            <a:ext cx="2898775" cy="45878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ctr" eaLnBrk="1" hangingPunct="1">
              <a:defRPr sz="1300" i="0">
                <a:solidFill>
                  <a:srgbClr val="000000"/>
                </a:solidFill>
                <a:cs typeface="+mn-cs"/>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1613" y="6248400"/>
            <a:ext cx="1908175" cy="45878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r" eaLnBrk="1" hangingPunct="1">
              <a:defRPr sz="1300" i="0">
                <a:solidFill>
                  <a:srgbClr val="000000"/>
                </a:solidFill>
              </a:defRPr>
            </a:lvl1pPr>
          </a:lstStyle>
          <a:p>
            <a:pPr defTabSz="914400" fontAlgn="base">
              <a:spcBef>
                <a:spcPct val="0"/>
              </a:spcBef>
              <a:spcAft>
                <a:spcPct val="0"/>
              </a:spcAft>
            </a:pPr>
            <a:fld id="{9AFCCD6D-D1F1-424E-88D9-A640A93284FF}" type="slidenum">
              <a:rPr lang="en-US" altLang="tr-TR" smtClean="0">
                <a:cs typeface="Arial" charset="0"/>
              </a:rPr>
              <a:pPr defTabSz="914400" fontAlgn="base">
                <a:spcBef>
                  <a:spcPct val="0"/>
                </a:spcBef>
                <a:spcAft>
                  <a:spcPct val="0"/>
                </a:spcAft>
              </a:pPr>
              <a:t>‹#›</a:t>
            </a:fld>
            <a:endParaRPr lang="en-US" altLang="tr-TR" smtClean="0">
              <a:cs typeface="Arial" charset="0"/>
            </a:endParaRPr>
          </a:p>
        </p:txBody>
      </p:sp>
    </p:spTree>
    <p:extLst>
      <p:ext uri="{BB962C8B-B14F-4D97-AF65-F5344CB8AC3E}">
        <p14:creationId xmlns:p14="http://schemas.microsoft.com/office/powerpoint/2010/main" val="4134160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11480" algn="ctr" rtl="0" fontAlgn="base">
        <a:spcBef>
          <a:spcPct val="0"/>
        </a:spcBef>
        <a:spcAft>
          <a:spcPct val="0"/>
        </a:spcAft>
        <a:defRPr sz="4000">
          <a:solidFill>
            <a:schemeClr val="tx2"/>
          </a:solidFill>
          <a:latin typeface="Times New Roman" pitchFamily="18" charset="0"/>
        </a:defRPr>
      </a:lvl6pPr>
      <a:lvl7pPr marL="822960" algn="ctr" rtl="0" fontAlgn="base">
        <a:spcBef>
          <a:spcPct val="0"/>
        </a:spcBef>
        <a:spcAft>
          <a:spcPct val="0"/>
        </a:spcAft>
        <a:defRPr sz="4000">
          <a:solidFill>
            <a:schemeClr val="tx2"/>
          </a:solidFill>
          <a:latin typeface="Times New Roman" pitchFamily="18" charset="0"/>
        </a:defRPr>
      </a:lvl7pPr>
      <a:lvl8pPr marL="1234440" algn="ctr" rtl="0" fontAlgn="base">
        <a:spcBef>
          <a:spcPct val="0"/>
        </a:spcBef>
        <a:spcAft>
          <a:spcPct val="0"/>
        </a:spcAft>
        <a:defRPr sz="4000">
          <a:solidFill>
            <a:schemeClr val="tx2"/>
          </a:solidFill>
          <a:latin typeface="Times New Roman" pitchFamily="18" charset="0"/>
        </a:defRPr>
      </a:lvl8pPr>
      <a:lvl9pPr marL="1645920" algn="ctr" rtl="0" fontAlgn="base">
        <a:spcBef>
          <a:spcPct val="0"/>
        </a:spcBef>
        <a:spcAft>
          <a:spcPct val="0"/>
        </a:spcAft>
        <a:defRPr sz="4000">
          <a:solidFill>
            <a:schemeClr val="tx2"/>
          </a:solidFill>
          <a:latin typeface="Times New Roman" pitchFamily="18" charset="0"/>
        </a:defRPr>
      </a:lvl9pPr>
    </p:titleStyle>
    <p:bodyStyle>
      <a:lvl1pPr marL="307975" indent="-307975" algn="l" rtl="0" eaLnBrk="0" fontAlgn="base" hangingPunct="0">
        <a:spcBef>
          <a:spcPct val="20000"/>
        </a:spcBef>
        <a:spcAft>
          <a:spcPct val="0"/>
        </a:spcAft>
        <a:buChar char="•"/>
        <a:defRPr sz="2900">
          <a:solidFill>
            <a:schemeClr val="tx1"/>
          </a:solidFill>
          <a:latin typeface="+mn-lt"/>
          <a:ea typeface="+mn-ea"/>
          <a:cs typeface="+mn-cs"/>
        </a:defRPr>
      </a:lvl1pPr>
      <a:lvl2pPr marL="668338" indent="-257175" algn="l" rtl="0" eaLnBrk="0" fontAlgn="base" hangingPunct="0">
        <a:spcBef>
          <a:spcPct val="20000"/>
        </a:spcBef>
        <a:spcAft>
          <a:spcPct val="0"/>
        </a:spcAft>
        <a:buChar char="–"/>
        <a:defRPr sz="2500">
          <a:solidFill>
            <a:schemeClr val="tx1"/>
          </a:solidFill>
          <a:latin typeface="+mn-lt"/>
        </a:defRPr>
      </a:lvl2pPr>
      <a:lvl3pPr marL="1028700" indent="-204788" algn="l" rtl="0" eaLnBrk="0" fontAlgn="base" hangingPunct="0">
        <a:spcBef>
          <a:spcPct val="20000"/>
        </a:spcBef>
        <a:spcAft>
          <a:spcPct val="0"/>
        </a:spcAft>
        <a:buChar char="•"/>
        <a:defRPr sz="2200">
          <a:solidFill>
            <a:schemeClr val="tx1"/>
          </a:solidFill>
          <a:latin typeface="+mn-lt"/>
        </a:defRPr>
      </a:lvl3pPr>
      <a:lvl4pPr marL="1439863" indent="-204788" algn="l" rtl="0" eaLnBrk="0" fontAlgn="base" hangingPunct="0">
        <a:spcBef>
          <a:spcPct val="20000"/>
        </a:spcBef>
        <a:spcAft>
          <a:spcPct val="0"/>
        </a:spcAft>
        <a:buChar char="–"/>
        <a:defRPr>
          <a:solidFill>
            <a:schemeClr val="tx1"/>
          </a:solidFill>
          <a:latin typeface="+mn-lt"/>
        </a:defRPr>
      </a:lvl4pPr>
      <a:lvl5pPr marL="1851025" indent="-204788" algn="l" rtl="0" eaLnBrk="0" fontAlgn="base" hangingPunct="0">
        <a:spcBef>
          <a:spcPct val="20000"/>
        </a:spcBef>
        <a:spcAft>
          <a:spcPct val="0"/>
        </a:spcAft>
        <a:buChar char="»"/>
        <a:defRPr>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tr-TR"/>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ctrTitle"/>
          </p:nvPr>
        </p:nvSpPr>
        <p:spPr/>
        <p:txBody>
          <a:bodyPr/>
          <a:lstStyle/>
          <a:p>
            <a:pPr eaLnBrk="1" hangingPunct="1"/>
            <a:endParaRPr lang="de-DE"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dirty="0"/>
          </a:p>
        </p:txBody>
      </p:sp>
      <p:pic>
        <p:nvPicPr>
          <p:cNvPr id="84995" name="Picture 5" descr="ppt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4996" name="TextBox 6"/>
          <p:cNvSpPr txBox="1">
            <a:spLocks noChangeArrowheads="1"/>
          </p:cNvSpPr>
          <p:nvPr/>
        </p:nvSpPr>
        <p:spPr bwMode="auto">
          <a:xfrm>
            <a:off x="3844925" y="1738313"/>
            <a:ext cx="4778375" cy="646112"/>
          </a:xfrm>
          <a:prstGeom prst="rect">
            <a:avLst/>
          </a:prstGeom>
          <a:noFill/>
          <a:ln w="9525">
            <a:noFill/>
            <a:miter lim="800000"/>
            <a:headEnd/>
            <a:tailEnd/>
          </a:ln>
        </p:spPr>
        <p:txBody>
          <a:bodyPr>
            <a:spAutoFit/>
          </a:bodyPr>
          <a:lstStyle/>
          <a:p>
            <a:pPr algn="r" defTabSz="457200"/>
            <a:r>
              <a:rPr lang="en-US" i="1" dirty="0" err="1">
                <a:solidFill>
                  <a:srgbClr val="000000"/>
                </a:solidFill>
              </a:rPr>
              <a:t>Avrupa</a:t>
            </a:r>
            <a:r>
              <a:rPr lang="en-US" i="1" dirty="0">
                <a:solidFill>
                  <a:srgbClr val="000000"/>
                </a:solidFill>
              </a:rPr>
              <a:t> </a:t>
            </a:r>
            <a:r>
              <a:rPr lang="en-US" i="1" dirty="0" err="1">
                <a:solidFill>
                  <a:srgbClr val="000000"/>
                </a:solidFill>
              </a:rPr>
              <a:t>Birliği</a:t>
            </a:r>
            <a:r>
              <a:rPr lang="en-US" i="1" dirty="0">
                <a:solidFill>
                  <a:srgbClr val="000000"/>
                </a:solidFill>
              </a:rPr>
              <a:t> </a:t>
            </a:r>
            <a:r>
              <a:rPr lang="en-US" i="1" dirty="0" err="1">
                <a:solidFill>
                  <a:srgbClr val="000000"/>
                </a:solidFill>
              </a:rPr>
              <a:t>Bakanlığı</a:t>
            </a:r>
            <a:endParaRPr lang="en-US" i="1" dirty="0">
              <a:solidFill>
                <a:srgbClr val="000000"/>
              </a:solidFill>
            </a:endParaRPr>
          </a:p>
          <a:p>
            <a:pPr algn="r" defTabSz="457200"/>
            <a:r>
              <a:rPr lang="en-US" i="1" dirty="0">
                <a:solidFill>
                  <a:srgbClr val="000000"/>
                </a:solidFill>
              </a:rPr>
              <a:t>IPA II </a:t>
            </a:r>
            <a:r>
              <a:rPr lang="en-US" i="1" dirty="0" err="1">
                <a:solidFill>
                  <a:srgbClr val="000000"/>
                </a:solidFill>
              </a:rPr>
              <a:t>Teknik</a:t>
            </a:r>
            <a:r>
              <a:rPr lang="en-US" i="1" dirty="0">
                <a:solidFill>
                  <a:srgbClr val="000000"/>
                </a:solidFill>
              </a:rPr>
              <a:t> </a:t>
            </a:r>
            <a:r>
              <a:rPr lang="en-US" i="1" dirty="0" err="1">
                <a:solidFill>
                  <a:srgbClr val="000000"/>
                </a:solidFill>
              </a:rPr>
              <a:t>Destek</a:t>
            </a:r>
            <a:r>
              <a:rPr lang="en-US" i="1" dirty="0">
                <a:solidFill>
                  <a:srgbClr val="000000"/>
                </a:solidFill>
              </a:rPr>
              <a:t> </a:t>
            </a:r>
            <a:r>
              <a:rPr lang="en-US" i="1" dirty="0" err="1">
                <a:solidFill>
                  <a:srgbClr val="000000"/>
                </a:solidFill>
              </a:rPr>
              <a:t>Projesi</a:t>
            </a:r>
            <a:endParaRPr lang="en-US" i="1" dirty="0">
              <a:solidFill>
                <a:srgbClr val="000000"/>
              </a:solidFill>
            </a:endParaRPr>
          </a:p>
        </p:txBody>
      </p:sp>
      <p:sp>
        <p:nvSpPr>
          <p:cNvPr id="84998" name="TextBox 8"/>
          <p:cNvSpPr txBox="1">
            <a:spLocks noChangeArrowheads="1"/>
          </p:cNvSpPr>
          <p:nvPr/>
        </p:nvSpPr>
        <p:spPr bwMode="auto">
          <a:xfrm>
            <a:off x="3243231" y="3429000"/>
            <a:ext cx="5278437" cy="2369880"/>
          </a:xfrm>
          <a:prstGeom prst="rect">
            <a:avLst/>
          </a:prstGeom>
          <a:noFill/>
          <a:ln w="9525">
            <a:noFill/>
            <a:miter lim="800000"/>
            <a:headEnd/>
            <a:tailEnd/>
          </a:ln>
        </p:spPr>
        <p:txBody>
          <a:bodyPr>
            <a:spAutoFit/>
          </a:bodyPr>
          <a:lstStyle/>
          <a:p>
            <a:pPr algn="r" defTabSz="457200">
              <a:spcAft>
                <a:spcPts val="600"/>
              </a:spcAft>
            </a:pPr>
            <a:r>
              <a:rPr lang="tr-TR" sz="3200" b="1" dirty="0" smtClean="0">
                <a:solidFill>
                  <a:srgbClr val="000000"/>
                </a:solidFill>
              </a:rPr>
              <a:t>TÜRKİYE-AB MALİ İŞBİRLİĞİ </a:t>
            </a:r>
            <a:endParaRPr lang="tr-TR" sz="3200" b="1" dirty="0">
              <a:solidFill>
                <a:srgbClr val="000000"/>
              </a:solidFill>
            </a:endParaRPr>
          </a:p>
          <a:p>
            <a:pPr algn="r" defTabSz="457200">
              <a:spcAft>
                <a:spcPts val="600"/>
              </a:spcAft>
            </a:pPr>
            <a:r>
              <a:rPr lang="tr-TR" sz="2400" dirty="0" smtClean="0">
                <a:solidFill>
                  <a:srgbClr val="000000"/>
                </a:solidFill>
              </a:rPr>
              <a:t>Dr. Ferda AKGÜL,</a:t>
            </a:r>
          </a:p>
          <a:p>
            <a:pPr algn="r" defTabSz="457200">
              <a:spcAft>
                <a:spcPts val="600"/>
              </a:spcAft>
            </a:pPr>
            <a:r>
              <a:rPr lang="tr-TR" sz="2400" dirty="0" smtClean="0">
                <a:solidFill>
                  <a:srgbClr val="000000"/>
                </a:solidFill>
              </a:rPr>
              <a:t>Koordinatör</a:t>
            </a:r>
          </a:p>
          <a:p>
            <a:pPr algn="r" defTabSz="457200">
              <a:spcAft>
                <a:spcPts val="600"/>
              </a:spcAft>
            </a:pPr>
            <a:r>
              <a:rPr lang="tr-TR" sz="2400" dirty="0" smtClean="0">
                <a:solidFill>
                  <a:srgbClr val="000000"/>
                </a:solidFill>
              </a:rPr>
              <a:t>Mali İşbirliği Başkanlığı</a:t>
            </a:r>
          </a:p>
          <a:p>
            <a:pPr algn="r">
              <a:spcAft>
                <a:spcPts val="600"/>
              </a:spcAft>
            </a:pPr>
            <a:r>
              <a:rPr lang="tr-TR" sz="2400" dirty="0">
                <a:solidFill>
                  <a:srgbClr val="000000"/>
                </a:solidFill>
              </a:rPr>
              <a:t>AB Bakanlığı </a:t>
            </a:r>
          </a:p>
        </p:txBody>
      </p:sp>
      <p:cxnSp>
        <p:nvCxnSpPr>
          <p:cNvPr id="5" name="Straight Connector 4"/>
          <p:cNvCxnSpPr/>
          <p:nvPr/>
        </p:nvCxnSpPr>
        <p:spPr>
          <a:xfrm flipH="1">
            <a:off x="4946650" y="2479675"/>
            <a:ext cx="3579813"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75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37272" y="218770"/>
            <a:ext cx="5362209" cy="606711"/>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tr-TR" sz="3200" b="1" dirty="0" smtClean="0">
                <a:solidFill>
                  <a:srgbClr val="172DBF"/>
                </a:solidFill>
              </a:rPr>
              <a:t>Proje Örnekleri </a:t>
            </a:r>
            <a:endParaRPr lang="tr-TR" sz="3200" b="1" dirty="0">
              <a:solidFill>
                <a:srgbClr val="172DBF"/>
              </a:solidFill>
            </a:endParaRPr>
          </a:p>
        </p:txBody>
      </p:sp>
      <p:sp>
        <p:nvSpPr>
          <p:cNvPr id="3" name="İçerik Yer Tutucusu 2"/>
          <p:cNvSpPr>
            <a:spLocks noGrp="1"/>
          </p:cNvSpPr>
          <p:nvPr>
            <p:ph idx="1"/>
          </p:nvPr>
        </p:nvSpPr>
        <p:spPr>
          <a:xfrm>
            <a:off x="4281054" y="1511300"/>
            <a:ext cx="4405745" cy="644235"/>
          </a:xfrm>
        </p:spPr>
        <p:txBody>
          <a:bodyPr>
            <a:noAutofit/>
          </a:bodyPr>
          <a:lstStyle/>
          <a:p>
            <a:r>
              <a:rPr lang="tr-TR" altLang="en-US" sz="2000" b="1" dirty="0">
                <a:solidFill>
                  <a:srgbClr val="262699"/>
                </a:solidFill>
              </a:rPr>
              <a:t>Pilot Çiftlik Muhasebe Veri Ağının Kurulması Projesi</a:t>
            </a:r>
          </a:p>
          <a:p>
            <a:endParaRPr lang="tr-TR" sz="2000" dirty="0"/>
          </a:p>
        </p:txBody>
      </p:sp>
      <p:sp>
        <p:nvSpPr>
          <p:cNvPr id="4" name="Metin kutusu 3"/>
          <p:cNvSpPr txBox="1"/>
          <p:nvPr/>
        </p:nvSpPr>
        <p:spPr>
          <a:xfrm>
            <a:off x="4483929" y="2273747"/>
            <a:ext cx="4100943" cy="3539430"/>
          </a:xfrm>
          <a:prstGeom prst="rect">
            <a:avLst/>
          </a:prstGeom>
          <a:noFill/>
        </p:spPr>
        <p:txBody>
          <a:bodyPr wrap="square" rtlCol="0">
            <a:spAutoFit/>
          </a:bodyPr>
          <a:lstStyle/>
          <a:p>
            <a:pPr algn="just">
              <a:spcBef>
                <a:spcPct val="0"/>
              </a:spcBef>
              <a:buFontTx/>
              <a:buChar char="•"/>
            </a:pPr>
            <a:r>
              <a:rPr lang="tr-TR" altLang="en-US" sz="1600" dirty="0">
                <a:solidFill>
                  <a:srgbClr val="262699"/>
                </a:solidFill>
              </a:rPr>
              <a:t>Toplam Bütçesi: </a:t>
            </a:r>
            <a:r>
              <a:rPr lang="tr-TR" altLang="en-US" sz="1600" b="1" dirty="0">
                <a:solidFill>
                  <a:srgbClr val="262699"/>
                </a:solidFill>
              </a:rPr>
              <a:t>1,3 milyon avro</a:t>
            </a:r>
          </a:p>
          <a:p>
            <a:pPr>
              <a:spcBef>
                <a:spcPct val="0"/>
              </a:spcBef>
              <a:buFontTx/>
              <a:buChar char="•"/>
            </a:pPr>
            <a:r>
              <a:rPr lang="tr-TR" altLang="en-US" sz="1600" dirty="0">
                <a:solidFill>
                  <a:srgbClr val="262699"/>
                </a:solidFill>
              </a:rPr>
              <a:t>Gıda Tarım ve Hayvancılık Bakanlığı tarafından uygulanmaktadır. </a:t>
            </a:r>
          </a:p>
          <a:p>
            <a:pPr>
              <a:spcBef>
                <a:spcPct val="0"/>
              </a:spcBef>
              <a:buFontTx/>
              <a:buChar char="•"/>
            </a:pPr>
            <a:r>
              <a:rPr lang="tr-TR" altLang="en-US" sz="1600" dirty="0">
                <a:solidFill>
                  <a:srgbClr val="262699"/>
                </a:solidFill>
              </a:rPr>
              <a:t>İlk etapta Adana dahil 9 ilde uygulanmış, sonraki yıllarda sistem 54 ile yayılmıştır. </a:t>
            </a:r>
            <a:endParaRPr lang="tr-TR" altLang="en-US" sz="1600" dirty="0" smtClean="0">
              <a:solidFill>
                <a:srgbClr val="262699"/>
              </a:solidFill>
            </a:endParaRPr>
          </a:p>
          <a:p>
            <a:pPr>
              <a:spcBef>
                <a:spcPct val="0"/>
              </a:spcBef>
              <a:buFontTx/>
              <a:buChar char="•"/>
            </a:pPr>
            <a:r>
              <a:rPr lang="tr-TR" altLang="en-US" sz="1600" dirty="0" smtClean="0">
                <a:solidFill>
                  <a:srgbClr val="262699"/>
                </a:solidFill>
              </a:rPr>
              <a:t>Proje </a:t>
            </a:r>
            <a:r>
              <a:rPr lang="tr-TR" altLang="en-US" sz="1600" dirty="0">
                <a:solidFill>
                  <a:srgbClr val="262699"/>
                </a:solidFill>
              </a:rPr>
              <a:t>ile Türkiye’de Çiftlik Muhasebe Veri Ağı Sistemi’nin kurulması için gereken yasal altyapı hazırlanmış, idari yapı uyumlaştırılmış ve gerekli eğitim ve bilgilendirme faaliyetleri yürütülmüştür.  </a:t>
            </a:r>
          </a:p>
          <a:p>
            <a:pPr>
              <a:spcBef>
                <a:spcPct val="0"/>
              </a:spcBef>
              <a:buFontTx/>
              <a:buChar char="•"/>
            </a:pPr>
            <a:r>
              <a:rPr lang="tr-TR" altLang="en-US" sz="1600" dirty="0">
                <a:solidFill>
                  <a:srgbClr val="262699"/>
                </a:solidFill>
              </a:rPr>
              <a:t>Sistem hem çiftçilerimize performanslarına dair önemli bilgiler sağlamakta, hem de ilgili kurumların strateji belirlemesinde yardımcı olacak veriler üretmektedir.</a:t>
            </a:r>
            <a:endParaRPr lang="tr-TR" sz="1600" dirty="0"/>
          </a:p>
        </p:txBody>
      </p:sp>
      <p:pic>
        <p:nvPicPr>
          <p:cNvPr id="6" name="Picture 4" descr="http://imgyerel.hurriyet.com.tr/2015/2/18/4578109/45782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 y="1511300"/>
            <a:ext cx="379888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tarim.gov.tr/AnaSayfaSlaytResimleri/Slayt3.jpg"/>
          <p:cNvPicPr>
            <a:picLocks noChangeAspect="1" noChangeArrowheads="1"/>
          </p:cNvPicPr>
          <p:nvPr/>
        </p:nvPicPr>
        <p:blipFill>
          <a:blip r:embed="rId3">
            <a:extLst>
              <a:ext uri="{28A0092B-C50C-407E-A947-70E740481C1C}">
                <a14:useLocalDpi xmlns:a14="http://schemas.microsoft.com/office/drawing/2010/main" val="0"/>
              </a:ext>
            </a:extLst>
          </a:blip>
          <a:srcRect r="922"/>
          <a:stretch>
            <a:fillRect/>
          </a:stretch>
        </p:blipFill>
        <p:spPr bwMode="auto">
          <a:xfrm>
            <a:off x="250824" y="4149725"/>
            <a:ext cx="4255107" cy="175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44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20914" y="207753"/>
            <a:ext cx="5539481" cy="683829"/>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tr-TR" sz="3200" b="1" dirty="0" smtClean="0">
                <a:solidFill>
                  <a:srgbClr val="172DBF"/>
                </a:solidFill>
              </a:rPr>
              <a:t>Proje Örnekleri</a:t>
            </a:r>
            <a:endParaRPr lang="tr-TR" sz="3200" b="1" dirty="0">
              <a:solidFill>
                <a:srgbClr val="172DBF"/>
              </a:solidFill>
            </a:endParaRPr>
          </a:p>
        </p:txBody>
      </p:sp>
      <p:sp>
        <p:nvSpPr>
          <p:cNvPr id="3" name="İçerik Yer Tutucusu 2"/>
          <p:cNvSpPr>
            <a:spLocks noGrp="1"/>
          </p:cNvSpPr>
          <p:nvPr>
            <p:ph idx="1"/>
          </p:nvPr>
        </p:nvSpPr>
        <p:spPr>
          <a:xfrm>
            <a:off x="4627418" y="1600201"/>
            <a:ext cx="4059382" cy="727364"/>
          </a:xfrm>
        </p:spPr>
        <p:txBody>
          <a:bodyPr/>
          <a:lstStyle/>
          <a:p>
            <a:r>
              <a:rPr lang="tr-TR" altLang="en-US" sz="2000" b="1" dirty="0">
                <a:solidFill>
                  <a:srgbClr val="000099"/>
                </a:solidFill>
                <a:latin typeface="Arial" charset="-94"/>
              </a:rPr>
              <a:t>Türkiye’de Nitrat Direktifinin Uygulanması</a:t>
            </a:r>
          </a:p>
          <a:p>
            <a:endParaRPr lang="tr-TR" sz="2000" dirty="0"/>
          </a:p>
        </p:txBody>
      </p:sp>
      <p:sp>
        <p:nvSpPr>
          <p:cNvPr id="4" name="Metin kutusu 3"/>
          <p:cNvSpPr txBox="1"/>
          <p:nvPr/>
        </p:nvSpPr>
        <p:spPr>
          <a:xfrm>
            <a:off x="4890655" y="2510128"/>
            <a:ext cx="3906981" cy="3416320"/>
          </a:xfrm>
          <a:prstGeom prst="rect">
            <a:avLst/>
          </a:prstGeom>
          <a:noFill/>
        </p:spPr>
        <p:txBody>
          <a:bodyPr wrap="square" rtlCol="0">
            <a:spAutoFit/>
          </a:bodyPr>
          <a:lstStyle/>
          <a:p>
            <a:pPr algn="just">
              <a:spcBef>
                <a:spcPct val="0"/>
              </a:spcBef>
              <a:buFontTx/>
              <a:buChar char="•"/>
            </a:pPr>
            <a:r>
              <a:rPr lang="tr-TR" altLang="en-US" dirty="0">
                <a:solidFill>
                  <a:srgbClr val="262699"/>
                </a:solidFill>
              </a:rPr>
              <a:t>Toplam Bütçesi: </a:t>
            </a:r>
            <a:r>
              <a:rPr lang="tr-TR" altLang="en-US" b="1" dirty="0">
                <a:solidFill>
                  <a:srgbClr val="262699"/>
                </a:solidFill>
              </a:rPr>
              <a:t>6,7 milyon avro </a:t>
            </a:r>
          </a:p>
          <a:p>
            <a:pPr algn="just">
              <a:spcBef>
                <a:spcPct val="0"/>
              </a:spcBef>
              <a:buFontTx/>
              <a:buChar char="•"/>
            </a:pPr>
            <a:r>
              <a:rPr lang="tr-TR" altLang="en-US" dirty="0">
                <a:solidFill>
                  <a:srgbClr val="262699"/>
                </a:solidFill>
              </a:rPr>
              <a:t>Yararlanıcısı Gıda Tarım ve Hayvancılık Bakanlığı’dır. </a:t>
            </a:r>
          </a:p>
          <a:p>
            <a:pPr algn="just">
              <a:spcBef>
                <a:spcPct val="0"/>
              </a:spcBef>
              <a:buFontTx/>
              <a:buChar char="•"/>
            </a:pPr>
            <a:r>
              <a:rPr lang="tr-TR" altLang="en-US" dirty="0">
                <a:solidFill>
                  <a:srgbClr val="262699"/>
                </a:solidFill>
              </a:rPr>
              <a:t>Proje Nitrat Direktifinin uyumlaştırılması ve uygulanması konusundaki kapasitenin geliştirilmesini amaçlamaktadır.</a:t>
            </a:r>
          </a:p>
          <a:p>
            <a:pPr algn="just">
              <a:spcBef>
                <a:spcPct val="0"/>
              </a:spcBef>
              <a:buFontTx/>
              <a:buChar char="•"/>
            </a:pPr>
            <a:r>
              <a:rPr lang="tr-TR" altLang="en-US" dirty="0">
                <a:solidFill>
                  <a:srgbClr val="262699"/>
                </a:solidFill>
              </a:rPr>
              <a:t>Proje ile </a:t>
            </a:r>
            <a:r>
              <a:rPr lang="tr-TR" altLang="en-US" dirty="0" smtClean="0">
                <a:solidFill>
                  <a:srgbClr val="262699"/>
                </a:solidFill>
              </a:rPr>
              <a:t>Adana </a:t>
            </a:r>
            <a:r>
              <a:rPr lang="tr-TR" altLang="en-US" dirty="0">
                <a:solidFill>
                  <a:srgbClr val="262699"/>
                </a:solidFill>
              </a:rPr>
              <a:t>dahil 20 pilot ilde mobil laboratuvarlar vasıtasıyla tarımsal faaliyetlerden kaynaklanan Nitrat kirliliğinin tespiti ve önlenmesi sağlanmaktadır.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374130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5 Resim" descr="889_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49" y="3897313"/>
            <a:ext cx="3741305"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32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71171" y="274638"/>
            <a:ext cx="5812066" cy="628745"/>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tr-TR" sz="3600" b="1" dirty="0" smtClean="0">
                <a:solidFill>
                  <a:srgbClr val="172DBF"/>
                </a:solidFill>
              </a:rPr>
              <a:t>Proje Örnekleri</a:t>
            </a:r>
            <a:endParaRPr lang="tr-TR" sz="3600" b="1" dirty="0">
              <a:solidFill>
                <a:srgbClr val="172DBF"/>
              </a:solidFill>
            </a:endParaRPr>
          </a:p>
        </p:txBody>
      </p:sp>
      <p:sp>
        <p:nvSpPr>
          <p:cNvPr id="3" name="İçerik Yer Tutucusu 2"/>
          <p:cNvSpPr>
            <a:spLocks noGrp="1"/>
          </p:cNvSpPr>
          <p:nvPr>
            <p:ph idx="1"/>
          </p:nvPr>
        </p:nvSpPr>
        <p:spPr>
          <a:xfrm>
            <a:off x="457200" y="1417639"/>
            <a:ext cx="4184073" cy="466579"/>
          </a:xfrm>
        </p:spPr>
        <p:txBody>
          <a:bodyPr>
            <a:normAutofit/>
          </a:bodyPr>
          <a:lstStyle/>
          <a:p>
            <a:pPr marL="0" indent="0">
              <a:buNone/>
            </a:pPr>
            <a:r>
              <a:rPr lang="tr-TR" altLang="en-US" sz="2000" b="1" dirty="0">
                <a:solidFill>
                  <a:srgbClr val="262699"/>
                </a:solidFill>
                <a:latin typeface="Calibri" charset="-94"/>
              </a:rPr>
              <a:t>Öğrenciler AB’yi Öğreniyor Projesi </a:t>
            </a:r>
          </a:p>
          <a:p>
            <a:endParaRPr lang="tr-TR" sz="2000" dirty="0"/>
          </a:p>
        </p:txBody>
      </p:sp>
      <p:sp>
        <p:nvSpPr>
          <p:cNvPr id="4" name="Metin kutusu 3"/>
          <p:cNvSpPr txBox="1"/>
          <p:nvPr/>
        </p:nvSpPr>
        <p:spPr>
          <a:xfrm>
            <a:off x="457200" y="1884218"/>
            <a:ext cx="4073236" cy="4031873"/>
          </a:xfrm>
          <a:prstGeom prst="rect">
            <a:avLst/>
          </a:prstGeom>
          <a:noFill/>
        </p:spPr>
        <p:txBody>
          <a:bodyPr wrap="square" rtlCol="0">
            <a:spAutoFit/>
          </a:bodyPr>
          <a:lstStyle/>
          <a:p>
            <a:pPr algn="just">
              <a:buFontTx/>
              <a:buChar char="•"/>
            </a:pPr>
            <a:r>
              <a:rPr lang="tr-TR" altLang="en-US" sz="1600" dirty="0" smtClean="0">
                <a:solidFill>
                  <a:srgbClr val="262699"/>
                </a:solidFill>
                <a:latin typeface="Calibri" charset="-94"/>
              </a:rPr>
              <a:t>Toplam Bütçesi: </a:t>
            </a:r>
            <a:r>
              <a:rPr lang="tr-TR" altLang="en-US" sz="1600" b="1" dirty="0" smtClean="0">
                <a:solidFill>
                  <a:srgbClr val="262699"/>
                </a:solidFill>
                <a:latin typeface="Calibri" charset="-94"/>
              </a:rPr>
              <a:t>3,6 milyon avro</a:t>
            </a:r>
          </a:p>
          <a:p>
            <a:pPr algn="just">
              <a:buFontTx/>
              <a:buChar char="•"/>
            </a:pPr>
            <a:r>
              <a:rPr lang="tr-TR" altLang="en-US" sz="1600" dirty="0" smtClean="0">
                <a:solidFill>
                  <a:srgbClr val="262699"/>
                </a:solidFill>
                <a:latin typeface="Calibri" charset="-94"/>
              </a:rPr>
              <a:t>Proje</a:t>
            </a:r>
            <a:r>
              <a:rPr lang="tr-TR" altLang="en-US" sz="1600" dirty="0">
                <a:solidFill>
                  <a:srgbClr val="262699"/>
                </a:solidFill>
                <a:latin typeface="Calibri" charset="-94"/>
              </a:rPr>
              <a:t>, Milli Eğitim Bakanlığı tarafından </a:t>
            </a:r>
            <a:r>
              <a:rPr lang="tr-TR" altLang="en-US" sz="1600" dirty="0" smtClean="0">
                <a:solidFill>
                  <a:srgbClr val="262699"/>
                </a:solidFill>
                <a:latin typeface="Calibri" charset="-94"/>
              </a:rPr>
              <a:t>Adana’nın </a:t>
            </a:r>
            <a:r>
              <a:rPr lang="tr-TR" altLang="en-US" sz="1600" dirty="0">
                <a:solidFill>
                  <a:srgbClr val="262699"/>
                </a:solidFill>
                <a:latin typeface="Calibri" charset="-94"/>
              </a:rPr>
              <a:t>da içlerinde bulunduğu toplam 21 pilot ilde uygulanmaktadır.</a:t>
            </a:r>
          </a:p>
          <a:p>
            <a:pPr algn="just">
              <a:buFontTx/>
              <a:buChar char="•"/>
            </a:pPr>
            <a:r>
              <a:rPr lang="tr-TR" altLang="en-US" sz="1600" dirty="0" smtClean="0">
                <a:solidFill>
                  <a:srgbClr val="262699"/>
                </a:solidFill>
                <a:latin typeface="Calibri" charset="-94"/>
              </a:rPr>
              <a:t>Projenin amacı, 10-18 yaş aralığında bulunan öğrencilerin; Avrupa Birliği’nin değerleri, politikaları ve temel haklara yönelik uygulamaları konusundaki bilgi düzeyini eğitim faaliyetleri yolu ile artırmaktır. </a:t>
            </a:r>
          </a:p>
          <a:p>
            <a:pPr algn="just">
              <a:buFontTx/>
              <a:buChar char="•"/>
            </a:pPr>
            <a:r>
              <a:rPr lang="tr-TR" altLang="en-US" sz="1600" dirty="0" smtClean="0">
                <a:solidFill>
                  <a:srgbClr val="262699"/>
                </a:solidFill>
                <a:latin typeface="Calibri" charset="-94"/>
              </a:rPr>
              <a:t>İçinde </a:t>
            </a:r>
            <a:r>
              <a:rPr lang="tr-TR" altLang="en-US" sz="1600" dirty="0">
                <a:solidFill>
                  <a:srgbClr val="262699"/>
                </a:solidFill>
                <a:latin typeface="Calibri" charset="-94"/>
              </a:rPr>
              <a:t>bulunduğumuz ay tamamlanacak olan proje dahilinde müfredatın AB normlarına göre gözden geçirilmesi, eğitim çalışmaları, ödüllü bilgi yarışmaları gibi birçok faaliyet yapışmıştır. </a:t>
            </a:r>
          </a:p>
          <a:p>
            <a:pPr algn="just">
              <a:buFontTx/>
              <a:buChar char="•"/>
            </a:pPr>
            <a:r>
              <a:rPr lang="tr-TR" altLang="en-US" sz="1600" dirty="0">
                <a:solidFill>
                  <a:srgbClr val="262699"/>
                </a:solidFill>
                <a:latin typeface="Calibri" charset="-94"/>
              </a:rPr>
              <a:t>Slogan, kısa öykü ve bilgi yarışmalarında dereceye giren öğrenciler AB ülkelerine yapılan gezilerle ödüllendirilmişlerdir</a:t>
            </a:r>
            <a:endParaRPr lang="tr-TR" sz="1600" dirty="0"/>
          </a:p>
        </p:txBody>
      </p:sp>
      <p:sp>
        <p:nvSpPr>
          <p:cNvPr id="5" name="Dikdörtgen 4"/>
          <p:cNvSpPr/>
          <p:nvPr/>
        </p:nvSpPr>
        <p:spPr>
          <a:xfrm>
            <a:off x="4821382" y="1416050"/>
            <a:ext cx="3990109" cy="4800600"/>
          </a:xfrm>
          <a:prstGeom prst="rect">
            <a:avLst/>
          </a:prstGeom>
        </p:spPr>
        <p:txBody>
          <a:bodyPr wrap="square">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just" eaLnBrk="1" hangingPunct="1"/>
            <a:r>
              <a:rPr lang="tr-TR" altLang="en-US" sz="1800" i="0" dirty="0">
                <a:solidFill>
                  <a:srgbClr val="262699"/>
                </a:solidFill>
                <a:latin typeface="Calibri" charset="-94"/>
              </a:rPr>
              <a:t>Proje kapsamında</a:t>
            </a:r>
          </a:p>
          <a:p>
            <a:pPr algn="just" eaLnBrk="1" hangingPunct="1"/>
            <a:r>
              <a:rPr lang="tr-TR" altLang="en-US" sz="1800" i="0" dirty="0">
                <a:solidFill>
                  <a:srgbClr val="262699"/>
                </a:solidFill>
                <a:latin typeface="Calibri" charset="-94"/>
              </a:rPr>
              <a:t>ödül kazanan </a:t>
            </a:r>
          </a:p>
          <a:p>
            <a:pPr algn="just" eaLnBrk="1" hangingPunct="1"/>
            <a:r>
              <a:rPr lang="tr-TR" altLang="en-US" sz="1800" i="0" dirty="0">
                <a:solidFill>
                  <a:srgbClr val="262699"/>
                </a:solidFill>
                <a:latin typeface="Calibri" charset="-94"/>
              </a:rPr>
              <a:t>çalışmalardan</a:t>
            </a:r>
          </a:p>
          <a:p>
            <a:pPr algn="just" eaLnBrk="1" hangingPunct="1"/>
            <a:r>
              <a:rPr lang="tr-TR" altLang="en-US" sz="1800" i="0" dirty="0">
                <a:solidFill>
                  <a:srgbClr val="262699"/>
                </a:solidFill>
                <a:latin typeface="Calibri" charset="-94"/>
              </a:rPr>
              <a:t>örnekler:</a:t>
            </a:r>
          </a:p>
          <a:p>
            <a:pPr algn="just" eaLnBrk="1" hangingPunct="1"/>
            <a:endParaRPr lang="tr-TR" altLang="en-US" sz="1800" i="0" dirty="0">
              <a:solidFill>
                <a:srgbClr val="262699"/>
              </a:solidFill>
              <a:latin typeface="Calibri" charset="-94"/>
            </a:endParaRPr>
          </a:p>
          <a:p>
            <a:pPr algn="just" eaLnBrk="1" hangingPunct="1"/>
            <a:r>
              <a:rPr lang="tr-TR" altLang="en-US" sz="1800" i="0" dirty="0">
                <a:solidFill>
                  <a:srgbClr val="262699"/>
                </a:solidFill>
                <a:latin typeface="Calibri" charset="-94"/>
              </a:rPr>
              <a:t>Resim:</a:t>
            </a: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endParaRPr lang="tr-TR" altLang="en-US" sz="1800" i="0" dirty="0">
              <a:solidFill>
                <a:srgbClr val="262699"/>
              </a:solidFill>
              <a:latin typeface="Calibri" charset="-94"/>
            </a:endParaRPr>
          </a:p>
          <a:p>
            <a:pPr algn="just" eaLnBrk="1" hangingPunct="1"/>
            <a:r>
              <a:rPr lang="tr-TR" altLang="en-US" sz="1800" i="0" dirty="0">
                <a:solidFill>
                  <a:srgbClr val="262699"/>
                </a:solidFill>
                <a:latin typeface="Calibri" charset="-94"/>
              </a:rPr>
              <a:t>Slogan:</a:t>
            </a:r>
            <a:r>
              <a:rPr lang="tr-TR" altLang="x-none" sz="1800" b="1" i="0" dirty="0">
                <a:solidFill>
                  <a:srgbClr val="7E0000"/>
                </a:solidFill>
                <a:effectLst>
                  <a:outerShdw blurRad="38100" dist="38100" dir="2700000" algn="tl">
                    <a:srgbClr val="C0C0C0"/>
                  </a:outerShdw>
                </a:effectLst>
                <a:latin typeface="Calibri" charset="-94"/>
                <a:ea typeface="Tahoma" charset="0"/>
                <a:cs typeface="Tahoma" charset="0"/>
              </a:rPr>
              <a:t> «Kömür Çelik Birliği oldu gönül birliği»</a:t>
            </a:r>
            <a:endParaRPr lang="tr-TR" altLang="en-US" sz="1800" i="0" dirty="0">
              <a:solidFill>
                <a:srgbClr val="262699"/>
              </a:solidFill>
              <a:latin typeface="Calibri" charset="-94"/>
            </a:endParaRPr>
          </a:p>
        </p:txBody>
      </p:sp>
      <p:pic>
        <p:nvPicPr>
          <p:cNvPr id="6" name="Resim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3925" y="1852613"/>
            <a:ext cx="144303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3675" y="3587318"/>
            <a:ext cx="284956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30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454226" y="274638"/>
            <a:ext cx="7232573" cy="628745"/>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357676803"/>
              </p:ext>
            </p:extLst>
          </p:nvPr>
        </p:nvGraphicFramePr>
        <p:xfrm>
          <a:off x="457200" y="1355075"/>
          <a:ext cx="8229600" cy="4771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78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14945" y="274638"/>
            <a:ext cx="5753643" cy="749931"/>
          </a:xfrm>
          <a:prstGeom prst="rect">
            <a:avLst/>
          </a:prstGeom>
          <a:noFill/>
          <a:ln w="28575">
            <a:noFill/>
            <a:miter lim="800000"/>
            <a:headEnd/>
            <a:tailEnd/>
          </a:ln>
        </p:spPr>
        <p:txBody>
          <a:bodyPr lIns="0" tIns="0" rIns="0" bIns="0" anchor="ctr">
            <a:normAutofit fontScale="90000"/>
          </a:bodyPr>
          <a:lstStyle>
            <a:lvl1pPr marL="16192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5000"/>
              </a:lnSpc>
            </a:pPr>
            <a:r>
              <a:rPr lang="tr-TR" altLang="x-none" sz="3200" b="1" i="0" dirty="0">
                <a:solidFill>
                  <a:srgbClr val="262699"/>
                </a:solidFill>
                <a:latin typeface="Calibri" charset="-94"/>
              </a:rPr>
              <a:t>Rekabet Edebilirlik ve Yenilikçilik Programı </a:t>
            </a:r>
            <a:r>
              <a:rPr lang="tr-TR" altLang="x-none" sz="3200" b="1" i="0" dirty="0">
                <a:solidFill>
                  <a:srgbClr val="FF0000"/>
                </a:solidFill>
                <a:latin typeface="Calibri" charset="-94"/>
              </a:rPr>
              <a:t>(2014-2020)</a:t>
            </a:r>
          </a:p>
        </p:txBody>
      </p:sp>
      <p:sp>
        <p:nvSpPr>
          <p:cNvPr id="5" name="İçerik Yer Tutucusu 4"/>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a:spcBef>
                <a:spcPct val="20000"/>
              </a:spcBef>
              <a:buChar char="•"/>
              <a:defRPr sz="2900">
                <a:solidFill>
                  <a:schemeClr val="tx1"/>
                </a:solidFill>
                <a:latin typeface="Times New Roman" charset="-94"/>
              </a:defRPr>
            </a:lvl1pPr>
            <a:lvl2pPr marL="742950" indent="-285750">
              <a:spcBef>
                <a:spcPct val="20000"/>
              </a:spcBef>
              <a:buChar char="–"/>
              <a:defRPr sz="2500">
                <a:solidFill>
                  <a:schemeClr val="tx1"/>
                </a:solidFill>
                <a:latin typeface="Times New Roman" charset="-94"/>
              </a:defRPr>
            </a:lvl2pPr>
            <a:lvl3pPr marL="1143000" indent="-228600">
              <a:spcBef>
                <a:spcPct val="20000"/>
              </a:spcBef>
              <a:buChar char="•"/>
              <a:defRPr sz="2200">
                <a:solidFill>
                  <a:schemeClr val="tx1"/>
                </a:solidFill>
                <a:latin typeface="Times New Roman" charset="-94"/>
              </a:defRPr>
            </a:lvl3pPr>
            <a:lvl4pPr marL="1600200" indent="-228600">
              <a:spcBef>
                <a:spcPct val="20000"/>
              </a:spcBef>
              <a:buChar char="–"/>
              <a:defRPr>
                <a:solidFill>
                  <a:schemeClr val="tx1"/>
                </a:solidFill>
                <a:latin typeface="Times New Roman" charset="-94"/>
              </a:defRPr>
            </a:lvl4pPr>
            <a:lvl5pPr marL="2057400" indent="-228600">
              <a:spcBef>
                <a:spcPct val="20000"/>
              </a:spcBef>
              <a:buChar char="»"/>
              <a:defRPr>
                <a:solidFill>
                  <a:schemeClr val="tx1"/>
                </a:solidFill>
                <a:latin typeface="Times New Roman" charset="-94"/>
              </a:defRPr>
            </a:lvl5pPr>
            <a:lvl6pPr marL="2514600" indent="-228600" eaLnBrk="0" fontAlgn="base" hangingPunct="0">
              <a:spcBef>
                <a:spcPct val="20000"/>
              </a:spcBef>
              <a:spcAft>
                <a:spcPct val="0"/>
              </a:spcAft>
              <a:buChar char="»"/>
              <a:defRPr>
                <a:solidFill>
                  <a:schemeClr val="tx1"/>
                </a:solidFill>
                <a:latin typeface="Times New Roman" charset="-94"/>
              </a:defRPr>
            </a:lvl6pPr>
            <a:lvl7pPr marL="2971800" indent="-228600" eaLnBrk="0" fontAlgn="base" hangingPunct="0">
              <a:spcBef>
                <a:spcPct val="20000"/>
              </a:spcBef>
              <a:spcAft>
                <a:spcPct val="0"/>
              </a:spcAft>
              <a:buChar char="»"/>
              <a:defRPr>
                <a:solidFill>
                  <a:schemeClr val="tx1"/>
                </a:solidFill>
                <a:latin typeface="Times New Roman" charset="-94"/>
              </a:defRPr>
            </a:lvl7pPr>
            <a:lvl8pPr marL="3429000" indent="-228600" eaLnBrk="0" fontAlgn="base" hangingPunct="0">
              <a:spcBef>
                <a:spcPct val="20000"/>
              </a:spcBef>
              <a:spcAft>
                <a:spcPct val="0"/>
              </a:spcAft>
              <a:buChar char="»"/>
              <a:defRPr>
                <a:solidFill>
                  <a:schemeClr val="tx1"/>
                </a:solidFill>
                <a:latin typeface="Times New Roman" charset="-94"/>
              </a:defRPr>
            </a:lvl8pPr>
            <a:lvl9pPr marL="3886200" indent="-228600" eaLnBrk="0" fontAlgn="base" hangingPunct="0">
              <a:spcBef>
                <a:spcPct val="20000"/>
              </a:spcBef>
              <a:spcAft>
                <a:spcPct val="0"/>
              </a:spcAft>
              <a:buChar char="»"/>
              <a:defRPr>
                <a:solidFill>
                  <a:schemeClr val="tx1"/>
                </a:solidFill>
                <a:latin typeface="Times New Roman" charset="-94"/>
              </a:defRPr>
            </a:lvl9pPr>
          </a:lstStyle>
          <a:p>
            <a:pPr algn="just" eaLnBrk="1" hangingPunct="1">
              <a:spcBef>
                <a:spcPct val="0"/>
              </a:spcBef>
              <a:buFontTx/>
              <a:buNone/>
            </a:pPr>
            <a:r>
              <a:rPr lang="tr-TR" altLang="tr-TR" sz="2000" i="0" dirty="0">
                <a:solidFill>
                  <a:srgbClr val="262699"/>
                </a:solidFill>
                <a:latin typeface="Calibri" charset="-94"/>
              </a:rPr>
              <a:t>Toplam AB Fonu: </a:t>
            </a:r>
            <a:r>
              <a:rPr lang="tr-TR" altLang="tr-TR" sz="2000" b="1" i="0" dirty="0">
                <a:solidFill>
                  <a:srgbClr val="262699"/>
                </a:solidFill>
                <a:latin typeface="Calibri" charset="-94"/>
              </a:rPr>
              <a:t>344,4 milyon avro</a:t>
            </a:r>
          </a:p>
          <a:p>
            <a:pPr eaLnBrk="1" hangingPunct="1">
              <a:spcBef>
                <a:spcPct val="0"/>
              </a:spcBef>
              <a:buFontTx/>
              <a:buNone/>
            </a:pPr>
            <a:endParaRPr lang="tr-TR" altLang="tr-TR" sz="1000" i="0" dirty="0">
              <a:solidFill>
                <a:srgbClr val="262699"/>
              </a:solidFill>
              <a:latin typeface="Calibri" charset="-94"/>
            </a:endParaRPr>
          </a:p>
          <a:p>
            <a:pPr eaLnBrk="1" hangingPunct="1">
              <a:spcBef>
                <a:spcPct val="0"/>
              </a:spcBef>
              <a:buFontTx/>
              <a:buNone/>
            </a:pPr>
            <a:r>
              <a:rPr lang="tr-TR" altLang="tr-TR" sz="2000" i="0" dirty="0">
                <a:solidFill>
                  <a:srgbClr val="262699"/>
                </a:solidFill>
                <a:latin typeface="Calibri" charset="-94"/>
              </a:rPr>
              <a:t>- Özel Sektör Gelişimi </a:t>
            </a:r>
          </a:p>
          <a:p>
            <a:pPr eaLnBrk="1" hangingPunct="1">
              <a:spcBef>
                <a:spcPct val="0"/>
              </a:spcBef>
              <a:buFontTx/>
              <a:buNone/>
            </a:pPr>
            <a:r>
              <a:rPr lang="tr-TR" altLang="tr-TR" sz="2000" i="0" dirty="0">
                <a:solidFill>
                  <a:srgbClr val="262699"/>
                </a:solidFill>
                <a:latin typeface="Calibri" charset="-94"/>
              </a:rPr>
              <a:t>       </a:t>
            </a:r>
            <a:r>
              <a:rPr lang="tr-TR" altLang="tr-TR" sz="1800" i="0" dirty="0">
                <a:solidFill>
                  <a:srgbClr val="262699"/>
                </a:solidFill>
                <a:latin typeface="Calibri" charset="-94"/>
              </a:rPr>
              <a:t>İmalat Sanayi</a:t>
            </a:r>
          </a:p>
          <a:p>
            <a:pPr eaLnBrk="1" hangingPunct="1">
              <a:spcBef>
                <a:spcPct val="0"/>
              </a:spcBef>
              <a:buFontTx/>
              <a:buNone/>
            </a:pPr>
            <a:r>
              <a:rPr lang="tr-TR" altLang="tr-TR" sz="1800" i="0" dirty="0">
                <a:solidFill>
                  <a:srgbClr val="262699"/>
                </a:solidFill>
                <a:latin typeface="Calibri" charset="-94"/>
              </a:rPr>
              <a:t>       Hizmet &amp; Yaratıcı Sanayiler</a:t>
            </a:r>
          </a:p>
          <a:p>
            <a:pPr eaLnBrk="1" hangingPunct="1">
              <a:spcBef>
                <a:spcPct val="0"/>
              </a:spcBef>
              <a:buFontTx/>
              <a:buNone/>
            </a:pPr>
            <a:endParaRPr lang="tr-TR" altLang="tr-TR" sz="1000" i="0" dirty="0">
              <a:solidFill>
                <a:srgbClr val="262699"/>
              </a:solidFill>
              <a:latin typeface="Calibri" charset="-94"/>
            </a:endParaRPr>
          </a:p>
          <a:p>
            <a:pPr eaLnBrk="1" hangingPunct="1">
              <a:spcBef>
                <a:spcPct val="0"/>
              </a:spcBef>
              <a:buFontTx/>
              <a:buNone/>
            </a:pPr>
            <a:r>
              <a:rPr lang="tr-TR" altLang="tr-TR" sz="2000" i="0" dirty="0">
                <a:solidFill>
                  <a:srgbClr val="262699"/>
                </a:solidFill>
                <a:latin typeface="Calibri" charset="-94"/>
              </a:rPr>
              <a:t>- Bilim, Teknoloji ve Yenilikçilik</a:t>
            </a:r>
          </a:p>
          <a:p>
            <a:pPr eaLnBrk="1" hangingPunct="1">
              <a:spcBef>
                <a:spcPct val="0"/>
              </a:spcBef>
              <a:buFontTx/>
              <a:buNone/>
            </a:pPr>
            <a:r>
              <a:rPr lang="tr-TR" altLang="tr-TR" sz="2000" i="0" dirty="0">
                <a:solidFill>
                  <a:srgbClr val="262699"/>
                </a:solidFill>
                <a:latin typeface="Calibri" charset="-94"/>
              </a:rPr>
              <a:t>       </a:t>
            </a:r>
            <a:r>
              <a:rPr lang="tr-TR" altLang="tr-TR" sz="1800" i="0" dirty="0">
                <a:solidFill>
                  <a:srgbClr val="262699"/>
                </a:solidFill>
                <a:latin typeface="Calibri" charset="-94"/>
              </a:rPr>
              <a:t>Araştırma ve Geliştirme</a:t>
            </a:r>
          </a:p>
          <a:p>
            <a:pPr eaLnBrk="1" hangingPunct="1">
              <a:spcBef>
                <a:spcPct val="0"/>
              </a:spcBef>
              <a:buFontTx/>
              <a:buNone/>
            </a:pPr>
            <a:r>
              <a:rPr lang="tr-TR" altLang="tr-TR" sz="1800" i="0" dirty="0">
                <a:solidFill>
                  <a:srgbClr val="262699"/>
                </a:solidFill>
                <a:latin typeface="Calibri" charset="-94"/>
              </a:rPr>
              <a:t>       Teknoloji Transferi ve Ticarileştirme</a:t>
            </a:r>
          </a:p>
          <a:p>
            <a:pPr algn="just" eaLnBrk="1" hangingPunct="1">
              <a:spcBef>
                <a:spcPct val="0"/>
              </a:spcBef>
              <a:buFontTx/>
              <a:buNone/>
            </a:pPr>
            <a:endParaRPr lang="tr-TR" altLang="tr-TR" sz="2000" b="1" i="0" dirty="0">
              <a:solidFill>
                <a:srgbClr val="262699"/>
              </a:solidFill>
              <a:latin typeface="Calibri" charset="-94"/>
            </a:endParaRPr>
          </a:p>
          <a:p>
            <a:pPr algn="just" eaLnBrk="1" hangingPunct="1">
              <a:spcBef>
                <a:spcPct val="0"/>
              </a:spcBef>
              <a:buFontTx/>
              <a:buNone/>
            </a:pPr>
            <a:r>
              <a:rPr lang="tr-TR" altLang="tr-TR" sz="2000" b="1" i="0" dirty="0">
                <a:solidFill>
                  <a:srgbClr val="262699"/>
                </a:solidFill>
                <a:latin typeface="Calibri" charset="-94"/>
              </a:rPr>
              <a:t>Hedef bölge: </a:t>
            </a:r>
            <a:r>
              <a:rPr lang="tr-TR" altLang="tr-TR" sz="2000" i="0" dirty="0">
                <a:solidFill>
                  <a:srgbClr val="262699"/>
                </a:solidFill>
                <a:latin typeface="Calibri" charset="-94"/>
              </a:rPr>
              <a:t>Tüm Türkiye</a:t>
            </a:r>
          </a:p>
          <a:p>
            <a:pPr algn="just" eaLnBrk="1" hangingPunct="1">
              <a:spcBef>
                <a:spcPct val="0"/>
              </a:spcBef>
              <a:buFontTx/>
              <a:buNone/>
            </a:pPr>
            <a:endParaRPr lang="tr-TR" altLang="tr-TR" sz="1000" i="0" dirty="0">
              <a:solidFill>
                <a:srgbClr val="262699"/>
              </a:solidFill>
              <a:latin typeface="Calibri" charset="-94"/>
            </a:endParaRPr>
          </a:p>
          <a:p>
            <a:pPr algn="just" eaLnBrk="1" hangingPunct="1">
              <a:spcBef>
                <a:spcPct val="0"/>
              </a:spcBef>
              <a:buFontTx/>
              <a:buNone/>
            </a:pPr>
            <a:r>
              <a:rPr lang="tr-TR" altLang="tr-TR" sz="2000" b="1" i="0" dirty="0">
                <a:solidFill>
                  <a:srgbClr val="262699"/>
                </a:solidFill>
                <a:latin typeface="Calibri" charset="-94"/>
              </a:rPr>
              <a:t>Hedef kitle:</a:t>
            </a:r>
            <a:r>
              <a:rPr lang="tr-TR" altLang="tr-TR" sz="2000" i="0" dirty="0">
                <a:solidFill>
                  <a:srgbClr val="262699"/>
                </a:solidFill>
                <a:latin typeface="Calibri" charset="-94"/>
              </a:rPr>
              <a:t> Kamu kurumları/ajansları, iş ve işletme destekleme kuruluşları/merkezleri, OSB’lerin yönetici otoriteleri , ulusal ve yerel sanayi ve ticaret odaları , birlikler, dernekler vs.</a:t>
            </a:r>
          </a:p>
          <a:p>
            <a:pPr algn="just" eaLnBrk="1" hangingPunct="1">
              <a:spcBef>
                <a:spcPct val="0"/>
              </a:spcBef>
              <a:buFontTx/>
              <a:buNone/>
            </a:pPr>
            <a:endParaRPr lang="tr-TR" altLang="tr-TR" sz="1000" i="0" dirty="0">
              <a:solidFill>
                <a:srgbClr val="262699"/>
              </a:solidFill>
              <a:latin typeface="Calibri" charset="-94"/>
            </a:endParaRPr>
          </a:p>
          <a:p>
            <a:pPr algn="just" eaLnBrk="1" hangingPunct="1">
              <a:spcBef>
                <a:spcPct val="0"/>
              </a:spcBef>
              <a:buFontTx/>
              <a:buNone/>
            </a:pPr>
            <a:r>
              <a:rPr lang="tr-TR" altLang="tr-TR" sz="2000" i="0" dirty="0">
                <a:solidFill>
                  <a:srgbClr val="262699"/>
                </a:solidFill>
                <a:latin typeface="Calibri" charset="-94"/>
              </a:rPr>
              <a:t>Bilim, Sanayi ve Teknoloji Bakanlığı vasıtasıyla yapılacak başvuru çağrıları takip edilerek proje teklifleri yapılabilecektir.</a:t>
            </a:r>
          </a:p>
        </p:txBody>
      </p:sp>
    </p:spTree>
    <p:extLst>
      <p:ext uri="{BB962C8B-B14F-4D97-AF65-F5344CB8AC3E}">
        <p14:creationId xmlns:p14="http://schemas.microsoft.com/office/powerpoint/2010/main" val="87155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2008909" y="246929"/>
            <a:ext cx="5405444" cy="778597"/>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3831532" y="1427163"/>
            <a:ext cx="4502727" cy="85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marL="0" indent="0" algn="ctr" eaLnBrk="1" hangingPunct="1">
              <a:buNone/>
            </a:pPr>
            <a:r>
              <a:rPr lang="tr-TR" altLang="tr-TR" sz="2500" b="1" i="0" dirty="0">
                <a:solidFill>
                  <a:srgbClr val="22228B"/>
                </a:solidFill>
                <a:latin typeface="Calibri" charset="-94"/>
              </a:rPr>
              <a:t>Büyüyen Anadolu’ya Kredi Kolaylıkları Projesi</a:t>
            </a:r>
          </a:p>
        </p:txBody>
      </p:sp>
      <p:sp>
        <p:nvSpPr>
          <p:cNvPr id="7" name="Metin kutusu 2"/>
          <p:cNvSpPr txBox="1">
            <a:spLocks noChangeArrowheads="1"/>
          </p:cNvSpPr>
          <p:nvPr/>
        </p:nvSpPr>
        <p:spPr bwMode="auto">
          <a:xfrm>
            <a:off x="3417888" y="2287588"/>
            <a:ext cx="5726112"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marL="307975" indent="-30797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tr-TR" sz="2000" i="0" dirty="0">
                <a:solidFill>
                  <a:srgbClr val="22228B"/>
                </a:solidFill>
                <a:latin typeface="Calibri" charset="-94"/>
              </a:rPr>
              <a:t>Toplam Bütçesi </a:t>
            </a:r>
            <a:r>
              <a:rPr lang="tr-TR" altLang="tr-TR" sz="2000" b="1" i="0" dirty="0">
                <a:solidFill>
                  <a:srgbClr val="22228B"/>
                </a:solidFill>
                <a:latin typeface="Calibri" charset="-94"/>
              </a:rPr>
              <a:t>61,4 milyon avrodur</a:t>
            </a:r>
            <a:r>
              <a:rPr lang="tr-TR" altLang="tr-TR" sz="2000" i="0" dirty="0">
                <a:solidFill>
                  <a:srgbClr val="22228B"/>
                </a:solidFill>
                <a:latin typeface="Calibri" charset="-94"/>
              </a:rPr>
              <a:t>.</a:t>
            </a:r>
          </a:p>
          <a:p>
            <a:pPr eaLnBrk="1" hangingPunct="1">
              <a:buFont typeface="Arial" charset="-94"/>
              <a:buChar char="•"/>
            </a:pPr>
            <a:r>
              <a:rPr lang="tr-TR" altLang="tr-TR" sz="2000" i="0" dirty="0">
                <a:solidFill>
                  <a:srgbClr val="22228B"/>
                </a:solidFill>
                <a:latin typeface="Calibri" charset="-94"/>
              </a:rPr>
              <a:t>KOBİ’lerin finansmana erişim imkanları artırılmıştır.</a:t>
            </a:r>
          </a:p>
          <a:p>
            <a:pPr eaLnBrk="1" hangingPunct="1">
              <a:buFont typeface="Arial" charset="-94"/>
              <a:buChar char="•"/>
            </a:pPr>
            <a:r>
              <a:rPr lang="tr-TR" altLang="tr-TR" sz="2000" i="0" dirty="0">
                <a:solidFill>
                  <a:srgbClr val="22228B"/>
                </a:solidFill>
                <a:latin typeface="Calibri" charset="-94"/>
              </a:rPr>
              <a:t>Mevcut durum itibariyle KOBİ’lere </a:t>
            </a:r>
            <a:r>
              <a:rPr lang="tr-TR" altLang="tr-TR" sz="2000" b="1" i="0" dirty="0">
                <a:solidFill>
                  <a:srgbClr val="22228B"/>
                </a:solidFill>
                <a:latin typeface="Calibri" charset="-94"/>
              </a:rPr>
              <a:t>31 milyon avro</a:t>
            </a:r>
            <a:r>
              <a:rPr lang="tr-TR" altLang="tr-TR" sz="2000" i="0" dirty="0">
                <a:solidFill>
                  <a:srgbClr val="22228B"/>
                </a:solidFill>
                <a:latin typeface="Calibri" charset="-94"/>
              </a:rPr>
              <a:t> tutarında kredi garantisi verilmiştir.</a:t>
            </a:r>
          </a:p>
          <a:p>
            <a:pPr eaLnBrk="1" hangingPunct="1">
              <a:buFont typeface="Arial" charset="-94"/>
              <a:buChar char="•"/>
            </a:pPr>
            <a:r>
              <a:rPr lang="tr-TR" altLang="tr-TR" sz="2000" i="0" dirty="0">
                <a:solidFill>
                  <a:srgbClr val="22228B"/>
                </a:solidFill>
                <a:latin typeface="Calibri" charset="-94"/>
              </a:rPr>
              <a:t>13.776 adet KOBİ’nin finansal araçlardan faydalanması sağlanmıştır.</a:t>
            </a:r>
          </a:p>
          <a:p>
            <a:pPr eaLnBrk="1" hangingPunct="1">
              <a:buFont typeface="Arial" charset="-94"/>
              <a:buChar char="•"/>
            </a:pPr>
            <a:r>
              <a:rPr lang="tr-TR" altLang="tr-TR" sz="2000" i="0" dirty="0">
                <a:solidFill>
                  <a:srgbClr val="22228B"/>
                </a:solidFill>
                <a:latin typeface="Calibri" charset="-94"/>
              </a:rPr>
              <a:t>Verilen krediler vasıtasıyla </a:t>
            </a:r>
            <a:r>
              <a:rPr lang="tr-TR" altLang="tr-TR" sz="2000" b="1" i="0" dirty="0">
                <a:solidFill>
                  <a:srgbClr val="22228B"/>
                </a:solidFill>
                <a:latin typeface="Calibri" charset="-94"/>
              </a:rPr>
              <a:t>729,4 milyon avro</a:t>
            </a:r>
            <a:r>
              <a:rPr lang="tr-TR" altLang="tr-TR" sz="2000" i="0" dirty="0">
                <a:solidFill>
                  <a:srgbClr val="22228B"/>
                </a:solidFill>
                <a:latin typeface="Calibri" charset="-94"/>
              </a:rPr>
              <a:t> tutarında kredi hacmi yaratılmıştır.</a:t>
            </a:r>
          </a:p>
          <a:p>
            <a:pPr eaLnBrk="1" hangingPunct="1">
              <a:buFont typeface="Arial" charset="-94"/>
              <a:buChar char="•"/>
            </a:pPr>
            <a:r>
              <a:rPr lang="tr-TR" altLang="tr-TR" sz="2000" i="0" dirty="0">
                <a:solidFill>
                  <a:srgbClr val="22228B"/>
                </a:solidFill>
                <a:latin typeface="Calibri" charset="-94"/>
              </a:rPr>
              <a:t>KOBİ’lere yönelik eğitimler ile danışmanlık hizmetleri ise sürmektedir.</a:t>
            </a:r>
          </a:p>
          <a:p>
            <a:pPr eaLnBrk="1" hangingPunct="1">
              <a:buFont typeface="Arial" charset="-94"/>
              <a:buChar char="•"/>
            </a:pPr>
            <a:r>
              <a:rPr lang="tr-TR" altLang="tr-TR" sz="2000" i="0" dirty="0">
                <a:solidFill>
                  <a:srgbClr val="22228B"/>
                </a:solidFill>
                <a:latin typeface="Calibri" charset="-94"/>
              </a:rPr>
              <a:t>Proje sonunda, 9000 adet girişime 40,5 milyon avro tutarında kredi verilecek ve toplamda 1 milyon avro tutarında kredi hacmi oluşturulacaktır.</a:t>
            </a:r>
            <a:endParaRPr lang="tr-TR" altLang="tr-TR" i="0" dirty="0">
              <a:solidFill>
                <a:srgbClr val="22228B"/>
              </a:solidFill>
              <a:latin typeface="Calibri" charset="-94"/>
            </a:endParaRPr>
          </a:p>
        </p:txBody>
      </p:sp>
      <p:pic>
        <p:nvPicPr>
          <p:cNvPr id="8" name="Picture 7" descr="https://ipa.sanayi.gov.tr/ResizeImage.ashx?w=300&amp;h=225&amp;f=/Files/Content/Images/buyuk-resim-2303201210413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1427163"/>
            <a:ext cx="332422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www.ostimgazetesi.com/Files/News/Images/kobi-02122011123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3698875"/>
            <a:ext cx="332422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293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927952" y="274638"/>
            <a:ext cx="5969139" cy="606711"/>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4143519" y="1393638"/>
            <a:ext cx="4378036" cy="85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marL="0" indent="0" algn="ctr" eaLnBrk="1" hangingPunct="1">
              <a:buNone/>
            </a:pPr>
            <a:r>
              <a:rPr lang="tr-TR" altLang="tr-TR" sz="2500" b="1" i="0" dirty="0">
                <a:solidFill>
                  <a:srgbClr val="22228B"/>
                </a:solidFill>
                <a:latin typeface="Calibri" charset="-94"/>
              </a:rPr>
              <a:t>Gelişen 43 Anadolu Girişim Sermayesi Fonu Projesi</a:t>
            </a:r>
          </a:p>
        </p:txBody>
      </p:sp>
      <p:sp>
        <p:nvSpPr>
          <p:cNvPr id="7" name="Metin kutusu 2"/>
          <p:cNvSpPr txBox="1">
            <a:spLocks noChangeArrowheads="1"/>
          </p:cNvSpPr>
          <p:nvPr/>
        </p:nvSpPr>
        <p:spPr bwMode="auto">
          <a:xfrm>
            <a:off x="3924300" y="2276475"/>
            <a:ext cx="481647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marL="307975" indent="-30797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tr-TR" sz="1800" i="0" dirty="0">
                <a:solidFill>
                  <a:srgbClr val="22228B"/>
                </a:solidFill>
                <a:latin typeface="Calibri" charset="-94"/>
              </a:rPr>
              <a:t>Toplam Bütçesi </a:t>
            </a:r>
            <a:r>
              <a:rPr lang="tr-TR" altLang="tr-TR" sz="1800" b="1" i="0" dirty="0">
                <a:solidFill>
                  <a:srgbClr val="22228B"/>
                </a:solidFill>
                <a:latin typeface="Calibri" charset="-94"/>
              </a:rPr>
              <a:t>20,3 milyon avrodur</a:t>
            </a:r>
            <a:r>
              <a:rPr lang="tr-TR" altLang="tr-TR" sz="1800" i="0" dirty="0">
                <a:solidFill>
                  <a:srgbClr val="22228B"/>
                </a:solidFill>
                <a:latin typeface="Calibri" charset="-94"/>
              </a:rPr>
              <a:t>.</a:t>
            </a:r>
          </a:p>
          <a:p>
            <a:pPr algn="just" eaLnBrk="1" hangingPunct="1">
              <a:buFont typeface="Arial" charset="-94"/>
              <a:buChar char="•"/>
            </a:pPr>
            <a:r>
              <a:rPr lang="tr-TR" altLang="tr-TR" sz="1800" i="0" dirty="0">
                <a:solidFill>
                  <a:srgbClr val="22228B"/>
                </a:solidFill>
                <a:latin typeface="Calibri" charset="-94"/>
              </a:rPr>
              <a:t>Proje, Türkiye’nin az gelişmiş bölgelerindeki KOBİ’leri hedefleyen yeni bir girişim sermayesi fonu kurulmasını amaçlamaktadır.</a:t>
            </a:r>
          </a:p>
          <a:p>
            <a:pPr algn="just" eaLnBrk="1" hangingPunct="1">
              <a:buFont typeface="Arial" charset="-94"/>
              <a:buChar char="•"/>
            </a:pPr>
            <a:r>
              <a:rPr lang="tr-TR" altLang="tr-TR" sz="1800" i="0" dirty="0">
                <a:solidFill>
                  <a:srgbClr val="22228B"/>
                </a:solidFill>
                <a:latin typeface="Calibri" charset="-94"/>
              </a:rPr>
              <a:t> Ortalamanın üstünde gelişme potansiyeli gösteren, yüksek kar marjlarına sahip ve faaliyet gösterdikleri sektörlerde güçlü rekabet pozisyonunda bulunan KOBİ’lere odaklanması beklenmektedir. </a:t>
            </a:r>
          </a:p>
          <a:p>
            <a:pPr algn="just" eaLnBrk="1" hangingPunct="1">
              <a:buFont typeface="Arial" charset="-94"/>
              <a:buChar char="•"/>
            </a:pPr>
            <a:r>
              <a:rPr lang="tr-TR" altLang="tr-TR" sz="1800" i="0" dirty="0">
                <a:solidFill>
                  <a:srgbClr val="22228B"/>
                </a:solidFill>
                <a:latin typeface="Calibri" charset="-94"/>
              </a:rPr>
              <a:t>Proje kapsamında bu tip bir gelişme potansiyeline sahip olan 8-12 firmaya öz kaynak sağlanması planlanmaktadır.</a:t>
            </a:r>
          </a:p>
          <a:p>
            <a:pPr algn="just" eaLnBrk="1" hangingPunct="1">
              <a:buFont typeface="Arial" charset="-94"/>
              <a:buChar char="•"/>
            </a:pPr>
            <a:r>
              <a:rPr lang="tr-TR" altLang="tr-TR" sz="1800" i="0" dirty="0">
                <a:solidFill>
                  <a:srgbClr val="22228B"/>
                </a:solidFill>
                <a:latin typeface="Calibri" charset="-94"/>
              </a:rPr>
              <a:t>Mevcut durum itibariyle girişimcilere 6 Milyon Avro tutarında girişim sermayesi sağlanmıştır.</a:t>
            </a:r>
          </a:p>
          <a:p>
            <a:pPr eaLnBrk="1" hangingPunct="1">
              <a:buFont typeface="Arial" charset="-94"/>
              <a:buChar char="•"/>
            </a:pPr>
            <a:endParaRPr lang="tr-TR" altLang="tr-TR" i="0" dirty="0">
              <a:solidFill>
                <a:srgbClr val="22228B"/>
              </a:solidFill>
              <a:latin typeface="Calibri" charset="-94"/>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92375"/>
            <a:ext cx="37528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6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925782" y="274638"/>
            <a:ext cx="5915891" cy="617728"/>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699902625"/>
              </p:ext>
            </p:extLst>
          </p:nvPr>
        </p:nvGraphicFramePr>
        <p:xfrm>
          <a:off x="457200" y="1377108"/>
          <a:ext cx="8229600" cy="4749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83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939636" y="274638"/>
            <a:ext cx="5595901" cy="805015"/>
          </a:xfrm>
          <a:prstGeom prst="rect">
            <a:avLst/>
          </a:prstGeom>
          <a:noFill/>
          <a:ln w="28575">
            <a:noFill/>
            <a:miter lim="800000"/>
            <a:headEnd/>
            <a:tailEnd/>
          </a:ln>
        </p:spPr>
        <p:txBody>
          <a:bodyPr lIns="0" tIns="0" rIns="0" bIns="0" anchor="ctr">
            <a:normAutofit fontScale="90000"/>
          </a:bodyPr>
          <a:lstStyle>
            <a:lvl1pPr marL="16192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5000"/>
              </a:lnSpc>
            </a:pPr>
            <a:r>
              <a:rPr lang="tr-TR" altLang="x-none" sz="3200" b="1" i="0" dirty="0">
                <a:solidFill>
                  <a:srgbClr val="262699"/>
                </a:solidFill>
                <a:latin typeface="Calibri" charset="-94"/>
              </a:rPr>
              <a:t>Enerji Programı</a:t>
            </a:r>
          </a:p>
          <a:p>
            <a:pPr algn="ctr" eaLnBrk="1" hangingPunct="1">
              <a:lnSpc>
                <a:spcPct val="95000"/>
              </a:lnSpc>
            </a:pPr>
            <a:r>
              <a:rPr lang="tr-TR" altLang="x-none" sz="3200" b="1" i="0" dirty="0">
                <a:solidFill>
                  <a:srgbClr val="FF0000"/>
                </a:solidFill>
                <a:latin typeface="Calibri" charset="-94"/>
              </a:rPr>
              <a:t>(2014-2020)</a:t>
            </a:r>
          </a:p>
        </p:txBody>
      </p:sp>
      <p:sp>
        <p:nvSpPr>
          <p:cNvPr id="5" name="İçerik Yer Tutucusu 4"/>
          <p:cNvSpPr txBox="1">
            <a:spLocks noGrp="1" noChangeArrowheads="1"/>
          </p:cNvSpPr>
          <p:nvPr>
            <p:ph idx="1"/>
          </p:nvPr>
        </p:nvSpPr>
        <p:spPr bwMode="auto">
          <a:prstGeom prst="rect">
            <a:avLst/>
          </a:prstGeom>
          <a:noFill/>
          <a:ln>
            <a:noFill/>
          </a:ln>
          <a:extLst/>
        </p:spPr>
        <p:txBody>
          <a:bodyPr lIns="82295" tIns="41148" rIns="82295" bIns="41148">
            <a:spAutoFit/>
          </a:bodyPr>
          <a:lstStyle>
            <a:lvl1pPr>
              <a:spcBef>
                <a:spcPct val="20000"/>
              </a:spcBef>
              <a:buChar char="•"/>
              <a:defRPr sz="2900">
                <a:solidFill>
                  <a:schemeClr val="tx1"/>
                </a:solidFill>
                <a:latin typeface="Times New Roman" charset="-94"/>
              </a:defRPr>
            </a:lvl1pPr>
            <a:lvl2pPr marL="742950" indent="-285750">
              <a:spcBef>
                <a:spcPct val="20000"/>
              </a:spcBef>
              <a:buChar char="–"/>
              <a:defRPr sz="2500">
                <a:solidFill>
                  <a:schemeClr val="tx1"/>
                </a:solidFill>
                <a:latin typeface="Times New Roman" charset="-94"/>
              </a:defRPr>
            </a:lvl2pPr>
            <a:lvl3pPr marL="1143000" indent="-228600">
              <a:spcBef>
                <a:spcPct val="20000"/>
              </a:spcBef>
              <a:buChar char="•"/>
              <a:defRPr sz="2200">
                <a:solidFill>
                  <a:schemeClr val="tx1"/>
                </a:solidFill>
                <a:latin typeface="Times New Roman" charset="-94"/>
              </a:defRPr>
            </a:lvl3pPr>
            <a:lvl4pPr marL="1600200" indent="-228600">
              <a:spcBef>
                <a:spcPct val="20000"/>
              </a:spcBef>
              <a:buChar char="–"/>
              <a:defRPr>
                <a:solidFill>
                  <a:schemeClr val="tx1"/>
                </a:solidFill>
                <a:latin typeface="Times New Roman" charset="-94"/>
              </a:defRPr>
            </a:lvl4pPr>
            <a:lvl5pPr marL="2057400" indent="-228600">
              <a:spcBef>
                <a:spcPct val="20000"/>
              </a:spcBef>
              <a:buChar char="»"/>
              <a:defRPr>
                <a:solidFill>
                  <a:schemeClr val="tx1"/>
                </a:solidFill>
                <a:latin typeface="Times New Roman" charset="-94"/>
              </a:defRPr>
            </a:lvl5pPr>
            <a:lvl6pPr marL="2514600" indent="-228600" eaLnBrk="0" fontAlgn="base" hangingPunct="0">
              <a:spcBef>
                <a:spcPct val="20000"/>
              </a:spcBef>
              <a:spcAft>
                <a:spcPct val="0"/>
              </a:spcAft>
              <a:buChar char="»"/>
              <a:defRPr>
                <a:solidFill>
                  <a:schemeClr val="tx1"/>
                </a:solidFill>
                <a:latin typeface="Times New Roman" charset="-94"/>
              </a:defRPr>
            </a:lvl6pPr>
            <a:lvl7pPr marL="2971800" indent="-228600" eaLnBrk="0" fontAlgn="base" hangingPunct="0">
              <a:spcBef>
                <a:spcPct val="20000"/>
              </a:spcBef>
              <a:spcAft>
                <a:spcPct val="0"/>
              </a:spcAft>
              <a:buChar char="»"/>
              <a:defRPr>
                <a:solidFill>
                  <a:schemeClr val="tx1"/>
                </a:solidFill>
                <a:latin typeface="Times New Roman" charset="-94"/>
              </a:defRPr>
            </a:lvl7pPr>
            <a:lvl8pPr marL="3429000" indent="-228600" eaLnBrk="0" fontAlgn="base" hangingPunct="0">
              <a:spcBef>
                <a:spcPct val="20000"/>
              </a:spcBef>
              <a:spcAft>
                <a:spcPct val="0"/>
              </a:spcAft>
              <a:buChar char="»"/>
              <a:defRPr>
                <a:solidFill>
                  <a:schemeClr val="tx1"/>
                </a:solidFill>
                <a:latin typeface="Times New Roman" charset="-94"/>
              </a:defRPr>
            </a:lvl8pPr>
            <a:lvl9pPr marL="3886200" indent="-228600" eaLnBrk="0" fontAlgn="base" hangingPunct="0">
              <a:spcBef>
                <a:spcPct val="20000"/>
              </a:spcBef>
              <a:spcAft>
                <a:spcPct val="0"/>
              </a:spcAft>
              <a:buChar char="»"/>
              <a:defRPr>
                <a:solidFill>
                  <a:schemeClr val="tx1"/>
                </a:solidFill>
                <a:latin typeface="Times New Roman" charset="-94"/>
              </a:defRPr>
            </a:lvl9pPr>
          </a:lstStyle>
          <a:p>
            <a:pPr algn="just" eaLnBrk="1" hangingPunct="1">
              <a:spcBef>
                <a:spcPct val="0"/>
              </a:spcBef>
              <a:buFontTx/>
              <a:buNone/>
            </a:pPr>
            <a:r>
              <a:rPr lang="tr-TR" altLang="tr-TR" sz="2000" i="0" dirty="0">
                <a:solidFill>
                  <a:srgbClr val="262699"/>
                </a:solidFill>
                <a:latin typeface="Calibri" charset="-94"/>
              </a:rPr>
              <a:t>Toplam AB Fonu: </a:t>
            </a:r>
            <a:r>
              <a:rPr lang="tr-TR" altLang="tr-TR" sz="2000" b="1" i="0" dirty="0">
                <a:solidFill>
                  <a:srgbClr val="262699"/>
                </a:solidFill>
                <a:latin typeface="Calibri" charset="-94"/>
              </a:rPr>
              <a:t>95,50 milyon avro</a:t>
            </a:r>
          </a:p>
          <a:p>
            <a:pPr algn="just" eaLnBrk="1" hangingPunct="1">
              <a:spcBef>
                <a:spcPct val="0"/>
              </a:spcBef>
              <a:buFontTx/>
              <a:buNone/>
            </a:pPr>
            <a:endParaRPr lang="tr-TR" altLang="tr-TR" sz="2000" b="1" i="0" dirty="0">
              <a:solidFill>
                <a:srgbClr val="262699"/>
              </a:solidFill>
              <a:latin typeface="Calibri" charset="-94"/>
            </a:endParaRPr>
          </a:p>
          <a:p>
            <a:pPr eaLnBrk="1" hangingPunct="1">
              <a:spcBef>
                <a:spcPct val="0"/>
              </a:spcBef>
              <a:buFontTx/>
              <a:buNone/>
            </a:pPr>
            <a:endParaRPr lang="tr-TR" altLang="tr-TR" sz="1000" i="0" dirty="0">
              <a:solidFill>
                <a:srgbClr val="262699"/>
              </a:solidFill>
              <a:latin typeface="Calibri" charset="-94"/>
            </a:endParaRPr>
          </a:p>
          <a:p>
            <a:pPr eaLnBrk="1" hangingPunct="1">
              <a:spcBef>
                <a:spcPct val="0"/>
              </a:spcBef>
              <a:buFontTx/>
              <a:buChar char="-"/>
            </a:pPr>
            <a:r>
              <a:rPr lang="tr-TR" altLang="tr-TR" sz="2000" i="0" dirty="0">
                <a:solidFill>
                  <a:srgbClr val="262699"/>
                </a:solidFill>
                <a:latin typeface="Calibri" charset="-94"/>
              </a:rPr>
              <a:t>Piyasa Entegrasyonu ve Altyapıların  güçlendirilmesi </a:t>
            </a:r>
          </a:p>
          <a:p>
            <a:pPr eaLnBrk="1" hangingPunct="1">
              <a:spcBef>
                <a:spcPct val="0"/>
              </a:spcBef>
              <a:buFontTx/>
              <a:buChar char="-"/>
            </a:pPr>
            <a:endParaRPr lang="tr-TR" altLang="tr-TR" sz="2000" i="0" dirty="0">
              <a:solidFill>
                <a:srgbClr val="262699"/>
              </a:solidFill>
              <a:latin typeface="Calibri" charset="-94"/>
            </a:endParaRPr>
          </a:p>
          <a:p>
            <a:pPr eaLnBrk="1" hangingPunct="1">
              <a:spcBef>
                <a:spcPct val="0"/>
              </a:spcBef>
              <a:buFontTx/>
              <a:buChar char="-"/>
            </a:pPr>
            <a:r>
              <a:rPr lang="tr-TR" altLang="tr-TR" sz="2000" i="0" dirty="0">
                <a:solidFill>
                  <a:srgbClr val="262699"/>
                </a:solidFill>
                <a:latin typeface="Calibri" charset="-94"/>
              </a:rPr>
              <a:t>Yenilenebilir Enerji ve Enerji Verimliliğinin desteklenmesi</a:t>
            </a:r>
          </a:p>
          <a:p>
            <a:pPr eaLnBrk="1" hangingPunct="1">
              <a:spcBef>
                <a:spcPct val="0"/>
              </a:spcBef>
              <a:buFontTx/>
              <a:buChar char="-"/>
            </a:pPr>
            <a:endParaRPr lang="tr-TR" altLang="tr-TR" sz="2000" i="0" dirty="0">
              <a:solidFill>
                <a:srgbClr val="262699"/>
              </a:solidFill>
              <a:latin typeface="Calibri" charset="-94"/>
            </a:endParaRPr>
          </a:p>
          <a:p>
            <a:pPr eaLnBrk="1" hangingPunct="1">
              <a:spcBef>
                <a:spcPct val="0"/>
              </a:spcBef>
              <a:buFontTx/>
              <a:buChar char="-"/>
            </a:pPr>
            <a:endParaRPr lang="tr-TR" altLang="tr-TR" sz="2000" i="0" dirty="0">
              <a:solidFill>
                <a:srgbClr val="262699"/>
              </a:solidFill>
              <a:latin typeface="Calibri" charset="-94"/>
            </a:endParaRPr>
          </a:p>
          <a:p>
            <a:pPr algn="just" eaLnBrk="1" hangingPunct="1">
              <a:spcBef>
                <a:spcPct val="0"/>
              </a:spcBef>
              <a:buFontTx/>
              <a:buNone/>
            </a:pPr>
            <a:r>
              <a:rPr lang="tr-TR" altLang="tr-TR" sz="2000" b="1" i="0" dirty="0">
                <a:solidFill>
                  <a:srgbClr val="262699"/>
                </a:solidFill>
                <a:latin typeface="Calibri" charset="-94"/>
              </a:rPr>
              <a:t>Hedef bölge: </a:t>
            </a:r>
            <a:r>
              <a:rPr lang="tr-TR" altLang="tr-TR" sz="2000" i="0" dirty="0">
                <a:solidFill>
                  <a:srgbClr val="262699"/>
                </a:solidFill>
                <a:latin typeface="Calibri" charset="-94"/>
              </a:rPr>
              <a:t>Tüm Türkiye</a:t>
            </a:r>
          </a:p>
          <a:p>
            <a:pPr algn="just" eaLnBrk="1" hangingPunct="1">
              <a:spcBef>
                <a:spcPct val="0"/>
              </a:spcBef>
              <a:buFontTx/>
              <a:buNone/>
            </a:pPr>
            <a:endParaRPr lang="tr-TR" altLang="tr-TR" sz="2000" i="0" dirty="0">
              <a:solidFill>
                <a:srgbClr val="262699"/>
              </a:solidFill>
              <a:latin typeface="Calibri" charset="-94"/>
            </a:endParaRPr>
          </a:p>
          <a:p>
            <a:pPr algn="just" eaLnBrk="1" hangingPunct="1">
              <a:spcBef>
                <a:spcPct val="0"/>
              </a:spcBef>
              <a:buFontTx/>
              <a:buNone/>
            </a:pPr>
            <a:endParaRPr lang="tr-TR" altLang="tr-TR" sz="1000" i="0" dirty="0">
              <a:solidFill>
                <a:srgbClr val="262699"/>
              </a:solidFill>
              <a:latin typeface="Calibri" charset="-94"/>
            </a:endParaRPr>
          </a:p>
          <a:p>
            <a:pPr algn="just" eaLnBrk="1" hangingPunct="1">
              <a:spcBef>
                <a:spcPct val="0"/>
              </a:spcBef>
              <a:buFontTx/>
              <a:buNone/>
            </a:pPr>
            <a:r>
              <a:rPr lang="tr-TR" altLang="tr-TR" sz="2000" b="1" i="0" dirty="0">
                <a:solidFill>
                  <a:srgbClr val="262699"/>
                </a:solidFill>
                <a:latin typeface="Calibri" charset="-94"/>
              </a:rPr>
              <a:t>Hedef kitle:</a:t>
            </a:r>
            <a:r>
              <a:rPr lang="tr-TR" altLang="tr-TR" sz="2000" i="0" dirty="0">
                <a:solidFill>
                  <a:srgbClr val="262699"/>
                </a:solidFill>
                <a:latin typeface="Calibri" charset="-94"/>
              </a:rPr>
              <a:t> Enerji ve Tabii Kaynaklar Bakanlığı, TEİAS, BOTAŞ, Belediyeler, Üniversiteler</a:t>
            </a:r>
          </a:p>
        </p:txBody>
      </p:sp>
    </p:spTree>
    <p:extLst>
      <p:ext uri="{BB962C8B-B14F-4D97-AF65-F5344CB8AC3E}">
        <p14:creationId xmlns:p14="http://schemas.microsoft.com/office/powerpoint/2010/main" val="91978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28800" y="274638"/>
            <a:ext cx="5805889" cy="849082"/>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68340216"/>
              </p:ext>
            </p:extLst>
          </p:nvPr>
        </p:nvGraphicFramePr>
        <p:xfrm>
          <a:off x="457200" y="1421176"/>
          <a:ext cx="8229600" cy="4704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61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x-none" sz="3200" b="1" dirty="0">
                <a:solidFill>
                  <a:srgbClr val="262699"/>
                </a:solidFill>
                <a:latin typeface="Calibri" charset="-94"/>
              </a:rPr>
              <a:t>Sunum </a:t>
            </a:r>
            <a:r>
              <a:rPr lang="tr-TR" altLang="x-none" sz="3200" b="1" dirty="0" smtClean="0">
                <a:solidFill>
                  <a:srgbClr val="262699"/>
                </a:solidFill>
                <a:latin typeface="Calibri" charset="-94"/>
              </a:rPr>
              <a:t>İçeriği</a:t>
            </a:r>
            <a:endParaRPr lang="tr-TR" sz="3200" b="1" dirty="0">
              <a:solidFill>
                <a:srgbClr val="0070C0"/>
              </a:solidFill>
            </a:endParaRPr>
          </a:p>
        </p:txBody>
      </p:sp>
      <p:graphicFrame>
        <p:nvGraphicFramePr>
          <p:cNvPr id="4" name="İçerik Yer Tutucus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437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42655" y="274638"/>
            <a:ext cx="5648815" cy="838066"/>
          </a:xfrm>
          <a:prstGeom prst="rect">
            <a:avLst/>
          </a:prstGeom>
          <a:noFill/>
          <a:ln w="28575">
            <a:noFill/>
            <a:miter lim="800000"/>
            <a:headEnd/>
            <a:tailEnd/>
          </a:ln>
        </p:spPr>
        <p:txBody>
          <a:bodyPr lIns="0" tIns="0" rIns="0" bIns="0" anchor="ctr"/>
          <a:lstStyle>
            <a:lvl1pPr marL="16192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5000"/>
              </a:lnSpc>
            </a:pPr>
            <a:r>
              <a:rPr lang="tr-TR" altLang="x-none" sz="3200" b="1" i="0">
                <a:solidFill>
                  <a:srgbClr val="262699"/>
                </a:solidFill>
                <a:latin typeface="Calibri" charset="-94"/>
              </a:rPr>
              <a:t>Ulaştırma Programı </a:t>
            </a:r>
            <a:r>
              <a:rPr lang="tr-TR" altLang="x-none" sz="3200" b="1" i="0">
                <a:solidFill>
                  <a:srgbClr val="FF0000"/>
                </a:solidFill>
                <a:latin typeface="Calibri" charset="-94"/>
              </a:rPr>
              <a:t>(2014-2020)</a:t>
            </a:r>
          </a:p>
        </p:txBody>
      </p:sp>
      <p:sp>
        <p:nvSpPr>
          <p:cNvPr id="5" name="İçerik Yer Tutucusu 4"/>
          <p:cNvSpPr txBox="1">
            <a:spLocks noGrp="1" noChangeArrowheads="1"/>
          </p:cNvSpPr>
          <p:nvPr>
            <p:ph idx="1"/>
          </p:nvPr>
        </p:nvSpPr>
        <p:spPr bwMode="auto">
          <a:xfrm>
            <a:off x="457200" y="135782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a:spcBef>
                <a:spcPct val="20000"/>
              </a:spcBef>
              <a:buChar char="•"/>
              <a:defRPr sz="2900">
                <a:solidFill>
                  <a:schemeClr val="tx1"/>
                </a:solidFill>
                <a:latin typeface="Times New Roman" charset="-94"/>
              </a:defRPr>
            </a:lvl1pPr>
            <a:lvl2pPr marL="742950" indent="-285750">
              <a:spcBef>
                <a:spcPct val="20000"/>
              </a:spcBef>
              <a:buChar char="–"/>
              <a:defRPr sz="2500">
                <a:solidFill>
                  <a:schemeClr val="tx1"/>
                </a:solidFill>
                <a:latin typeface="Times New Roman" charset="-94"/>
              </a:defRPr>
            </a:lvl2pPr>
            <a:lvl3pPr marL="1143000" indent="-228600">
              <a:spcBef>
                <a:spcPct val="20000"/>
              </a:spcBef>
              <a:buChar char="•"/>
              <a:defRPr sz="2200">
                <a:solidFill>
                  <a:schemeClr val="tx1"/>
                </a:solidFill>
                <a:latin typeface="Times New Roman" charset="-94"/>
              </a:defRPr>
            </a:lvl3pPr>
            <a:lvl4pPr marL="1600200" indent="-228600">
              <a:spcBef>
                <a:spcPct val="20000"/>
              </a:spcBef>
              <a:buChar char="–"/>
              <a:defRPr>
                <a:solidFill>
                  <a:schemeClr val="tx1"/>
                </a:solidFill>
                <a:latin typeface="Times New Roman" charset="-94"/>
              </a:defRPr>
            </a:lvl4pPr>
            <a:lvl5pPr marL="2057400" indent="-228600">
              <a:spcBef>
                <a:spcPct val="20000"/>
              </a:spcBef>
              <a:buChar char="»"/>
              <a:defRPr>
                <a:solidFill>
                  <a:schemeClr val="tx1"/>
                </a:solidFill>
                <a:latin typeface="Times New Roman" charset="-94"/>
              </a:defRPr>
            </a:lvl5pPr>
            <a:lvl6pPr marL="2514600" indent="-228600" eaLnBrk="0" fontAlgn="base" hangingPunct="0">
              <a:spcBef>
                <a:spcPct val="20000"/>
              </a:spcBef>
              <a:spcAft>
                <a:spcPct val="0"/>
              </a:spcAft>
              <a:buChar char="»"/>
              <a:defRPr>
                <a:solidFill>
                  <a:schemeClr val="tx1"/>
                </a:solidFill>
                <a:latin typeface="Times New Roman" charset="-94"/>
              </a:defRPr>
            </a:lvl6pPr>
            <a:lvl7pPr marL="2971800" indent="-228600" eaLnBrk="0" fontAlgn="base" hangingPunct="0">
              <a:spcBef>
                <a:spcPct val="20000"/>
              </a:spcBef>
              <a:spcAft>
                <a:spcPct val="0"/>
              </a:spcAft>
              <a:buChar char="»"/>
              <a:defRPr>
                <a:solidFill>
                  <a:schemeClr val="tx1"/>
                </a:solidFill>
                <a:latin typeface="Times New Roman" charset="-94"/>
              </a:defRPr>
            </a:lvl7pPr>
            <a:lvl8pPr marL="3429000" indent="-228600" eaLnBrk="0" fontAlgn="base" hangingPunct="0">
              <a:spcBef>
                <a:spcPct val="20000"/>
              </a:spcBef>
              <a:spcAft>
                <a:spcPct val="0"/>
              </a:spcAft>
              <a:buChar char="»"/>
              <a:defRPr>
                <a:solidFill>
                  <a:schemeClr val="tx1"/>
                </a:solidFill>
                <a:latin typeface="Times New Roman" charset="-94"/>
              </a:defRPr>
            </a:lvl8pPr>
            <a:lvl9pPr marL="3886200" indent="-228600" eaLnBrk="0" fontAlgn="base" hangingPunct="0">
              <a:spcBef>
                <a:spcPct val="20000"/>
              </a:spcBef>
              <a:spcAft>
                <a:spcPct val="0"/>
              </a:spcAft>
              <a:buChar char="»"/>
              <a:defRPr>
                <a:solidFill>
                  <a:schemeClr val="tx1"/>
                </a:solidFill>
                <a:latin typeface="Times New Roman" charset="-94"/>
              </a:defRPr>
            </a:lvl9pPr>
          </a:lstStyle>
          <a:p>
            <a:pPr algn="just" eaLnBrk="1" hangingPunct="1">
              <a:spcBef>
                <a:spcPct val="0"/>
              </a:spcBef>
              <a:buFontTx/>
              <a:buNone/>
            </a:pPr>
            <a:r>
              <a:rPr lang="tr-TR" altLang="tr-TR" sz="1800" i="0" dirty="0">
                <a:solidFill>
                  <a:srgbClr val="262699"/>
                </a:solidFill>
                <a:latin typeface="Calibri" charset="-94"/>
              </a:rPr>
              <a:t>Toplam Bütçesi: </a:t>
            </a:r>
            <a:r>
              <a:rPr lang="tr-TR" altLang="tr-TR" sz="1800" b="1" i="0" dirty="0">
                <a:solidFill>
                  <a:srgbClr val="262699"/>
                </a:solidFill>
                <a:latin typeface="Calibri" charset="-94"/>
              </a:rPr>
              <a:t>520,9 milyon avro (442,8 milyonu  AB Fonu)</a:t>
            </a:r>
          </a:p>
          <a:p>
            <a:pPr>
              <a:buFontTx/>
              <a:buNone/>
            </a:pPr>
            <a:endParaRPr lang="tr-TR" altLang="en-US" sz="1800" dirty="0">
              <a:solidFill>
                <a:srgbClr val="2D2DB9"/>
              </a:solidFill>
              <a:latin typeface="Arial" charset="-94"/>
            </a:endParaRPr>
          </a:p>
          <a:p>
            <a:pPr>
              <a:buFontTx/>
              <a:buNone/>
            </a:pPr>
            <a:r>
              <a:rPr lang="tr-TR" altLang="tr-TR" sz="1800" i="0" dirty="0">
                <a:solidFill>
                  <a:srgbClr val="262699"/>
                </a:solidFill>
                <a:latin typeface="Calibri" charset="-94"/>
              </a:rPr>
              <a:t>Sürdürülebilir ve güvenli taşımacılık</a:t>
            </a:r>
          </a:p>
          <a:p>
            <a:pPr>
              <a:buFontTx/>
              <a:buNone/>
            </a:pPr>
            <a:r>
              <a:rPr lang="tr-TR" altLang="tr-TR" sz="1800" i="0" dirty="0">
                <a:solidFill>
                  <a:srgbClr val="262699"/>
                </a:solidFill>
                <a:latin typeface="Calibri" charset="-94"/>
              </a:rPr>
              <a:t>Etkili taşımacılık</a:t>
            </a:r>
          </a:p>
          <a:p>
            <a:pPr>
              <a:buFontTx/>
              <a:buNone/>
            </a:pPr>
            <a:r>
              <a:rPr lang="tr-TR" altLang="tr-TR" sz="1800" i="0" dirty="0">
                <a:solidFill>
                  <a:srgbClr val="262699"/>
                </a:solidFill>
                <a:latin typeface="Calibri" charset="-94"/>
              </a:rPr>
              <a:t>Erişilebilir ve kapsayıcı taşımacılık</a:t>
            </a:r>
          </a:p>
          <a:p>
            <a:pPr>
              <a:buFontTx/>
              <a:buNone/>
            </a:pPr>
            <a:r>
              <a:rPr lang="tr-TR" altLang="tr-TR" sz="1800" i="0" dirty="0">
                <a:solidFill>
                  <a:srgbClr val="262699"/>
                </a:solidFill>
                <a:latin typeface="Calibri" charset="-94"/>
              </a:rPr>
              <a:t>Müktesebat uyumu ve AB ile entegrasyon</a:t>
            </a:r>
          </a:p>
          <a:p>
            <a:endParaRPr lang="tr-TR" altLang="tr-TR" sz="1800" b="1" dirty="0">
              <a:solidFill>
                <a:srgbClr val="262699"/>
              </a:solidFill>
              <a:latin typeface="Calibri" charset="-94"/>
            </a:endParaRPr>
          </a:p>
          <a:p>
            <a:pPr>
              <a:buFontTx/>
              <a:buNone/>
            </a:pPr>
            <a:r>
              <a:rPr lang="tr-TR" altLang="tr-TR" sz="1800" b="1" i="0" dirty="0">
                <a:solidFill>
                  <a:srgbClr val="262699"/>
                </a:solidFill>
                <a:latin typeface="Calibri" charset="-94"/>
              </a:rPr>
              <a:t>Hedef kitle: </a:t>
            </a:r>
          </a:p>
          <a:p>
            <a:pPr>
              <a:buFontTx/>
              <a:buNone/>
            </a:pPr>
            <a:r>
              <a:rPr lang="tr-TR" altLang="tr-TR" sz="1800" i="0" dirty="0">
                <a:solidFill>
                  <a:srgbClr val="262699"/>
                </a:solidFill>
                <a:latin typeface="Calibri" charset="-94"/>
              </a:rPr>
              <a:t>Ulaştırma, Denizcilik ve Haberleşme Bakanlığı ilgili birimleri</a:t>
            </a:r>
          </a:p>
          <a:p>
            <a:pPr eaLnBrk="1" hangingPunct="1">
              <a:spcBef>
                <a:spcPct val="0"/>
              </a:spcBef>
              <a:buFontTx/>
              <a:buNone/>
            </a:pPr>
            <a:r>
              <a:rPr lang="tr-TR" altLang="tr-TR" sz="1800" i="0" dirty="0">
                <a:solidFill>
                  <a:srgbClr val="262699"/>
                </a:solidFill>
                <a:latin typeface="Calibri" charset="-94"/>
              </a:rPr>
              <a:t>Demiryolu altyapısının inşası veya rehabilitasyonundan sorumlu kamu kurumları</a:t>
            </a:r>
          </a:p>
          <a:p>
            <a:pPr eaLnBrk="1" hangingPunct="1">
              <a:spcBef>
                <a:spcPct val="0"/>
              </a:spcBef>
              <a:buFontTx/>
              <a:buNone/>
            </a:pPr>
            <a:r>
              <a:rPr lang="tr-TR" altLang="tr-TR" sz="1800" i="0" dirty="0">
                <a:solidFill>
                  <a:srgbClr val="262699"/>
                </a:solidFill>
                <a:latin typeface="Calibri" charset="-94"/>
              </a:rPr>
              <a:t>(Türkiye Cumhuriyeti Devlet Demiryolları İşletmesi Genel Müdürlüğü, Sivil Havacılık Genel Müdürlüğü vs..)</a:t>
            </a:r>
          </a:p>
          <a:p>
            <a:pPr eaLnBrk="1" hangingPunct="1">
              <a:spcBef>
                <a:spcPct val="0"/>
              </a:spcBef>
              <a:buFontTx/>
              <a:buNone/>
            </a:pPr>
            <a:r>
              <a:rPr lang="tr-TR" altLang="tr-TR" sz="1800" i="0" dirty="0">
                <a:solidFill>
                  <a:srgbClr val="262699"/>
                </a:solidFill>
                <a:latin typeface="Calibri" charset="-94"/>
              </a:rPr>
              <a:t>Çevre ve Şehircilik Bakanlığı, Sağlık Bakanlığı</a:t>
            </a:r>
          </a:p>
          <a:p>
            <a:pPr eaLnBrk="1" hangingPunct="1">
              <a:spcBef>
                <a:spcPct val="0"/>
              </a:spcBef>
              <a:buFontTx/>
              <a:buNone/>
            </a:pPr>
            <a:r>
              <a:rPr lang="tr-TR" altLang="tr-TR" sz="1800" i="0" dirty="0">
                <a:solidFill>
                  <a:srgbClr val="262699"/>
                </a:solidFill>
                <a:latin typeface="Calibri" charset="-94"/>
              </a:rPr>
              <a:t>Emniyet Genel Müdürlüğü, Jandarma Genel Komutanlığı</a:t>
            </a:r>
          </a:p>
          <a:p>
            <a:pPr eaLnBrk="1" hangingPunct="1">
              <a:spcBef>
                <a:spcPct val="0"/>
              </a:spcBef>
              <a:buFontTx/>
              <a:buNone/>
            </a:pPr>
            <a:r>
              <a:rPr lang="tr-TR" altLang="tr-TR" sz="1800" i="0" dirty="0">
                <a:solidFill>
                  <a:srgbClr val="262699"/>
                </a:solidFill>
                <a:latin typeface="Calibri" charset="-94"/>
              </a:rPr>
              <a:t>Milli Eğitim Bakanlığı , Aile ve Sosyal Politikalar Bakanlığı</a:t>
            </a:r>
          </a:p>
          <a:p>
            <a:pPr eaLnBrk="1" hangingPunct="1">
              <a:spcBef>
                <a:spcPct val="0"/>
              </a:spcBef>
              <a:buFontTx/>
              <a:buNone/>
            </a:pPr>
            <a:r>
              <a:rPr lang="tr-TR" altLang="tr-TR" sz="1800" i="0" dirty="0">
                <a:solidFill>
                  <a:srgbClr val="262699"/>
                </a:solidFill>
                <a:latin typeface="Calibri" charset="-94"/>
              </a:rPr>
              <a:t>Belediyeler</a:t>
            </a:r>
            <a:endParaRPr lang="tr-TR" altLang="tr-TR" sz="2000" i="0" dirty="0">
              <a:solidFill>
                <a:srgbClr val="262699"/>
              </a:solidFill>
              <a:latin typeface="Calibri" charset="-94"/>
            </a:endParaRPr>
          </a:p>
        </p:txBody>
      </p:sp>
    </p:spTree>
    <p:extLst>
      <p:ext uri="{BB962C8B-B14F-4D97-AF65-F5344CB8AC3E}">
        <p14:creationId xmlns:p14="http://schemas.microsoft.com/office/powerpoint/2010/main" val="143518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14945" y="274638"/>
            <a:ext cx="5676526" cy="782981"/>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mn-cs"/>
              </a:rPr>
              <a:t>Proje Örnekleri</a:t>
            </a:r>
          </a:p>
        </p:txBody>
      </p:sp>
      <p:sp>
        <p:nvSpPr>
          <p:cNvPr id="5" name="İçerik Yer Tutucusu 4"/>
          <p:cNvSpPr txBox="1">
            <a:spLocks noGrp="1"/>
          </p:cNvSpPr>
          <p:nvPr>
            <p:ph idx="1"/>
          </p:nvPr>
        </p:nvSpPr>
        <p:spPr>
          <a:xfrm>
            <a:off x="251050" y="1424331"/>
            <a:ext cx="8423564" cy="852541"/>
          </a:xfrm>
          <a:prstGeom prst="rect">
            <a:avLst/>
          </a:prstGeom>
          <a:noFill/>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x-none" b="1" i="0" dirty="0">
                <a:solidFill>
                  <a:srgbClr val="22228B"/>
                </a:solidFill>
                <a:latin typeface="Calibri" charset="-94"/>
              </a:rPr>
              <a:t>Ankara-İstanbul Yüksek Hızlı Tren Projesi </a:t>
            </a:r>
            <a:r>
              <a:rPr lang="tr-TR" altLang="x-none" b="1" i="0" dirty="0" err="1">
                <a:solidFill>
                  <a:srgbClr val="22228B"/>
                </a:solidFill>
                <a:latin typeface="Calibri" charset="-94"/>
              </a:rPr>
              <a:t>Köseköy</a:t>
            </a:r>
            <a:r>
              <a:rPr lang="tr-TR" altLang="x-none" b="1" i="0" dirty="0">
                <a:solidFill>
                  <a:srgbClr val="22228B"/>
                </a:solidFill>
                <a:latin typeface="Calibri" charset="-94"/>
              </a:rPr>
              <a:t> – Gebze Kesiminin Rehabilitasyonu ve Yeniden İnşası Projesi</a:t>
            </a:r>
          </a:p>
        </p:txBody>
      </p:sp>
      <p:sp>
        <p:nvSpPr>
          <p:cNvPr id="7" name="Metin kutusu 6"/>
          <p:cNvSpPr txBox="1"/>
          <p:nvPr/>
        </p:nvSpPr>
        <p:spPr>
          <a:xfrm>
            <a:off x="3203575" y="2420938"/>
            <a:ext cx="5616575" cy="2730500"/>
          </a:xfrm>
          <a:prstGeom prst="rect">
            <a:avLst/>
          </a:prstGeom>
          <a:noFill/>
        </p:spPr>
        <p:txBody>
          <a:bodyPr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x-none" sz="1800" i="0" dirty="0">
                <a:solidFill>
                  <a:srgbClr val="22228B"/>
                </a:solidFill>
                <a:latin typeface="Calibri" charset="-94"/>
              </a:rPr>
              <a:t>Toplam Bütçesi </a:t>
            </a:r>
            <a:r>
              <a:rPr lang="tr-TR" altLang="x-none" sz="1800" b="1" i="0" dirty="0">
                <a:solidFill>
                  <a:srgbClr val="22228B"/>
                </a:solidFill>
                <a:latin typeface="Calibri" charset="-94"/>
              </a:rPr>
              <a:t>200,9 milyon avrodur.</a:t>
            </a:r>
          </a:p>
          <a:p>
            <a:pPr eaLnBrk="1" hangingPunct="1">
              <a:buFont typeface="Arial" charset="-94"/>
              <a:buChar char="•"/>
            </a:pPr>
            <a:endParaRPr lang="tr-TR" altLang="x-none" sz="1000" i="0" dirty="0">
              <a:solidFill>
                <a:srgbClr val="22228B"/>
              </a:solidFill>
              <a:latin typeface="Calibri" charset="-94"/>
            </a:endParaRPr>
          </a:p>
          <a:p>
            <a:pPr algn="just" eaLnBrk="1" hangingPunct="1">
              <a:buFontTx/>
              <a:buChar char="-"/>
            </a:pPr>
            <a:r>
              <a:rPr lang="tr-TR" altLang="x-none" sz="1800" i="0" dirty="0">
                <a:solidFill>
                  <a:srgbClr val="22228B"/>
                </a:solidFill>
                <a:latin typeface="Calibri" charset="-94"/>
              </a:rPr>
              <a:t>Ankara – İstanbul Yüksek Hızlı Tren Projesinin 56 </a:t>
            </a:r>
            <a:r>
              <a:rPr lang="tr-TR" altLang="x-none" sz="1800" i="0" dirty="0" err="1">
                <a:solidFill>
                  <a:srgbClr val="22228B"/>
                </a:solidFill>
                <a:latin typeface="Calibri" charset="-94"/>
              </a:rPr>
              <a:t>km.lik</a:t>
            </a:r>
            <a:r>
              <a:rPr lang="tr-TR" altLang="x-none" sz="1800" i="0" dirty="0">
                <a:solidFill>
                  <a:srgbClr val="22228B"/>
                </a:solidFill>
                <a:latin typeface="Calibri" charset="-94"/>
              </a:rPr>
              <a:t> kısmının rehabilitasyonu ile yeniden inşasına yöneliktir.</a:t>
            </a:r>
          </a:p>
          <a:p>
            <a:pPr algn="just" eaLnBrk="1" hangingPunct="1">
              <a:buFontTx/>
              <a:buChar char="-"/>
            </a:pPr>
            <a:endParaRPr lang="tr-TR" altLang="x-none" sz="1800" i="0" dirty="0">
              <a:solidFill>
                <a:srgbClr val="22228B"/>
              </a:solidFill>
              <a:latin typeface="Calibri" charset="-94"/>
            </a:endParaRPr>
          </a:p>
          <a:p>
            <a:pPr algn="just" eaLnBrk="1" hangingPunct="1">
              <a:buFontTx/>
              <a:buChar char="-"/>
            </a:pPr>
            <a:r>
              <a:rPr lang="tr-TR" altLang="x-none" sz="1800" i="0" dirty="0">
                <a:solidFill>
                  <a:srgbClr val="22228B"/>
                </a:solidFill>
                <a:latin typeface="Calibri" charset="-94"/>
              </a:rPr>
              <a:t>Proje uygulama aşamasındadır.</a:t>
            </a:r>
          </a:p>
          <a:p>
            <a:pPr algn="just" eaLnBrk="1" hangingPunct="1">
              <a:buFontTx/>
              <a:buChar char="-"/>
            </a:pPr>
            <a:endParaRPr lang="tr-TR" altLang="x-none" sz="1800" i="0" dirty="0">
              <a:solidFill>
                <a:srgbClr val="22228B"/>
              </a:solidFill>
              <a:latin typeface="Calibri" charset="-94"/>
            </a:endParaRPr>
          </a:p>
          <a:p>
            <a:pPr algn="just" eaLnBrk="1" hangingPunct="1">
              <a:buFontTx/>
              <a:buChar char="-"/>
            </a:pPr>
            <a:r>
              <a:rPr lang="tr-TR" altLang="x-none" sz="1800" i="0" dirty="0">
                <a:solidFill>
                  <a:srgbClr val="22228B"/>
                </a:solidFill>
                <a:latin typeface="Calibri" charset="-94"/>
              </a:rPr>
              <a:t>Söz konusu proje vasıtasıyla Ankara – İstanbul arası yolculuk süresi 3</a:t>
            </a:r>
            <a:r>
              <a:rPr lang="tr-TR" altLang="x-none" sz="1800" dirty="0"/>
              <a:t> </a:t>
            </a:r>
            <a:r>
              <a:rPr lang="tr-TR" altLang="x-none" sz="1800" i="0" dirty="0">
                <a:solidFill>
                  <a:srgbClr val="22228B"/>
                </a:solidFill>
                <a:latin typeface="Calibri" charset="-94"/>
              </a:rPr>
              <a:t>saate inecek ve bu güzergahtaki yolcu taşımacılığında %10 olan demiryolu payı %78’e çıkacaktır.</a:t>
            </a:r>
          </a:p>
        </p:txBody>
      </p:sp>
      <p:pic>
        <p:nvPicPr>
          <p:cNvPr id="9" name="Picture 3" descr="adsız"/>
          <p:cNvPicPr/>
          <p:nvPr/>
        </p:nvPicPr>
        <p:blipFill>
          <a:blip r:embed="rId2" cstate="print"/>
          <a:srcRect/>
          <a:stretch>
            <a:fillRect/>
          </a:stretch>
        </p:blipFill>
        <p:spPr bwMode="auto">
          <a:xfrm>
            <a:off x="323528" y="2348880"/>
            <a:ext cx="2736304" cy="1800200"/>
          </a:xfrm>
          <a:prstGeom prst="rect">
            <a:avLst/>
          </a:prstGeom>
          <a:ln>
            <a:noFill/>
          </a:ln>
          <a:effectLst>
            <a:softEdge rad="112500"/>
          </a:effectLst>
        </p:spPr>
      </p:pic>
      <p:pic>
        <p:nvPicPr>
          <p:cNvPr id="10" name="Picture 10" descr="C:\Users\iso\Desktop\harward sunum\TCDD_H%C4%B1zl%C4%B1_Tren.png"/>
          <p:cNvPicPr>
            <a:picLocks noChangeAspect="1" noChangeArrowheads="1"/>
          </p:cNvPicPr>
          <p:nvPr/>
        </p:nvPicPr>
        <p:blipFill>
          <a:blip r:embed="rId3" cstate="print"/>
          <a:srcRect/>
          <a:stretch>
            <a:fillRect/>
          </a:stretch>
        </p:blipFill>
        <p:spPr bwMode="auto">
          <a:xfrm>
            <a:off x="539552" y="4293096"/>
            <a:ext cx="2232248" cy="1728192"/>
          </a:xfrm>
          <a:prstGeom prst="round2DiagRect">
            <a:avLst>
              <a:gd name="adj1" fmla="val 16667"/>
              <a:gd name="adj2" fmla="val 0"/>
            </a:avLst>
          </a:prstGeom>
          <a:ln w="28575" cap="sq">
            <a:solidFill>
              <a:srgbClr val="CC00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3346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42655" y="274638"/>
            <a:ext cx="5736950" cy="849082"/>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250825" y="1461295"/>
            <a:ext cx="7924799" cy="6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tr-TR" sz="2000" b="1" i="0" dirty="0">
                <a:solidFill>
                  <a:srgbClr val="22228B"/>
                </a:solidFill>
                <a:latin typeface="Calibri" charset="-94"/>
              </a:rPr>
              <a:t>Irmak – Karabük – Zonguldak Demiryolu Hattının Rehabilitasyonu ve Sinyalizasyonu Projesi</a:t>
            </a:r>
          </a:p>
        </p:txBody>
      </p:sp>
      <p:sp>
        <p:nvSpPr>
          <p:cNvPr id="7" name="Metin kutusu 6"/>
          <p:cNvSpPr txBox="1"/>
          <p:nvPr/>
        </p:nvSpPr>
        <p:spPr>
          <a:xfrm>
            <a:off x="3214255" y="2159948"/>
            <a:ext cx="5605895" cy="4391972"/>
          </a:xfrm>
          <a:prstGeom prst="rect">
            <a:avLst/>
          </a:prstGeom>
          <a:noFill/>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x-none" sz="1800" i="0" dirty="0">
                <a:solidFill>
                  <a:srgbClr val="22228B"/>
                </a:solidFill>
                <a:latin typeface="Calibri" charset="-94"/>
              </a:rPr>
              <a:t> Toplam Bütçesi </a:t>
            </a:r>
            <a:r>
              <a:rPr lang="en-GB" altLang="x-none" sz="1800" b="1" i="0" dirty="0">
                <a:solidFill>
                  <a:srgbClr val="22228B"/>
                </a:solidFill>
                <a:latin typeface="Calibri" charset="-94"/>
              </a:rPr>
              <a:t>344.9</a:t>
            </a:r>
            <a:r>
              <a:rPr lang="tr-TR" altLang="x-none" sz="1800" b="1" i="0" dirty="0">
                <a:solidFill>
                  <a:srgbClr val="22228B"/>
                </a:solidFill>
                <a:latin typeface="Calibri" charset="-94"/>
              </a:rPr>
              <a:t> milyon avrodur</a:t>
            </a:r>
            <a:r>
              <a:rPr lang="tr-TR" altLang="x-none" sz="1800" i="0" dirty="0">
                <a:solidFill>
                  <a:srgbClr val="22228B"/>
                </a:solidFill>
                <a:latin typeface="Calibri" charset="-94"/>
              </a:rPr>
              <a:t>.</a:t>
            </a:r>
          </a:p>
          <a:p>
            <a:pPr eaLnBrk="1" hangingPunct="1">
              <a:buFont typeface="Arial" charset="-94"/>
              <a:buChar char="•"/>
            </a:pPr>
            <a:endParaRPr lang="tr-TR" altLang="x-none" sz="1000" i="0" dirty="0">
              <a:solidFill>
                <a:srgbClr val="22228B"/>
              </a:solidFill>
              <a:latin typeface="Calibri" charset="-94"/>
            </a:endParaRPr>
          </a:p>
          <a:p>
            <a:pPr algn="just" eaLnBrk="1" hangingPunct="1">
              <a:buFont typeface="Arial" charset="-94"/>
              <a:buChar char="•"/>
            </a:pPr>
            <a:r>
              <a:rPr lang="tr-TR" altLang="x-none" sz="1800" i="0" dirty="0">
                <a:solidFill>
                  <a:srgbClr val="22228B"/>
                </a:solidFill>
                <a:latin typeface="Calibri" charset="-94"/>
              </a:rPr>
              <a:t> Kırıkkale – Zonguldak arasında yer alan kömür ve demir çelik sevkiyatının yoğun olduğu bir hatta toplam 415 km uzunluğundaki tek hatlı demiryolunun rehabilitasyonu ve sinyalizasyonunu içermektedir. </a:t>
            </a:r>
          </a:p>
          <a:p>
            <a:pPr algn="just" eaLnBrk="1" hangingPunct="1">
              <a:buFont typeface="Arial" charset="-94"/>
              <a:buChar char="•"/>
            </a:pPr>
            <a:r>
              <a:rPr lang="tr-TR" altLang="x-none" sz="1800" i="0" dirty="0">
                <a:solidFill>
                  <a:srgbClr val="22228B"/>
                </a:solidFill>
                <a:latin typeface="Calibri" charset="-94"/>
              </a:rPr>
              <a:t> Proje kapsamında altyapı ve üstyapının iyileştirilmesi, tünel rehabilitasyonu ve zemin iyileştirme gibi inşaat faaliyetlerinin yanı sıra telekomünikasyon ve güç temini işlerinin yapımı bulunmaktadır. </a:t>
            </a:r>
          </a:p>
          <a:p>
            <a:pPr algn="just" eaLnBrk="1" hangingPunct="1">
              <a:buFont typeface="Arial" charset="-94"/>
              <a:buChar char="•"/>
            </a:pPr>
            <a:r>
              <a:rPr lang="tr-TR" altLang="x-none" sz="1800" i="0" dirty="0">
                <a:solidFill>
                  <a:srgbClr val="22228B"/>
                </a:solidFill>
                <a:latin typeface="Calibri" charset="-94"/>
              </a:rPr>
              <a:t> Hattın Avrupa Birliği normlarına uygun olarak haberleşme ve sinyalizasyon sistemlerinin ve bu sistemlerinin enerji temin altyapısının kurulması büyük ölçüde tamamlanmıştır. </a:t>
            </a:r>
          </a:p>
          <a:p>
            <a:pPr algn="just" eaLnBrk="1" hangingPunct="1">
              <a:buFont typeface="Arial" charset="-94"/>
              <a:buChar char="•"/>
            </a:pPr>
            <a:r>
              <a:rPr lang="tr-TR" altLang="x-none" sz="1800" i="0" dirty="0">
                <a:solidFill>
                  <a:srgbClr val="22228B"/>
                </a:solidFill>
                <a:latin typeface="Calibri" charset="-94"/>
              </a:rPr>
              <a:t> 26 Nisan 2016 tarihinde hattın Zonguldak-Ülkü kısmı hizmete alınmıştır.</a:t>
            </a:r>
          </a:p>
        </p:txBody>
      </p:sp>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35305"/>
            <a:ext cx="2808288"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58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42655" y="274638"/>
            <a:ext cx="5527630" cy="540610"/>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69743767"/>
              </p:ext>
            </p:extLst>
          </p:nvPr>
        </p:nvGraphicFramePr>
        <p:xfrm>
          <a:off x="457200" y="1222872"/>
          <a:ext cx="8229600" cy="490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8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98072" y="274638"/>
            <a:ext cx="5703567" cy="871116"/>
          </a:xfrm>
          <a:prstGeom prst="rect">
            <a:avLst/>
          </a:prstGeom>
          <a:noFill/>
          <a:ln w="28575">
            <a:noFill/>
            <a:miter lim="800000"/>
            <a:headEnd/>
            <a:tailEnd/>
          </a:ln>
        </p:spPr>
        <p:txBody>
          <a:bodyPr lIns="0" tIns="0" rIns="0" bIns="0" anchor="ctr">
            <a:normAutofit fontScale="90000"/>
          </a:bodyPr>
          <a:lstStyle>
            <a:lvl1pPr marL="16192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5000"/>
              </a:lnSpc>
            </a:pPr>
            <a:r>
              <a:rPr lang="tr-TR" altLang="x-none" sz="3200" b="1" i="0" dirty="0">
                <a:solidFill>
                  <a:srgbClr val="262699"/>
                </a:solidFill>
                <a:latin typeface="Calibri" charset="-94"/>
              </a:rPr>
              <a:t>Çevre ve İklim Değişikliği Programı </a:t>
            </a:r>
          </a:p>
          <a:p>
            <a:pPr algn="ctr" eaLnBrk="1" hangingPunct="1">
              <a:lnSpc>
                <a:spcPct val="95000"/>
              </a:lnSpc>
            </a:pPr>
            <a:r>
              <a:rPr lang="tr-TR" altLang="x-none" sz="3200" b="1" i="0" dirty="0">
                <a:solidFill>
                  <a:srgbClr val="FF0000"/>
                </a:solidFill>
                <a:latin typeface="Calibri" charset="-94"/>
              </a:rPr>
              <a:t>(2014-2020)</a:t>
            </a:r>
          </a:p>
        </p:txBody>
      </p:sp>
      <p:sp>
        <p:nvSpPr>
          <p:cNvPr id="5" name="İçerik Yer Tutucusu 4"/>
          <p:cNvSpPr txBox="1">
            <a:spLocks noGrp="1" noChangeArrowheads="1"/>
          </p:cNvSpPr>
          <p:nvPr>
            <p:ph idx="1"/>
          </p:nvPr>
        </p:nvSpPr>
        <p:spPr bwMode="auto">
          <a:xfrm>
            <a:off x="457200" y="1600200"/>
            <a:ext cx="8229600" cy="4945969"/>
          </a:xfrm>
          <a:prstGeom prst="rect">
            <a:avLst/>
          </a:prstGeom>
          <a:noFill/>
          <a:ln w="9525">
            <a:noFill/>
            <a:miter lim="800000"/>
            <a:headEnd/>
            <a:tailEnd/>
          </a:ln>
        </p:spPr>
        <p:txBody>
          <a:bodyPr lIns="82295" tIns="41148" rIns="82295" bIns="41148">
            <a:spAutoFit/>
          </a:bodyPr>
          <a:lstStyle>
            <a:lvl1pPr marL="307975" indent="-30797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just" eaLnBrk="1" hangingPunct="1"/>
            <a:r>
              <a:rPr lang="tr-TR" altLang="tr-TR" sz="2000" i="0" dirty="0">
                <a:solidFill>
                  <a:srgbClr val="262699"/>
                </a:solidFill>
                <a:latin typeface="Calibri" charset="-94"/>
              </a:rPr>
              <a:t>Toplam AB Fonu: </a:t>
            </a:r>
            <a:r>
              <a:rPr lang="tr-TR" altLang="tr-TR" sz="2000" b="1" i="0" dirty="0">
                <a:solidFill>
                  <a:srgbClr val="262699"/>
                </a:solidFill>
                <a:latin typeface="Calibri" charset="-94"/>
              </a:rPr>
              <a:t>644,6 milyon </a:t>
            </a:r>
            <a:r>
              <a:rPr lang="tr-TR" altLang="tr-TR" sz="2000" b="1" i="0" dirty="0" smtClean="0">
                <a:solidFill>
                  <a:srgbClr val="262699"/>
                </a:solidFill>
                <a:latin typeface="Calibri" charset="-94"/>
              </a:rPr>
              <a:t>avro</a:t>
            </a:r>
            <a:endParaRPr lang="tr-TR" altLang="tr-TR" sz="2000" i="0" dirty="0">
              <a:solidFill>
                <a:srgbClr val="262699"/>
              </a:solidFill>
              <a:latin typeface="Calibri" charset="-94"/>
            </a:endParaRPr>
          </a:p>
          <a:p>
            <a:pPr eaLnBrk="1" hangingPunct="1">
              <a:buFont typeface="Arial" charset="-94"/>
              <a:buChar char="•"/>
            </a:pPr>
            <a:r>
              <a:rPr lang="tr-TR" altLang="tr-TR" sz="2000" i="0" dirty="0">
                <a:solidFill>
                  <a:srgbClr val="262699"/>
                </a:solidFill>
                <a:latin typeface="Calibri" charset="-94"/>
              </a:rPr>
              <a:t> Su</a:t>
            </a:r>
          </a:p>
          <a:p>
            <a:pPr eaLnBrk="1" hangingPunct="1">
              <a:buFont typeface="Arial" charset="-94"/>
              <a:buChar char="•"/>
            </a:pPr>
            <a:r>
              <a:rPr lang="tr-TR" altLang="tr-TR" sz="2000" i="0" dirty="0">
                <a:solidFill>
                  <a:srgbClr val="262699"/>
                </a:solidFill>
                <a:latin typeface="Calibri" charset="-94"/>
              </a:rPr>
              <a:t> Atık </a:t>
            </a:r>
          </a:p>
          <a:p>
            <a:pPr eaLnBrk="1" hangingPunct="1">
              <a:buFont typeface="Arial" charset="-94"/>
              <a:buChar char="•"/>
            </a:pPr>
            <a:r>
              <a:rPr lang="tr-TR" altLang="tr-TR" sz="2000" i="0" dirty="0">
                <a:solidFill>
                  <a:srgbClr val="262699"/>
                </a:solidFill>
                <a:latin typeface="Calibri" charset="-94"/>
              </a:rPr>
              <a:t> Sürdürülebilir Kalkınma İçin Çevresel </a:t>
            </a:r>
            <a:r>
              <a:rPr lang="tr-TR" altLang="tr-TR" sz="2000" i="0" dirty="0" smtClean="0">
                <a:solidFill>
                  <a:srgbClr val="262699"/>
                </a:solidFill>
                <a:latin typeface="Calibri" charset="-94"/>
              </a:rPr>
              <a:t>Yönetim</a:t>
            </a:r>
            <a:r>
              <a:rPr lang="tr-TR" altLang="tr-TR" sz="2000" i="0" dirty="0">
                <a:solidFill>
                  <a:srgbClr val="262699"/>
                </a:solidFill>
                <a:latin typeface="Calibri" charset="-94"/>
              </a:rPr>
              <a:t> </a:t>
            </a:r>
            <a:r>
              <a:rPr lang="tr-TR" altLang="tr-TR" sz="2000" i="0" dirty="0" smtClean="0">
                <a:solidFill>
                  <a:srgbClr val="262699"/>
                </a:solidFill>
                <a:latin typeface="Calibri" charset="-94"/>
              </a:rPr>
              <a:t>alanlarındaki </a:t>
            </a:r>
            <a:r>
              <a:rPr lang="tr-TR" altLang="tr-TR" sz="2000" i="0" dirty="0">
                <a:solidFill>
                  <a:srgbClr val="262699"/>
                </a:solidFill>
                <a:latin typeface="Calibri" charset="-94"/>
              </a:rPr>
              <a:t>müktesebat uyumu ve altyapı yatırımlarını konu alan projelere fon aktarılacaktır. </a:t>
            </a:r>
          </a:p>
          <a:p>
            <a:pPr eaLnBrk="1" hangingPunct="1"/>
            <a:endParaRPr lang="tr-TR" altLang="tr-TR" sz="2000" i="0" dirty="0">
              <a:solidFill>
                <a:srgbClr val="262699"/>
              </a:solidFill>
              <a:latin typeface="Calibri" charset="-94"/>
            </a:endParaRPr>
          </a:p>
          <a:p>
            <a:pPr algn="just" eaLnBrk="1" hangingPunct="1"/>
            <a:r>
              <a:rPr lang="tr-TR" altLang="tr-TR" sz="2000" b="1" i="0" dirty="0">
                <a:solidFill>
                  <a:srgbClr val="262699"/>
                </a:solidFill>
                <a:latin typeface="Calibri" charset="-94"/>
              </a:rPr>
              <a:t>Hedef kitle:</a:t>
            </a:r>
            <a:r>
              <a:rPr lang="tr-TR" altLang="tr-TR" sz="2000" i="0" dirty="0">
                <a:solidFill>
                  <a:srgbClr val="262699"/>
                </a:solidFill>
                <a:latin typeface="Calibri" charset="-94"/>
              </a:rPr>
              <a:t> Orman Ve Su İşleri Bakanlığı, </a:t>
            </a:r>
            <a:r>
              <a:rPr lang="en-US" altLang="tr-TR" sz="2000" i="0" dirty="0">
                <a:solidFill>
                  <a:srgbClr val="262699"/>
                </a:solidFill>
                <a:latin typeface="Calibri" charset="-94"/>
              </a:rPr>
              <a:t>DSI</a:t>
            </a:r>
            <a:r>
              <a:rPr lang="en-US" altLang="tr-TR" sz="2000" dirty="0"/>
              <a:t>, </a:t>
            </a:r>
            <a:r>
              <a:rPr lang="tr-TR" altLang="tr-TR" sz="2000" i="0" dirty="0">
                <a:solidFill>
                  <a:srgbClr val="262699"/>
                </a:solidFill>
                <a:latin typeface="Calibri" charset="-94"/>
              </a:rPr>
              <a:t>Çevre ve Şehircilik Bakanlığı, Sağlık Bakanlığı,</a:t>
            </a:r>
            <a:r>
              <a:rPr lang="en-US" altLang="tr-TR" sz="2000" i="0" dirty="0">
                <a:solidFill>
                  <a:srgbClr val="262699"/>
                </a:solidFill>
                <a:latin typeface="Calibri" charset="-94"/>
              </a:rPr>
              <a:t> </a:t>
            </a:r>
            <a:r>
              <a:rPr lang="tr-TR" altLang="tr-TR" sz="2000" i="0" dirty="0">
                <a:solidFill>
                  <a:srgbClr val="262699"/>
                </a:solidFill>
                <a:latin typeface="Calibri" charset="-94"/>
              </a:rPr>
              <a:t>Gıda, Tarım ve Hayvancılık Bakanlığı, Yerel Yönetimler, belediyeler, Sivil Toplum Kuruluşları.</a:t>
            </a:r>
          </a:p>
          <a:p>
            <a:pPr algn="just" eaLnBrk="1" hangingPunct="1"/>
            <a:endParaRPr lang="tr-TR" altLang="tr-TR" sz="2000" i="0" dirty="0">
              <a:solidFill>
                <a:srgbClr val="262699"/>
              </a:solidFill>
              <a:latin typeface="Calibri" charset="-94"/>
            </a:endParaRPr>
          </a:p>
          <a:p>
            <a:pPr algn="just" eaLnBrk="1" hangingPunct="1"/>
            <a:r>
              <a:rPr lang="tr-TR" altLang="tr-TR" sz="2000" i="0" dirty="0">
                <a:solidFill>
                  <a:srgbClr val="262699"/>
                </a:solidFill>
                <a:latin typeface="Calibri" charset="-94"/>
              </a:rPr>
              <a:t>Çevre ve Şehircilik Bakanlığı vasıtasıyla yapılacak başvuru duyuruları takip edilerek proje teklifi yapılabilecektir.</a:t>
            </a:r>
          </a:p>
          <a:p>
            <a:pPr eaLnBrk="1" hangingPunct="1"/>
            <a:endParaRPr lang="tr-TR" altLang="tr-TR" sz="2000" i="0" dirty="0">
              <a:solidFill>
                <a:srgbClr val="262699"/>
              </a:solidFill>
              <a:latin typeface="Calibri" charset="-94"/>
            </a:endParaRPr>
          </a:p>
          <a:p>
            <a:pPr eaLnBrk="1" hangingPunct="1">
              <a:buFont typeface="Arial" charset="-94"/>
              <a:buChar char="•"/>
            </a:pPr>
            <a:endParaRPr lang="tr-TR" altLang="tr-TR" sz="2000" i="0" dirty="0">
              <a:solidFill>
                <a:srgbClr val="262699"/>
              </a:solidFill>
              <a:latin typeface="Calibri" charset="-94"/>
            </a:endParaRPr>
          </a:p>
        </p:txBody>
      </p:sp>
    </p:spTree>
    <p:extLst>
      <p:ext uri="{BB962C8B-B14F-4D97-AF65-F5344CB8AC3E}">
        <p14:creationId xmlns:p14="http://schemas.microsoft.com/office/powerpoint/2010/main" val="24403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70364" y="274638"/>
            <a:ext cx="5610089" cy="716880"/>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82626" y="1445964"/>
            <a:ext cx="4100945" cy="85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spcBef>
                <a:spcPct val="20000"/>
              </a:spcBef>
              <a:buChar char="•"/>
              <a:defRPr sz="2900">
                <a:solidFill>
                  <a:schemeClr val="tx1"/>
                </a:solidFill>
                <a:latin typeface="Times New Roman" charset="-94"/>
              </a:defRPr>
            </a:lvl1pPr>
            <a:lvl2pPr marL="742950" indent="-285750">
              <a:spcBef>
                <a:spcPct val="20000"/>
              </a:spcBef>
              <a:buChar char="–"/>
              <a:defRPr sz="2500">
                <a:solidFill>
                  <a:schemeClr val="tx1"/>
                </a:solidFill>
                <a:latin typeface="Times New Roman" charset="-94"/>
              </a:defRPr>
            </a:lvl2pPr>
            <a:lvl3pPr marL="1143000" indent="-228600">
              <a:spcBef>
                <a:spcPct val="20000"/>
              </a:spcBef>
              <a:buChar char="•"/>
              <a:defRPr sz="2200">
                <a:solidFill>
                  <a:schemeClr val="tx1"/>
                </a:solidFill>
                <a:latin typeface="Times New Roman" charset="-94"/>
              </a:defRPr>
            </a:lvl3pPr>
            <a:lvl4pPr marL="1600200" indent="-228600">
              <a:spcBef>
                <a:spcPct val="20000"/>
              </a:spcBef>
              <a:buChar char="–"/>
              <a:defRPr>
                <a:solidFill>
                  <a:schemeClr val="tx1"/>
                </a:solidFill>
                <a:latin typeface="Times New Roman" charset="-94"/>
              </a:defRPr>
            </a:lvl4pPr>
            <a:lvl5pPr marL="2057400" indent="-228600">
              <a:spcBef>
                <a:spcPct val="20000"/>
              </a:spcBef>
              <a:buChar char="»"/>
              <a:defRPr>
                <a:solidFill>
                  <a:schemeClr val="tx1"/>
                </a:solidFill>
                <a:latin typeface="Times New Roman" charset="-94"/>
              </a:defRPr>
            </a:lvl5pPr>
            <a:lvl6pPr marL="2514600" indent="-228600" eaLnBrk="0" fontAlgn="base" hangingPunct="0">
              <a:spcBef>
                <a:spcPct val="20000"/>
              </a:spcBef>
              <a:spcAft>
                <a:spcPct val="0"/>
              </a:spcAft>
              <a:buChar char="»"/>
              <a:defRPr>
                <a:solidFill>
                  <a:schemeClr val="tx1"/>
                </a:solidFill>
                <a:latin typeface="Times New Roman" charset="-94"/>
              </a:defRPr>
            </a:lvl6pPr>
            <a:lvl7pPr marL="2971800" indent="-228600" eaLnBrk="0" fontAlgn="base" hangingPunct="0">
              <a:spcBef>
                <a:spcPct val="20000"/>
              </a:spcBef>
              <a:spcAft>
                <a:spcPct val="0"/>
              </a:spcAft>
              <a:buChar char="»"/>
              <a:defRPr>
                <a:solidFill>
                  <a:schemeClr val="tx1"/>
                </a:solidFill>
                <a:latin typeface="Times New Roman" charset="-94"/>
              </a:defRPr>
            </a:lvl7pPr>
            <a:lvl8pPr marL="3429000" indent="-228600" eaLnBrk="0" fontAlgn="base" hangingPunct="0">
              <a:spcBef>
                <a:spcPct val="20000"/>
              </a:spcBef>
              <a:spcAft>
                <a:spcPct val="0"/>
              </a:spcAft>
              <a:buChar char="»"/>
              <a:defRPr>
                <a:solidFill>
                  <a:schemeClr val="tx1"/>
                </a:solidFill>
                <a:latin typeface="Times New Roman" charset="-94"/>
              </a:defRPr>
            </a:lvl8pPr>
            <a:lvl9pPr marL="3886200" indent="-228600" eaLnBrk="0" fontAlgn="base" hangingPunct="0">
              <a:spcBef>
                <a:spcPct val="20000"/>
              </a:spcBef>
              <a:spcAft>
                <a:spcPct val="0"/>
              </a:spcAft>
              <a:buChar char="»"/>
              <a:defRPr>
                <a:solidFill>
                  <a:schemeClr val="tx1"/>
                </a:solidFill>
                <a:latin typeface="Times New Roman" charset="-94"/>
              </a:defRPr>
            </a:lvl9pPr>
          </a:lstStyle>
          <a:p>
            <a:pPr algn="ctr">
              <a:spcBef>
                <a:spcPct val="0"/>
              </a:spcBef>
              <a:buNone/>
            </a:pPr>
            <a:r>
              <a:rPr lang="es-ES" altLang="tr-TR" sz="2500" b="1" i="0" dirty="0">
                <a:solidFill>
                  <a:srgbClr val="22228B"/>
                </a:solidFill>
                <a:latin typeface="Calibri" charset="-94"/>
              </a:rPr>
              <a:t> </a:t>
            </a:r>
            <a:r>
              <a:rPr lang="es-ES" altLang="tr-TR" sz="2500" b="1" dirty="0">
                <a:solidFill>
                  <a:srgbClr val="22228B"/>
                </a:solidFill>
                <a:latin typeface="Calibri" charset="-94"/>
              </a:rPr>
              <a:t>Ceyhan Atıksu ve Yağmur suyu Projesi</a:t>
            </a:r>
          </a:p>
        </p:txBody>
      </p:sp>
      <p:sp>
        <p:nvSpPr>
          <p:cNvPr id="7" name="Metin kutusu 2"/>
          <p:cNvSpPr txBox="1">
            <a:spLocks noChangeArrowheads="1"/>
          </p:cNvSpPr>
          <p:nvPr/>
        </p:nvSpPr>
        <p:spPr bwMode="auto">
          <a:xfrm>
            <a:off x="4072948" y="1714068"/>
            <a:ext cx="4816475" cy="43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marL="307975" indent="-30797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just">
              <a:buFont typeface="Arial" charset="-94"/>
              <a:buChar char="•"/>
            </a:pPr>
            <a:r>
              <a:rPr lang="tr-TR" altLang="tr-TR" sz="2000" i="0" dirty="0">
                <a:solidFill>
                  <a:srgbClr val="22228B"/>
                </a:solidFill>
                <a:latin typeface="Calibri" charset="-94"/>
              </a:rPr>
              <a:t>Toplam Bütçesi 22.6 milyon avrodur.</a:t>
            </a:r>
          </a:p>
          <a:p>
            <a:pPr algn="just">
              <a:buFont typeface="Arial" charset="-94"/>
              <a:buChar char="•"/>
            </a:pPr>
            <a:endParaRPr lang="tr-TR" altLang="tr-TR" sz="2000" i="0" dirty="0">
              <a:solidFill>
                <a:srgbClr val="22228B"/>
              </a:solidFill>
              <a:latin typeface="Calibri" charset="-94"/>
            </a:endParaRPr>
          </a:p>
          <a:p>
            <a:pPr algn="just">
              <a:buFont typeface="Arial" charset="-94"/>
              <a:buChar char="•"/>
            </a:pPr>
            <a:r>
              <a:rPr lang="tr-TR" altLang="tr-TR" sz="2000" i="0" dirty="0">
                <a:solidFill>
                  <a:srgbClr val="22228B"/>
                </a:solidFill>
                <a:latin typeface="Calibri" charset="-94"/>
              </a:rPr>
              <a:t>Proje, Ceyhan Belediyesi’nin idari, finansal ve teknik kapasitesinin geliştirilmesinin </a:t>
            </a:r>
            <a:r>
              <a:rPr lang="tr-TR" altLang="tr-TR" sz="2000" i="0" dirty="0" err="1">
                <a:solidFill>
                  <a:srgbClr val="22228B"/>
                </a:solidFill>
                <a:latin typeface="Calibri" charset="-94"/>
              </a:rPr>
              <a:t>yanısıra</a:t>
            </a:r>
            <a:r>
              <a:rPr lang="tr-TR" altLang="tr-TR" sz="2000" i="0" dirty="0">
                <a:solidFill>
                  <a:srgbClr val="22228B"/>
                </a:solidFill>
                <a:latin typeface="Calibri" charset="-94"/>
              </a:rPr>
              <a:t>, etkin bir su ve atık su hizmet biriminin kurulmasını, </a:t>
            </a:r>
            <a:r>
              <a:rPr lang="tr-TR" altLang="tr-TR" sz="2000" i="0" dirty="0" err="1">
                <a:solidFill>
                  <a:srgbClr val="22228B"/>
                </a:solidFill>
                <a:latin typeface="Calibri" charset="-94"/>
              </a:rPr>
              <a:t>Atıksu</a:t>
            </a:r>
            <a:r>
              <a:rPr lang="tr-TR" altLang="tr-TR" sz="2000" i="0" dirty="0">
                <a:solidFill>
                  <a:srgbClr val="22228B"/>
                </a:solidFill>
                <a:latin typeface="Calibri" charset="-94"/>
              </a:rPr>
              <a:t> Arıtma Tesisi inşasını ve mevcut şebeke hattının değiştirilmesi ile  yağmur suyu şebekesinin yapımını içermektedir.</a:t>
            </a:r>
          </a:p>
          <a:p>
            <a:pPr algn="just">
              <a:buFont typeface="Arial" charset="-94"/>
              <a:buChar char="•"/>
            </a:pPr>
            <a:endParaRPr lang="tr-TR" altLang="tr-TR" sz="2000" i="0" dirty="0">
              <a:solidFill>
                <a:srgbClr val="22228B"/>
              </a:solidFill>
              <a:latin typeface="Calibri" charset="-94"/>
            </a:endParaRPr>
          </a:p>
          <a:p>
            <a:pPr algn="just">
              <a:buFont typeface="Arial" charset="-94"/>
              <a:buChar char="•"/>
            </a:pPr>
            <a:r>
              <a:rPr lang="tr-TR" altLang="tr-TR" sz="2000" i="0" dirty="0">
                <a:solidFill>
                  <a:srgbClr val="22228B"/>
                </a:solidFill>
                <a:latin typeface="Calibri" charset="-94"/>
              </a:rPr>
              <a:t>Halihazırda uygulama aşamasındadır.</a:t>
            </a:r>
          </a:p>
          <a:p>
            <a:pPr algn="just">
              <a:buFont typeface="Arial" charset="-94"/>
              <a:buChar char="•"/>
            </a:pPr>
            <a:endParaRPr lang="tr-TR" altLang="tr-TR" sz="2000" i="0" dirty="0">
              <a:solidFill>
                <a:srgbClr val="22228B"/>
              </a:solidFill>
              <a:latin typeface="Calibri" charset="-94"/>
            </a:endParaRPr>
          </a:p>
          <a:p>
            <a:pPr algn="just">
              <a:buFont typeface="Arial" charset="-94"/>
              <a:buChar char="•"/>
            </a:pPr>
            <a:r>
              <a:rPr lang="tr-TR" altLang="tr-TR" sz="2000" i="0" dirty="0">
                <a:solidFill>
                  <a:srgbClr val="22228B"/>
                </a:solidFill>
                <a:latin typeface="Calibri" charset="-94"/>
              </a:rPr>
              <a:t>Proje sonunda 34.900 m3/gün kapasiteli </a:t>
            </a:r>
            <a:r>
              <a:rPr lang="tr-TR" altLang="tr-TR" sz="2000" i="0" dirty="0" err="1">
                <a:solidFill>
                  <a:srgbClr val="22228B"/>
                </a:solidFill>
                <a:latin typeface="Calibri" charset="-94"/>
              </a:rPr>
              <a:t>atıksu</a:t>
            </a:r>
            <a:r>
              <a:rPr lang="tr-TR" altLang="tr-TR" sz="2000" i="0" dirty="0">
                <a:solidFill>
                  <a:srgbClr val="22228B"/>
                </a:solidFill>
                <a:latin typeface="Calibri" charset="-94"/>
              </a:rPr>
              <a:t> arıtma tesisi yapılmış olacaktır.</a:t>
            </a: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565400"/>
            <a:ext cx="3313112"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56509" y="274638"/>
            <a:ext cx="5734113" cy="749931"/>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mn-cs"/>
              </a:rPr>
              <a:t>Proje Örnekleri</a:t>
            </a:r>
          </a:p>
        </p:txBody>
      </p:sp>
      <p:sp>
        <p:nvSpPr>
          <p:cNvPr id="5" name="İçerik Yer Tutucusu 4"/>
          <p:cNvSpPr txBox="1">
            <a:spLocks noGrp="1"/>
          </p:cNvSpPr>
          <p:nvPr>
            <p:ph idx="1"/>
          </p:nvPr>
        </p:nvSpPr>
        <p:spPr>
          <a:xfrm>
            <a:off x="298450" y="1456982"/>
            <a:ext cx="7786255" cy="852541"/>
          </a:xfrm>
          <a:prstGeom prst="rect">
            <a:avLst/>
          </a:prstGeom>
          <a:noFill/>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x-none" sz="2500" b="1" i="0" dirty="0">
                <a:solidFill>
                  <a:srgbClr val="22228B"/>
                </a:solidFill>
                <a:latin typeface="Calibri" charset="-94"/>
              </a:rPr>
              <a:t>Ordu </a:t>
            </a:r>
            <a:r>
              <a:rPr lang="tr-TR" altLang="x-none" sz="2500" b="1" i="0" dirty="0" err="1">
                <a:solidFill>
                  <a:srgbClr val="22228B"/>
                </a:solidFill>
                <a:latin typeface="Calibri" charset="-94"/>
              </a:rPr>
              <a:t>Atıksu</a:t>
            </a:r>
            <a:r>
              <a:rPr lang="tr-TR" altLang="x-none" sz="2500" b="1" i="0" dirty="0">
                <a:solidFill>
                  <a:srgbClr val="22228B"/>
                </a:solidFill>
                <a:latin typeface="Calibri" charset="-94"/>
              </a:rPr>
              <a:t> Arıtma Tesisi İnşaatı ve Kumbaşı </a:t>
            </a:r>
            <a:r>
              <a:rPr lang="tr-TR" altLang="x-none" sz="2500" b="1" i="0" dirty="0" err="1">
                <a:solidFill>
                  <a:srgbClr val="22228B"/>
                </a:solidFill>
                <a:latin typeface="Calibri" charset="-94"/>
              </a:rPr>
              <a:t>Atıksu</a:t>
            </a:r>
            <a:r>
              <a:rPr lang="tr-TR" altLang="x-none" sz="2500" b="1" i="0" dirty="0">
                <a:solidFill>
                  <a:srgbClr val="22228B"/>
                </a:solidFill>
                <a:latin typeface="Calibri" charset="-94"/>
              </a:rPr>
              <a:t> Arıtma Tesisi İyileştirilmesi Projesi</a:t>
            </a:r>
          </a:p>
        </p:txBody>
      </p:sp>
      <p:sp>
        <p:nvSpPr>
          <p:cNvPr id="7" name="Metin kutusu 6"/>
          <p:cNvSpPr txBox="1"/>
          <p:nvPr/>
        </p:nvSpPr>
        <p:spPr>
          <a:xfrm>
            <a:off x="3419475" y="2452742"/>
            <a:ext cx="5616575" cy="4144962"/>
          </a:xfrm>
          <a:prstGeom prst="rect">
            <a:avLst/>
          </a:prstGeom>
          <a:noFill/>
        </p:spPr>
        <p:txBody>
          <a:bodyPr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x-none" sz="1800" i="0" dirty="0">
                <a:solidFill>
                  <a:srgbClr val="22228B"/>
                </a:solidFill>
                <a:latin typeface="Calibri" charset="-94"/>
              </a:rPr>
              <a:t>Toplam Bütçesi </a:t>
            </a:r>
            <a:r>
              <a:rPr lang="tr-TR" altLang="x-none" sz="1800" b="1" i="0" dirty="0">
                <a:solidFill>
                  <a:srgbClr val="22228B"/>
                </a:solidFill>
                <a:latin typeface="Calibri" charset="-94"/>
              </a:rPr>
              <a:t>28,9 milyon avrodur.</a:t>
            </a:r>
          </a:p>
          <a:p>
            <a:pPr eaLnBrk="1" hangingPunct="1">
              <a:buFont typeface="Arial" charset="-94"/>
              <a:buChar char="•"/>
            </a:pPr>
            <a:endParaRPr lang="tr-TR" altLang="x-none" sz="1000" i="0" dirty="0">
              <a:solidFill>
                <a:srgbClr val="22228B"/>
              </a:solidFill>
              <a:latin typeface="Calibri" charset="-94"/>
            </a:endParaRPr>
          </a:p>
          <a:p>
            <a:pPr algn="just" eaLnBrk="1" hangingPunct="1"/>
            <a:r>
              <a:rPr lang="tr-TR" altLang="x-none" sz="1800" i="0" dirty="0">
                <a:solidFill>
                  <a:srgbClr val="22228B"/>
                </a:solidFill>
                <a:latin typeface="Calibri" charset="-94"/>
              </a:rPr>
              <a:t>- Ordu Atık Su Arıtma </a:t>
            </a:r>
            <a:r>
              <a:rPr lang="tr-TR" altLang="x-none" sz="1800" i="0" dirty="0" err="1">
                <a:solidFill>
                  <a:srgbClr val="22228B"/>
                </a:solidFill>
                <a:latin typeface="Calibri" charset="-94"/>
              </a:rPr>
              <a:t>Tesisi’nin</a:t>
            </a:r>
            <a:r>
              <a:rPr lang="tr-TR" altLang="x-none" sz="1800" i="0" dirty="0">
                <a:solidFill>
                  <a:srgbClr val="22228B"/>
                </a:solidFill>
                <a:latin typeface="Calibri" charset="-94"/>
              </a:rPr>
              <a:t> yapımı ve işletmeye alınması </a:t>
            </a:r>
          </a:p>
          <a:p>
            <a:pPr algn="just" eaLnBrk="1" hangingPunct="1"/>
            <a:r>
              <a:rPr lang="tr-TR" altLang="x-none" sz="1800" i="0" dirty="0">
                <a:solidFill>
                  <a:srgbClr val="22228B"/>
                </a:solidFill>
                <a:latin typeface="Calibri" charset="-94"/>
              </a:rPr>
              <a:t>- Kumbaşı Mahallesindeki mevcut Atık Su Arıtma </a:t>
            </a:r>
            <a:r>
              <a:rPr lang="tr-TR" altLang="x-none" sz="1800" i="0" dirty="0" err="1">
                <a:solidFill>
                  <a:srgbClr val="22228B"/>
                </a:solidFill>
                <a:latin typeface="Calibri" charset="-94"/>
              </a:rPr>
              <a:t>Tesisi’nin</a:t>
            </a:r>
            <a:r>
              <a:rPr lang="tr-TR" altLang="x-none" sz="1800" i="0" dirty="0">
                <a:solidFill>
                  <a:srgbClr val="22228B"/>
                </a:solidFill>
                <a:latin typeface="Calibri" charset="-94"/>
              </a:rPr>
              <a:t> rehabilitasyonu</a:t>
            </a:r>
          </a:p>
          <a:p>
            <a:pPr algn="just" eaLnBrk="1" hangingPunct="1"/>
            <a:r>
              <a:rPr lang="tr-TR" altLang="x-none" sz="1800" i="0" dirty="0">
                <a:solidFill>
                  <a:srgbClr val="22228B"/>
                </a:solidFill>
                <a:latin typeface="Calibri" charset="-94"/>
              </a:rPr>
              <a:t>- Atık su pompalama istasyonları ve kanallarının yapımı</a:t>
            </a:r>
          </a:p>
          <a:p>
            <a:pPr algn="just" eaLnBrk="1" hangingPunct="1">
              <a:buFont typeface="Arial" charset="-94"/>
              <a:buChar char="•"/>
            </a:pPr>
            <a:endParaRPr lang="tr-TR" altLang="x-none" sz="1000" i="0" dirty="0">
              <a:solidFill>
                <a:srgbClr val="22228B"/>
              </a:solidFill>
              <a:latin typeface="Calibri" charset="-94"/>
            </a:endParaRPr>
          </a:p>
          <a:p>
            <a:pPr algn="just" eaLnBrk="1" hangingPunct="1"/>
            <a:r>
              <a:rPr lang="tr-TR" altLang="tr-TR" sz="1800" i="0" dirty="0">
                <a:solidFill>
                  <a:srgbClr val="22228B"/>
                </a:solidFill>
                <a:latin typeface="Calibri" charset="-94"/>
              </a:rPr>
              <a:t>Yapım işi 25 Eylül 2013’te tamamlanan proje kapsamında,  </a:t>
            </a:r>
            <a:r>
              <a:rPr lang="tr-TR" altLang="x-none" sz="1800" i="0" dirty="0">
                <a:solidFill>
                  <a:srgbClr val="22228B"/>
                </a:solidFill>
                <a:latin typeface="Calibri" charset="-94"/>
              </a:rPr>
              <a:t>Ordu Büyükşehir Belediyesi bünyesinde bulunan 731 bin kişilik nüfusun %34’ünün yanı sıra ilave 200 bin kişinin daha iyileştirilmiş atık su hizmetlerinden faydalanması sağlanmıştır</a:t>
            </a:r>
            <a:r>
              <a:rPr lang="tr-TR" altLang="x-none" sz="1800" i="0" dirty="0" smtClean="0">
                <a:solidFill>
                  <a:srgbClr val="22228B"/>
                </a:solidFill>
                <a:latin typeface="Calibri" charset="-94"/>
              </a:rPr>
              <a:t>.</a:t>
            </a:r>
            <a:endParaRPr lang="tr-TR" altLang="x-none" sz="1000" i="0" dirty="0">
              <a:solidFill>
                <a:srgbClr val="22228B"/>
              </a:solidFill>
              <a:latin typeface="Calibri" charset="-94"/>
            </a:endParaRPr>
          </a:p>
          <a:p>
            <a:pPr eaLnBrk="1" hangingPunct="1"/>
            <a:r>
              <a:rPr lang="tr-TR" altLang="x-none" sz="1800" i="0" dirty="0">
                <a:solidFill>
                  <a:srgbClr val="22228B"/>
                </a:solidFill>
                <a:latin typeface="Calibri" charset="-94"/>
              </a:rPr>
              <a:t>Arıtılan yıllık atık su miktarı ise, 0,125 Milyar m3’ e ulaşmıştır.</a:t>
            </a:r>
          </a:p>
        </p:txBody>
      </p:sp>
      <p:sp>
        <p:nvSpPr>
          <p:cNvPr id="8" name="Yuvarlatılmış Dikdörtgen 6"/>
          <p:cNvSpPr>
            <a:spLocks noChangeArrowheads="1"/>
          </p:cNvSpPr>
          <p:nvPr/>
        </p:nvSpPr>
        <p:spPr bwMode="auto">
          <a:xfrm>
            <a:off x="298450" y="2492375"/>
            <a:ext cx="2978150" cy="2808288"/>
          </a:xfrm>
          <a:prstGeom prst="roundRect">
            <a:avLst>
              <a:gd name="adj" fmla="val 16667"/>
            </a:avLst>
          </a:prstGeom>
          <a:blipFill dpi="0" rotWithShape="1">
            <a:blip r:embed="rId2"/>
            <a:srcRect/>
            <a:stretch>
              <a:fillRect/>
            </a:stretch>
          </a:blipFill>
          <a:ln w="25400">
            <a:solidFill>
              <a:srgbClr val="FFFFFF"/>
            </a:solidFill>
            <a:round/>
            <a:headEnd/>
            <a:tailEnd/>
          </a:ln>
        </p:spPr>
        <p:txBody>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endParaRPr lang="x-none" altLang="x-none">
              <a:solidFill>
                <a:srgbClr val="FFFFFF"/>
              </a:solidFill>
            </a:endParaRPr>
          </a:p>
        </p:txBody>
      </p:sp>
    </p:spTree>
    <p:extLst>
      <p:ext uri="{BB962C8B-B14F-4D97-AF65-F5344CB8AC3E}">
        <p14:creationId xmlns:p14="http://schemas.microsoft.com/office/powerpoint/2010/main" val="136937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56509" y="274638"/>
            <a:ext cx="5557843" cy="705863"/>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256333" y="1551283"/>
            <a:ext cx="4225636" cy="6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tr-TR" sz="2000" b="1" i="0" dirty="0">
                <a:solidFill>
                  <a:srgbClr val="22228B"/>
                </a:solidFill>
                <a:latin typeface="Calibri" charset="-94"/>
              </a:rPr>
              <a:t>Adıyaman </a:t>
            </a:r>
            <a:r>
              <a:rPr lang="tr-TR" altLang="tr-TR" sz="2000" b="1" i="0" dirty="0" err="1">
                <a:solidFill>
                  <a:srgbClr val="22228B"/>
                </a:solidFill>
                <a:latin typeface="Calibri" charset="-94"/>
              </a:rPr>
              <a:t>Atıksu</a:t>
            </a:r>
            <a:r>
              <a:rPr lang="tr-TR" altLang="tr-TR" sz="2000" b="1" i="0" dirty="0">
                <a:solidFill>
                  <a:srgbClr val="22228B"/>
                </a:solidFill>
                <a:latin typeface="Calibri" charset="-94"/>
              </a:rPr>
              <a:t> Arıtma Tesisi ve Kolektör Hatları Yapım İşi Projesi</a:t>
            </a:r>
          </a:p>
        </p:txBody>
      </p:sp>
      <p:sp>
        <p:nvSpPr>
          <p:cNvPr id="7" name="Metin kutusu 2"/>
          <p:cNvSpPr txBox="1">
            <a:spLocks noChangeArrowheads="1"/>
          </p:cNvSpPr>
          <p:nvPr/>
        </p:nvSpPr>
        <p:spPr bwMode="auto">
          <a:xfrm>
            <a:off x="4572000" y="1636662"/>
            <a:ext cx="457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marL="307975" indent="-307975">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just" eaLnBrk="1" hangingPunct="1">
              <a:buFont typeface="Arial" charset="-94"/>
              <a:buChar char="•"/>
            </a:pPr>
            <a:r>
              <a:rPr lang="tr-TR" altLang="tr-TR" sz="2000" i="0" dirty="0">
                <a:solidFill>
                  <a:srgbClr val="22228B"/>
                </a:solidFill>
                <a:latin typeface="Calibri" charset="-94"/>
              </a:rPr>
              <a:t>Toplam Bütçesi </a:t>
            </a:r>
            <a:r>
              <a:rPr lang="tr-TR" altLang="tr-TR" sz="1900" b="1" i="0" dirty="0">
                <a:solidFill>
                  <a:srgbClr val="22228B"/>
                </a:solidFill>
                <a:latin typeface="Calibri" charset="-94"/>
              </a:rPr>
              <a:t>18.5 milyon avrodur</a:t>
            </a:r>
            <a:r>
              <a:rPr lang="tr-TR" altLang="tr-TR" sz="1900" i="0" dirty="0">
                <a:solidFill>
                  <a:srgbClr val="22228B"/>
                </a:solidFill>
                <a:latin typeface="Calibri" charset="-94"/>
              </a:rPr>
              <a:t>.</a:t>
            </a:r>
          </a:p>
          <a:p>
            <a:pPr algn="just" eaLnBrk="1" hangingPunct="1">
              <a:buFont typeface="Arial" charset="-94"/>
              <a:buChar char="•"/>
            </a:pPr>
            <a:r>
              <a:rPr lang="tr-TR" altLang="tr-TR" sz="2000" i="0" dirty="0">
                <a:solidFill>
                  <a:srgbClr val="22228B"/>
                </a:solidFill>
                <a:latin typeface="Calibri" charset="-94"/>
              </a:rPr>
              <a:t>Proje kapsamında, 32.808 m3/gün kapasiteli </a:t>
            </a:r>
            <a:r>
              <a:rPr lang="tr-TR" altLang="tr-TR" sz="2000" i="0" dirty="0" err="1">
                <a:solidFill>
                  <a:srgbClr val="22228B"/>
                </a:solidFill>
                <a:latin typeface="Calibri" charset="-94"/>
              </a:rPr>
              <a:t>atıksu</a:t>
            </a:r>
            <a:r>
              <a:rPr lang="tr-TR" altLang="tr-TR" sz="2000" i="0" dirty="0">
                <a:solidFill>
                  <a:srgbClr val="22228B"/>
                </a:solidFill>
                <a:latin typeface="Calibri" charset="-94"/>
              </a:rPr>
              <a:t> arıtma tesisi yapılmaktadır. </a:t>
            </a:r>
          </a:p>
          <a:p>
            <a:pPr algn="just" eaLnBrk="1" hangingPunct="1">
              <a:buFont typeface="Arial" charset="-94"/>
              <a:buChar char="•"/>
            </a:pPr>
            <a:r>
              <a:rPr lang="tr-TR" altLang="tr-TR" sz="2000" i="0" dirty="0">
                <a:solidFill>
                  <a:srgbClr val="22228B"/>
                </a:solidFill>
                <a:latin typeface="Calibri" charset="-94"/>
              </a:rPr>
              <a:t>Bir adet terfi merkezi (kum tutucu ünitesi, kaba ızgara ünitesi, koku giderimi ünitesi ve 3+1 pompa),</a:t>
            </a:r>
          </a:p>
          <a:p>
            <a:pPr algn="just" eaLnBrk="1" hangingPunct="1">
              <a:buFont typeface="Arial" charset="-94"/>
              <a:buChar char="•"/>
            </a:pPr>
            <a:r>
              <a:rPr lang="tr-TR" altLang="tr-TR" sz="2000" i="0" dirty="0">
                <a:solidFill>
                  <a:srgbClr val="22228B"/>
                </a:solidFill>
                <a:latin typeface="Calibri" charset="-94"/>
              </a:rPr>
              <a:t>Bir adet ters sifon yapısı (704m boru hattı, ızgara ünitesi, havalandırmalı kum tutucu ünitesi), 30.8 km </a:t>
            </a:r>
            <a:r>
              <a:rPr lang="tr-TR" altLang="tr-TR" sz="2000" i="0" dirty="0" err="1">
                <a:solidFill>
                  <a:srgbClr val="22228B"/>
                </a:solidFill>
                <a:latin typeface="Calibri" charset="-94"/>
              </a:rPr>
              <a:t>kollektör</a:t>
            </a:r>
            <a:r>
              <a:rPr lang="tr-TR" altLang="tr-TR" sz="2000" i="0" dirty="0">
                <a:solidFill>
                  <a:srgbClr val="22228B"/>
                </a:solidFill>
                <a:latin typeface="Calibri" charset="-94"/>
              </a:rPr>
              <a:t> hattı, 1695 m basınçlı </a:t>
            </a:r>
            <a:r>
              <a:rPr lang="tr-TR" altLang="tr-TR" sz="2000" i="0" dirty="0" err="1">
                <a:solidFill>
                  <a:srgbClr val="22228B"/>
                </a:solidFill>
                <a:latin typeface="Calibri" charset="-94"/>
              </a:rPr>
              <a:t>atıksu</a:t>
            </a:r>
            <a:r>
              <a:rPr lang="tr-TR" altLang="tr-TR" sz="2000" i="0" dirty="0">
                <a:solidFill>
                  <a:srgbClr val="22228B"/>
                </a:solidFill>
                <a:latin typeface="Calibri" charset="-94"/>
              </a:rPr>
              <a:t> hattı, 4 adet kompakt pompa istasyonu yapılması öngörülmektedir.</a:t>
            </a:r>
          </a:p>
          <a:p>
            <a:pPr algn="just" eaLnBrk="1" hangingPunct="1">
              <a:buFont typeface="Arial" charset="-94"/>
              <a:buChar char="•"/>
            </a:pPr>
            <a:r>
              <a:rPr lang="tr-TR" altLang="tr-TR" sz="2000" i="0" dirty="0">
                <a:solidFill>
                  <a:srgbClr val="22228B"/>
                </a:solidFill>
                <a:latin typeface="Calibri" charset="-94"/>
              </a:rPr>
              <a:t>Proje uygulama aşamasındadır.</a:t>
            </a: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515021"/>
            <a:ext cx="4141066" cy="34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6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56509" y="274638"/>
            <a:ext cx="5524792" cy="749931"/>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687392713"/>
              </p:ext>
            </p:extLst>
          </p:nvPr>
        </p:nvGraphicFramePr>
        <p:xfrm>
          <a:off x="457200" y="1344058"/>
          <a:ext cx="8229600" cy="4782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54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14944" y="274638"/>
            <a:ext cx="5940931" cy="782981"/>
          </a:xfrm>
          <a:prstGeom prst="rect">
            <a:avLst/>
          </a:prstGeom>
          <a:noFill/>
          <a:ln w="12700">
            <a:noFill/>
            <a:miter lim="800000"/>
            <a:headEnd/>
            <a:tailEnd/>
          </a:ln>
        </p:spPr>
        <p:txBody>
          <a:bodyPr wrap="none" lIns="91438" tIns="45718" rIns="91438" bIns="45718" anchor="ctr">
            <a:normAutofit fontScale="90000"/>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endParaRPr lang="tr-TR" altLang="x-none" sz="3600" i="0" dirty="0">
              <a:solidFill>
                <a:srgbClr val="000000"/>
              </a:solidFill>
              <a:latin typeface="Calibri" charset="-94"/>
            </a:endParaRPr>
          </a:p>
          <a:p>
            <a:pPr algn="ctr" eaLnBrk="1" hangingPunct="1"/>
            <a:r>
              <a:rPr lang="tr-TR" altLang="x-none" sz="3200" b="1" i="0" dirty="0">
                <a:solidFill>
                  <a:srgbClr val="262699"/>
                </a:solidFill>
                <a:latin typeface="Calibri" charset="-94"/>
              </a:rPr>
              <a:t>İstihdam, Eğitim ve </a:t>
            </a:r>
          </a:p>
          <a:p>
            <a:pPr algn="ctr" eaLnBrk="1" hangingPunct="1"/>
            <a:r>
              <a:rPr lang="tr-TR" altLang="x-none" sz="3200" b="1" i="0" dirty="0">
                <a:solidFill>
                  <a:srgbClr val="262699"/>
                </a:solidFill>
                <a:latin typeface="Calibri" charset="-94"/>
              </a:rPr>
              <a:t>Sosyal Politikalar Programı </a:t>
            </a:r>
            <a:r>
              <a:rPr lang="tr-TR" altLang="x-none" sz="3200" b="1" i="0" dirty="0">
                <a:solidFill>
                  <a:srgbClr val="FF0000"/>
                </a:solidFill>
                <a:latin typeface="Calibri" charset="-94"/>
              </a:rPr>
              <a:t>(2014-2020)</a:t>
            </a:r>
          </a:p>
          <a:p>
            <a:pPr algn="ctr" eaLnBrk="1" hangingPunct="1"/>
            <a:endParaRPr lang="tr-TR" altLang="x-none" sz="4800" i="0" dirty="0">
              <a:solidFill>
                <a:srgbClr val="000000"/>
              </a:solidFill>
              <a:latin typeface="Calibri" charset="-94"/>
            </a:endParaRPr>
          </a:p>
        </p:txBody>
      </p:sp>
      <p:sp>
        <p:nvSpPr>
          <p:cNvPr id="5" name="İçerik Yer Tutucusu 4"/>
          <p:cNvSpPr txBox="1">
            <a:spLocks noGrp="1"/>
          </p:cNvSpPr>
          <p:nvPr>
            <p:ph idx="1"/>
          </p:nvPr>
        </p:nvSpPr>
        <p:spPr>
          <a:xfrm>
            <a:off x="440675" y="1423930"/>
            <a:ext cx="8229600" cy="6226320"/>
          </a:xfrm>
          <a:prstGeom prst="rect">
            <a:avLst/>
          </a:prstGeom>
          <a:noFill/>
        </p:spPr>
        <p:txBody>
          <a:bodyPr lIns="82295" tIns="41148" rIns="82295" bIns="41148">
            <a:spAutoFit/>
          </a:bodyPr>
          <a:lstStyle>
            <a:lvl1pPr marL="285750" indent="-285750">
              <a:defRPr sz="2400" i="1">
                <a:solidFill>
                  <a:schemeClr val="tx1"/>
                </a:solidFill>
                <a:latin typeface="Times New Roman" charset="-94"/>
                <a:ea typeface="Arial" charset="-94"/>
                <a:cs typeface="Arial" charset="-94"/>
              </a:defRPr>
            </a:lvl1pPr>
            <a:lvl2pPr>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endParaRPr lang="tr-TR" altLang="tr-TR" sz="1800" i="0" dirty="0">
              <a:solidFill>
                <a:srgbClr val="262699"/>
              </a:solidFill>
              <a:latin typeface="Calibri" charset="-94"/>
            </a:endParaRPr>
          </a:p>
          <a:p>
            <a:pPr eaLnBrk="1" hangingPunct="1">
              <a:buFont typeface="Arial" charset="-94"/>
              <a:buChar char="•"/>
            </a:pPr>
            <a:r>
              <a:rPr lang="tr-TR" altLang="tr-TR" sz="2000" i="0" dirty="0">
                <a:solidFill>
                  <a:srgbClr val="262699"/>
                </a:solidFill>
                <a:latin typeface="Calibri" charset="-94"/>
              </a:rPr>
              <a:t>Toplam Bütçesi </a:t>
            </a:r>
            <a:r>
              <a:rPr lang="tr-TR" altLang="tr-TR" sz="2000" b="1" i="0" dirty="0">
                <a:solidFill>
                  <a:srgbClr val="262699"/>
                </a:solidFill>
                <a:latin typeface="Calibri" charset="-94"/>
              </a:rPr>
              <a:t>435 Milyon Avrodur.</a:t>
            </a:r>
          </a:p>
          <a:p>
            <a:pPr eaLnBrk="1" hangingPunct="1"/>
            <a:endParaRPr lang="tr-TR" altLang="tr-TR" sz="2000" b="1" i="0" dirty="0">
              <a:solidFill>
                <a:srgbClr val="262699"/>
              </a:solidFill>
              <a:latin typeface="Calibri" charset="-94"/>
            </a:endParaRPr>
          </a:p>
          <a:p>
            <a:pPr eaLnBrk="1" hangingPunct="1">
              <a:buFont typeface="Arial" charset="-94"/>
              <a:buChar char="•"/>
            </a:pPr>
            <a:r>
              <a:rPr lang="tr-TR" altLang="x-none" sz="2000" i="0" dirty="0">
                <a:solidFill>
                  <a:srgbClr val="22228B"/>
                </a:solidFill>
                <a:latin typeface="Calibri" charset="-94"/>
              </a:rPr>
              <a:t>Temel amaç, Türkiye’nin etkin bir şekilde işleyen bir işgücü piyasasına sahip olmasıdır.</a:t>
            </a:r>
          </a:p>
          <a:p>
            <a:pPr eaLnBrk="1" hangingPunct="1"/>
            <a:endParaRPr lang="tr-TR" altLang="x-none" sz="2000" i="0" dirty="0">
              <a:solidFill>
                <a:srgbClr val="22228B"/>
              </a:solidFill>
              <a:latin typeface="Calibri" charset="-94"/>
            </a:endParaRPr>
          </a:p>
          <a:p>
            <a:pPr lvl="1" eaLnBrk="1" hangingPunct="1"/>
            <a:r>
              <a:rPr lang="tr-TR" altLang="x-none" sz="2000" i="0" dirty="0" smtClean="0">
                <a:solidFill>
                  <a:srgbClr val="22228B"/>
                </a:solidFill>
                <a:latin typeface="Calibri" charset="-94"/>
              </a:rPr>
              <a:t> </a:t>
            </a:r>
            <a:r>
              <a:rPr lang="tr-TR" altLang="x-none" sz="2000" i="0" dirty="0">
                <a:solidFill>
                  <a:srgbClr val="22228B"/>
                </a:solidFill>
                <a:latin typeface="Calibri" charset="-94"/>
              </a:rPr>
              <a:t>İstihdam </a:t>
            </a:r>
          </a:p>
          <a:p>
            <a:pPr lvl="1" eaLnBrk="1" hangingPunct="1"/>
            <a:r>
              <a:rPr lang="tr-TR" altLang="x-none" sz="2000" i="0" dirty="0" smtClean="0">
                <a:solidFill>
                  <a:srgbClr val="22228B"/>
                </a:solidFill>
                <a:latin typeface="Calibri" charset="-94"/>
              </a:rPr>
              <a:t> Eğitim</a:t>
            </a:r>
          </a:p>
          <a:p>
            <a:pPr lvl="1" eaLnBrk="1" hangingPunct="1"/>
            <a:r>
              <a:rPr lang="tr-TR" altLang="x-none" sz="2000" i="0" dirty="0" smtClean="0">
                <a:solidFill>
                  <a:srgbClr val="22228B"/>
                </a:solidFill>
                <a:latin typeface="Calibri" charset="-94"/>
              </a:rPr>
              <a:t> </a:t>
            </a:r>
            <a:r>
              <a:rPr lang="tr-TR" altLang="x-none" sz="2000" i="0" dirty="0">
                <a:solidFill>
                  <a:srgbClr val="22228B"/>
                </a:solidFill>
                <a:latin typeface="Calibri" charset="-94"/>
              </a:rPr>
              <a:t>Sosyal Politika ve İçerme</a:t>
            </a:r>
          </a:p>
          <a:p>
            <a:pPr lvl="1" eaLnBrk="1" hangingPunct="1"/>
            <a:endParaRPr lang="tr-TR" altLang="x-none" sz="2000" i="0" dirty="0">
              <a:solidFill>
                <a:srgbClr val="22228B"/>
              </a:solidFill>
              <a:latin typeface="Calibri" charset="-94"/>
            </a:endParaRPr>
          </a:p>
          <a:p>
            <a:pPr eaLnBrk="1" hangingPunct="1">
              <a:buFont typeface="Arial" charset="-94"/>
              <a:buChar char="•"/>
            </a:pPr>
            <a:endParaRPr lang="tr-TR" altLang="x-none" sz="1800" i="0" dirty="0">
              <a:solidFill>
                <a:srgbClr val="22228B"/>
              </a:solidFill>
              <a:latin typeface="Calibri" charset="-94"/>
            </a:endParaRPr>
          </a:p>
          <a:p>
            <a:pPr eaLnBrk="1" hangingPunct="1">
              <a:buFont typeface="Arial" charset="-94"/>
              <a:buChar char="•"/>
            </a:pPr>
            <a:r>
              <a:rPr lang="tr-TR" altLang="x-none" sz="1800" b="1" i="0" dirty="0">
                <a:solidFill>
                  <a:srgbClr val="22228B"/>
                </a:solidFill>
                <a:latin typeface="Calibri" charset="-94"/>
              </a:rPr>
              <a:t>Hedef kitle: </a:t>
            </a:r>
            <a:r>
              <a:rPr lang="tr-TR" altLang="x-none" sz="1800" i="0" dirty="0">
                <a:solidFill>
                  <a:srgbClr val="22228B"/>
                </a:solidFill>
                <a:latin typeface="Calibri" charset="-94"/>
              </a:rPr>
              <a:t>kamu kurumları, belediyeler, üniversiteler, sivil toplum kuruluşları ve sendikalar.(Tüm Türkiye)</a:t>
            </a: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p:txBody>
      </p:sp>
    </p:spTree>
    <p:extLst>
      <p:ext uri="{BB962C8B-B14F-4D97-AF65-F5344CB8AC3E}">
        <p14:creationId xmlns:p14="http://schemas.microsoft.com/office/powerpoint/2010/main" val="171631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24090" y="274638"/>
            <a:ext cx="6619071" cy="939801"/>
          </a:xfrm>
        </p:spPr>
        <p:txBody>
          <a:bodyPr>
            <a:normAutofit fontScale="90000"/>
          </a:bodyPr>
          <a:lstStyle/>
          <a:p>
            <a:r>
              <a:rPr lang="tr-TR" altLang="x-none" sz="3600" b="1" dirty="0">
                <a:solidFill>
                  <a:srgbClr val="262699"/>
                </a:solidFill>
                <a:latin typeface="Calibri" charset="-94"/>
              </a:rPr>
              <a:t/>
            </a:r>
            <a:br>
              <a:rPr lang="tr-TR" altLang="x-none" sz="3600" b="1" dirty="0">
                <a:solidFill>
                  <a:srgbClr val="262699"/>
                </a:solidFill>
                <a:latin typeface="Calibri" charset="-94"/>
              </a:rPr>
            </a:br>
            <a:r>
              <a:rPr lang="tr-TR" altLang="x-none" sz="3600" b="1" dirty="0" smtClean="0">
                <a:solidFill>
                  <a:srgbClr val="262699"/>
                </a:solidFill>
                <a:latin typeface="Calibri" charset="-94"/>
              </a:rPr>
              <a:t>    Avrupa </a:t>
            </a:r>
            <a:r>
              <a:rPr lang="tr-TR" altLang="x-none" sz="3600" b="1" dirty="0">
                <a:solidFill>
                  <a:srgbClr val="262699"/>
                </a:solidFill>
                <a:latin typeface="Calibri" charset="-94"/>
              </a:rPr>
              <a:t>Birliği’nden Sağlanan Yardımların Tarihçesi </a:t>
            </a:r>
            <a:r>
              <a:rPr lang="en-US" altLang="x-none" b="1" dirty="0">
                <a:solidFill>
                  <a:srgbClr val="262699"/>
                </a:solidFill>
                <a:latin typeface="Calibri" charset="-94"/>
              </a:rPr>
              <a:t/>
            </a:r>
            <a:br>
              <a:rPr lang="en-US" altLang="x-none" b="1" dirty="0">
                <a:solidFill>
                  <a:srgbClr val="262699"/>
                </a:solidFill>
                <a:latin typeface="Calibri" charset="-94"/>
              </a:rPr>
            </a:br>
            <a:endParaRPr lang="tr-TR" dirty="0"/>
          </a:p>
        </p:txBody>
      </p:sp>
      <p:sp>
        <p:nvSpPr>
          <p:cNvPr id="3" name="İçerik Yer Tutucusu 2"/>
          <p:cNvSpPr>
            <a:spLocks noGrp="1"/>
          </p:cNvSpPr>
          <p:nvPr>
            <p:ph idx="1"/>
          </p:nvPr>
        </p:nvSpPr>
        <p:spPr>
          <a:xfrm>
            <a:off x="457200" y="1600201"/>
            <a:ext cx="8229600" cy="2500312"/>
          </a:xfrm>
        </p:spPr>
        <p:txBody>
          <a:bodyPr>
            <a:normAutofit fontScale="77500" lnSpcReduction="20000"/>
          </a:bodyPr>
          <a:lstStyle/>
          <a:p>
            <a:pPr algn="ctr">
              <a:spcAft>
                <a:spcPct val="30000"/>
              </a:spcAft>
              <a:buFont typeface="Times New Roman" charset="-94"/>
              <a:buAutoNum type="romanUcPeriod"/>
            </a:pPr>
            <a:r>
              <a:rPr lang="tr-TR" altLang="x-none" dirty="0">
                <a:solidFill>
                  <a:srgbClr val="22228B"/>
                </a:solidFill>
                <a:latin typeface="Calibri" charset="-94"/>
              </a:rPr>
              <a:t>Mali Protokoller Dönemi (1963-1980) </a:t>
            </a:r>
          </a:p>
          <a:p>
            <a:pPr algn="ctr">
              <a:spcAft>
                <a:spcPct val="30000"/>
              </a:spcAft>
              <a:buFont typeface="Times New Roman" charset="-94"/>
              <a:buAutoNum type="romanUcPeriod"/>
            </a:pPr>
            <a:r>
              <a:rPr lang="tr-TR" altLang="x-none" dirty="0">
                <a:solidFill>
                  <a:srgbClr val="22228B"/>
                </a:solidFill>
                <a:latin typeface="Calibri" charset="-94"/>
              </a:rPr>
              <a:t>MEDA Programı (1996-2001)</a:t>
            </a:r>
          </a:p>
          <a:p>
            <a:pPr algn="ctr">
              <a:spcAft>
                <a:spcPct val="30000"/>
              </a:spcAft>
              <a:buFont typeface="Times New Roman" charset="-94"/>
              <a:buAutoNum type="romanUcPeriod"/>
            </a:pPr>
            <a:r>
              <a:rPr lang="tr-TR" altLang="x-none" b="1" dirty="0">
                <a:solidFill>
                  <a:srgbClr val="22228B"/>
                </a:solidFill>
                <a:latin typeface="Calibri" charset="-94"/>
              </a:rPr>
              <a:t>Katılım Öncesi Mali Yardım (2002-2006): Aday Ülke</a:t>
            </a:r>
          </a:p>
          <a:p>
            <a:pPr algn="ctr">
              <a:spcAft>
                <a:spcPct val="30000"/>
              </a:spcAft>
              <a:buFont typeface="Times New Roman" charset="-94"/>
              <a:buAutoNum type="romanUcPeriod"/>
            </a:pPr>
            <a:r>
              <a:rPr lang="tr-TR" altLang="x-none" b="1" dirty="0">
                <a:solidFill>
                  <a:srgbClr val="22228B"/>
                </a:solidFill>
                <a:latin typeface="Calibri" charset="-94"/>
              </a:rPr>
              <a:t>IPA (2007-2013) : Aday Ülke</a:t>
            </a:r>
          </a:p>
          <a:p>
            <a:pPr algn="ctr">
              <a:spcAft>
                <a:spcPct val="30000"/>
              </a:spcAft>
              <a:buFont typeface="Times New Roman" charset="-94"/>
              <a:buAutoNum type="romanUcPeriod"/>
            </a:pPr>
            <a:r>
              <a:rPr lang="tr-TR" altLang="x-none" b="1" dirty="0">
                <a:solidFill>
                  <a:srgbClr val="22228B"/>
                </a:solidFill>
                <a:latin typeface="Calibri" charset="-94"/>
              </a:rPr>
              <a:t>IPA-II (2014-2020) : Aday Ülke</a:t>
            </a:r>
          </a:p>
          <a:p>
            <a:endParaRPr lang="tr-TR" dirty="0"/>
          </a:p>
        </p:txBody>
      </p:sp>
      <p:sp>
        <p:nvSpPr>
          <p:cNvPr id="4" name="Metin kutusu 3"/>
          <p:cNvSpPr txBox="1"/>
          <p:nvPr/>
        </p:nvSpPr>
        <p:spPr>
          <a:xfrm>
            <a:off x="1214438" y="4486275"/>
            <a:ext cx="7472362" cy="1938992"/>
          </a:xfrm>
          <a:prstGeom prst="rect">
            <a:avLst/>
          </a:prstGeom>
          <a:noFill/>
        </p:spPr>
        <p:txBody>
          <a:bodyPr wrap="square" rtlCol="0">
            <a:spAutoFit/>
          </a:bodyPr>
          <a:lstStyle/>
          <a:p>
            <a:pPr algn="just">
              <a:spcBef>
                <a:spcPct val="50000"/>
              </a:spcBef>
              <a:buSzPct val="50000"/>
            </a:pPr>
            <a:r>
              <a:rPr lang="tr-TR" altLang="x-none" sz="2400" dirty="0">
                <a:solidFill>
                  <a:srgbClr val="22228B"/>
                </a:solidFill>
                <a:latin typeface="Calibri" charset="-94"/>
              </a:rPr>
              <a:t>Adaylık Dönemi ile sadece programların adı değişmedi</a:t>
            </a:r>
          </a:p>
          <a:p>
            <a:pPr algn="ctr">
              <a:spcBef>
                <a:spcPct val="50000"/>
              </a:spcBef>
              <a:buSzPct val="50000"/>
            </a:pPr>
            <a:r>
              <a:rPr lang="tr-TR" altLang="x-none" sz="2400" b="1" dirty="0">
                <a:solidFill>
                  <a:srgbClr val="22228B"/>
                </a:solidFill>
                <a:latin typeface="Calibri" charset="-94"/>
              </a:rPr>
              <a:t>Ne değişti?</a:t>
            </a:r>
          </a:p>
          <a:p>
            <a:pPr algn="just">
              <a:spcBef>
                <a:spcPct val="50000"/>
              </a:spcBef>
              <a:buSzPct val="50000"/>
            </a:pPr>
            <a:r>
              <a:rPr lang="tr-TR" altLang="x-none" sz="2400" dirty="0">
                <a:solidFill>
                  <a:srgbClr val="22228B"/>
                </a:solidFill>
                <a:latin typeface="Calibri" charset="-94"/>
              </a:rPr>
              <a:t>Yardımın miktarı, öncelikleri, kurallar ve uygulama mekanizmaları da değişti.</a:t>
            </a:r>
          </a:p>
        </p:txBody>
      </p:sp>
      <p:pic>
        <p:nvPicPr>
          <p:cNvPr id="6" name="Picture 10" descr="unlem_isaret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025" y="470376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91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2170657" y="218770"/>
            <a:ext cx="5375898" cy="849082"/>
          </a:xfrm>
          <a:prstGeom prst="rect">
            <a:avLst/>
          </a:prstGeom>
          <a:noFill/>
          <a:ln w="12700">
            <a:noFill/>
            <a:miter lim="800000"/>
            <a:headEnd/>
            <a:tailEnd/>
          </a:ln>
        </p:spPr>
        <p:txBody>
          <a:bodyPr wrap="none" lIns="91438" tIns="45718" rIns="91438" bIns="45718" anchor="ctr">
            <a:normAutofit fontScale="90000"/>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endParaRPr lang="tr-TR" altLang="x-none" sz="3600" i="0" dirty="0">
              <a:solidFill>
                <a:srgbClr val="000000"/>
              </a:solidFill>
              <a:latin typeface="Calibri" charset="-94"/>
            </a:endParaRPr>
          </a:p>
          <a:p>
            <a:pPr algn="ctr" eaLnBrk="1" hangingPunct="1"/>
            <a:r>
              <a:rPr lang="tr-TR" altLang="x-none" sz="3200" b="1" i="0" dirty="0">
                <a:solidFill>
                  <a:srgbClr val="262699"/>
                </a:solidFill>
                <a:latin typeface="Calibri" charset="-94"/>
              </a:rPr>
              <a:t>İstihdam, Eğitim ve </a:t>
            </a:r>
          </a:p>
          <a:p>
            <a:pPr algn="ctr" eaLnBrk="1" hangingPunct="1"/>
            <a:r>
              <a:rPr lang="tr-TR" altLang="x-none" sz="3200" b="1" i="0" dirty="0">
                <a:solidFill>
                  <a:srgbClr val="262699"/>
                </a:solidFill>
                <a:latin typeface="Calibri" charset="-94"/>
              </a:rPr>
              <a:t>Sosyal Politikalar Programı (2014-2020)</a:t>
            </a:r>
          </a:p>
          <a:p>
            <a:pPr algn="ctr" eaLnBrk="1" hangingPunct="1"/>
            <a:endParaRPr lang="tr-TR" altLang="x-none" sz="4800" i="0" dirty="0">
              <a:solidFill>
                <a:srgbClr val="000000"/>
              </a:solidFill>
              <a:latin typeface="Calibri" charset="-94"/>
            </a:endParaRPr>
          </a:p>
        </p:txBody>
      </p:sp>
      <p:graphicFrame>
        <p:nvGraphicFramePr>
          <p:cNvPr id="5" name="İçerik Yer Tutucusu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172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56509" y="274638"/>
            <a:ext cx="5690046" cy="62874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1438" tIns="45718" rIns="91438" bIns="45718" anchor="ct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r>
              <a:rPr lang="tr-TR" altLang="tr-TR" sz="3200" b="1" i="0">
                <a:solidFill>
                  <a:srgbClr val="262699"/>
                </a:solidFill>
                <a:latin typeface="Calibri" charset="-94"/>
              </a:rPr>
              <a:t>Proje Örnekleri</a:t>
            </a:r>
          </a:p>
        </p:txBody>
      </p:sp>
      <p:sp>
        <p:nvSpPr>
          <p:cNvPr id="5" name="İçerik Yer Tutucusu 4"/>
          <p:cNvSpPr txBox="1">
            <a:spLocks noGrp="1" noChangeArrowheads="1"/>
          </p:cNvSpPr>
          <p:nvPr>
            <p:ph idx="1"/>
          </p:nvPr>
        </p:nvSpPr>
        <p:spPr bwMode="auto">
          <a:xfrm>
            <a:off x="4793672" y="1600200"/>
            <a:ext cx="3893127"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Times New Roman" charset="-94"/>
              </a:defRPr>
            </a:lvl1pPr>
            <a:lvl2pPr marL="742950" indent="-285750">
              <a:spcBef>
                <a:spcPct val="20000"/>
              </a:spcBef>
              <a:buChar char="–"/>
              <a:defRPr sz="2500">
                <a:solidFill>
                  <a:schemeClr val="tx1"/>
                </a:solidFill>
                <a:latin typeface="Times New Roman" charset="-94"/>
              </a:defRPr>
            </a:lvl2pPr>
            <a:lvl3pPr marL="1143000" indent="-228600">
              <a:spcBef>
                <a:spcPct val="20000"/>
              </a:spcBef>
              <a:buChar char="•"/>
              <a:defRPr sz="2200">
                <a:solidFill>
                  <a:schemeClr val="tx1"/>
                </a:solidFill>
                <a:latin typeface="Times New Roman" charset="-94"/>
              </a:defRPr>
            </a:lvl3pPr>
            <a:lvl4pPr marL="1600200" indent="-228600">
              <a:spcBef>
                <a:spcPct val="20000"/>
              </a:spcBef>
              <a:buChar char="–"/>
              <a:defRPr>
                <a:solidFill>
                  <a:schemeClr val="tx1"/>
                </a:solidFill>
                <a:latin typeface="Times New Roman" charset="-94"/>
              </a:defRPr>
            </a:lvl4pPr>
            <a:lvl5pPr marL="2057400" indent="-228600">
              <a:spcBef>
                <a:spcPct val="20000"/>
              </a:spcBef>
              <a:buChar char="»"/>
              <a:defRPr>
                <a:solidFill>
                  <a:schemeClr val="tx1"/>
                </a:solidFill>
                <a:latin typeface="Times New Roman" charset="-94"/>
              </a:defRPr>
            </a:lvl5pPr>
            <a:lvl6pPr marL="2514600" indent="-228600" eaLnBrk="0" fontAlgn="base" hangingPunct="0">
              <a:spcBef>
                <a:spcPct val="20000"/>
              </a:spcBef>
              <a:spcAft>
                <a:spcPct val="0"/>
              </a:spcAft>
              <a:buChar char="»"/>
              <a:defRPr>
                <a:solidFill>
                  <a:schemeClr val="tx1"/>
                </a:solidFill>
                <a:latin typeface="Times New Roman" charset="-94"/>
              </a:defRPr>
            </a:lvl6pPr>
            <a:lvl7pPr marL="2971800" indent="-228600" eaLnBrk="0" fontAlgn="base" hangingPunct="0">
              <a:spcBef>
                <a:spcPct val="20000"/>
              </a:spcBef>
              <a:spcAft>
                <a:spcPct val="0"/>
              </a:spcAft>
              <a:buChar char="»"/>
              <a:defRPr>
                <a:solidFill>
                  <a:schemeClr val="tx1"/>
                </a:solidFill>
                <a:latin typeface="Times New Roman" charset="-94"/>
              </a:defRPr>
            </a:lvl7pPr>
            <a:lvl8pPr marL="3429000" indent="-228600" eaLnBrk="0" fontAlgn="base" hangingPunct="0">
              <a:spcBef>
                <a:spcPct val="20000"/>
              </a:spcBef>
              <a:spcAft>
                <a:spcPct val="0"/>
              </a:spcAft>
              <a:buChar char="»"/>
              <a:defRPr>
                <a:solidFill>
                  <a:schemeClr val="tx1"/>
                </a:solidFill>
                <a:latin typeface="Times New Roman" charset="-94"/>
              </a:defRPr>
            </a:lvl8pPr>
            <a:lvl9pPr marL="3886200" indent="-228600" eaLnBrk="0" fontAlgn="base" hangingPunct="0">
              <a:spcBef>
                <a:spcPct val="20000"/>
              </a:spcBef>
              <a:spcAft>
                <a:spcPct val="0"/>
              </a:spcAft>
              <a:buChar char="»"/>
              <a:defRPr>
                <a:solidFill>
                  <a:schemeClr val="tx1"/>
                </a:solidFill>
                <a:latin typeface="Times New Roman" charset="-94"/>
              </a:defRPr>
            </a:lvl9pPr>
          </a:lstStyle>
          <a:p>
            <a:pPr marL="0" lvl="0" indent="0" algn="ctr" defTabSz="914400" fontAlgn="base">
              <a:spcBef>
                <a:spcPct val="0"/>
              </a:spcBef>
              <a:spcAft>
                <a:spcPct val="0"/>
              </a:spcAft>
              <a:buNone/>
              <a:defRPr/>
            </a:pPr>
            <a:r>
              <a:rPr lang="tr-TR" altLang="tr-TR" sz="1800" b="1" dirty="0">
                <a:solidFill>
                  <a:srgbClr val="22228B"/>
                </a:solidFill>
                <a:latin typeface="Calibri" panose="020F0502020204030204" pitchFamily="34" charset="0"/>
                <a:cs typeface="Arial" panose="020B0604020202020204" pitchFamily="34" charset="0"/>
              </a:rPr>
              <a:t>Adana’da Yaşayan Genç İşsizlerin İstihdamına </a:t>
            </a:r>
          </a:p>
          <a:p>
            <a:pPr marL="0" lvl="0" indent="0" algn="ctr" defTabSz="914400" fontAlgn="base">
              <a:spcBef>
                <a:spcPct val="0"/>
              </a:spcBef>
              <a:spcAft>
                <a:spcPct val="0"/>
              </a:spcAft>
              <a:buNone/>
              <a:defRPr/>
            </a:pPr>
            <a:r>
              <a:rPr lang="tr-TR" altLang="tr-TR" sz="1800" b="1" dirty="0">
                <a:solidFill>
                  <a:srgbClr val="22228B"/>
                </a:solidFill>
                <a:latin typeface="Calibri" panose="020F0502020204030204" pitchFamily="34" charset="0"/>
                <a:cs typeface="Arial" panose="020B0604020202020204" pitchFamily="34" charset="0"/>
              </a:rPr>
              <a:t>Yönelik Meslek, Genel Beceri, Rehberlik ve Uyum Eğitimleri Projesi </a:t>
            </a:r>
          </a:p>
          <a:p>
            <a:pPr marL="285750" lvl="0" indent="-285750" algn="just" defTabSz="914400" fontAlgn="base">
              <a:spcBef>
                <a:spcPct val="0"/>
              </a:spcBef>
              <a:spcAft>
                <a:spcPct val="0"/>
              </a:spcAft>
              <a:buNone/>
              <a:defRPr/>
            </a:pPr>
            <a:endParaRPr lang="tr-TR" altLang="tr-TR" sz="1400" dirty="0" smtClean="0">
              <a:solidFill>
                <a:srgbClr val="22228B"/>
              </a:solidFill>
              <a:latin typeface="Calibri" panose="020F0502020204030204" pitchFamily="34" charset="0"/>
              <a:cs typeface="Arial" panose="020B0604020202020204" pitchFamily="34" charset="0"/>
            </a:endParaRPr>
          </a:p>
          <a:p>
            <a:pPr algn="just" defTabSz="914400" fontAlgn="base">
              <a:spcBef>
                <a:spcPct val="0"/>
              </a:spcBef>
              <a:spcAft>
                <a:spcPct val="0"/>
              </a:spcAft>
              <a:defRPr/>
            </a:pPr>
            <a:r>
              <a:rPr lang="tr-TR" altLang="tr-TR" sz="1400" dirty="0" smtClean="0">
                <a:solidFill>
                  <a:srgbClr val="22228B"/>
                </a:solidFill>
                <a:latin typeface="Calibri" panose="020F0502020204030204" pitchFamily="34" charset="0"/>
                <a:cs typeface="Arial" panose="020B0604020202020204" pitchFamily="34" charset="0"/>
              </a:rPr>
              <a:t>Toplam </a:t>
            </a:r>
            <a:r>
              <a:rPr lang="tr-TR" altLang="tr-TR" sz="1400" dirty="0">
                <a:solidFill>
                  <a:srgbClr val="22228B"/>
                </a:solidFill>
                <a:latin typeface="Calibri" panose="020F0502020204030204" pitchFamily="34" charset="0"/>
                <a:cs typeface="Arial" panose="020B0604020202020204" pitchFamily="34" charset="0"/>
              </a:rPr>
              <a:t>bütçesi </a:t>
            </a:r>
            <a:r>
              <a:rPr lang="tr-TR" altLang="tr-TR" sz="1400" b="1" dirty="0">
                <a:solidFill>
                  <a:srgbClr val="22228B"/>
                </a:solidFill>
                <a:latin typeface="Calibri" panose="020F0502020204030204" pitchFamily="34" charset="0"/>
                <a:cs typeface="Arial" panose="020B0604020202020204" pitchFamily="34" charset="0"/>
              </a:rPr>
              <a:t>226.621,19 </a:t>
            </a:r>
            <a:r>
              <a:rPr lang="tr-TR" altLang="tr-TR" sz="1400" b="1" dirty="0" smtClean="0">
                <a:solidFill>
                  <a:srgbClr val="22228B"/>
                </a:solidFill>
                <a:latin typeface="Calibri" panose="020F0502020204030204" pitchFamily="34" charset="0"/>
                <a:cs typeface="Arial" panose="020B0604020202020204" pitchFamily="34" charset="0"/>
              </a:rPr>
              <a:t>Avrodur.</a:t>
            </a:r>
          </a:p>
          <a:p>
            <a:pPr algn="just" defTabSz="914400" fontAlgn="base">
              <a:spcBef>
                <a:spcPct val="0"/>
              </a:spcBef>
              <a:spcAft>
                <a:spcPct val="0"/>
              </a:spcAft>
              <a:defRPr/>
            </a:pPr>
            <a:r>
              <a:rPr lang="tr-TR" altLang="tr-TR" sz="1400" dirty="0" smtClean="0">
                <a:solidFill>
                  <a:srgbClr val="22228B"/>
                </a:solidFill>
                <a:latin typeface="Calibri" panose="020F0502020204030204" pitchFamily="34" charset="0"/>
                <a:cs typeface="Arial" panose="020B0604020202020204" pitchFamily="34" charset="0"/>
              </a:rPr>
              <a:t>Projenin </a:t>
            </a:r>
            <a:r>
              <a:rPr lang="tr-TR" altLang="tr-TR" sz="1400" dirty="0">
                <a:solidFill>
                  <a:srgbClr val="22228B"/>
                </a:solidFill>
                <a:latin typeface="Calibri" panose="020F0502020204030204" pitchFamily="34" charset="0"/>
                <a:cs typeface="Arial" panose="020B0604020202020204" pitchFamily="34" charset="0"/>
              </a:rPr>
              <a:t>genel hedefi Adana’da yaşayan genç işsizlerin istihdam edilmesini kolaylaştırmak ve istihdamda kalmalarını </a:t>
            </a:r>
            <a:r>
              <a:rPr lang="tr-TR" altLang="tr-TR" sz="1400" dirty="0" smtClean="0">
                <a:solidFill>
                  <a:srgbClr val="22228B"/>
                </a:solidFill>
                <a:latin typeface="Calibri" panose="020F0502020204030204" pitchFamily="34" charset="0"/>
                <a:cs typeface="Arial" panose="020B0604020202020204" pitchFamily="34" charset="0"/>
              </a:rPr>
              <a:t>sağlamaktır.</a:t>
            </a:r>
          </a:p>
          <a:p>
            <a:pPr algn="just" defTabSz="914400" fontAlgn="base">
              <a:spcBef>
                <a:spcPct val="0"/>
              </a:spcBef>
              <a:spcAft>
                <a:spcPct val="0"/>
              </a:spcAft>
              <a:defRPr/>
            </a:pPr>
            <a:r>
              <a:rPr lang="tr-TR" altLang="tr-TR" sz="1400" dirty="0" smtClean="0">
                <a:solidFill>
                  <a:srgbClr val="22228B"/>
                </a:solidFill>
                <a:latin typeface="Calibri" pitchFamily="34" charset="0"/>
                <a:cs typeface="Arial" charset="0"/>
              </a:rPr>
              <a:t>Proje </a:t>
            </a:r>
            <a:r>
              <a:rPr lang="tr-TR" altLang="tr-TR" sz="1400" dirty="0">
                <a:solidFill>
                  <a:srgbClr val="22228B"/>
                </a:solidFill>
                <a:latin typeface="Calibri" pitchFamily="34" charset="0"/>
                <a:cs typeface="Arial" charset="0"/>
              </a:rPr>
              <a:t>kapsamında </a:t>
            </a:r>
            <a:r>
              <a:rPr lang="en-US" altLang="tr-TR" sz="1400" dirty="0">
                <a:solidFill>
                  <a:srgbClr val="22228B"/>
                </a:solidFill>
                <a:latin typeface="Calibri" pitchFamily="34" charset="0"/>
                <a:cs typeface="Arial" charset="0"/>
              </a:rPr>
              <a:t>15-29 </a:t>
            </a:r>
            <a:r>
              <a:rPr lang="en-US" altLang="tr-TR" sz="1400" dirty="0" err="1">
                <a:solidFill>
                  <a:srgbClr val="22228B"/>
                </a:solidFill>
                <a:latin typeface="Calibri" pitchFamily="34" charset="0"/>
                <a:cs typeface="Arial" charset="0"/>
              </a:rPr>
              <a:t>yaş</a:t>
            </a:r>
            <a:r>
              <a:rPr lang="en-US" altLang="tr-TR" sz="1400" dirty="0">
                <a:solidFill>
                  <a:srgbClr val="22228B"/>
                </a:solidFill>
                <a:latin typeface="Calibri" pitchFamily="34" charset="0"/>
                <a:cs typeface="Arial" charset="0"/>
              </a:rPr>
              <a:t> </a:t>
            </a:r>
            <a:r>
              <a:rPr lang="en-US" altLang="tr-TR" sz="1400" dirty="0" err="1">
                <a:solidFill>
                  <a:srgbClr val="22228B"/>
                </a:solidFill>
                <a:latin typeface="Calibri" pitchFamily="34" charset="0"/>
                <a:cs typeface="Arial" charset="0"/>
              </a:rPr>
              <a:t>arası</a:t>
            </a:r>
            <a:r>
              <a:rPr lang="en-US" altLang="tr-TR" sz="1400" dirty="0">
                <a:solidFill>
                  <a:srgbClr val="22228B"/>
                </a:solidFill>
                <a:latin typeface="Calibri" pitchFamily="34" charset="0"/>
                <a:cs typeface="Arial" charset="0"/>
              </a:rPr>
              <a:t> 40 </a:t>
            </a:r>
            <a:r>
              <a:rPr lang="en-US" altLang="tr-TR" sz="1400" dirty="0" err="1">
                <a:solidFill>
                  <a:srgbClr val="22228B"/>
                </a:solidFill>
                <a:latin typeface="Calibri" pitchFamily="34" charset="0"/>
                <a:cs typeface="Arial" charset="0"/>
              </a:rPr>
              <a:t>işsiz</a:t>
            </a:r>
            <a:r>
              <a:rPr lang="en-US" altLang="tr-TR" sz="1400" dirty="0">
                <a:solidFill>
                  <a:srgbClr val="22228B"/>
                </a:solidFill>
                <a:latin typeface="Calibri" pitchFamily="34" charset="0"/>
                <a:cs typeface="Arial" charset="0"/>
              </a:rPr>
              <a:t> </a:t>
            </a:r>
            <a:r>
              <a:rPr lang="en-US" altLang="tr-TR" sz="1400" dirty="0" err="1">
                <a:solidFill>
                  <a:srgbClr val="22228B"/>
                </a:solidFill>
                <a:latin typeface="Calibri" pitchFamily="34" charset="0"/>
                <a:cs typeface="Arial" charset="0"/>
              </a:rPr>
              <a:t>gence</a:t>
            </a:r>
            <a:r>
              <a:rPr lang="en-US" altLang="tr-TR" sz="1400" dirty="0">
                <a:solidFill>
                  <a:srgbClr val="22228B"/>
                </a:solidFill>
                <a:latin typeface="Calibri" pitchFamily="34" charset="0"/>
                <a:cs typeface="Arial" charset="0"/>
              </a:rPr>
              <a:t> </a:t>
            </a:r>
            <a:r>
              <a:rPr lang="en-US" altLang="tr-TR" sz="1400" dirty="0" err="1">
                <a:solidFill>
                  <a:srgbClr val="22228B"/>
                </a:solidFill>
                <a:latin typeface="Calibri" pitchFamily="34" charset="0"/>
                <a:cs typeface="Arial" charset="0"/>
              </a:rPr>
              <a:t>toplamda</a:t>
            </a:r>
            <a:r>
              <a:rPr lang="en-US" altLang="tr-TR" sz="1400" dirty="0">
                <a:solidFill>
                  <a:srgbClr val="22228B"/>
                </a:solidFill>
                <a:latin typeface="Calibri" pitchFamily="34" charset="0"/>
                <a:cs typeface="Arial" charset="0"/>
              </a:rPr>
              <a:t> 80 </a:t>
            </a:r>
            <a:r>
              <a:rPr lang="en-US" altLang="tr-TR" sz="1400" dirty="0" err="1">
                <a:solidFill>
                  <a:srgbClr val="22228B"/>
                </a:solidFill>
                <a:latin typeface="Calibri" pitchFamily="34" charset="0"/>
                <a:cs typeface="Arial" charset="0"/>
              </a:rPr>
              <a:t>saat</a:t>
            </a:r>
            <a:r>
              <a:rPr lang="en-US" altLang="tr-TR" sz="1400" dirty="0">
                <a:solidFill>
                  <a:srgbClr val="22228B"/>
                </a:solidFill>
                <a:latin typeface="Calibri" pitchFamily="34" charset="0"/>
                <a:cs typeface="Arial" charset="0"/>
              </a:rPr>
              <a:t> </a:t>
            </a:r>
            <a:r>
              <a:rPr lang="en-US" altLang="tr-TR" sz="1400" dirty="0" err="1">
                <a:solidFill>
                  <a:srgbClr val="22228B"/>
                </a:solidFill>
                <a:latin typeface="Calibri" pitchFamily="34" charset="0"/>
                <a:cs typeface="Arial" charset="0"/>
              </a:rPr>
              <a:t>mesleki</a:t>
            </a:r>
            <a:r>
              <a:rPr lang="en-US" altLang="tr-TR" sz="1400" dirty="0">
                <a:solidFill>
                  <a:srgbClr val="22228B"/>
                </a:solidFill>
                <a:latin typeface="Calibri" pitchFamily="34" charset="0"/>
                <a:cs typeface="Arial" charset="0"/>
              </a:rPr>
              <a:t> </a:t>
            </a:r>
            <a:r>
              <a:rPr lang="en-US" altLang="tr-TR" sz="1400" dirty="0" err="1">
                <a:solidFill>
                  <a:srgbClr val="22228B"/>
                </a:solidFill>
                <a:latin typeface="Calibri" pitchFamily="34" charset="0"/>
                <a:cs typeface="Arial" charset="0"/>
              </a:rPr>
              <a:t>eğitim</a:t>
            </a:r>
            <a:r>
              <a:rPr lang="en-US" altLang="tr-TR" sz="1400" dirty="0">
                <a:solidFill>
                  <a:srgbClr val="22228B"/>
                </a:solidFill>
                <a:latin typeface="Calibri" pitchFamily="34" charset="0"/>
                <a:cs typeface="Arial" charset="0"/>
              </a:rPr>
              <a:t> </a:t>
            </a:r>
            <a:r>
              <a:rPr lang="en-US" altLang="tr-TR" sz="1400" dirty="0" err="1" smtClean="0">
                <a:solidFill>
                  <a:srgbClr val="22228B"/>
                </a:solidFill>
                <a:latin typeface="Calibri" pitchFamily="34" charset="0"/>
                <a:cs typeface="Arial" charset="0"/>
              </a:rPr>
              <a:t>verilmektedir</a:t>
            </a:r>
            <a:r>
              <a:rPr lang="en-US" altLang="tr-TR" sz="1400" dirty="0" smtClean="0">
                <a:solidFill>
                  <a:srgbClr val="22228B"/>
                </a:solidFill>
                <a:latin typeface="Calibri" pitchFamily="34" charset="0"/>
                <a:cs typeface="Arial" charset="0"/>
              </a:rPr>
              <a:t>.</a:t>
            </a:r>
            <a:endParaRPr lang="tr-TR" altLang="tr-TR" sz="1400" dirty="0" smtClean="0">
              <a:solidFill>
                <a:srgbClr val="22228B"/>
              </a:solidFill>
              <a:latin typeface="Calibri" pitchFamily="34" charset="0"/>
              <a:cs typeface="Arial" charset="0"/>
            </a:endParaRPr>
          </a:p>
          <a:p>
            <a:pPr algn="just" defTabSz="914400" fontAlgn="base">
              <a:spcBef>
                <a:spcPct val="0"/>
              </a:spcBef>
              <a:spcAft>
                <a:spcPct val="0"/>
              </a:spcAft>
              <a:defRPr/>
            </a:pPr>
            <a:r>
              <a:rPr lang="tr-TR" altLang="tr-TR" sz="1400" dirty="0" smtClean="0">
                <a:solidFill>
                  <a:srgbClr val="22228B"/>
                </a:solidFill>
                <a:latin typeface="Calibri" pitchFamily="34" charset="0"/>
                <a:cs typeface="Arial" charset="0"/>
              </a:rPr>
              <a:t>Eğitim </a:t>
            </a:r>
            <a:r>
              <a:rPr lang="tr-TR" altLang="tr-TR" sz="1400" dirty="0">
                <a:solidFill>
                  <a:srgbClr val="22228B"/>
                </a:solidFill>
                <a:latin typeface="Calibri" pitchFamily="34" charset="0"/>
                <a:cs typeface="Arial" charset="0"/>
              </a:rPr>
              <a:t>programlarını tamamlayan 40 gencin Adana Sanayi Odası işbirliği ile staj/çıraklık programlarına katılması </a:t>
            </a:r>
            <a:r>
              <a:rPr lang="tr-TR" altLang="tr-TR" sz="1400" dirty="0" smtClean="0">
                <a:solidFill>
                  <a:srgbClr val="22228B"/>
                </a:solidFill>
                <a:latin typeface="Calibri" pitchFamily="34" charset="0"/>
                <a:cs typeface="Arial" charset="0"/>
              </a:rPr>
              <a:t>sağlanacaktır.</a:t>
            </a:r>
          </a:p>
          <a:p>
            <a:pPr algn="just" defTabSz="914400" fontAlgn="base">
              <a:spcBef>
                <a:spcPct val="0"/>
              </a:spcBef>
              <a:spcAft>
                <a:spcPct val="0"/>
              </a:spcAft>
              <a:defRPr/>
            </a:pPr>
            <a:r>
              <a:rPr lang="tr-TR" altLang="tr-TR" sz="1400" dirty="0" smtClean="0">
                <a:solidFill>
                  <a:srgbClr val="22228B"/>
                </a:solidFill>
                <a:latin typeface="Calibri" pitchFamily="34" charset="0"/>
                <a:cs typeface="Arial" charset="0"/>
              </a:rPr>
              <a:t>Proje </a:t>
            </a:r>
            <a:r>
              <a:rPr lang="tr-TR" altLang="tr-TR" sz="1400" dirty="0">
                <a:solidFill>
                  <a:srgbClr val="22228B"/>
                </a:solidFill>
                <a:latin typeface="Calibri" pitchFamily="34" charset="0"/>
                <a:cs typeface="Arial" charset="0"/>
              </a:rPr>
              <a:t>sonunda 20 gencin istihdam edilmesi </a:t>
            </a:r>
            <a:r>
              <a:rPr lang="tr-TR" altLang="tr-TR" sz="1400" dirty="0" smtClean="0">
                <a:solidFill>
                  <a:srgbClr val="22228B"/>
                </a:solidFill>
                <a:latin typeface="Calibri" pitchFamily="34" charset="0"/>
                <a:cs typeface="Arial" charset="0"/>
              </a:rPr>
              <a:t>hedeflenmektedir.</a:t>
            </a:r>
          </a:p>
          <a:p>
            <a:pPr algn="just" defTabSz="914400" fontAlgn="base">
              <a:spcBef>
                <a:spcPct val="0"/>
              </a:spcBef>
              <a:spcAft>
                <a:spcPct val="0"/>
              </a:spcAft>
              <a:defRPr/>
            </a:pPr>
            <a:r>
              <a:rPr lang="tr-TR" altLang="tr-TR" sz="1400" dirty="0" smtClean="0">
                <a:solidFill>
                  <a:srgbClr val="22228B"/>
                </a:solidFill>
                <a:latin typeface="Calibri" pitchFamily="34" charset="0"/>
                <a:cs typeface="Arial" charset="0"/>
              </a:rPr>
              <a:t>1000 </a:t>
            </a:r>
            <a:r>
              <a:rPr lang="tr-TR" altLang="tr-TR" sz="1400" dirty="0">
                <a:solidFill>
                  <a:srgbClr val="22228B"/>
                </a:solidFill>
                <a:latin typeface="Calibri" pitchFamily="34" charset="0"/>
                <a:cs typeface="Arial" charset="0"/>
              </a:rPr>
              <a:t>adet  tanıtım broşürü, 100 adet afiş basılarak 6 adet proje tabelası yaptırılmıştır.</a:t>
            </a:r>
          </a:p>
          <a:p>
            <a:pPr marL="285750" lvl="0" indent="-285750" algn="just" defTabSz="914400" fontAlgn="base">
              <a:spcBef>
                <a:spcPct val="0"/>
              </a:spcBef>
              <a:spcAft>
                <a:spcPct val="0"/>
              </a:spcAft>
              <a:buNone/>
              <a:defRPr/>
            </a:pPr>
            <a:endParaRPr lang="tr-TR" altLang="tr-TR" sz="1600" dirty="0">
              <a:solidFill>
                <a:srgbClr val="22228B"/>
              </a:solidFill>
              <a:latin typeface="Calibri" panose="020F0502020204030204" pitchFamily="34" charset="0"/>
              <a:cs typeface="Arial" panose="020B0604020202020204" pitchFamily="34" charset="0"/>
            </a:endParaRPr>
          </a:p>
        </p:txBody>
      </p:sp>
      <p:pic>
        <p:nvPicPr>
          <p:cNvPr id="7" name="Resim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327150"/>
            <a:ext cx="42148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3898900"/>
            <a:ext cx="42068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09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11"/>
          <p:cNvSpPr>
            <a:spLocks noChangeArrowheads="1"/>
          </p:cNvSpPr>
          <p:nvPr/>
        </p:nvSpPr>
        <p:spPr bwMode="auto">
          <a:xfrm>
            <a:off x="8820150" y="6524625"/>
            <a:ext cx="215900" cy="217488"/>
          </a:xfrm>
          <a:prstGeom prst="rect">
            <a:avLst/>
          </a:prstGeom>
          <a:noFill/>
          <a:ln w="9525">
            <a:noFill/>
            <a:miter lim="800000"/>
            <a:headEnd/>
            <a:tailEnd/>
          </a:ln>
        </p:spPr>
        <p:txBody>
          <a:bodyPr wrap="none" lIns="91438" tIns="45718" rIns="91438" bIns="45718" anchor="ctr"/>
          <a:lstStyle/>
          <a:p>
            <a:pPr algn="ctr" defTabSz="914400" fontAlgn="base">
              <a:spcBef>
                <a:spcPct val="0"/>
              </a:spcBef>
              <a:spcAft>
                <a:spcPct val="0"/>
              </a:spcAft>
              <a:defRPr/>
            </a:pPr>
            <a:endParaRPr lang="tr-TR" sz="1200" b="1" dirty="0">
              <a:solidFill>
                <a:srgbClr val="3333CC"/>
              </a:solidFill>
              <a:latin typeface="Georgia" pitchFamily="18" charset="0"/>
              <a:cs typeface="Arial" charset="0"/>
            </a:endParaRPr>
          </a:p>
        </p:txBody>
      </p:sp>
      <p:sp>
        <p:nvSpPr>
          <p:cNvPr id="97285" name="Rectangle 14"/>
          <p:cNvSpPr>
            <a:spLocks noChangeArrowheads="1"/>
          </p:cNvSpPr>
          <p:nvPr/>
        </p:nvSpPr>
        <p:spPr bwMode="auto">
          <a:xfrm>
            <a:off x="1476375" y="115888"/>
            <a:ext cx="7416800" cy="100965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91438" tIns="45718" rIns="91438" bIns="45718" anchor="ct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algn="ctr" defTabSz="914400" fontAlgn="base">
              <a:spcBef>
                <a:spcPct val="0"/>
              </a:spcBef>
              <a:spcAft>
                <a:spcPct val="0"/>
              </a:spcAft>
            </a:pPr>
            <a:endParaRPr lang="tr-TR" altLang="tr-TR" b="1" i="0" smtClean="0">
              <a:solidFill>
                <a:srgbClr val="22228B"/>
              </a:solidFill>
              <a:latin typeface="Calibri" pitchFamily="34" charset="0"/>
            </a:endParaRPr>
          </a:p>
          <a:p>
            <a:pPr algn="ctr" defTabSz="914400" fontAlgn="base">
              <a:spcBef>
                <a:spcPct val="0"/>
              </a:spcBef>
              <a:spcAft>
                <a:spcPct val="0"/>
              </a:spcAft>
            </a:pPr>
            <a:r>
              <a:rPr lang="tr-TR" altLang="tr-TR" sz="2000" b="1" i="0" smtClean="0">
                <a:solidFill>
                  <a:srgbClr val="22228B"/>
                </a:solidFill>
                <a:latin typeface="Calibri" pitchFamily="34" charset="0"/>
              </a:rPr>
              <a:t> </a:t>
            </a:r>
          </a:p>
        </p:txBody>
      </p:sp>
      <p:pic>
        <p:nvPicPr>
          <p:cNvPr id="972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47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543425" y="3649663"/>
            <a:ext cx="4017963" cy="2792412"/>
          </a:xfrm>
          <a:prstGeom prst="rect">
            <a:avLst/>
          </a:prstGeom>
          <a:noFill/>
        </p:spPr>
        <p:txBody>
          <a:bodyPr lIns="82295" tIns="41148" rIns="82295" bIns="41148">
            <a:spAutoFit/>
          </a:bodyPr>
          <a:lstStyle/>
          <a:p>
            <a:pPr marL="285750" indent="-285750" algn="just" defTabSz="914400" fontAlgn="base">
              <a:spcBef>
                <a:spcPct val="0"/>
              </a:spcBef>
              <a:spcAft>
                <a:spcPct val="0"/>
              </a:spcAft>
              <a:buFont typeface="Arial" panose="020B0604020202020204" pitchFamily="34" charset="0"/>
              <a:buChar char="•"/>
              <a:defRPr/>
            </a:pPr>
            <a:r>
              <a:rPr lang="tr-TR" sz="1600" dirty="0">
                <a:solidFill>
                  <a:srgbClr val="22228B"/>
                </a:solidFill>
                <a:latin typeface="Calibri" panose="020F0502020204030204" pitchFamily="34" charset="0"/>
                <a:cs typeface="Arial" panose="020B0604020202020204" pitchFamily="34" charset="0"/>
              </a:rPr>
              <a:t>Proje kapsamında 180 işsiz gence mesleki eğitim verilmektedir.</a:t>
            </a:r>
          </a:p>
          <a:p>
            <a:pPr marL="285750" indent="-285750" algn="just" defTabSz="914400" fontAlgn="base">
              <a:spcBef>
                <a:spcPct val="0"/>
              </a:spcBef>
              <a:spcAft>
                <a:spcPct val="0"/>
              </a:spcAft>
              <a:buFont typeface="Arial" panose="020B0604020202020204" pitchFamily="34" charset="0"/>
              <a:buChar char="•"/>
              <a:defRPr/>
            </a:pPr>
            <a:r>
              <a:rPr lang="tr-TR" sz="1600" dirty="0">
                <a:solidFill>
                  <a:srgbClr val="22228B"/>
                </a:solidFill>
                <a:latin typeface="Calibri" panose="020F0502020204030204" pitchFamily="34" charset="0"/>
                <a:cs typeface="Arial" panose="020B0604020202020204" pitchFamily="34" charset="0"/>
              </a:rPr>
              <a:t>Yüreğir Belediyesine ait 3 adet meslek eğitim atölyesinin fiziksel kapasitesi geliştirilmiştir.</a:t>
            </a:r>
          </a:p>
          <a:p>
            <a:pPr marL="285750" indent="-285750" algn="just" defTabSz="914400" fontAlgn="base">
              <a:spcBef>
                <a:spcPct val="0"/>
              </a:spcBef>
              <a:spcAft>
                <a:spcPct val="0"/>
              </a:spcAft>
              <a:buFont typeface="Arial" panose="020B0604020202020204" pitchFamily="34" charset="0"/>
              <a:buChar char="•"/>
              <a:defRPr/>
            </a:pPr>
            <a:r>
              <a:rPr lang="tr-TR" sz="1600" dirty="0">
                <a:solidFill>
                  <a:srgbClr val="22228B"/>
                </a:solidFill>
                <a:latin typeface="Calibri" panose="020F0502020204030204" pitchFamily="34" charset="0"/>
                <a:cs typeface="Arial" panose="020B0604020202020204" pitchFamily="34" charset="0"/>
              </a:rPr>
              <a:t>Eğitim konuları hakkında 180 adet eğitim kitapçığı bastırılmıştır.</a:t>
            </a:r>
          </a:p>
          <a:p>
            <a:pPr marL="285750" indent="-285750" algn="just" defTabSz="914400" fontAlgn="base">
              <a:spcBef>
                <a:spcPct val="0"/>
              </a:spcBef>
              <a:spcAft>
                <a:spcPct val="0"/>
              </a:spcAft>
              <a:buFont typeface="Arial" panose="020B0604020202020204" pitchFamily="34" charset="0"/>
              <a:buChar char="•"/>
              <a:defRPr/>
            </a:pPr>
            <a:r>
              <a:rPr lang="tr-TR" sz="1600" dirty="0">
                <a:solidFill>
                  <a:srgbClr val="22228B"/>
                </a:solidFill>
                <a:latin typeface="Calibri" panose="020F0502020204030204" pitchFamily="34" charset="0"/>
                <a:cs typeface="Arial" panose="020B0604020202020204" pitchFamily="34" charset="0"/>
              </a:rPr>
              <a:t>Mesleki eğitimlerini tamamlayan 180 gence genel beceri ve KOSGEB destekli girişimcilik eğitimleri verilecektir.</a:t>
            </a:r>
          </a:p>
          <a:p>
            <a:pPr defTabSz="914400" fontAlgn="base">
              <a:spcBef>
                <a:spcPct val="0"/>
              </a:spcBef>
              <a:spcAft>
                <a:spcPct val="0"/>
              </a:spcAft>
              <a:defRPr/>
            </a:pPr>
            <a:endParaRPr lang="tr-TR" sz="1600" i="1" dirty="0">
              <a:solidFill>
                <a:srgbClr val="22228B"/>
              </a:solidFill>
              <a:latin typeface="Calibri" panose="020F0502020204030204" pitchFamily="34" charset="0"/>
              <a:cs typeface="Arial" panose="020B0604020202020204" pitchFamily="34" charset="0"/>
            </a:endParaRPr>
          </a:p>
        </p:txBody>
      </p:sp>
      <p:sp>
        <p:nvSpPr>
          <p:cNvPr id="98312" name="Metin kutusu 1"/>
          <p:cNvSpPr txBox="1">
            <a:spLocks noChangeArrowheads="1"/>
          </p:cNvSpPr>
          <p:nvPr/>
        </p:nvSpPr>
        <p:spPr bwMode="auto">
          <a:xfrm>
            <a:off x="4552950" y="1352550"/>
            <a:ext cx="4124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Times New Roman" panose="02020603050405020304" pitchFamily="18" charset="0"/>
              </a:defRPr>
            </a:lvl1pPr>
            <a:lvl2pPr marL="742950" indent="-285750">
              <a:spcBef>
                <a:spcPct val="20000"/>
              </a:spcBef>
              <a:buChar char="–"/>
              <a:defRPr sz="2500">
                <a:solidFill>
                  <a:schemeClr val="tx1"/>
                </a:solidFill>
                <a:latin typeface="Times New Roman" panose="02020603050405020304" pitchFamily="18" charset="0"/>
              </a:defRPr>
            </a:lvl2pPr>
            <a:lvl3pPr marL="1143000" indent="-228600">
              <a:spcBef>
                <a:spcPct val="20000"/>
              </a:spcBef>
              <a:buChar char="•"/>
              <a:defRPr sz="22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defTabSz="914400" fontAlgn="base">
              <a:spcAft>
                <a:spcPct val="0"/>
              </a:spcAft>
              <a:buFontTx/>
              <a:buNone/>
              <a:defRPr/>
            </a:pPr>
            <a:r>
              <a:rPr lang="tr-TR" altLang="tr-TR" sz="2000" b="1" dirty="0" err="1" smtClean="0">
                <a:solidFill>
                  <a:srgbClr val="22228B"/>
                </a:solidFill>
                <a:latin typeface="Calibri" panose="020F0502020204030204" pitchFamily="34" charset="0"/>
                <a:cs typeface="Arial" panose="020B0604020202020204" pitchFamily="34" charset="0"/>
              </a:rPr>
              <a:t>Kültürevleri</a:t>
            </a:r>
            <a:r>
              <a:rPr lang="tr-TR" altLang="tr-TR" sz="2000" b="1" dirty="0" smtClean="0">
                <a:solidFill>
                  <a:srgbClr val="22228B"/>
                </a:solidFill>
                <a:latin typeface="Calibri" panose="020F0502020204030204" pitchFamily="34" charset="0"/>
                <a:cs typeface="Arial" panose="020B0604020202020204" pitchFamily="34" charset="0"/>
              </a:rPr>
              <a:t> Modeliyle </a:t>
            </a:r>
          </a:p>
          <a:p>
            <a:pPr algn="ctr" defTabSz="914400" fontAlgn="base">
              <a:spcAft>
                <a:spcPct val="0"/>
              </a:spcAft>
              <a:buFontTx/>
              <a:buNone/>
              <a:defRPr/>
            </a:pPr>
            <a:r>
              <a:rPr lang="tr-TR" altLang="tr-TR" sz="2000" b="1" dirty="0" smtClean="0">
                <a:solidFill>
                  <a:srgbClr val="22228B"/>
                </a:solidFill>
                <a:latin typeface="Calibri" panose="020F0502020204030204" pitchFamily="34" charset="0"/>
                <a:cs typeface="Arial" panose="020B0604020202020204" pitchFamily="34" charset="0"/>
              </a:rPr>
              <a:t>Sürdürülebilir ve Yaygınlaştırılabilir Genç İstihdamı Projesi</a:t>
            </a:r>
          </a:p>
          <a:p>
            <a:pPr marL="285750" indent="-285750" algn="just" defTabSz="914400" fontAlgn="base">
              <a:spcBef>
                <a:spcPct val="0"/>
              </a:spcBef>
              <a:spcAft>
                <a:spcPct val="0"/>
              </a:spcAft>
              <a:defRPr/>
            </a:pPr>
            <a:r>
              <a:rPr lang="tr-TR" altLang="tr-TR" sz="1600" dirty="0" smtClean="0">
                <a:solidFill>
                  <a:srgbClr val="22228B"/>
                </a:solidFill>
                <a:latin typeface="Calibri" panose="020F0502020204030204" pitchFamily="34" charset="0"/>
                <a:cs typeface="Arial" panose="020B0604020202020204" pitchFamily="34" charset="0"/>
              </a:rPr>
              <a:t>Toplam bütçesi </a:t>
            </a:r>
            <a:r>
              <a:rPr lang="tr-TR" altLang="tr-TR" sz="1600" b="1" i="1" dirty="0" smtClean="0">
                <a:solidFill>
                  <a:srgbClr val="22228B"/>
                </a:solidFill>
                <a:latin typeface="Calibri" panose="020F0502020204030204" pitchFamily="34" charset="0"/>
                <a:cs typeface="Arial" panose="020B0604020202020204" pitchFamily="34" charset="0"/>
              </a:rPr>
              <a:t>340.324,20 Avrodur.</a:t>
            </a:r>
          </a:p>
          <a:p>
            <a:pPr marL="285750" indent="-285750" algn="just" defTabSz="914400" fontAlgn="base">
              <a:spcBef>
                <a:spcPct val="0"/>
              </a:spcBef>
              <a:spcAft>
                <a:spcPct val="0"/>
              </a:spcAft>
              <a:defRPr/>
            </a:pPr>
            <a:r>
              <a:rPr lang="tr-TR" altLang="tr-TR" sz="1600" dirty="0" smtClean="0">
                <a:solidFill>
                  <a:srgbClr val="22228B"/>
                </a:solidFill>
                <a:latin typeface="Calibri" panose="020F0502020204030204" pitchFamily="34" charset="0"/>
                <a:cs typeface="Arial" panose="020B0604020202020204" pitchFamily="34" charset="0"/>
              </a:rPr>
              <a:t>Proje, Adana’da yaşayan genç işsizlerin istihdam edilmesini kolaylaştırmak ve istihdamda kalmalarını sağlamayı amaçlamaktadır.</a:t>
            </a:r>
          </a:p>
        </p:txBody>
      </p:sp>
      <p:sp>
        <p:nvSpPr>
          <p:cNvPr id="97289" name="Picture 2"/>
          <p:cNvSpPr>
            <a:spLocks noChangeAspect="1" noChangeArrowheads="1"/>
          </p:cNvSpPr>
          <p:nvPr/>
        </p:nvSpPr>
        <p:spPr bwMode="auto">
          <a:xfrm>
            <a:off x="33338" y="3933825"/>
            <a:ext cx="21907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Times New Roman" pitchFamily="18" charset="0"/>
              </a:defRPr>
            </a:lvl1pPr>
            <a:lvl2pPr marL="742950" indent="-285750">
              <a:spcBef>
                <a:spcPct val="20000"/>
              </a:spcBef>
              <a:buChar char="–"/>
              <a:defRPr sz="2500">
                <a:solidFill>
                  <a:schemeClr val="tx1"/>
                </a:solidFill>
                <a:latin typeface="Times New Roman" pitchFamily="18" charset="0"/>
              </a:defRPr>
            </a:lvl2pPr>
            <a:lvl3pPr marL="1143000" indent="-228600">
              <a:spcBef>
                <a:spcPct val="20000"/>
              </a:spcBef>
              <a:buChar char="•"/>
              <a:defRPr sz="22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defTabSz="914400" fontAlgn="base">
              <a:spcBef>
                <a:spcPct val="0"/>
              </a:spcBef>
              <a:spcAft>
                <a:spcPct val="0"/>
              </a:spcAft>
              <a:buFontTx/>
              <a:buNone/>
            </a:pPr>
            <a:endParaRPr lang="en-US" altLang="en-US" sz="2400" i="1" smtClean="0">
              <a:solidFill>
                <a:srgbClr val="000000"/>
              </a:solidFill>
              <a:cs typeface="Arial" charset="0"/>
            </a:endParaRPr>
          </a:p>
        </p:txBody>
      </p:sp>
      <p:sp>
        <p:nvSpPr>
          <p:cNvPr id="97290" name="Picture 3"/>
          <p:cNvSpPr>
            <a:spLocks noChangeAspect="1" noChangeArrowheads="1"/>
          </p:cNvSpPr>
          <p:nvPr/>
        </p:nvSpPr>
        <p:spPr bwMode="auto">
          <a:xfrm>
            <a:off x="2303463" y="1341438"/>
            <a:ext cx="2124075"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Times New Roman" pitchFamily="18" charset="0"/>
              </a:defRPr>
            </a:lvl1pPr>
            <a:lvl2pPr marL="742950" indent="-285750">
              <a:spcBef>
                <a:spcPct val="20000"/>
              </a:spcBef>
              <a:buChar char="–"/>
              <a:defRPr sz="2500">
                <a:solidFill>
                  <a:schemeClr val="tx1"/>
                </a:solidFill>
                <a:latin typeface="Times New Roman" pitchFamily="18" charset="0"/>
              </a:defRPr>
            </a:lvl2pPr>
            <a:lvl3pPr marL="1143000" indent="-228600">
              <a:spcBef>
                <a:spcPct val="20000"/>
              </a:spcBef>
              <a:buChar char="•"/>
              <a:defRPr sz="22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defTabSz="914400" fontAlgn="base">
              <a:spcBef>
                <a:spcPct val="0"/>
              </a:spcBef>
              <a:spcAft>
                <a:spcPct val="0"/>
              </a:spcAft>
              <a:buFontTx/>
              <a:buNone/>
            </a:pPr>
            <a:endParaRPr lang="en-US" altLang="en-US" sz="2400" i="1" smtClean="0">
              <a:solidFill>
                <a:srgbClr val="000000"/>
              </a:solidFill>
              <a:cs typeface="Arial" charset="0"/>
            </a:endParaRPr>
          </a:p>
        </p:txBody>
      </p:sp>
      <p:sp>
        <p:nvSpPr>
          <p:cNvPr id="97291" name="Picture 4"/>
          <p:cNvSpPr>
            <a:spLocks noChangeAspect="1" noChangeArrowheads="1"/>
          </p:cNvSpPr>
          <p:nvPr/>
        </p:nvSpPr>
        <p:spPr bwMode="auto">
          <a:xfrm>
            <a:off x="41275" y="1341438"/>
            <a:ext cx="218281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Times New Roman" pitchFamily="18" charset="0"/>
              </a:defRPr>
            </a:lvl1pPr>
            <a:lvl2pPr marL="742950" indent="-285750">
              <a:spcBef>
                <a:spcPct val="20000"/>
              </a:spcBef>
              <a:buChar char="–"/>
              <a:defRPr sz="2500">
                <a:solidFill>
                  <a:schemeClr val="tx1"/>
                </a:solidFill>
                <a:latin typeface="Times New Roman" pitchFamily="18" charset="0"/>
              </a:defRPr>
            </a:lvl2pPr>
            <a:lvl3pPr marL="1143000" indent="-228600">
              <a:spcBef>
                <a:spcPct val="20000"/>
              </a:spcBef>
              <a:buChar char="•"/>
              <a:defRPr sz="22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defTabSz="914400" fontAlgn="base">
              <a:spcBef>
                <a:spcPct val="0"/>
              </a:spcBef>
              <a:spcAft>
                <a:spcPct val="0"/>
              </a:spcAft>
              <a:buFontTx/>
              <a:buNone/>
            </a:pPr>
            <a:endParaRPr lang="en-US" altLang="en-US" sz="2400" i="1" smtClean="0">
              <a:solidFill>
                <a:srgbClr val="000000"/>
              </a:solidFill>
              <a:cs typeface="Arial" charset="0"/>
            </a:endParaRPr>
          </a:p>
        </p:txBody>
      </p:sp>
      <p:pic>
        <p:nvPicPr>
          <p:cNvPr id="97292" name="Resim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316038"/>
            <a:ext cx="4176713"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3" name="Resim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3660775"/>
            <a:ext cx="4176713"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4" name="Dikdörtgen 2"/>
          <p:cNvSpPr>
            <a:spLocks noChangeArrowheads="1"/>
          </p:cNvSpPr>
          <p:nvPr/>
        </p:nvSpPr>
        <p:spPr bwMode="auto">
          <a:xfrm>
            <a:off x="3619500" y="412750"/>
            <a:ext cx="2770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algn="ctr" defTabSz="914400" fontAlgn="base">
              <a:spcBef>
                <a:spcPct val="0"/>
              </a:spcBef>
              <a:spcAft>
                <a:spcPct val="0"/>
              </a:spcAft>
            </a:pPr>
            <a:r>
              <a:rPr lang="tr-TR" altLang="tr-TR" sz="3200" b="1" i="0" smtClean="0">
                <a:solidFill>
                  <a:srgbClr val="262699"/>
                </a:solidFill>
                <a:latin typeface="Calibri" pitchFamily="34" charset="0"/>
              </a:rPr>
              <a:t>Proje Örnekleri</a:t>
            </a:r>
          </a:p>
        </p:txBody>
      </p:sp>
    </p:spTree>
    <p:extLst>
      <p:ext uri="{BB962C8B-B14F-4D97-AF65-F5344CB8AC3E}">
        <p14:creationId xmlns:p14="http://schemas.microsoft.com/office/powerpoint/2010/main" val="4241863911"/>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70365" y="274638"/>
            <a:ext cx="5698224" cy="805015"/>
          </a:xfrm>
          <a:prstGeom prst="rect">
            <a:avLst/>
          </a:prstGeom>
          <a:noFill/>
          <a:ln w="12700">
            <a:noFill/>
            <a:miter lim="800000"/>
            <a:headEnd/>
            <a:tailEnd/>
          </a:ln>
        </p:spPr>
        <p:txBody>
          <a:bodyPr wrap="none" lIns="91438" tIns="45718" rIns="91438" bIns="45718" anchor="ctr">
            <a:normAutofit fontScale="90000"/>
          </a:bodyPr>
          <a:lstStyle/>
          <a:p>
            <a:pPr eaLnBrk="1" hangingPunct="1">
              <a:defRPr/>
            </a:pPr>
            <a:endParaRPr lang="tr-TR" sz="3600" i="0" dirty="0">
              <a:solidFill>
                <a:srgbClr val="000000"/>
              </a:solidFill>
              <a:latin typeface="Calibri" pitchFamily="34" charset="0"/>
              <a:ea typeface="+mn-ea"/>
              <a:cs typeface="+mn-cs"/>
            </a:endParaRPr>
          </a:p>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IPA Finansman Öncelikleri</a:t>
            </a:r>
          </a:p>
          <a:p>
            <a:pPr eaLnBrk="1" hangingPunct="1">
              <a:defRPr/>
            </a:pPr>
            <a:endParaRPr lang="tr-TR" sz="3200" b="1" i="0" dirty="0">
              <a:solidFill>
                <a:srgbClr val="3333CC"/>
              </a:solidFill>
              <a:latin typeface="Calibri" pitchFamily="34" charset="0"/>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761751569"/>
              </p:ext>
            </p:extLst>
          </p:nvPr>
        </p:nvGraphicFramePr>
        <p:xfrm>
          <a:off x="457200" y="1355076"/>
          <a:ext cx="8229600" cy="477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368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925782" y="274638"/>
            <a:ext cx="5686873" cy="9262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1438" tIns="45718" rIns="91438" bIns="45718" anchor="ctr">
            <a:normAutofit fontScale="90000"/>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endParaRPr lang="tr-TR" altLang="tr-TR" sz="3600" i="0" dirty="0">
              <a:solidFill>
                <a:srgbClr val="000000"/>
              </a:solidFill>
              <a:latin typeface="Calibri" charset="-94"/>
            </a:endParaRPr>
          </a:p>
          <a:p>
            <a:pPr algn="ctr" eaLnBrk="1" hangingPunct="1"/>
            <a:r>
              <a:rPr lang="tr-TR" altLang="tr-TR" sz="3200" b="1" i="0" dirty="0">
                <a:solidFill>
                  <a:srgbClr val="22228B"/>
                </a:solidFill>
                <a:latin typeface="Calibri" charset="-94"/>
              </a:rPr>
              <a:t>Kırsal Kalkınma Programı (IPARD-II)</a:t>
            </a:r>
          </a:p>
          <a:p>
            <a:pPr algn="ctr" eaLnBrk="1" hangingPunct="1"/>
            <a:r>
              <a:rPr lang="tr-TR" altLang="tr-TR" sz="3200" b="1" i="0" dirty="0">
                <a:solidFill>
                  <a:srgbClr val="FF0000"/>
                </a:solidFill>
                <a:latin typeface="Calibri" charset="-94"/>
              </a:rPr>
              <a:t>(2014-2020)</a:t>
            </a:r>
          </a:p>
          <a:p>
            <a:pPr algn="ctr" eaLnBrk="1" hangingPunct="1"/>
            <a:endParaRPr lang="tr-TR" altLang="tr-TR" sz="3200" b="1" i="0" dirty="0">
              <a:solidFill>
                <a:srgbClr val="22228B"/>
              </a:solidFill>
              <a:latin typeface="Calibri" charset="-94"/>
            </a:endParaRPr>
          </a:p>
        </p:txBody>
      </p:sp>
      <p:sp>
        <p:nvSpPr>
          <p:cNvPr id="5" name="İçerik Yer Tutucusu 4"/>
          <p:cNvSpPr txBox="1">
            <a:spLocks noGrp="1"/>
          </p:cNvSpPr>
          <p:nvPr>
            <p:ph idx="1"/>
          </p:nvPr>
        </p:nvSpPr>
        <p:spPr>
          <a:xfrm>
            <a:off x="457200" y="1600200"/>
            <a:ext cx="8229600" cy="6090898"/>
          </a:xfrm>
          <a:prstGeom prst="rect">
            <a:avLst/>
          </a:prstGeom>
          <a:noFill/>
        </p:spPr>
        <p:txBody>
          <a:bodyPr lIns="82295" tIns="41148" rIns="82295" bIns="41148">
            <a:spAutoFit/>
          </a:bodyPr>
          <a:lstStyle>
            <a:lvl1pPr marL="285750" indent="-285750">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tr-TR" sz="2000" i="0" dirty="0">
                <a:solidFill>
                  <a:srgbClr val="22228B"/>
                </a:solidFill>
                <a:latin typeface="Calibri" charset="-94"/>
              </a:rPr>
              <a:t>Toplam Bütçesi: </a:t>
            </a:r>
            <a:r>
              <a:rPr lang="tr-TR" altLang="tr-TR" sz="2000" b="1" i="0" dirty="0">
                <a:solidFill>
                  <a:srgbClr val="22228B"/>
                </a:solidFill>
                <a:latin typeface="Calibri" charset="-94"/>
              </a:rPr>
              <a:t>800 milyon avro </a:t>
            </a:r>
            <a:endParaRPr lang="tr-TR" altLang="tr-TR" sz="2000" i="0" dirty="0">
              <a:solidFill>
                <a:srgbClr val="22228B"/>
              </a:solidFill>
              <a:latin typeface="Calibri" charset="-94"/>
            </a:endParaRPr>
          </a:p>
          <a:p>
            <a:pPr eaLnBrk="1" hangingPunct="1">
              <a:buFont typeface="Arial" charset="-94"/>
              <a:buChar char="•"/>
            </a:pPr>
            <a:endParaRPr lang="tr-TR" altLang="tr-TR" sz="2000" i="0" dirty="0">
              <a:solidFill>
                <a:srgbClr val="22228B"/>
              </a:solidFill>
              <a:latin typeface="Calibri" charset="-94"/>
            </a:endParaRPr>
          </a:p>
          <a:p>
            <a:pPr algn="just" eaLnBrk="1" hangingPunct="1">
              <a:buFontTx/>
              <a:buChar char="-"/>
            </a:pPr>
            <a:r>
              <a:rPr lang="tr-TR" altLang="x-none" sz="2000" i="0" dirty="0">
                <a:solidFill>
                  <a:srgbClr val="22228B"/>
                </a:solidFill>
                <a:latin typeface="Calibri" charset="-94"/>
              </a:rPr>
              <a:t>IPARD-II Programı ile birlikte ilk dönemde uygulanan Programdaki önceliklere ek olarak kırsal altyapının geliştirilmesine dönük yatırımlar, yumurta sektörüne yönelik yatırımlar, tarım-çevre, iklim ve organik tarım faaliyetleri ve yerel kalkınma stratejilerinin uygulanması gibi konularında da destek sağlanacaktır</a:t>
            </a:r>
            <a:r>
              <a:rPr lang="tr-TR" altLang="x-none" sz="2000" i="0" dirty="0" smtClean="0">
                <a:solidFill>
                  <a:srgbClr val="22228B"/>
                </a:solidFill>
                <a:latin typeface="Calibri" charset="-94"/>
              </a:rPr>
              <a:t>.</a:t>
            </a:r>
          </a:p>
          <a:p>
            <a:pPr algn="just" eaLnBrk="1" hangingPunct="1">
              <a:buFontTx/>
              <a:buChar char="-"/>
            </a:pPr>
            <a:endParaRPr lang="tr-TR" altLang="x-none" sz="2000" i="0" dirty="0">
              <a:solidFill>
                <a:srgbClr val="22228B"/>
              </a:solidFill>
              <a:latin typeface="Calibri" charset="-94"/>
            </a:endParaRPr>
          </a:p>
          <a:p>
            <a:pPr algn="just" eaLnBrk="1" hangingPunct="1">
              <a:buFontTx/>
              <a:buChar char="-"/>
            </a:pPr>
            <a:r>
              <a:rPr lang="tr-TR" altLang="x-none" sz="2000" i="0" dirty="0">
                <a:solidFill>
                  <a:srgbClr val="22228B"/>
                </a:solidFill>
                <a:latin typeface="Calibri" charset="-94"/>
              </a:rPr>
              <a:t>2023 yılına dek uygulaması devam edecek olan yeni Program 27 Ocak 2015 tarihinde Avrupa Komisyonu tarafından resmen onaylanmıştır. </a:t>
            </a:r>
          </a:p>
          <a:p>
            <a:pPr algn="just" eaLnBrk="1" hangingPunct="1"/>
            <a:endParaRPr lang="tr-TR" altLang="x-none" sz="2000" i="0" dirty="0">
              <a:solidFill>
                <a:srgbClr val="22228B"/>
              </a:solidFill>
              <a:latin typeface="Calibri" charset="-94"/>
            </a:endParaRPr>
          </a:p>
          <a:p>
            <a:pPr algn="just" eaLnBrk="1" hangingPunct="1">
              <a:buFontTx/>
              <a:buChar char="-"/>
            </a:pPr>
            <a:r>
              <a:rPr lang="tr-TR" altLang="x-none" sz="2000" i="0" dirty="0">
                <a:solidFill>
                  <a:srgbClr val="22228B"/>
                </a:solidFill>
                <a:latin typeface="Calibri" charset="-94"/>
              </a:rPr>
              <a:t>IPARD-II Programı dâhilinde </a:t>
            </a:r>
            <a:r>
              <a:rPr lang="tr-TR" altLang="x-none" sz="2000" b="1" i="0" dirty="0">
                <a:solidFill>
                  <a:srgbClr val="22228B"/>
                </a:solidFill>
                <a:latin typeface="Calibri" charset="-94"/>
              </a:rPr>
              <a:t>801 milyon Avro AB katkısı ile 244 milyon Avro Türkiye Cumhuriyeti katkısı olmak üzere 1 milyar 45 milyon Avro (3,4 Milyar TL) hibe </a:t>
            </a:r>
            <a:r>
              <a:rPr lang="tr-TR" altLang="x-none" sz="2000" i="0" dirty="0">
                <a:solidFill>
                  <a:srgbClr val="22228B"/>
                </a:solidFill>
                <a:latin typeface="Calibri" charset="-94"/>
              </a:rPr>
              <a:t>kullandırılacaktır.</a:t>
            </a: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a:p>
            <a:pPr eaLnBrk="1" hangingPunct="1">
              <a:buFont typeface="Arial" charset="-94"/>
              <a:buChar char="•"/>
            </a:pPr>
            <a:endParaRPr lang="tr-TR" altLang="x-none" sz="1800" dirty="0">
              <a:solidFill>
                <a:srgbClr val="22228B"/>
              </a:solidFill>
              <a:latin typeface="Calibri" charset="-94"/>
            </a:endParaRPr>
          </a:p>
        </p:txBody>
      </p:sp>
    </p:spTree>
    <p:extLst>
      <p:ext uri="{BB962C8B-B14F-4D97-AF65-F5344CB8AC3E}">
        <p14:creationId xmlns:p14="http://schemas.microsoft.com/office/powerpoint/2010/main" val="109486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84218" y="274638"/>
            <a:ext cx="5695387" cy="793998"/>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75458" y="1445704"/>
            <a:ext cx="822960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marL="0" indent="0" eaLnBrk="1" hangingPunct="1">
              <a:buNone/>
            </a:pPr>
            <a:r>
              <a:rPr lang="tr-TR" altLang="tr-TR" b="1" i="0" dirty="0" smtClean="0">
                <a:solidFill>
                  <a:srgbClr val="22228B"/>
                </a:solidFill>
                <a:latin typeface="Calibri" charset="-94"/>
              </a:rPr>
              <a:t>Pelit </a:t>
            </a:r>
            <a:r>
              <a:rPr lang="tr-TR" altLang="tr-TR" b="1" i="0" dirty="0">
                <a:solidFill>
                  <a:srgbClr val="22228B"/>
                </a:solidFill>
                <a:latin typeface="Calibri" charset="-94"/>
              </a:rPr>
              <a:t>Hayvancılık Beyaz Et Üretim Tesisi </a:t>
            </a:r>
            <a:r>
              <a:rPr lang="tr-TR" altLang="tr-TR" b="1" i="0" dirty="0" smtClean="0">
                <a:solidFill>
                  <a:srgbClr val="22228B"/>
                </a:solidFill>
                <a:latin typeface="Calibri" charset="-94"/>
              </a:rPr>
              <a:t>Kurulumu </a:t>
            </a:r>
            <a:r>
              <a:rPr lang="tr-TR" altLang="tr-TR" b="1" i="0" dirty="0">
                <a:solidFill>
                  <a:srgbClr val="22228B"/>
                </a:solidFill>
                <a:latin typeface="Calibri" charset="-94"/>
              </a:rPr>
              <a:t>Projesi</a:t>
            </a:r>
          </a:p>
        </p:txBody>
      </p:sp>
      <p:sp>
        <p:nvSpPr>
          <p:cNvPr id="7" name="Metin kutusu 6"/>
          <p:cNvSpPr txBox="1"/>
          <p:nvPr/>
        </p:nvSpPr>
        <p:spPr>
          <a:xfrm>
            <a:off x="4312372" y="2275204"/>
            <a:ext cx="4535487" cy="3406775"/>
          </a:xfrm>
          <a:prstGeom prst="rect">
            <a:avLst/>
          </a:prstGeom>
          <a:noFill/>
        </p:spPr>
        <p:txBody>
          <a:bodyPr lIns="82295" tIns="41148" rIns="82295" bIns="41148">
            <a:spAutoFit/>
          </a:bodyPr>
          <a:lstStyle>
            <a:lvl1pPr marL="285750" indent="-285750">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x-none" sz="1800" b="1" i="0" dirty="0">
                <a:solidFill>
                  <a:srgbClr val="22228B"/>
                </a:solidFill>
                <a:latin typeface="Calibri" charset="-94"/>
              </a:rPr>
              <a:t>Toplam Bütçe:</a:t>
            </a:r>
            <a:r>
              <a:rPr lang="tr-TR" altLang="x-none" sz="1800" i="0" dirty="0">
                <a:solidFill>
                  <a:srgbClr val="22228B"/>
                </a:solidFill>
                <a:latin typeface="Calibri" charset="-94"/>
              </a:rPr>
              <a:t>  </a:t>
            </a:r>
            <a:r>
              <a:rPr lang="tr-TR" altLang="x-none" sz="1800" b="1" i="0" dirty="0">
                <a:solidFill>
                  <a:srgbClr val="22228B"/>
                </a:solidFill>
                <a:latin typeface="Calibri" charset="-94"/>
              </a:rPr>
              <a:t>1.166.236,20 TL</a:t>
            </a:r>
          </a:p>
          <a:p>
            <a:pPr eaLnBrk="1" hangingPunct="1">
              <a:buFont typeface="Arial" charset="-94"/>
              <a:buChar char="•"/>
            </a:pPr>
            <a:r>
              <a:rPr lang="tr-TR" altLang="x-none" sz="1800" b="1" i="0" dirty="0">
                <a:solidFill>
                  <a:srgbClr val="22228B"/>
                </a:solidFill>
                <a:latin typeface="Calibri" charset="-94"/>
              </a:rPr>
              <a:t>IPARD Desteği: 752.184,96 TL</a:t>
            </a:r>
          </a:p>
          <a:p>
            <a:pPr eaLnBrk="1" hangingPunct="1">
              <a:buFont typeface="Arial" charset="-94"/>
              <a:buChar char="•"/>
            </a:pPr>
            <a:endParaRPr lang="tr-TR" altLang="x-none" sz="1800" b="1" i="0" dirty="0">
              <a:solidFill>
                <a:srgbClr val="22228B"/>
              </a:solidFill>
              <a:latin typeface="Calibri" charset="-94"/>
            </a:endParaRPr>
          </a:p>
          <a:p>
            <a:pPr eaLnBrk="1" hangingPunct="1">
              <a:buFont typeface="Arial" charset="-94"/>
              <a:buChar char="•"/>
            </a:pPr>
            <a:r>
              <a:rPr lang="tr-TR" altLang="x-none" sz="1800" i="0" dirty="0">
                <a:solidFill>
                  <a:srgbClr val="22228B"/>
                </a:solidFill>
                <a:latin typeface="Calibri" charset="-94"/>
              </a:rPr>
              <a:t>Ankara Beypazarı ilçesinde gerçekleştirilen proje ile </a:t>
            </a:r>
            <a:r>
              <a:rPr lang="tr-TR" altLang="x-none" sz="1800" b="1" i="0" dirty="0">
                <a:solidFill>
                  <a:srgbClr val="22228B"/>
                </a:solidFill>
                <a:latin typeface="Calibri" charset="-94"/>
              </a:rPr>
              <a:t>36.400 kapasiteli </a:t>
            </a:r>
            <a:r>
              <a:rPr lang="tr-TR" altLang="x-none" sz="1800" i="0" dirty="0">
                <a:solidFill>
                  <a:srgbClr val="22228B"/>
                </a:solidFill>
                <a:latin typeface="Calibri" charset="-94"/>
              </a:rPr>
              <a:t>beyaz et üretim tesisi</a:t>
            </a:r>
            <a:r>
              <a:rPr lang="tr-TR" altLang="x-none" sz="1800" b="1" i="0" dirty="0">
                <a:solidFill>
                  <a:srgbClr val="22228B"/>
                </a:solidFill>
                <a:latin typeface="Calibri" charset="-94"/>
              </a:rPr>
              <a:t> </a:t>
            </a:r>
            <a:r>
              <a:rPr lang="tr-TR" altLang="x-none" sz="1800" i="0" dirty="0">
                <a:solidFill>
                  <a:srgbClr val="22228B"/>
                </a:solidFill>
                <a:latin typeface="Calibri" charset="-94"/>
              </a:rPr>
              <a:t>kurulmuştur.</a:t>
            </a:r>
          </a:p>
          <a:p>
            <a:pPr eaLnBrk="1" hangingPunct="1">
              <a:buFont typeface="Arial" charset="-94"/>
              <a:buChar char="•"/>
            </a:pPr>
            <a:endParaRPr lang="tr-TR" altLang="x-none" sz="1800" i="0" dirty="0">
              <a:solidFill>
                <a:srgbClr val="22228B"/>
              </a:solidFill>
              <a:latin typeface="Calibri" charset="-94"/>
            </a:endParaRPr>
          </a:p>
          <a:p>
            <a:pPr eaLnBrk="1" hangingPunct="1">
              <a:buFont typeface="Arial" charset="-94"/>
              <a:buChar char="•"/>
            </a:pPr>
            <a:r>
              <a:rPr lang="tr-TR" altLang="x-none" sz="1800" i="0" dirty="0">
                <a:solidFill>
                  <a:srgbClr val="22228B"/>
                </a:solidFill>
                <a:latin typeface="Calibri" charset="-94"/>
              </a:rPr>
              <a:t>Yaklaşık 4 ayda tamamlanan proje kapsamında AB standartlarında tesis kurulumunun yanı sıra römork ve traktör gibi makine ekipmanlar da temin edilmiştir.</a:t>
            </a:r>
          </a:p>
          <a:p>
            <a:pPr algn="just" eaLnBrk="1" hangingPunct="1"/>
            <a:endParaRPr lang="tr-TR" altLang="x-none" sz="1800" i="0" dirty="0">
              <a:solidFill>
                <a:srgbClr val="22228B"/>
              </a:solidFill>
              <a:latin typeface="Calibri" charset="-94"/>
            </a:endParaRPr>
          </a:p>
        </p:txBody>
      </p:sp>
      <p:pic>
        <p:nvPicPr>
          <p:cNvPr id="8" name="Picture 10" descr="C:\Users\DBALYAN\Desktop\masaüstü\genel\PCM eğitimi\ankara stk\ankara-pelit-hayvancılı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065710"/>
            <a:ext cx="40322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Users\DBALYAN\Desktop\masaüstü\genel\PCM eğitimi\ankara stk\ankara-pelit-hayvancılık-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257675"/>
            <a:ext cx="40322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153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Grp="1" noChangeArrowheads="1"/>
          </p:cNvSpPr>
          <p:nvPr>
            <p:ph type="title"/>
          </p:nvPr>
        </p:nvSpPr>
        <p:spPr bwMode="auto">
          <a:xfrm>
            <a:off x="1842654" y="274638"/>
            <a:ext cx="5637799" cy="738914"/>
          </a:xfrm>
          <a:prstGeom prst="rect">
            <a:avLst/>
          </a:prstGeom>
          <a:noFill/>
          <a:ln w="28575">
            <a:noFill/>
            <a:miter lim="800000"/>
            <a:headEnd/>
            <a:tailEnd/>
          </a:ln>
        </p:spPr>
        <p:txBody>
          <a:bodyPr lIns="0" tIns="0" rIns="0" bIns="0" anchor="ctr"/>
          <a:lstStyle/>
          <a:p>
            <a:pPr algn="ctr" eaLnBrk="1" hangingPunct="1">
              <a:defRPr/>
            </a:pPr>
            <a:r>
              <a:rPr lang="tr-TR" sz="3200" b="1" i="0" dirty="0">
                <a:solidFill>
                  <a:srgbClr val="3333CC">
                    <a:lumMod val="75000"/>
                  </a:srgbClr>
                </a:solidFill>
                <a:latin typeface="Calibri" pitchFamily="34" charset="0"/>
                <a:ea typeface="+mn-ea"/>
                <a:cs typeface="Arial" panose="020B0604020202020204" pitchFamily="34" charset="0"/>
              </a:rPr>
              <a:t>Proje Örnekleri</a:t>
            </a:r>
          </a:p>
        </p:txBody>
      </p:sp>
      <p:sp>
        <p:nvSpPr>
          <p:cNvPr id="5" name="İçerik Yer Tutucusu 4"/>
          <p:cNvSpPr txBox="1">
            <a:spLocks noGrp="1" noChangeArrowheads="1"/>
          </p:cNvSpPr>
          <p:nvPr>
            <p:ph idx="1"/>
          </p:nvPr>
        </p:nvSpPr>
        <p:spPr bwMode="auto">
          <a:xfrm>
            <a:off x="179108" y="1375574"/>
            <a:ext cx="730134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marL="0" indent="0" eaLnBrk="1" hangingPunct="1">
              <a:buNone/>
            </a:pPr>
            <a:r>
              <a:rPr lang="tr-TR" altLang="tr-TR" b="1" i="0" dirty="0" smtClean="0">
                <a:solidFill>
                  <a:srgbClr val="22228B"/>
                </a:solidFill>
                <a:latin typeface="Calibri" charset="-94"/>
              </a:rPr>
              <a:t>SAMSÜT </a:t>
            </a:r>
            <a:r>
              <a:rPr lang="tr-TR" altLang="tr-TR" b="1" i="0" dirty="0">
                <a:solidFill>
                  <a:srgbClr val="22228B"/>
                </a:solidFill>
                <a:latin typeface="Calibri" charset="-94"/>
              </a:rPr>
              <a:t>Süt Sığırı Yarı Açık Ahır Yatırım </a:t>
            </a:r>
            <a:r>
              <a:rPr lang="tr-TR" altLang="tr-TR" b="1" i="0" dirty="0" smtClean="0">
                <a:solidFill>
                  <a:srgbClr val="22228B"/>
                </a:solidFill>
                <a:latin typeface="Calibri" charset="-94"/>
              </a:rPr>
              <a:t>Projesi</a:t>
            </a:r>
            <a:endParaRPr lang="tr-TR" altLang="tr-TR" b="1" i="0" dirty="0">
              <a:solidFill>
                <a:srgbClr val="22228B"/>
              </a:solidFill>
              <a:latin typeface="Calibri" charset="-94"/>
            </a:endParaRPr>
          </a:p>
        </p:txBody>
      </p:sp>
      <p:sp>
        <p:nvSpPr>
          <p:cNvPr id="7" name="Metin kutusu 6"/>
          <p:cNvSpPr txBox="1"/>
          <p:nvPr/>
        </p:nvSpPr>
        <p:spPr>
          <a:xfrm>
            <a:off x="4027545" y="2101850"/>
            <a:ext cx="4968875" cy="4238625"/>
          </a:xfrm>
          <a:prstGeom prst="rect">
            <a:avLst/>
          </a:prstGeom>
          <a:noFill/>
        </p:spPr>
        <p:txBody>
          <a:bodyPr lIns="82295" tIns="41148" rIns="82295" bIns="41148">
            <a:spAutoFit/>
          </a:bodyPr>
          <a:lstStyle>
            <a:lvl1pPr marL="285750" indent="-285750">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buFont typeface="Arial" charset="-94"/>
              <a:buChar char="•"/>
            </a:pPr>
            <a:r>
              <a:rPr lang="tr-TR" altLang="x-none" sz="1800" b="1" i="0" dirty="0">
                <a:solidFill>
                  <a:srgbClr val="22228B"/>
                </a:solidFill>
                <a:latin typeface="Calibri" charset="-94"/>
              </a:rPr>
              <a:t>Toplam Bütçe:</a:t>
            </a:r>
            <a:r>
              <a:rPr lang="tr-TR" altLang="x-none" sz="1800" i="0" dirty="0">
                <a:solidFill>
                  <a:srgbClr val="22228B"/>
                </a:solidFill>
                <a:latin typeface="Calibri" charset="-94"/>
              </a:rPr>
              <a:t>  </a:t>
            </a:r>
            <a:r>
              <a:rPr lang="tr-TR" altLang="x-none" sz="1800" b="1" i="0" dirty="0">
                <a:solidFill>
                  <a:srgbClr val="22228B"/>
                </a:solidFill>
                <a:latin typeface="Calibri" charset="-94"/>
              </a:rPr>
              <a:t>2.575.626,95 TL</a:t>
            </a:r>
          </a:p>
          <a:p>
            <a:pPr eaLnBrk="1" hangingPunct="1">
              <a:buFont typeface="Arial" charset="-94"/>
              <a:buChar char="•"/>
            </a:pPr>
            <a:r>
              <a:rPr lang="tr-TR" altLang="x-none" sz="1800" b="1" i="0" dirty="0">
                <a:solidFill>
                  <a:srgbClr val="22228B"/>
                </a:solidFill>
                <a:latin typeface="Calibri" charset="-94"/>
              </a:rPr>
              <a:t>IPARD Desteği: 716.319,24 TL</a:t>
            </a:r>
          </a:p>
          <a:p>
            <a:pPr eaLnBrk="1" hangingPunct="1">
              <a:buFont typeface="Arial" charset="-94"/>
              <a:buChar char="•"/>
            </a:pPr>
            <a:endParaRPr lang="tr-TR" altLang="x-none" sz="1800" b="1" i="0" dirty="0">
              <a:solidFill>
                <a:srgbClr val="22228B"/>
              </a:solidFill>
              <a:latin typeface="Calibri" charset="-94"/>
            </a:endParaRPr>
          </a:p>
          <a:p>
            <a:pPr eaLnBrk="1" hangingPunct="1">
              <a:buFont typeface="Arial" charset="-94"/>
              <a:buChar char="•"/>
            </a:pPr>
            <a:r>
              <a:rPr lang="tr-TR" altLang="x-none" sz="1800" i="0" dirty="0">
                <a:solidFill>
                  <a:srgbClr val="22228B"/>
                </a:solidFill>
                <a:latin typeface="Calibri" charset="-94"/>
              </a:rPr>
              <a:t>Samsun ili Çarşamba ilçesinde gerçekleştirilen proje ile </a:t>
            </a:r>
            <a:r>
              <a:rPr lang="tr-TR" altLang="x-none" sz="1800" b="1" i="0" dirty="0">
                <a:solidFill>
                  <a:srgbClr val="22228B"/>
                </a:solidFill>
                <a:latin typeface="Calibri" charset="-94"/>
              </a:rPr>
              <a:t>40 dönüm arazi </a:t>
            </a:r>
            <a:r>
              <a:rPr lang="tr-TR" altLang="x-none" sz="1800" i="0" dirty="0">
                <a:solidFill>
                  <a:srgbClr val="22228B"/>
                </a:solidFill>
                <a:latin typeface="Calibri" charset="-94"/>
              </a:rPr>
              <a:t>üzerinde </a:t>
            </a:r>
            <a:r>
              <a:rPr lang="tr-TR" altLang="x-none" sz="1800" b="1" i="0" dirty="0">
                <a:solidFill>
                  <a:srgbClr val="22228B"/>
                </a:solidFill>
                <a:latin typeface="Calibri" charset="-94"/>
              </a:rPr>
              <a:t>100 başlık süt inekçiliği tesisi </a:t>
            </a:r>
            <a:r>
              <a:rPr lang="tr-TR" altLang="x-none" sz="1800" i="0" dirty="0">
                <a:solidFill>
                  <a:srgbClr val="22228B"/>
                </a:solidFill>
                <a:latin typeface="Calibri" charset="-94"/>
              </a:rPr>
              <a:t>kurulmuştur.</a:t>
            </a:r>
          </a:p>
          <a:p>
            <a:pPr eaLnBrk="1" hangingPunct="1"/>
            <a:endParaRPr lang="tr-TR" altLang="x-none" sz="1800" i="0" dirty="0">
              <a:solidFill>
                <a:srgbClr val="22228B"/>
              </a:solidFill>
              <a:latin typeface="Calibri" charset="-94"/>
            </a:endParaRPr>
          </a:p>
          <a:p>
            <a:pPr eaLnBrk="1" hangingPunct="1">
              <a:buFont typeface="Arial" charset="-94"/>
              <a:buChar char="•"/>
            </a:pPr>
            <a:r>
              <a:rPr lang="tr-TR" altLang="x-none" sz="1800" i="0" dirty="0">
                <a:solidFill>
                  <a:srgbClr val="22228B"/>
                </a:solidFill>
                <a:latin typeface="Calibri" charset="-94"/>
              </a:rPr>
              <a:t>Yaklaşık 7 aylık yatırım süresine sahip proje, Ocak 2013’te tamamlanmış ve tesis Şubat ayında faaliyete geçmiştir. </a:t>
            </a:r>
          </a:p>
          <a:p>
            <a:pPr eaLnBrk="1" hangingPunct="1"/>
            <a:endParaRPr lang="tr-TR" altLang="x-none" sz="1800" i="0" dirty="0">
              <a:solidFill>
                <a:srgbClr val="22228B"/>
              </a:solidFill>
              <a:latin typeface="Calibri" charset="-94"/>
            </a:endParaRPr>
          </a:p>
          <a:p>
            <a:pPr eaLnBrk="1" hangingPunct="1">
              <a:buFont typeface="Arial" charset="-94"/>
              <a:buChar char="•"/>
            </a:pPr>
            <a:r>
              <a:rPr lang="tr-TR" altLang="x-none" sz="1800" i="0" dirty="0">
                <a:solidFill>
                  <a:srgbClr val="22228B"/>
                </a:solidFill>
                <a:latin typeface="Calibri" charset="-94"/>
              </a:rPr>
              <a:t>Proje ile hayvan refahı, hayvan sağlığı, hijyen, çevre koruma yönünden ileri standartlara sahip bir tesis Samsun ilimize kazandırılmıştır.</a:t>
            </a:r>
          </a:p>
          <a:p>
            <a:pPr algn="just" eaLnBrk="1" hangingPunct="1"/>
            <a:endParaRPr lang="tr-TR" altLang="x-none" sz="1800" i="0" dirty="0">
              <a:solidFill>
                <a:srgbClr val="22228B"/>
              </a:solidFill>
              <a:latin typeface="Calibri" charset="-94"/>
            </a:endParaRPr>
          </a:p>
        </p:txBody>
      </p:sp>
      <p:pic>
        <p:nvPicPr>
          <p:cNvPr id="9" name="Picture 9" descr="C:\Users\DBALYAN\Desktop\masaüstü\IPA-5\SAMSUN\Tkdk_Samsun_1306707730530830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2025650"/>
            <a:ext cx="3794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Users\DBALYAN\Desktop\masaüstü\IPA-5\SAMSUN\Tkdk_Samsun_1306707730532530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4221163"/>
            <a:ext cx="3794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14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1884218" y="274638"/>
            <a:ext cx="5386915" cy="71688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1438" tIns="45718" rIns="91438" bIns="45718" anchor="ctr">
            <a:normAutofit fontScale="90000"/>
          </a:bodyPr>
          <a:lstStyle>
            <a:lvl1pPr>
              <a:defRPr sz="2400" i="1">
                <a:solidFill>
                  <a:schemeClr val="tx1"/>
                </a:solidFill>
                <a:latin typeface="Times New Roman" charset="-94"/>
                <a:ea typeface="Arial" charset="-94"/>
                <a:cs typeface="Arial" charset="-94"/>
              </a:defRPr>
            </a:lvl1pPr>
            <a:lvl2pPr marL="742950" indent="-285750">
              <a:defRPr sz="2400" i="1">
                <a:solidFill>
                  <a:schemeClr val="tx1"/>
                </a:solidFill>
                <a:latin typeface="Times New Roman" charset="-94"/>
                <a:ea typeface="Arial" charset="-94"/>
                <a:cs typeface="Arial" charset="-94"/>
              </a:defRPr>
            </a:lvl2pPr>
            <a:lvl3pPr marL="1143000" indent="-228600">
              <a:defRPr sz="2400" i="1">
                <a:solidFill>
                  <a:schemeClr val="tx1"/>
                </a:solidFill>
                <a:latin typeface="Times New Roman" charset="-94"/>
                <a:ea typeface="Arial" charset="-94"/>
                <a:cs typeface="Arial" charset="-94"/>
              </a:defRPr>
            </a:lvl3pPr>
            <a:lvl4pPr marL="1600200" indent="-228600">
              <a:defRPr sz="2400" i="1">
                <a:solidFill>
                  <a:schemeClr val="tx1"/>
                </a:solidFill>
                <a:latin typeface="Times New Roman" charset="-94"/>
                <a:ea typeface="Arial" charset="-94"/>
                <a:cs typeface="Arial" charset="-94"/>
              </a:defRPr>
            </a:lvl4pPr>
            <a:lvl5pPr marL="2057400" indent="-22860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endParaRPr lang="tr-TR" altLang="tr-TR" sz="3600" i="0">
              <a:solidFill>
                <a:srgbClr val="000000"/>
              </a:solidFill>
              <a:latin typeface="Calibri" charset="-94"/>
            </a:endParaRPr>
          </a:p>
          <a:p>
            <a:pPr eaLnBrk="1" hangingPunct="1"/>
            <a:r>
              <a:rPr lang="tr-TR" altLang="tr-TR" sz="3200" b="1" i="0">
                <a:solidFill>
                  <a:srgbClr val="262699"/>
                </a:solidFill>
                <a:latin typeface="Calibri" charset="-94"/>
              </a:rPr>
              <a:t>IPA Finansman Öncelikleri</a:t>
            </a:r>
          </a:p>
          <a:p>
            <a:pPr eaLnBrk="1" hangingPunct="1"/>
            <a:endParaRPr lang="tr-TR" altLang="tr-TR" sz="3200" b="1" i="0">
              <a:solidFill>
                <a:srgbClr val="3333CC"/>
              </a:solidFill>
              <a:latin typeface="Calibri" charset="-94"/>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32218792"/>
              </p:ext>
            </p:extLst>
          </p:nvPr>
        </p:nvGraphicFramePr>
        <p:xfrm>
          <a:off x="457200" y="1178806"/>
          <a:ext cx="8229600" cy="4947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69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en-US" sz="2400" b="1" dirty="0">
                <a:solidFill>
                  <a:srgbClr val="000099"/>
                </a:solidFill>
                <a:latin typeface="Calibri" pitchFamily="34" charset="0"/>
                <a:cs typeface="Arial" charset="0"/>
              </a:rPr>
              <a:t>SINIR ÖTESİ İŞBİRLİĞİ PROGRAMLARI</a:t>
            </a:r>
            <a:endParaRPr lang="en-US" dirty="0"/>
          </a:p>
        </p:txBody>
      </p:sp>
      <p:sp>
        <p:nvSpPr>
          <p:cNvPr id="3" name="İçerik Yer Tutucusu 2"/>
          <p:cNvSpPr>
            <a:spLocks noGrp="1"/>
          </p:cNvSpPr>
          <p:nvPr>
            <p:ph idx="1"/>
          </p:nvPr>
        </p:nvSpPr>
        <p:spPr/>
        <p:txBody>
          <a:bodyPr/>
          <a:lstStyle/>
          <a:p>
            <a:pPr marL="0" lvl="1" indent="0" algn="just" defTabSz="914400" eaLnBrk="0" fontAlgn="base" hangingPunct="0">
              <a:lnSpc>
                <a:spcPct val="90000"/>
              </a:lnSpc>
              <a:spcAft>
                <a:spcPct val="0"/>
              </a:spcAft>
              <a:buNone/>
              <a:defRPr/>
            </a:pPr>
            <a:r>
              <a:rPr lang="tr-TR" sz="2400" b="1" kern="0" dirty="0">
                <a:solidFill>
                  <a:srgbClr val="262699"/>
                </a:solidFill>
                <a:latin typeface="Calibri" pitchFamily="34" charset="0"/>
                <a:cs typeface="Arial" charset="0"/>
              </a:rPr>
              <a:t>Bulgaristan-Türkiye </a:t>
            </a:r>
            <a:r>
              <a:rPr lang="tr-TR" sz="2400" b="1" kern="0" dirty="0" err="1">
                <a:solidFill>
                  <a:srgbClr val="262699"/>
                </a:solidFill>
                <a:latin typeface="Calibri" pitchFamily="34" charset="0"/>
                <a:cs typeface="Arial" charset="0"/>
              </a:rPr>
              <a:t>IPA</a:t>
            </a:r>
            <a:r>
              <a:rPr lang="tr-TR" sz="2400" b="1" kern="0" dirty="0">
                <a:solidFill>
                  <a:srgbClr val="262699"/>
                </a:solidFill>
                <a:latin typeface="Calibri" pitchFamily="34" charset="0"/>
                <a:cs typeface="Arial" charset="0"/>
              </a:rPr>
              <a:t> Sınır Ötesi İşbirliği Programı </a:t>
            </a:r>
            <a:r>
              <a:rPr lang="tr-TR" sz="2400" b="1" kern="0" dirty="0">
                <a:solidFill>
                  <a:srgbClr val="FF0000"/>
                </a:solidFill>
                <a:latin typeface="Calibri" pitchFamily="34" charset="0"/>
                <a:cs typeface="Arial" charset="0"/>
              </a:rPr>
              <a:t>(2014-2020)</a:t>
            </a:r>
          </a:p>
          <a:p>
            <a:pPr marL="0" lvl="1" indent="0" algn="just" defTabSz="914400" eaLnBrk="0" fontAlgn="base" hangingPunct="0">
              <a:lnSpc>
                <a:spcPct val="90000"/>
              </a:lnSpc>
              <a:spcAft>
                <a:spcPct val="0"/>
              </a:spcAft>
              <a:buNone/>
              <a:defRPr/>
            </a:pPr>
            <a:endParaRPr lang="tr-TR" sz="1200" b="1" kern="0" dirty="0">
              <a:solidFill>
                <a:srgbClr val="262699"/>
              </a:solidFill>
              <a:latin typeface="Calibri" pitchFamily="34" charset="0"/>
              <a:cs typeface="Arial" charset="0"/>
            </a:endParaRPr>
          </a:p>
          <a:p>
            <a:pPr marL="0" lvl="1" indent="0" algn="just" defTabSz="914400" eaLnBrk="0" fontAlgn="base" hangingPunct="0">
              <a:lnSpc>
                <a:spcPct val="90000"/>
              </a:lnSpc>
              <a:spcAft>
                <a:spcPct val="0"/>
              </a:spcAft>
              <a:buNone/>
              <a:defRPr/>
            </a:pPr>
            <a:r>
              <a:rPr lang="tr-TR" altLang="en-US" sz="1800" kern="0" dirty="0">
                <a:solidFill>
                  <a:srgbClr val="262699"/>
                </a:solidFill>
                <a:latin typeface="Calibri" pitchFamily="34" charset="0"/>
                <a:cs typeface="Arial" charset="0"/>
              </a:rPr>
              <a:t>Yeni dönemde, Avrupa bölgesel uyumunun arttırılmasına katkı sağlayacak şekilde, doğanın korunması ve sürdürülebilir turizm alanında Bulgaristan-Türkiye sınır ötesi işbirliği kapasitesinin güçlendirilmesi amaçlanmaktadır.</a:t>
            </a:r>
          </a:p>
          <a:p>
            <a:pPr marL="0" lvl="1" indent="0" algn="just" defTabSz="914400" eaLnBrk="0" fontAlgn="base" hangingPunct="0">
              <a:lnSpc>
                <a:spcPct val="90000"/>
              </a:lnSpc>
              <a:spcAft>
                <a:spcPct val="0"/>
              </a:spcAft>
              <a:buNone/>
              <a:defRPr/>
            </a:pPr>
            <a:endParaRPr lang="tr-TR" altLang="en-US" sz="14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Çevrenin korunması ve iklim değişikliğine uyumun ve etkilerinin hafifletilmesinin teşvik edilmesi, riskin önlenmesi ve yönetimi,</a:t>
            </a:r>
          </a:p>
          <a:p>
            <a:pPr marL="0" lvl="1" indent="0" algn="just" defTabSz="914400" eaLnBrk="0" fontAlgn="base" hangingPunct="0">
              <a:lnSpc>
                <a:spcPct val="90000"/>
              </a:lnSpc>
              <a:spcAft>
                <a:spcPct val="0"/>
              </a:spcAft>
              <a:buNone/>
              <a:defRPr/>
            </a:pPr>
            <a:endParaRPr lang="tr-TR" altLang="en-US" sz="14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Turizmin ve kültürel ve doğal mirasın teşvik edilmesi alanlarına öncelik verilecektir.</a:t>
            </a:r>
          </a:p>
          <a:p>
            <a:pPr marL="342900" lvl="1" indent="-342900" algn="just" defTabSz="914400" eaLnBrk="0" fontAlgn="base" hangingPunct="0">
              <a:lnSpc>
                <a:spcPct val="90000"/>
              </a:lnSpc>
              <a:spcAft>
                <a:spcPct val="0"/>
              </a:spcAft>
              <a:buFont typeface="Arial" panose="020B0604020202020204" pitchFamily="34" charset="0"/>
              <a:buChar char="•"/>
              <a:defRPr/>
            </a:pPr>
            <a:endParaRPr lang="tr-TR" altLang="en-US" sz="14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Programın yeni dönem bütçesinin yaklaşık 29 milyon avro olması beklenmektedir.</a:t>
            </a:r>
          </a:p>
          <a:p>
            <a:pPr marL="342900" lvl="1" indent="-342900" algn="just" defTabSz="914400" eaLnBrk="0" fontAlgn="base" hangingPunct="0">
              <a:lnSpc>
                <a:spcPct val="90000"/>
              </a:lnSpc>
              <a:spcAft>
                <a:spcPct val="0"/>
              </a:spcAft>
              <a:buFont typeface="Arial" panose="020B0604020202020204" pitchFamily="34" charset="0"/>
              <a:buChar char="•"/>
              <a:defRPr/>
            </a:pPr>
            <a:endParaRPr lang="tr-TR" altLang="en-US" sz="14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Çağrı duyuruları </a:t>
            </a:r>
            <a:r>
              <a:rPr lang="tr-TR" altLang="en-US" sz="1800" b="1" kern="0" dirty="0">
                <a:solidFill>
                  <a:srgbClr val="262699"/>
                </a:solidFill>
                <a:latin typeface="Calibri" pitchFamily="34" charset="0"/>
                <a:cs typeface="Arial" charset="0"/>
              </a:rPr>
              <a:t>http://www.ipacbc-bgtr.eu </a:t>
            </a:r>
            <a:r>
              <a:rPr lang="tr-TR" altLang="en-US" sz="1800" kern="0" dirty="0">
                <a:solidFill>
                  <a:srgbClr val="262699"/>
                </a:solidFill>
                <a:latin typeface="Calibri" pitchFamily="34" charset="0"/>
                <a:cs typeface="Arial" charset="0"/>
              </a:rPr>
              <a:t>adresinden takip edilebilir.</a:t>
            </a:r>
            <a:endParaRPr lang="tr-TR" altLang="en-US" sz="1800" b="1" kern="0" dirty="0">
              <a:solidFill>
                <a:srgbClr val="000000"/>
              </a:solidFill>
              <a:latin typeface="Times New Roman"/>
            </a:endParaRPr>
          </a:p>
          <a:p>
            <a:endParaRPr lang="en-US" dirty="0"/>
          </a:p>
        </p:txBody>
      </p:sp>
    </p:spTree>
    <p:extLst>
      <p:ext uri="{BB962C8B-B14F-4D97-AF65-F5344CB8AC3E}">
        <p14:creationId xmlns:p14="http://schemas.microsoft.com/office/powerpoint/2010/main" val="121339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lvl="0" defTabSz="914400" fontAlgn="base">
              <a:spcAft>
                <a:spcPct val="0"/>
              </a:spcAft>
            </a:pPr>
            <a:r>
              <a:rPr lang="tr-TR" altLang="en-US" sz="3200" b="1" dirty="0" smtClean="0">
                <a:solidFill>
                  <a:srgbClr val="000099"/>
                </a:solidFill>
                <a:latin typeface="Calibri" pitchFamily="34" charset="0"/>
                <a:ea typeface="+mn-ea"/>
                <a:cs typeface="Arial" charset="0"/>
              </a:rPr>
              <a:t/>
            </a:r>
            <a:br>
              <a:rPr lang="tr-TR" altLang="en-US" sz="3200" b="1" dirty="0" smtClean="0">
                <a:solidFill>
                  <a:srgbClr val="000099"/>
                </a:solidFill>
                <a:latin typeface="Calibri" pitchFamily="34" charset="0"/>
                <a:ea typeface="+mn-ea"/>
                <a:cs typeface="Arial" charset="0"/>
              </a:rPr>
            </a:br>
            <a:r>
              <a:rPr lang="tr-TR" altLang="en-US" sz="3200" b="1" dirty="0">
                <a:solidFill>
                  <a:srgbClr val="000099"/>
                </a:solidFill>
                <a:latin typeface="Calibri" pitchFamily="34" charset="0"/>
                <a:ea typeface="+mn-ea"/>
                <a:cs typeface="Arial" charset="0"/>
              </a:rPr>
              <a:t/>
            </a:r>
            <a:br>
              <a:rPr lang="tr-TR" altLang="en-US" sz="3200" b="1" dirty="0">
                <a:solidFill>
                  <a:srgbClr val="000099"/>
                </a:solidFill>
                <a:latin typeface="Calibri" pitchFamily="34" charset="0"/>
                <a:ea typeface="+mn-ea"/>
                <a:cs typeface="Arial" charset="0"/>
              </a:rPr>
            </a:br>
            <a:r>
              <a:rPr lang="tr-TR" altLang="en-US" sz="2700" b="1" dirty="0" smtClean="0">
                <a:solidFill>
                  <a:srgbClr val="000099"/>
                </a:solidFill>
                <a:latin typeface="Calibri" pitchFamily="34" charset="0"/>
                <a:ea typeface="+mn-ea"/>
                <a:cs typeface="Arial" charset="0"/>
              </a:rPr>
              <a:t>SINIR </a:t>
            </a:r>
            <a:r>
              <a:rPr lang="tr-TR" altLang="en-US" sz="2700" b="1" dirty="0">
                <a:solidFill>
                  <a:srgbClr val="000099"/>
                </a:solidFill>
                <a:latin typeface="Calibri" pitchFamily="34" charset="0"/>
                <a:ea typeface="+mn-ea"/>
                <a:cs typeface="Arial" charset="0"/>
              </a:rPr>
              <a:t>ÖTESİ İŞBİRLİĞİ PROGRAMLARI</a:t>
            </a:r>
            <a:r>
              <a:rPr lang="tr-TR" altLang="en-US" sz="3800" b="1" dirty="0">
                <a:solidFill>
                  <a:srgbClr val="000099"/>
                </a:solidFill>
                <a:latin typeface="Calibri" pitchFamily="34" charset="0"/>
                <a:ea typeface="+mn-ea"/>
                <a:cs typeface="Arial" charset="0"/>
              </a:rPr>
              <a:t/>
            </a:r>
            <a:br>
              <a:rPr lang="tr-TR" altLang="en-US" sz="3800" b="1" dirty="0">
                <a:solidFill>
                  <a:srgbClr val="000099"/>
                </a:solidFill>
                <a:latin typeface="Calibri" pitchFamily="34" charset="0"/>
                <a:ea typeface="+mn-ea"/>
                <a:cs typeface="Arial" charset="0"/>
              </a:rPr>
            </a:br>
            <a:endParaRPr lang="en-US" dirty="0"/>
          </a:p>
        </p:txBody>
      </p:sp>
      <p:sp>
        <p:nvSpPr>
          <p:cNvPr id="3" name="İçerik Yer Tutucusu 2"/>
          <p:cNvSpPr>
            <a:spLocks noGrp="1"/>
          </p:cNvSpPr>
          <p:nvPr>
            <p:ph idx="1"/>
          </p:nvPr>
        </p:nvSpPr>
        <p:spPr/>
        <p:txBody>
          <a:bodyPr>
            <a:normAutofit fontScale="92500" lnSpcReduction="20000"/>
          </a:bodyPr>
          <a:lstStyle/>
          <a:p>
            <a:pPr marL="0" lvl="1" indent="0" algn="just" defTabSz="914400" eaLnBrk="0" fontAlgn="base" hangingPunct="0">
              <a:lnSpc>
                <a:spcPct val="90000"/>
              </a:lnSpc>
              <a:spcBef>
                <a:spcPts val="600"/>
              </a:spcBef>
              <a:buNone/>
              <a:defRPr/>
            </a:pPr>
            <a:r>
              <a:rPr lang="tr-TR" sz="2000" b="1" kern="0" dirty="0" err="1">
                <a:solidFill>
                  <a:srgbClr val="262699"/>
                </a:solidFill>
                <a:latin typeface="Calibri" pitchFamily="34" charset="0"/>
                <a:cs typeface="Arial" charset="0"/>
              </a:rPr>
              <a:t>ENI</a:t>
            </a:r>
            <a:r>
              <a:rPr lang="tr-TR" sz="2000" b="1" kern="0" dirty="0">
                <a:solidFill>
                  <a:srgbClr val="262699"/>
                </a:solidFill>
                <a:latin typeface="Calibri" pitchFamily="34" charset="0"/>
                <a:cs typeface="Arial" charset="0"/>
              </a:rPr>
              <a:t> Karadeniz Havzasında Sınır Ötesi İşbirliği Programı </a:t>
            </a:r>
            <a:r>
              <a:rPr lang="tr-TR" sz="2000" b="1" kern="0" dirty="0">
                <a:solidFill>
                  <a:srgbClr val="FF0000"/>
                </a:solidFill>
                <a:latin typeface="Calibri" pitchFamily="34" charset="0"/>
                <a:cs typeface="Arial" charset="0"/>
              </a:rPr>
              <a:t>(2014-2020)</a:t>
            </a:r>
            <a:r>
              <a:rPr lang="tr-TR" altLang="en-US" sz="2000" b="1" kern="0" dirty="0">
                <a:solidFill>
                  <a:srgbClr val="FF0000"/>
                </a:solidFill>
                <a:latin typeface="Calibri" pitchFamily="34" charset="0"/>
                <a:cs typeface="Arial" charset="0"/>
              </a:rPr>
              <a:t>     </a:t>
            </a:r>
            <a:endParaRPr lang="tr-TR" altLang="en-US" sz="2000" kern="0" dirty="0">
              <a:solidFill>
                <a:srgbClr val="FF0000"/>
              </a:solidFill>
              <a:latin typeface="Calibri" pitchFamily="34" charset="0"/>
              <a:cs typeface="Arial" charset="0"/>
            </a:endParaRPr>
          </a:p>
          <a:p>
            <a:pPr marL="0" lvl="1" indent="0" algn="just" defTabSz="914400" eaLnBrk="0" fontAlgn="base" hangingPunct="0">
              <a:lnSpc>
                <a:spcPct val="90000"/>
              </a:lnSpc>
              <a:spcAft>
                <a:spcPct val="0"/>
              </a:spcAft>
              <a:buNone/>
              <a:defRPr/>
            </a:pPr>
            <a:endParaRPr lang="tr-TR" altLang="en-US" sz="1300" kern="0" dirty="0">
              <a:solidFill>
                <a:srgbClr val="262699"/>
              </a:solidFill>
              <a:latin typeface="Calibri" pitchFamily="34" charset="0"/>
              <a:cs typeface="Arial" charset="0"/>
            </a:endParaRPr>
          </a:p>
          <a:p>
            <a:pPr marL="0" lvl="1" indent="0" algn="just" defTabSz="914400" eaLnBrk="0" fontAlgn="base" hangingPunct="0">
              <a:lnSpc>
                <a:spcPct val="90000"/>
              </a:lnSpc>
              <a:spcAft>
                <a:spcPct val="0"/>
              </a:spcAft>
              <a:buNone/>
              <a:defRPr/>
            </a:pPr>
            <a:r>
              <a:rPr lang="tr-TR" altLang="en-US" sz="1800" kern="0" dirty="0">
                <a:solidFill>
                  <a:srgbClr val="262699"/>
                </a:solidFill>
                <a:latin typeface="Calibri" pitchFamily="34" charset="0"/>
                <a:cs typeface="Arial" charset="0"/>
              </a:rPr>
              <a:t>Yeni dönemde, işletmelerin ve girişimciliğin teşvik edilmesi ile çevrenin korunması ve deniz kirliliğinin azaltılması hedeflenmektedir. </a:t>
            </a:r>
          </a:p>
          <a:p>
            <a:pPr marL="0" lvl="1" indent="0" algn="just" defTabSz="914400" eaLnBrk="0" fontAlgn="base" hangingPunct="0">
              <a:lnSpc>
                <a:spcPct val="90000"/>
              </a:lnSpc>
              <a:spcAft>
                <a:spcPct val="0"/>
              </a:spcAft>
              <a:buNone/>
              <a:defRPr/>
            </a:pPr>
            <a:endParaRPr lang="tr-TR" altLang="en-US" sz="18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Tx/>
              <a:buChar char="-"/>
              <a:defRPr/>
            </a:pPr>
            <a:r>
              <a:rPr lang="tr-TR" altLang="en-US" sz="1800" kern="0" dirty="0">
                <a:solidFill>
                  <a:srgbClr val="262699"/>
                </a:solidFill>
                <a:latin typeface="Calibri" pitchFamily="34" charset="0"/>
                <a:cs typeface="Arial" charset="0"/>
              </a:rPr>
              <a:t>Turizm ve kültür  alanlarında işletmelerin ve girişimciliğin desteklenmesi, </a:t>
            </a:r>
          </a:p>
          <a:p>
            <a:pPr marL="342900" lvl="1" indent="-342900" algn="just" defTabSz="914400" eaLnBrk="0" fontAlgn="base" hangingPunct="0">
              <a:lnSpc>
                <a:spcPct val="90000"/>
              </a:lnSpc>
              <a:spcAft>
                <a:spcPct val="0"/>
              </a:spcAft>
              <a:buFontTx/>
              <a:buChar char="-"/>
              <a:defRPr/>
            </a:pPr>
            <a:r>
              <a:rPr lang="tr-TR" altLang="en-US" sz="1800" kern="0" dirty="0">
                <a:solidFill>
                  <a:srgbClr val="262699"/>
                </a:solidFill>
                <a:latin typeface="Calibri" pitchFamily="34" charset="0"/>
                <a:cs typeface="Arial" charset="0"/>
              </a:rPr>
              <a:t>Sınır ötesi ticaret fırsatlarının geliştirilmesi, </a:t>
            </a:r>
          </a:p>
          <a:p>
            <a:pPr marL="342900" lvl="1" indent="-342900" algn="just" defTabSz="914400" eaLnBrk="0" fontAlgn="base" hangingPunct="0">
              <a:lnSpc>
                <a:spcPct val="90000"/>
              </a:lnSpc>
              <a:spcAft>
                <a:spcPct val="0"/>
              </a:spcAft>
              <a:buFontTx/>
              <a:buChar char="-"/>
              <a:defRPr/>
            </a:pPr>
            <a:r>
              <a:rPr lang="tr-TR" altLang="en-US" sz="1800" kern="0" dirty="0">
                <a:solidFill>
                  <a:srgbClr val="262699"/>
                </a:solidFill>
                <a:latin typeface="Calibri" pitchFamily="34" charset="0"/>
                <a:cs typeface="Arial" charset="0"/>
              </a:rPr>
              <a:t>Tarım ve bağlantılı sektörlerde modernizasyonun artırılması,</a:t>
            </a:r>
          </a:p>
          <a:p>
            <a:pPr marL="342900" lvl="1" indent="-342900" algn="just" defTabSz="914400" eaLnBrk="0" fontAlgn="base" hangingPunct="0">
              <a:lnSpc>
                <a:spcPct val="90000"/>
              </a:lnSpc>
              <a:spcAft>
                <a:spcPct val="0"/>
              </a:spcAft>
              <a:buFontTx/>
              <a:buChar char="-"/>
              <a:defRPr/>
            </a:pPr>
            <a:r>
              <a:rPr lang="tr-TR" altLang="en-US" sz="1800" kern="0" dirty="0">
                <a:solidFill>
                  <a:srgbClr val="262699"/>
                </a:solidFill>
                <a:latin typeface="Calibri" pitchFamily="34" charset="0"/>
                <a:cs typeface="Arial" charset="0"/>
              </a:rPr>
              <a:t>Ortak çevresel izlemenin teşvik edilmesi </a:t>
            </a:r>
          </a:p>
          <a:p>
            <a:pPr marL="342900" lvl="1" indent="-342900" algn="just" defTabSz="914400" eaLnBrk="0" fontAlgn="base" hangingPunct="0">
              <a:lnSpc>
                <a:spcPct val="90000"/>
              </a:lnSpc>
              <a:spcAft>
                <a:spcPct val="0"/>
              </a:spcAft>
              <a:buFontTx/>
              <a:buChar char="-"/>
              <a:defRPr/>
            </a:pPr>
            <a:r>
              <a:rPr lang="tr-TR" altLang="en-US" sz="1800" kern="0" dirty="0">
                <a:solidFill>
                  <a:srgbClr val="262699"/>
                </a:solidFill>
                <a:latin typeface="Calibri" pitchFamily="34" charset="0"/>
                <a:cs typeface="Arial" charset="0"/>
              </a:rPr>
              <a:t>Deniz ve nehir kirliliğini önlemek üzere farkındalığı artırıcı ortak faaliyetlerin teşvik edilmesi</a:t>
            </a:r>
          </a:p>
          <a:p>
            <a:pPr marL="0" lvl="1" indent="0" algn="just" defTabSz="914400" eaLnBrk="0" fontAlgn="base" hangingPunct="0">
              <a:lnSpc>
                <a:spcPct val="90000"/>
              </a:lnSpc>
              <a:spcAft>
                <a:spcPct val="0"/>
              </a:spcAft>
              <a:buNone/>
              <a:defRPr/>
            </a:pPr>
            <a:endParaRPr lang="tr-TR" altLang="en-US" sz="18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Programın yeni dönem bütçesinin 49 milyon avrodur.</a:t>
            </a:r>
          </a:p>
          <a:p>
            <a:pPr marL="0" lvl="1" indent="0" algn="just" defTabSz="914400" eaLnBrk="0" fontAlgn="base" hangingPunct="0">
              <a:lnSpc>
                <a:spcPct val="90000"/>
              </a:lnSpc>
              <a:spcAft>
                <a:spcPct val="0"/>
              </a:spcAft>
              <a:buNone/>
              <a:defRPr/>
            </a:pPr>
            <a:endParaRPr lang="tr-TR" altLang="en-US" sz="18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Türk yararlanıcılar önceki dönemin aksine doğrudan başvuru sahibi olabileceklerdir.</a:t>
            </a:r>
          </a:p>
          <a:p>
            <a:pPr marL="0" lvl="1" indent="0" algn="just" defTabSz="914400" eaLnBrk="0" fontAlgn="base" hangingPunct="0">
              <a:lnSpc>
                <a:spcPct val="90000"/>
              </a:lnSpc>
              <a:spcAft>
                <a:spcPct val="0"/>
              </a:spcAft>
              <a:buNone/>
              <a:defRPr/>
            </a:pPr>
            <a:endParaRPr lang="tr-TR" altLang="en-US" sz="1800" kern="0" dirty="0">
              <a:solidFill>
                <a:srgbClr val="262699"/>
              </a:solidFill>
              <a:latin typeface="Calibri" pitchFamily="34" charset="0"/>
              <a:cs typeface="Arial" charset="0"/>
            </a:endParaRPr>
          </a:p>
          <a:p>
            <a:pPr marL="342900" lvl="1" indent="-342900" algn="just" defTabSz="914400" eaLnBrk="0" fontAlgn="base" hangingPunct="0">
              <a:lnSpc>
                <a:spcPct val="90000"/>
              </a:lnSpc>
              <a:spcAft>
                <a:spcPct val="0"/>
              </a:spcAft>
              <a:buFont typeface="Arial" panose="020B0604020202020204" pitchFamily="34" charset="0"/>
              <a:buChar char="•"/>
              <a:defRPr/>
            </a:pPr>
            <a:r>
              <a:rPr lang="tr-TR" altLang="en-US" sz="1800" kern="0" dirty="0">
                <a:solidFill>
                  <a:srgbClr val="262699"/>
                </a:solidFill>
                <a:latin typeface="Calibri" pitchFamily="34" charset="0"/>
                <a:cs typeface="Arial" charset="0"/>
              </a:rPr>
              <a:t>Bakanlığımız tarafından ilerleyen dönemde bilgilendirme günleri ve proje ortaklık forumu düzenlenmesi planlanmaktadır. Çağrı duyuruları </a:t>
            </a:r>
            <a:r>
              <a:rPr lang="tr-TR" altLang="en-US" sz="1800" b="1" kern="0" dirty="0">
                <a:solidFill>
                  <a:srgbClr val="262699"/>
                </a:solidFill>
                <a:latin typeface="Calibri" pitchFamily="34" charset="0"/>
                <a:cs typeface="Arial" charset="0"/>
              </a:rPr>
              <a:t>www.blacksea-cbc.net</a:t>
            </a:r>
            <a:r>
              <a:rPr lang="tr-TR" altLang="en-US" sz="1800" kern="0" dirty="0">
                <a:solidFill>
                  <a:srgbClr val="262699"/>
                </a:solidFill>
                <a:latin typeface="Calibri" pitchFamily="34" charset="0"/>
                <a:cs typeface="Arial" charset="0"/>
              </a:rPr>
              <a:t> adresinden takip edilebilir</a:t>
            </a:r>
            <a:r>
              <a:rPr lang="tr-TR" altLang="en-US" sz="1800" kern="0" dirty="0" smtClean="0">
                <a:solidFill>
                  <a:srgbClr val="262699"/>
                </a:solidFill>
                <a:latin typeface="Calibri" pitchFamily="34" charset="0"/>
                <a:cs typeface="Arial" charset="0"/>
              </a:rPr>
              <a:t>.</a:t>
            </a:r>
            <a:endParaRPr lang="tr-TR" altLang="en-US" sz="1800" b="1" kern="0" dirty="0">
              <a:solidFill>
                <a:srgbClr val="000000"/>
              </a:solidFill>
              <a:latin typeface="Times New Roman"/>
            </a:endParaRPr>
          </a:p>
        </p:txBody>
      </p:sp>
    </p:spTree>
    <p:extLst>
      <p:ext uri="{BB962C8B-B14F-4D97-AF65-F5344CB8AC3E}">
        <p14:creationId xmlns:p14="http://schemas.microsoft.com/office/powerpoint/2010/main" val="347470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71662" y="274638"/>
            <a:ext cx="6025429" cy="683829"/>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tr-TR" altLang="x-none" sz="3200" b="1" dirty="0" smtClean="0">
                <a:solidFill>
                  <a:srgbClr val="262699"/>
                </a:solidFill>
                <a:latin typeface="Calibri" charset="-94"/>
              </a:rPr>
              <a:t/>
            </a:r>
            <a:br>
              <a:rPr lang="tr-TR" altLang="x-none" sz="3200" b="1" dirty="0" smtClean="0">
                <a:solidFill>
                  <a:srgbClr val="262699"/>
                </a:solidFill>
                <a:latin typeface="Calibri" charset="-94"/>
              </a:rPr>
            </a:br>
            <a:r>
              <a:rPr lang="tr-TR" altLang="x-none" sz="3200" b="1" dirty="0" smtClean="0">
                <a:solidFill>
                  <a:srgbClr val="262699"/>
                </a:solidFill>
                <a:latin typeface="Calibri" charset="-94"/>
              </a:rPr>
              <a:t>IPA (Katılım Öncesi Yardım Aracı)</a:t>
            </a:r>
            <a:r>
              <a:rPr lang="en-US" altLang="x-none" sz="3200" b="1" dirty="0" smtClean="0">
                <a:solidFill>
                  <a:srgbClr val="262699"/>
                </a:solidFill>
                <a:latin typeface="Calibri" charset="-94"/>
              </a:rPr>
              <a:t/>
            </a:r>
            <a:br>
              <a:rPr lang="en-US" altLang="x-none" sz="3200" b="1" dirty="0" smtClean="0">
                <a:solidFill>
                  <a:srgbClr val="262699"/>
                </a:solidFill>
                <a:latin typeface="Calibri" charset="-94"/>
              </a:rPr>
            </a:br>
            <a:endParaRPr lang="tr-TR" sz="3200" dirty="0"/>
          </a:p>
        </p:txBody>
      </p:sp>
      <p:sp>
        <p:nvSpPr>
          <p:cNvPr id="3" name="İçerik Yer Tutucusu 2"/>
          <p:cNvSpPr>
            <a:spLocks noGrp="1"/>
          </p:cNvSpPr>
          <p:nvPr>
            <p:ph idx="1"/>
          </p:nvPr>
        </p:nvSpPr>
        <p:spPr>
          <a:xfrm>
            <a:off x="440675" y="1335796"/>
            <a:ext cx="8229600" cy="4525963"/>
          </a:xfrm>
        </p:spPr>
        <p:txBody>
          <a:bodyPr>
            <a:normAutofit fontScale="92500"/>
          </a:bodyPr>
          <a:lstStyle/>
          <a:p>
            <a:pPr algn="just">
              <a:buFont typeface="Wingdings" charset="2"/>
              <a:buChar char="Ø"/>
            </a:pPr>
            <a:r>
              <a:rPr lang="tr-TR" altLang="x-none" sz="2400" dirty="0">
                <a:solidFill>
                  <a:srgbClr val="22228B"/>
                </a:solidFill>
                <a:latin typeface="Calibri" charset="-94"/>
              </a:rPr>
              <a:t>IPA, aday ülkelerin AB’ye üye olma yolundaki ihtiyaç ve önceliklerine hizmet eden projelerin desteklenmesini amaçlamaktadır.</a:t>
            </a:r>
          </a:p>
          <a:p>
            <a:pPr algn="just"/>
            <a:endParaRPr lang="tr-TR" altLang="x-none" sz="2400" dirty="0">
              <a:solidFill>
                <a:srgbClr val="22228B"/>
              </a:solidFill>
              <a:latin typeface="Calibri" charset="-94"/>
            </a:endParaRPr>
          </a:p>
          <a:p>
            <a:pPr algn="just">
              <a:buFont typeface="Wingdings" charset="2"/>
              <a:buChar char="Ø"/>
            </a:pPr>
            <a:r>
              <a:rPr lang="tr-TR" altLang="x-none" sz="2400" dirty="0">
                <a:solidFill>
                  <a:srgbClr val="22228B"/>
                </a:solidFill>
                <a:latin typeface="Calibri" charset="-94"/>
              </a:rPr>
              <a:t>Projeler aracılığıyla kullandırılan fonlar, </a:t>
            </a:r>
            <a:r>
              <a:rPr lang="tr-TR" altLang="x-none" sz="2400" b="1" dirty="0">
                <a:solidFill>
                  <a:srgbClr val="22228B"/>
                </a:solidFill>
                <a:latin typeface="Calibri" charset="-94"/>
              </a:rPr>
              <a:t>siyasi kriterlere yönelik reformlar ile AB müktesebatına uyumu </a:t>
            </a:r>
            <a:r>
              <a:rPr lang="tr-TR" altLang="x-none" sz="2400" dirty="0">
                <a:solidFill>
                  <a:srgbClr val="22228B"/>
                </a:solidFill>
                <a:latin typeface="Calibri" charset="-94"/>
              </a:rPr>
              <a:t>ve bu uyum için gerekli </a:t>
            </a:r>
            <a:r>
              <a:rPr lang="tr-TR" altLang="x-none" sz="2400" b="1" dirty="0">
                <a:solidFill>
                  <a:srgbClr val="22228B"/>
                </a:solidFill>
                <a:latin typeface="Calibri" charset="-94"/>
              </a:rPr>
              <a:t>idari kapasite oluşturulmasını</a:t>
            </a:r>
            <a:r>
              <a:rPr lang="tr-TR" altLang="x-none" sz="2400" dirty="0">
                <a:solidFill>
                  <a:srgbClr val="22228B"/>
                </a:solidFill>
                <a:latin typeface="Calibri" charset="-94"/>
              </a:rPr>
              <a:t> hedefler. Bununla beraber, </a:t>
            </a:r>
            <a:r>
              <a:rPr lang="tr-TR" altLang="x-none" sz="2400" b="1" dirty="0">
                <a:solidFill>
                  <a:srgbClr val="22228B"/>
                </a:solidFill>
                <a:latin typeface="Calibri" charset="-94"/>
              </a:rPr>
              <a:t>ekonomik ve sosyal uyumun sağlanmasına </a:t>
            </a:r>
            <a:r>
              <a:rPr lang="tr-TR" altLang="x-none" sz="2400" dirty="0">
                <a:solidFill>
                  <a:srgbClr val="22228B"/>
                </a:solidFill>
                <a:latin typeface="Calibri" charset="-94"/>
              </a:rPr>
              <a:t>(bölgesel kalkınma, tarımsal ve kırsal kalkınma, sınır ötesi işbirliği) yönelik projeler de mali yardımlar içerisinde ciddi paya sahiptir.</a:t>
            </a:r>
          </a:p>
          <a:p>
            <a:pPr algn="just">
              <a:buFont typeface="Wingdings" charset="2"/>
              <a:buChar char="Ø"/>
            </a:pPr>
            <a:endParaRPr lang="tr-TR" altLang="x-none" sz="2400" dirty="0">
              <a:solidFill>
                <a:srgbClr val="22228B"/>
              </a:solidFill>
              <a:latin typeface="Calibri" charset="-94"/>
            </a:endParaRPr>
          </a:p>
          <a:p>
            <a:pPr algn="just">
              <a:buFont typeface="Wingdings" charset="2"/>
              <a:buChar char="Ø"/>
            </a:pPr>
            <a:r>
              <a:rPr lang="tr-TR" altLang="x-none" sz="2400" b="1" dirty="0" err="1">
                <a:solidFill>
                  <a:srgbClr val="22228B"/>
                </a:solidFill>
                <a:latin typeface="Calibri" charset="-94"/>
              </a:rPr>
              <a:t>IPA’dan</a:t>
            </a:r>
            <a:r>
              <a:rPr lang="tr-TR" altLang="x-none" sz="2400" b="1" dirty="0">
                <a:solidFill>
                  <a:srgbClr val="22228B"/>
                </a:solidFill>
                <a:latin typeface="Calibri" charset="-94"/>
              </a:rPr>
              <a:t> faydalanan ülkeler: </a:t>
            </a:r>
            <a:r>
              <a:rPr lang="tr-TR" altLang="x-none" sz="2400" dirty="0">
                <a:solidFill>
                  <a:srgbClr val="22228B"/>
                </a:solidFill>
                <a:latin typeface="Calibri" charset="-94"/>
              </a:rPr>
              <a:t>Arnavutluk, Bosna-Hersek, Makedonya, Kosova, Karadağ, Sırbistan  ve Türkiye</a:t>
            </a:r>
            <a:endParaRPr lang="tr-TR" sz="2400" dirty="0"/>
          </a:p>
        </p:txBody>
      </p:sp>
    </p:spTree>
    <p:extLst>
      <p:ext uri="{BB962C8B-B14F-4D97-AF65-F5344CB8AC3E}">
        <p14:creationId xmlns:p14="http://schemas.microsoft.com/office/powerpoint/2010/main" val="80815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kapak alt logosuz.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3"/>
          <p:cNvSpPr txBox="1"/>
          <p:nvPr/>
        </p:nvSpPr>
        <p:spPr>
          <a:xfrm>
            <a:off x="4572000" y="2998381"/>
            <a:ext cx="4114800" cy="707886"/>
          </a:xfrm>
          <a:prstGeom prst="rect">
            <a:avLst/>
          </a:prstGeom>
          <a:noFill/>
        </p:spPr>
        <p:txBody>
          <a:bodyPr wrap="square" rtlCol="0">
            <a:spAutoFit/>
          </a:bodyPr>
          <a:lstStyle/>
          <a:p>
            <a:pPr algn="ctr"/>
            <a:r>
              <a:rPr lang="tr-TR" sz="4000" b="1" dirty="0" smtClean="0">
                <a:solidFill>
                  <a:schemeClr val="accent1">
                    <a:lumMod val="75000"/>
                  </a:schemeClr>
                </a:solidFill>
              </a:rPr>
              <a:t>TEŞEKKÜRLER</a:t>
            </a:r>
            <a:endParaRPr lang="en-US" sz="4000" b="1" dirty="0">
              <a:solidFill>
                <a:schemeClr val="accent1">
                  <a:lumMod val="75000"/>
                </a:schemeClr>
              </a:solidFill>
            </a:endParaRPr>
          </a:p>
        </p:txBody>
      </p:sp>
    </p:spTree>
    <p:extLst>
      <p:ext uri="{BB962C8B-B14F-4D97-AF65-F5344CB8AC3E}">
        <p14:creationId xmlns:p14="http://schemas.microsoft.com/office/powerpoint/2010/main" val="356931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27953" y="175486"/>
            <a:ext cx="5919396" cy="805015"/>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tr-TR" altLang="x-none" sz="3200" b="1" dirty="0" smtClean="0">
                <a:solidFill>
                  <a:srgbClr val="262699"/>
                </a:solidFill>
                <a:latin typeface="Calibri" charset="-94"/>
              </a:rPr>
              <a:t/>
            </a:r>
            <a:br>
              <a:rPr lang="tr-TR" altLang="x-none" sz="3200" b="1" dirty="0" smtClean="0">
                <a:solidFill>
                  <a:srgbClr val="262699"/>
                </a:solidFill>
                <a:latin typeface="Calibri" charset="-94"/>
              </a:rPr>
            </a:br>
            <a:r>
              <a:rPr lang="tr-TR" altLang="x-none" sz="3200" b="1" dirty="0" smtClean="0">
                <a:solidFill>
                  <a:srgbClr val="262699"/>
                </a:solidFill>
                <a:latin typeface="Calibri" charset="-94"/>
              </a:rPr>
              <a:t>IPA </a:t>
            </a:r>
            <a:r>
              <a:rPr lang="tr-TR" altLang="x-none" sz="3200" b="1" dirty="0">
                <a:solidFill>
                  <a:srgbClr val="262699"/>
                </a:solidFill>
                <a:latin typeface="Calibri" charset="-94"/>
              </a:rPr>
              <a:t>(Katılım Öncesi Yardım Aracı)</a:t>
            </a:r>
            <a:r>
              <a:rPr lang="en-US" altLang="x-none" sz="3200" b="1" dirty="0">
                <a:solidFill>
                  <a:srgbClr val="262699"/>
                </a:solidFill>
                <a:latin typeface="Calibri" charset="-94"/>
              </a:rPr>
              <a:t/>
            </a:r>
            <a:br>
              <a:rPr lang="en-US" altLang="x-none" sz="3200" b="1" dirty="0">
                <a:solidFill>
                  <a:srgbClr val="262699"/>
                </a:solidFill>
                <a:latin typeface="Calibri" charset="-94"/>
              </a:rPr>
            </a:br>
            <a:endParaRPr lang="tr-TR" sz="3200" dirty="0"/>
          </a:p>
        </p:txBody>
      </p:sp>
      <p:sp>
        <p:nvSpPr>
          <p:cNvPr id="3" name="İçerik Yer Tutucusu 2"/>
          <p:cNvSpPr>
            <a:spLocks noGrp="1"/>
          </p:cNvSpPr>
          <p:nvPr>
            <p:ph idx="1"/>
          </p:nvPr>
        </p:nvSpPr>
        <p:spPr/>
        <p:txBody>
          <a:bodyPr>
            <a:normAutofit/>
          </a:bodyPr>
          <a:lstStyle/>
          <a:p>
            <a:pPr algn="just">
              <a:buFont typeface="Wingdings" charset="2"/>
              <a:buChar char="Ø"/>
            </a:pPr>
            <a:r>
              <a:rPr lang="tr-TR" altLang="x-none" sz="2800" dirty="0">
                <a:solidFill>
                  <a:srgbClr val="22228B"/>
                </a:solidFill>
                <a:latin typeface="Calibri" charset="-94"/>
              </a:rPr>
              <a:t>2014-2020 yıllarını kapsayan IPA II dönemi için ülkemize tahsis edilen toplam fon miktarı </a:t>
            </a:r>
            <a:r>
              <a:rPr lang="tr-TR" altLang="x-none" sz="2800" b="1" dirty="0">
                <a:solidFill>
                  <a:srgbClr val="22228B"/>
                </a:solidFill>
                <a:latin typeface="Calibri" charset="-94"/>
              </a:rPr>
              <a:t>4,5 milyar </a:t>
            </a:r>
            <a:r>
              <a:rPr lang="tr-TR" altLang="x-none" sz="2800" b="1" dirty="0" err="1">
                <a:solidFill>
                  <a:srgbClr val="22228B"/>
                </a:solidFill>
                <a:latin typeface="Calibri" charset="-94"/>
              </a:rPr>
              <a:t>avro’</a:t>
            </a:r>
            <a:r>
              <a:rPr lang="tr-TR" altLang="x-none" sz="2800" dirty="0" err="1">
                <a:solidFill>
                  <a:srgbClr val="22228B"/>
                </a:solidFill>
                <a:latin typeface="Calibri" charset="-94"/>
              </a:rPr>
              <a:t>dur</a:t>
            </a:r>
            <a:r>
              <a:rPr lang="tr-TR" altLang="x-none" sz="2800" dirty="0">
                <a:solidFill>
                  <a:srgbClr val="22228B"/>
                </a:solidFill>
                <a:latin typeface="Calibri" charset="-94"/>
              </a:rPr>
              <a:t>.</a:t>
            </a:r>
          </a:p>
          <a:p>
            <a:pPr algn="just">
              <a:buFont typeface="Wingdings" charset="2"/>
              <a:buChar char="Ø"/>
            </a:pPr>
            <a:endParaRPr lang="tr-TR" altLang="x-none" sz="2800" dirty="0">
              <a:solidFill>
                <a:srgbClr val="22228B"/>
              </a:solidFill>
              <a:latin typeface="Calibri" charset="-94"/>
            </a:endParaRPr>
          </a:p>
          <a:p>
            <a:pPr algn="just">
              <a:buFont typeface="Wingdings" charset="2"/>
              <a:buChar char="Ø"/>
            </a:pPr>
            <a:endParaRPr lang="tr-TR" altLang="x-none" sz="2800" dirty="0">
              <a:solidFill>
                <a:srgbClr val="22228B"/>
              </a:solidFill>
              <a:latin typeface="Calibri" charset="-94"/>
            </a:endParaRPr>
          </a:p>
          <a:p>
            <a:pPr algn="just">
              <a:buFont typeface="Wingdings" charset="2"/>
              <a:buChar char="Ø"/>
            </a:pPr>
            <a:r>
              <a:rPr lang="tr-TR" altLang="x-none" sz="2800" dirty="0">
                <a:solidFill>
                  <a:srgbClr val="22228B"/>
                </a:solidFill>
                <a:latin typeface="Calibri" charset="-94"/>
              </a:rPr>
              <a:t>Bu dönem için tahsis edilen toplam fon miktarının </a:t>
            </a:r>
            <a:r>
              <a:rPr lang="tr-TR" altLang="x-none" sz="2800" b="1" dirty="0">
                <a:solidFill>
                  <a:srgbClr val="22228B"/>
                </a:solidFill>
                <a:latin typeface="Calibri" charset="-94"/>
              </a:rPr>
              <a:t>%48’i </a:t>
            </a:r>
            <a:r>
              <a:rPr lang="tr-TR" altLang="x-none" sz="2800" dirty="0">
                <a:solidFill>
                  <a:srgbClr val="22228B"/>
                </a:solidFill>
                <a:latin typeface="Calibri" charset="-94"/>
              </a:rPr>
              <a:t>ülkemize ayrılmış durumdadır.</a:t>
            </a:r>
          </a:p>
          <a:p>
            <a:endParaRPr lang="tr-TR" dirty="0"/>
          </a:p>
        </p:txBody>
      </p:sp>
      <p:pic>
        <p:nvPicPr>
          <p:cNvPr id="5" name="Resim 10" descr="Log in | Sign Up Upload Clipar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2528476"/>
            <a:ext cx="800100" cy="116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afik 15"/>
          <p:cNvGraphicFramePr>
            <a:graphicFrameLocks/>
          </p:cNvGraphicFramePr>
          <p:nvPr>
            <p:extLst>
              <p:ext uri="{D42A27DB-BD31-4B8C-83A1-F6EECF244321}">
                <p14:modId xmlns:p14="http://schemas.microsoft.com/office/powerpoint/2010/main" val="666069886"/>
              </p:ext>
            </p:extLst>
          </p:nvPr>
        </p:nvGraphicFramePr>
        <p:xfrm>
          <a:off x="4982152" y="4821381"/>
          <a:ext cx="3341688" cy="1487343"/>
        </p:xfrm>
        <a:graphic>
          <a:graphicData uri="http://schemas.openxmlformats.org/presentationml/2006/ole">
            <mc:AlternateContent xmlns:mc="http://schemas.openxmlformats.org/markup-compatibility/2006">
              <mc:Choice xmlns:v="urn:schemas-microsoft-com:vml" Requires="v">
                <p:oleObj spid="_x0000_s3119" name="Çizelge" r:id="rId5" imgW="3346994" imgH="1566808" progId="Excel.Chart.8">
                  <p:embed/>
                </p:oleObj>
              </mc:Choice>
              <mc:Fallback>
                <p:oleObj name="Çizelge" r:id="rId5" imgW="3346994" imgH="1566808"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2152" y="4821381"/>
                        <a:ext cx="3341688" cy="14873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1135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3036" y="240804"/>
            <a:ext cx="5822748" cy="782981"/>
          </a:xfrm>
          <a:no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tr-TR" altLang="x-none" sz="3200" b="1" dirty="0" smtClean="0">
                <a:solidFill>
                  <a:srgbClr val="262699"/>
                </a:solidFill>
                <a:latin typeface="Calibri" charset="-94"/>
              </a:rPr>
              <a:t/>
            </a:r>
            <a:br>
              <a:rPr lang="tr-TR" altLang="x-none" sz="3200" b="1" dirty="0" smtClean="0">
                <a:solidFill>
                  <a:srgbClr val="262699"/>
                </a:solidFill>
                <a:latin typeface="Calibri" charset="-94"/>
              </a:rPr>
            </a:br>
            <a:r>
              <a:rPr lang="tr-TR" altLang="x-none" sz="3200" b="1" dirty="0" smtClean="0">
                <a:solidFill>
                  <a:srgbClr val="262699"/>
                </a:solidFill>
                <a:latin typeface="Calibri" charset="-94"/>
              </a:rPr>
              <a:t>IPA </a:t>
            </a:r>
            <a:r>
              <a:rPr lang="tr-TR" altLang="x-none" sz="3200" b="1" dirty="0">
                <a:solidFill>
                  <a:srgbClr val="262699"/>
                </a:solidFill>
                <a:latin typeface="Calibri" charset="-94"/>
              </a:rPr>
              <a:t>I ve IPA II Dönemi Fon Miktarları</a:t>
            </a:r>
            <a:r>
              <a:rPr lang="en-US" altLang="x-none" sz="3200" b="1" dirty="0">
                <a:solidFill>
                  <a:srgbClr val="262699"/>
                </a:solidFill>
                <a:latin typeface="Calibri" charset="-94"/>
              </a:rPr>
              <a:t/>
            </a:r>
            <a:br>
              <a:rPr lang="en-US" altLang="x-none" sz="3200" b="1" dirty="0">
                <a:solidFill>
                  <a:srgbClr val="262699"/>
                </a:solidFill>
                <a:latin typeface="Calibri" charset="-94"/>
              </a:rPr>
            </a:br>
            <a:endParaRPr lang="tr-TR" sz="32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324483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80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80490" y="252604"/>
            <a:ext cx="5225001" cy="672813"/>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tr-TR" sz="3200" b="1" dirty="0" smtClean="0">
                <a:solidFill>
                  <a:srgbClr val="172DBF"/>
                </a:solidFill>
              </a:rPr>
              <a:t>IPA Finansman Öncelikleri </a:t>
            </a:r>
            <a:endParaRPr lang="tr-TR" sz="3200" b="1" dirty="0">
              <a:solidFill>
                <a:srgbClr val="172DBF"/>
              </a:solidFill>
            </a:endParaRPr>
          </a:p>
        </p:txBody>
      </p:sp>
      <p:sp>
        <p:nvSpPr>
          <p:cNvPr id="3" name="İçerik Yer Tutucusu 2"/>
          <p:cNvSpPr>
            <a:spLocks noGrp="1"/>
          </p:cNvSpPr>
          <p:nvPr>
            <p:ph idx="1"/>
          </p:nvPr>
        </p:nvSpPr>
        <p:spPr/>
        <p:txBody>
          <a:bodyPr>
            <a:normAutofit fontScale="77500" lnSpcReduction="20000"/>
          </a:bodyPr>
          <a:lstStyle/>
          <a:p>
            <a:pPr algn="ctr"/>
            <a:r>
              <a:rPr lang="tr-TR" altLang="x-none" sz="3600" b="1" dirty="0">
                <a:solidFill>
                  <a:srgbClr val="22228B"/>
                </a:solidFill>
                <a:latin typeface="Calibri" charset="-94"/>
              </a:rPr>
              <a:t>9 Öncelikli Sektör </a:t>
            </a:r>
          </a:p>
          <a:p>
            <a:pPr algn="ctr"/>
            <a:endParaRPr lang="tr-TR" altLang="x-none" b="1" dirty="0">
              <a:solidFill>
                <a:srgbClr val="22228B"/>
              </a:solidFill>
              <a:latin typeface="Calibri" charset="-94"/>
            </a:endParaRPr>
          </a:p>
          <a:p>
            <a:pPr>
              <a:buFont typeface="Wingdings" charset="2"/>
              <a:buChar char="Ø"/>
            </a:pPr>
            <a:r>
              <a:rPr lang="tr-TR" altLang="x-none" dirty="0">
                <a:solidFill>
                  <a:srgbClr val="22228B"/>
                </a:solidFill>
                <a:latin typeface="Calibri" charset="-94"/>
              </a:rPr>
              <a:t>Demokrasi ve Yönetişim </a:t>
            </a:r>
          </a:p>
          <a:p>
            <a:pPr>
              <a:buFont typeface="Wingdings" charset="2"/>
              <a:buChar char="Ø"/>
            </a:pPr>
            <a:r>
              <a:rPr lang="tr-TR" altLang="x-none" dirty="0">
                <a:solidFill>
                  <a:srgbClr val="22228B"/>
                </a:solidFill>
                <a:latin typeface="Calibri" charset="-94"/>
              </a:rPr>
              <a:t>Adalet, İçişleri ve Temel Haklar, </a:t>
            </a:r>
          </a:p>
          <a:p>
            <a:pPr>
              <a:buFont typeface="Wingdings" charset="2"/>
              <a:buChar char="Ø"/>
            </a:pPr>
            <a:r>
              <a:rPr lang="tr-TR" altLang="x-none" dirty="0">
                <a:solidFill>
                  <a:srgbClr val="22228B"/>
                </a:solidFill>
                <a:latin typeface="Calibri" charset="-94"/>
              </a:rPr>
              <a:t>Ulaştırma,</a:t>
            </a:r>
          </a:p>
          <a:p>
            <a:pPr>
              <a:buFont typeface="Wingdings" charset="2"/>
              <a:buChar char="Ø"/>
            </a:pPr>
            <a:r>
              <a:rPr lang="tr-TR" altLang="x-none" dirty="0">
                <a:solidFill>
                  <a:srgbClr val="22228B"/>
                </a:solidFill>
                <a:latin typeface="Calibri" charset="-94"/>
              </a:rPr>
              <a:t>Çevre ve İklim,</a:t>
            </a:r>
          </a:p>
          <a:p>
            <a:pPr>
              <a:buFont typeface="Wingdings" charset="2"/>
              <a:buChar char="Ø"/>
            </a:pPr>
            <a:r>
              <a:rPr lang="tr-TR" altLang="x-none" dirty="0">
                <a:solidFill>
                  <a:srgbClr val="22228B"/>
                </a:solidFill>
                <a:latin typeface="Calibri" charset="-94"/>
              </a:rPr>
              <a:t>Enerji, </a:t>
            </a:r>
          </a:p>
          <a:p>
            <a:pPr>
              <a:buFont typeface="Wingdings" charset="2"/>
              <a:buChar char="Ø"/>
            </a:pPr>
            <a:r>
              <a:rPr lang="tr-TR" altLang="x-none" dirty="0">
                <a:solidFill>
                  <a:srgbClr val="22228B"/>
                </a:solidFill>
                <a:latin typeface="Calibri" charset="-94"/>
              </a:rPr>
              <a:t>Rekabetçilik ve Yenilik </a:t>
            </a:r>
          </a:p>
          <a:p>
            <a:pPr>
              <a:buFont typeface="Wingdings" charset="2"/>
              <a:buChar char="Ø"/>
            </a:pPr>
            <a:r>
              <a:rPr lang="tr-TR" altLang="x-none" dirty="0">
                <a:solidFill>
                  <a:srgbClr val="22228B"/>
                </a:solidFill>
                <a:latin typeface="Calibri" charset="-94"/>
              </a:rPr>
              <a:t>İstihdam, İnsan Kaynaklarının Gelişimi ve Sosyal Politikalar, </a:t>
            </a:r>
          </a:p>
          <a:p>
            <a:pPr>
              <a:buFont typeface="Wingdings" charset="2"/>
              <a:buChar char="Ø"/>
            </a:pPr>
            <a:r>
              <a:rPr lang="tr-TR" altLang="x-none" dirty="0">
                <a:solidFill>
                  <a:srgbClr val="22228B"/>
                </a:solidFill>
                <a:latin typeface="Calibri" charset="-94"/>
              </a:rPr>
              <a:t>Tarım ve Kırsal Kalkınma, </a:t>
            </a:r>
          </a:p>
          <a:p>
            <a:pPr>
              <a:buFont typeface="Wingdings" charset="2"/>
              <a:buChar char="Ø"/>
            </a:pPr>
            <a:r>
              <a:rPr lang="tr-TR" altLang="x-none" dirty="0">
                <a:solidFill>
                  <a:srgbClr val="22228B"/>
                </a:solidFill>
                <a:latin typeface="Calibri" charset="-94"/>
              </a:rPr>
              <a:t>Bölgesel ve Sınır Ötesi İşbirliği</a:t>
            </a:r>
          </a:p>
          <a:p>
            <a:endParaRPr lang="tr-TR" dirty="0"/>
          </a:p>
        </p:txBody>
      </p:sp>
    </p:spTree>
    <p:extLst>
      <p:ext uri="{BB962C8B-B14F-4D97-AF65-F5344CB8AC3E}">
        <p14:creationId xmlns:p14="http://schemas.microsoft.com/office/powerpoint/2010/main" val="127947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60154" y="274638"/>
            <a:ext cx="5500755" cy="650779"/>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tr-TR" sz="3200" b="1" dirty="0" smtClean="0">
                <a:solidFill>
                  <a:srgbClr val="172DBF"/>
                </a:solidFill>
              </a:rPr>
              <a:t>IPA Finansman Öncelikleri</a:t>
            </a:r>
            <a:endParaRPr lang="tr-TR" sz="3200" b="1" dirty="0">
              <a:solidFill>
                <a:srgbClr val="172DBF"/>
              </a:solidFill>
            </a:endParaRPr>
          </a:p>
        </p:txBody>
      </p:sp>
      <p:sp>
        <p:nvSpPr>
          <p:cNvPr id="4" name="Rectangle 13"/>
          <p:cNvSpPr>
            <a:spLocks noGrp="1" noChangeArrowheads="1"/>
          </p:cNvSpPr>
          <p:nvPr>
            <p:ph idx="1"/>
          </p:nvPr>
        </p:nvSpPr>
        <p:spPr bwMode="auto">
          <a:xfrm>
            <a:off x="249382" y="1600200"/>
            <a:ext cx="8437418" cy="4703618"/>
          </a:xfrm>
          <a:prstGeom prst="rect">
            <a:avLst/>
          </a:prstGeom>
          <a:noFill/>
          <a:ln w="12700">
            <a:noFill/>
            <a:miter lim="800000"/>
            <a:headEnd/>
            <a:tailEnd/>
          </a:ln>
        </p:spPr>
        <p:txBody>
          <a:bodyPr wrap="none" lIns="91438" tIns="45718" rIns="91438" bIns="45718" anchor="ctr"/>
          <a:lstStyle/>
          <a:p>
            <a:pPr eaLnBrk="1" hangingPunct="1">
              <a:defRPr/>
            </a:pPr>
            <a:r>
              <a:rPr lang="tr-TR" i="0">
                <a:solidFill>
                  <a:srgbClr val="000000"/>
                </a:solidFill>
                <a:latin typeface="Times New Roman" pitchFamily="18" charset="0"/>
                <a:ea typeface="+mn-ea"/>
                <a:cs typeface="+mn-cs"/>
              </a:rPr>
              <a:t>		</a:t>
            </a:r>
          </a:p>
        </p:txBody>
      </p:sp>
      <p:graphicFrame>
        <p:nvGraphicFramePr>
          <p:cNvPr id="5" name="Diyagram 4"/>
          <p:cNvGraphicFramePr/>
          <p:nvPr>
            <p:extLst>
              <p:ext uri="{D42A27DB-BD31-4B8C-83A1-F6EECF244321}">
                <p14:modId xmlns:p14="http://schemas.microsoft.com/office/powerpoint/2010/main" val="952062651"/>
              </p:ext>
            </p:extLst>
          </p:nvPr>
        </p:nvGraphicFramePr>
        <p:xfrm>
          <a:off x="249383" y="1399143"/>
          <a:ext cx="8437418" cy="487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66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25783" y="274638"/>
            <a:ext cx="5957454" cy="1143000"/>
          </a:xfrm>
        </p:spPr>
        <p:txBody>
          <a:bodyPr>
            <a:normAutofit/>
          </a:bodyPr>
          <a:lstStyle/>
          <a:p>
            <a:r>
              <a:rPr lang="tr-TR" sz="3200" b="1" dirty="0" smtClean="0">
                <a:solidFill>
                  <a:srgbClr val="172DBF"/>
                </a:solidFill>
              </a:rPr>
              <a:t>Birlik Üyeliğine Hazırlık İçin Reformlar</a:t>
            </a:r>
            <a:endParaRPr lang="tr-TR" sz="3200" b="1" dirty="0">
              <a:solidFill>
                <a:srgbClr val="172DBF"/>
              </a:solidFill>
            </a:endParaRPr>
          </a:p>
        </p:txBody>
      </p:sp>
      <p:sp>
        <p:nvSpPr>
          <p:cNvPr id="3" name="İçerik Yer Tutucusu 2"/>
          <p:cNvSpPr>
            <a:spLocks noGrp="1"/>
          </p:cNvSpPr>
          <p:nvPr>
            <p:ph idx="1"/>
          </p:nvPr>
        </p:nvSpPr>
        <p:spPr/>
        <p:txBody>
          <a:bodyPr>
            <a:normAutofit fontScale="70000" lnSpcReduction="20000"/>
          </a:bodyPr>
          <a:lstStyle/>
          <a:p>
            <a:pPr algn="just">
              <a:spcBef>
                <a:spcPct val="0"/>
              </a:spcBef>
              <a:buFontTx/>
              <a:buNone/>
            </a:pPr>
            <a:r>
              <a:rPr lang="tr-TR" altLang="x-none" dirty="0">
                <a:solidFill>
                  <a:srgbClr val="262699"/>
                </a:solidFill>
                <a:latin typeface="Calibri" charset="-94"/>
              </a:rPr>
              <a:t>Amacı aday ve potansiyel  aday ülkelerin Avrupa Birliği  Uyum Politikasını üstlenmelerini kolaylaştırmak, onları üyelikle birlikte devreye girecek Yapısal Fon uygulamalarına yaklaştırmak ve dolayısıyla bu ülkelerin Avrupa Birliği üyeliğine hazırlanmalarına destek sağlamaktır.</a:t>
            </a:r>
          </a:p>
          <a:p>
            <a:pPr>
              <a:spcBef>
                <a:spcPct val="0"/>
              </a:spcBef>
              <a:buFontTx/>
              <a:buNone/>
            </a:pPr>
            <a:endParaRPr lang="tr-TR" altLang="x-none" dirty="0">
              <a:solidFill>
                <a:srgbClr val="262699"/>
              </a:solidFill>
              <a:latin typeface="Calibri" charset="-94"/>
            </a:endParaRPr>
          </a:p>
          <a:p>
            <a:pPr>
              <a:spcBef>
                <a:spcPct val="0"/>
              </a:spcBef>
              <a:buFontTx/>
              <a:buNone/>
            </a:pPr>
            <a:r>
              <a:rPr lang="tr-TR" altLang="x-none" dirty="0">
                <a:solidFill>
                  <a:srgbClr val="262699"/>
                </a:solidFill>
                <a:latin typeface="Calibri" charset="-94"/>
              </a:rPr>
              <a:t>	Kamu kurum ve kuruluşları tarafından hazırlanan</a:t>
            </a:r>
          </a:p>
          <a:p>
            <a:pPr>
              <a:spcBef>
                <a:spcPct val="0"/>
              </a:spcBef>
              <a:buFontTx/>
              <a:buNone/>
            </a:pPr>
            <a:endParaRPr lang="tr-TR" altLang="x-none" dirty="0">
              <a:solidFill>
                <a:srgbClr val="262699"/>
              </a:solidFill>
              <a:latin typeface="Calibri" charset="-94"/>
            </a:endParaRPr>
          </a:p>
          <a:p>
            <a:pPr>
              <a:spcBef>
                <a:spcPct val="0"/>
              </a:spcBef>
              <a:buFont typeface="Wingdings" charset="2"/>
              <a:buChar char="Ø"/>
            </a:pPr>
            <a:r>
              <a:rPr lang="tr-TR" altLang="x-none" dirty="0">
                <a:solidFill>
                  <a:srgbClr val="262699"/>
                </a:solidFill>
                <a:latin typeface="Calibri" charset="-94"/>
              </a:rPr>
              <a:t>Siyasi kriterler,</a:t>
            </a:r>
          </a:p>
          <a:p>
            <a:pPr>
              <a:spcBef>
                <a:spcPct val="0"/>
              </a:spcBef>
              <a:buFont typeface="Wingdings" charset="2"/>
              <a:buChar char="Ø"/>
            </a:pPr>
            <a:endParaRPr lang="tr-TR" altLang="x-none" dirty="0">
              <a:solidFill>
                <a:srgbClr val="262699"/>
              </a:solidFill>
              <a:latin typeface="Calibri" charset="-94"/>
            </a:endParaRPr>
          </a:p>
          <a:p>
            <a:pPr>
              <a:spcBef>
                <a:spcPct val="0"/>
              </a:spcBef>
              <a:buFont typeface="Wingdings" charset="2"/>
              <a:buChar char="Ø"/>
            </a:pPr>
            <a:r>
              <a:rPr lang="tr-TR" altLang="x-none" dirty="0">
                <a:solidFill>
                  <a:srgbClr val="262699"/>
                </a:solidFill>
                <a:latin typeface="Calibri" charset="-94"/>
              </a:rPr>
              <a:t>Sivil toplum diyaloğu,</a:t>
            </a:r>
          </a:p>
          <a:p>
            <a:pPr>
              <a:spcBef>
                <a:spcPct val="0"/>
              </a:spcBef>
              <a:buFont typeface="Wingdings" charset="2"/>
              <a:buChar char="Ø"/>
            </a:pPr>
            <a:endParaRPr lang="tr-TR" altLang="x-none" dirty="0">
              <a:solidFill>
                <a:srgbClr val="262699"/>
              </a:solidFill>
              <a:latin typeface="Calibri" charset="-94"/>
            </a:endParaRPr>
          </a:p>
          <a:p>
            <a:pPr>
              <a:spcBef>
                <a:spcPct val="0"/>
              </a:spcBef>
              <a:buFont typeface="Wingdings" charset="2"/>
              <a:buChar char="Ø"/>
            </a:pPr>
            <a:r>
              <a:rPr lang="tr-TR" altLang="x-none" dirty="0">
                <a:solidFill>
                  <a:srgbClr val="262699"/>
                </a:solidFill>
                <a:latin typeface="Calibri" charset="-94"/>
              </a:rPr>
              <a:t>AB Müktesebatına uyum,</a:t>
            </a:r>
          </a:p>
          <a:p>
            <a:pPr algn="just">
              <a:spcBef>
                <a:spcPct val="0"/>
              </a:spcBef>
              <a:buFontTx/>
              <a:buNone/>
            </a:pPr>
            <a:endParaRPr lang="tr-TR" altLang="x-none" dirty="0">
              <a:solidFill>
                <a:srgbClr val="262699"/>
              </a:solidFill>
              <a:latin typeface="Calibri" charset="-94"/>
            </a:endParaRPr>
          </a:p>
          <a:p>
            <a:pPr algn="just">
              <a:spcBef>
                <a:spcPct val="0"/>
              </a:spcBef>
              <a:buFontTx/>
              <a:buNone/>
            </a:pPr>
            <a:r>
              <a:rPr lang="tr-TR" altLang="x-none" dirty="0">
                <a:solidFill>
                  <a:srgbClr val="262699"/>
                </a:solidFill>
                <a:latin typeface="Calibri" charset="-94"/>
              </a:rPr>
              <a:t>	alt başlıkları altındaki “kurumsal kapasiteyi geliştirme” projelerini destekler.</a:t>
            </a:r>
          </a:p>
          <a:p>
            <a:endParaRPr lang="tr-TR" dirty="0"/>
          </a:p>
        </p:txBody>
      </p:sp>
      <p:sp>
        <p:nvSpPr>
          <p:cNvPr id="4" name="Sol Ok 3">
            <a:hlinkClick r:id="rId2" action="ppaction://hlinksldjump"/>
          </p:cNvPr>
          <p:cNvSpPr/>
          <p:nvPr/>
        </p:nvSpPr>
        <p:spPr>
          <a:xfrm>
            <a:off x="4488873" y="4268643"/>
            <a:ext cx="1246908" cy="503238"/>
          </a:xfrm>
          <a:prstGeom prst="leftArrow">
            <a:avLst>
              <a:gd name="adj1" fmla="val 50000"/>
              <a:gd name="adj2" fmla="val 37021"/>
            </a:avLst>
          </a:prstGeom>
          <a:solidFill>
            <a:srgbClr val="172DB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295" tIns="41148" rIns="82295" bIns="41148" anchor="ctr"/>
          <a:lstStyle/>
          <a:p>
            <a:pPr algn="ctr" eaLnBrk="1" hangingPunct="1">
              <a:defRPr/>
            </a:pPr>
            <a:endParaRPr lang="tr-TR" i="0">
              <a:solidFill>
                <a:srgbClr val="172DBF"/>
              </a:solidFill>
            </a:endParaRPr>
          </a:p>
        </p:txBody>
      </p:sp>
    </p:spTree>
    <p:extLst>
      <p:ext uri="{BB962C8B-B14F-4D97-AF65-F5344CB8AC3E}">
        <p14:creationId xmlns:p14="http://schemas.microsoft.com/office/powerpoint/2010/main" val="657110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2560</Words>
  <Application>Microsoft Office PowerPoint</Application>
  <PresentationFormat>On-screen Show (4:3)</PresentationFormat>
  <Paragraphs>469</Paragraphs>
  <Slides>40</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Georgia</vt:lpstr>
      <vt:lpstr>Tahoma</vt:lpstr>
      <vt:lpstr>Times New Roman</vt:lpstr>
      <vt:lpstr>Wingdings</vt:lpstr>
      <vt:lpstr>Office Theme</vt:lpstr>
      <vt:lpstr>Default Design</vt:lpstr>
      <vt:lpstr>Çizelge</vt:lpstr>
      <vt:lpstr>PowerPoint Presentation</vt:lpstr>
      <vt:lpstr>Sunum İçeriği</vt:lpstr>
      <vt:lpstr>     Avrupa Birliği’nden Sağlanan Yardımların Tarihçesi  </vt:lpstr>
      <vt:lpstr> IPA (Katılım Öncesi Yardım Aracı) </vt:lpstr>
      <vt:lpstr> IPA (Katılım Öncesi Yardım Aracı) </vt:lpstr>
      <vt:lpstr> IPA I ve IPA II Dönemi Fon Miktarları </vt:lpstr>
      <vt:lpstr>IPA Finansman Öncelikleri </vt:lpstr>
      <vt:lpstr>IPA Finansman Öncelikleri</vt:lpstr>
      <vt:lpstr>Birlik Üyeliğine Hazırlık İçin Reformlar</vt:lpstr>
      <vt:lpstr>Proje Örnekleri </vt:lpstr>
      <vt:lpstr>Proje Örnekleri</vt:lpstr>
      <vt:lpstr>Proje Örnekleri</vt:lpstr>
      <vt:lpstr> IPA Finansman Öncelikleri </vt:lpstr>
      <vt:lpstr>Rekabet Edebilirlik ve Yenilikçilik Programı (2014-2020)</vt:lpstr>
      <vt:lpstr>Proje Örnekleri</vt:lpstr>
      <vt:lpstr>Proje Örnekleri</vt:lpstr>
      <vt:lpstr> IPA Finansman Öncelikleri </vt:lpstr>
      <vt:lpstr>Enerji Programı (2014-2020)</vt:lpstr>
      <vt:lpstr> IPA Finansman Öncelikleri </vt:lpstr>
      <vt:lpstr>Ulaştırma Programı (2014-2020)</vt:lpstr>
      <vt:lpstr>Proje Örnekleri</vt:lpstr>
      <vt:lpstr>Proje Örnekleri</vt:lpstr>
      <vt:lpstr> IPA Finansman Öncelikleri </vt:lpstr>
      <vt:lpstr>Çevre ve İklim Değişikliği Programı  (2014-2020)</vt:lpstr>
      <vt:lpstr>Proje Örnekleri</vt:lpstr>
      <vt:lpstr>Proje Örnekleri</vt:lpstr>
      <vt:lpstr>Proje Örnekleri</vt:lpstr>
      <vt:lpstr> IPA Finansman Öncelikleri </vt:lpstr>
      <vt:lpstr> İstihdam, Eğitim ve  Sosyal Politikalar Programı (2014-2020) </vt:lpstr>
      <vt:lpstr> İstihdam, Eğitim ve  Sosyal Politikalar Programı (2014-2020) </vt:lpstr>
      <vt:lpstr>Proje Örnekleri</vt:lpstr>
      <vt:lpstr>PowerPoint Presentation</vt:lpstr>
      <vt:lpstr> IPA Finansman Öncelikleri </vt:lpstr>
      <vt:lpstr> Kırsal Kalkınma Programı (IPARD-II) (2014-2020) </vt:lpstr>
      <vt:lpstr>Proje Örnekleri</vt:lpstr>
      <vt:lpstr>Proje Örnekleri</vt:lpstr>
      <vt:lpstr> IPA Finansman Öncelikleri </vt:lpstr>
      <vt:lpstr>SINIR ÖTESİ İŞBİRLİĞİ PROGRAMLARI</vt:lpstr>
      <vt:lpstr>  SINIR ÖTESİ İŞBİRLİĞİ PROGRAMLARI </vt:lpstr>
      <vt:lpstr>PowerPoint Presentation</vt:lpstr>
    </vt:vector>
  </TitlesOfParts>
  <Company>reset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Tree</dc:creator>
  <cp:lastModifiedBy>Derya Barlak</cp:lastModifiedBy>
  <cp:revision>70</cp:revision>
  <dcterms:created xsi:type="dcterms:W3CDTF">2016-04-19T04:21:41Z</dcterms:created>
  <dcterms:modified xsi:type="dcterms:W3CDTF">2017-10-24T11:28:25Z</dcterms:modified>
</cp:coreProperties>
</file>