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68" r:id="rId2"/>
    <p:sldMasterId id="2147483804" r:id="rId3"/>
    <p:sldMasterId id="2147483852" r:id="rId4"/>
  </p:sldMasterIdLst>
  <p:notesMasterIdLst>
    <p:notesMasterId r:id="rId79"/>
  </p:notesMasterIdLst>
  <p:handoutMasterIdLst>
    <p:handoutMasterId r:id="rId80"/>
  </p:handoutMasterIdLst>
  <p:sldIdLst>
    <p:sldId id="805" r:id="rId5"/>
    <p:sldId id="694" r:id="rId6"/>
    <p:sldId id="807" r:id="rId7"/>
    <p:sldId id="731" r:id="rId8"/>
    <p:sldId id="732" r:id="rId9"/>
    <p:sldId id="696" r:id="rId10"/>
    <p:sldId id="808" r:id="rId11"/>
    <p:sldId id="698" r:id="rId12"/>
    <p:sldId id="809" r:id="rId13"/>
    <p:sldId id="815" r:id="rId14"/>
    <p:sldId id="700" r:id="rId15"/>
    <p:sldId id="701" r:id="rId16"/>
    <p:sldId id="733" r:id="rId17"/>
    <p:sldId id="816" r:id="rId18"/>
    <p:sldId id="734" r:id="rId19"/>
    <p:sldId id="811" r:id="rId20"/>
    <p:sldId id="735" r:id="rId21"/>
    <p:sldId id="817" r:id="rId22"/>
    <p:sldId id="736" r:id="rId23"/>
    <p:sldId id="821" r:id="rId24"/>
    <p:sldId id="745" r:id="rId25"/>
    <p:sldId id="742" r:id="rId26"/>
    <p:sldId id="743" r:id="rId27"/>
    <p:sldId id="702" r:id="rId28"/>
    <p:sldId id="708" r:id="rId29"/>
    <p:sldId id="703" r:id="rId30"/>
    <p:sldId id="704" r:id="rId31"/>
    <p:sldId id="705" r:id="rId32"/>
    <p:sldId id="706" r:id="rId33"/>
    <p:sldId id="737" r:id="rId34"/>
    <p:sldId id="739" r:id="rId35"/>
    <p:sldId id="613" r:id="rId36"/>
    <p:sldId id="707" r:id="rId37"/>
    <p:sldId id="714" r:id="rId38"/>
    <p:sldId id="750" r:id="rId39"/>
    <p:sldId id="814" r:id="rId40"/>
    <p:sldId id="741" r:id="rId41"/>
    <p:sldId id="712" r:id="rId42"/>
    <p:sldId id="730" r:id="rId43"/>
    <p:sldId id="820" r:id="rId44"/>
    <p:sldId id="804" r:id="rId45"/>
    <p:sldId id="790" r:id="rId46"/>
    <p:sldId id="791" r:id="rId47"/>
    <p:sldId id="794" r:id="rId48"/>
    <p:sldId id="819" r:id="rId49"/>
    <p:sldId id="795" r:id="rId50"/>
    <p:sldId id="793" r:id="rId51"/>
    <p:sldId id="818" r:id="rId52"/>
    <p:sldId id="798" r:id="rId53"/>
    <p:sldId id="813" r:id="rId54"/>
    <p:sldId id="789" r:id="rId55"/>
    <p:sldId id="773" r:id="rId56"/>
    <p:sldId id="774" r:id="rId57"/>
    <p:sldId id="664" r:id="rId58"/>
    <p:sldId id="776" r:id="rId59"/>
    <p:sldId id="777" r:id="rId60"/>
    <p:sldId id="778" r:id="rId61"/>
    <p:sldId id="779" r:id="rId62"/>
    <p:sldId id="780" r:id="rId63"/>
    <p:sldId id="781" r:id="rId64"/>
    <p:sldId id="726" r:id="rId65"/>
    <p:sldId id="719" r:id="rId66"/>
    <p:sldId id="720" r:id="rId67"/>
    <p:sldId id="721" r:id="rId68"/>
    <p:sldId id="723" r:id="rId69"/>
    <p:sldId id="724" r:id="rId70"/>
    <p:sldId id="725" r:id="rId71"/>
    <p:sldId id="722" r:id="rId72"/>
    <p:sldId id="749" r:id="rId73"/>
    <p:sldId id="747" r:id="rId74"/>
    <p:sldId id="717" r:id="rId75"/>
    <p:sldId id="754" r:id="rId76"/>
    <p:sldId id="574" r:id="rId77"/>
    <p:sldId id="806" r:id="rId78"/>
  </p:sldIdLst>
  <p:sldSz cx="9144000" cy="6858000" type="screen4x3"/>
  <p:notesSz cx="6797675" cy="9926638"/>
  <p:custDataLst>
    <p:tags r:id="rId8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nıtım" id="{E02D90A1-3691-49D7-8E22-25DFD81D74C8}">
          <p14:sldIdLst>
            <p14:sldId id="805"/>
            <p14:sldId id="694"/>
            <p14:sldId id="807"/>
            <p14:sldId id="731"/>
            <p14:sldId id="732"/>
            <p14:sldId id="696"/>
            <p14:sldId id="808"/>
            <p14:sldId id="698"/>
            <p14:sldId id="809"/>
            <p14:sldId id="815"/>
            <p14:sldId id="700"/>
          </p14:sldIdLst>
        </p14:section>
        <p14:section name="Ana Eylem 1 KA1" id="{39CAE405-3271-4896-A226-553914AD8E27}">
          <p14:sldIdLst>
            <p14:sldId id="701"/>
            <p14:sldId id="733"/>
            <p14:sldId id="816"/>
            <p14:sldId id="734"/>
            <p14:sldId id="811"/>
            <p14:sldId id="735"/>
            <p14:sldId id="817"/>
            <p14:sldId id="736"/>
            <p14:sldId id="821"/>
            <p14:sldId id="745"/>
            <p14:sldId id="742"/>
            <p14:sldId id="743"/>
            <p14:sldId id="702"/>
            <p14:sldId id="708"/>
          </p14:sldIdLst>
        </p14:section>
        <p14:section name="Ana Eylem 2 KA2" id="{BDA84BDB-332E-47FC-9B75-C926A8B12A8B}">
          <p14:sldIdLst>
            <p14:sldId id="703"/>
            <p14:sldId id="704"/>
            <p14:sldId id="705"/>
            <p14:sldId id="706"/>
            <p14:sldId id="737"/>
            <p14:sldId id="739"/>
            <p14:sldId id="613"/>
            <p14:sldId id="707"/>
            <p14:sldId id="714"/>
            <p14:sldId id="750"/>
            <p14:sldId id="814"/>
            <p14:sldId id="741"/>
          </p14:sldIdLst>
        </p14:section>
        <p14:section name="Ana Eylem 3  KA3" id="{FEF901E8-AF18-480E-9C25-3EDC2FF1DCC9}">
          <p14:sldIdLst>
            <p14:sldId id="712"/>
            <p14:sldId id="730"/>
            <p14:sldId id="820"/>
            <p14:sldId id="804"/>
            <p14:sldId id="790"/>
            <p14:sldId id="791"/>
            <p14:sldId id="794"/>
            <p14:sldId id="819"/>
            <p14:sldId id="795"/>
            <p14:sldId id="793"/>
            <p14:sldId id="818"/>
            <p14:sldId id="798"/>
          </p14:sldIdLst>
        </p14:section>
        <p14:section name="Merkezi Projeler" id="{3A8065AA-404F-410B-B865-8AA099E6CE78}">
          <p14:sldIdLst>
            <p14:sldId id="813"/>
            <p14:sldId id="789"/>
            <p14:sldId id="773"/>
            <p14:sldId id="774"/>
            <p14:sldId id="664"/>
            <p14:sldId id="776"/>
            <p14:sldId id="777"/>
            <p14:sldId id="778"/>
            <p14:sldId id="779"/>
            <p14:sldId id="780"/>
            <p14:sldId id="781"/>
            <p14:sldId id="726"/>
            <p14:sldId id="719"/>
            <p14:sldId id="720"/>
            <p14:sldId id="721"/>
            <p14:sldId id="723"/>
            <p14:sldId id="724"/>
            <p14:sldId id="725"/>
            <p14:sldId id="722"/>
            <p14:sldId id="749"/>
            <p14:sldId id="747"/>
            <p14:sldId id="717"/>
            <p14:sldId id="754"/>
            <p14:sldId id="574"/>
          </p14:sldIdLst>
        </p14:section>
        <p14:section name="Teşekkür" id="{351FD04C-C46E-4046-AEED-4F3017E09CCC}">
          <p14:sldIdLst>
            <p14:sldId id="806"/>
          </p14:sldIdLst>
        </p14:section>
      </p14:sectionLst>
    </p:ext>
    <p:ext uri="{EFAFB233-063F-42B5-8137-9DF3F51BA10A}">
      <p15:sldGuideLst xmlns:p15="http://schemas.microsoft.com/office/powerpoint/2012/main">
        <p15:guide id="1" orient="horz" pos="2736">
          <p15:clr>
            <a:srgbClr val="A4A3A4"/>
          </p15:clr>
        </p15:guide>
        <p15:guide id="2" pos="2832">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262673"/>
    <a:srgbClr val="72BFC5"/>
    <a:srgbClr val="A3A3E0"/>
    <a:srgbClr val="796FF5"/>
    <a:srgbClr val="6F4DB3"/>
    <a:srgbClr val="BE4EAE"/>
    <a:srgbClr val="39B1AB"/>
    <a:srgbClr val="886CC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Açık Stil 1 - Vurgu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6" autoAdjust="0"/>
    <p:restoredTop sz="94676" autoAdjust="0"/>
  </p:normalViewPr>
  <p:slideViewPr>
    <p:cSldViewPr snapToObjects="1">
      <p:cViewPr varScale="1">
        <p:scale>
          <a:sx n="87" d="100"/>
          <a:sy n="87" d="100"/>
        </p:scale>
        <p:origin x="1404" y="90"/>
      </p:cViewPr>
      <p:guideLst>
        <p:guide orient="horz" pos="2736"/>
        <p:guide pos="2832"/>
      </p:guideLst>
    </p:cSldViewPr>
  </p:slideViewPr>
  <p:outlineViewPr>
    <p:cViewPr>
      <p:scale>
        <a:sx n="33" d="100"/>
        <a:sy n="33" d="100"/>
      </p:scale>
      <p:origin x="0" y="5472"/>
    </p:cViewPr>
  </p:outlineViewPr>
  <p:notesTextViewPr>
    <p:cViewPr>
      <p:scale>
        <a:sx n="100" d="100"/>
        <a:sy n="100" d="100"/>
      </p:scale>
      <p:origin x="0" y="0"/>
    </p:cViewPr>
  </p:notesTextViewPr>
  <p:sorterViewPr>
    <p:cViewPr>
      <p:scale>
        <a:sx n="175" d="100"/>
        <a:sy n="175" d="100"/>
      </p:scale>
      <p:origin x="0" y="-7662"/>
    </p:cViewPr>
  </p:sorterViewPr>
  <p:notesViewPr>
    <p:cSldViewPr snapToObjects="1">
      <p:cViewPr varScale="1">
        <p:scale>
          <a:sx n="154" d="100"/>
          <a:sy n="154" d="100"/>
        </p:scale>
        <p:origin x="-5656" y="-104"/>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tags" Target="tags/tag1.xml"/></Relationships>
</file>

<file path=ppt/diagrams/_rels/data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_rels/data6.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C475F-64E9-42FC-9EAD-0946BE900A3A}" type="doc">
      <dgm:prSet loTypeId="urn:microsoft.com/office/officeart/2008/layout/CircleAccentTimeline" loCatId="process" qsTypeId="urn:microsoft.com/office/officeart/2005/8/quickstyle/3d2" qsCatId="3D" csTypeId="urn:microsoft.com/office/officeart/2005/8/colors/accent6_2" csCatId="accent6" phldr="1"/>
      <dgm:spPr/>
      <dgm:t>
        <a:bodyPr/>
        <a:lstStyle/>
        <a:p>
          <a:endParaRPr lang="tr-TR"/>
        </a:p>
      </dgm:t>
    </dgm:pt>
    <dgm:pt modelId="{4477E720-BBB2-4812-8770-74F3A4728AE0}">
      <dgm:prSet phldrT="[Text]"/>
      <dgm:spPr>
        <a:xfrm rot="17700000">
          <a:off x="606270" y="3208672"/>
          <a:ext cx="1407982" cy="678876"/>
        </a:xfrm>
        <a:prstGeom prst="rect">
          <a:avLst/>
        </a:prstGeom>
        <a:noFill/>
        <a:ln>
          <a:noFill/>
        </a:ln>
        <a:effectLst/>
      </dgm:spPr>
      <dgm:t>
        <a:bodyPr/>
        <a:lstStyle/>
        <a:p>
          <a:r>
            <a:rPr lang="tr-TR" dirty="0" smtClean="0">
              <a:solidFill>
                <a:srgbClr val="000000">
                  <a:hueOff val="0"/>
                  <a:satOff val="0"/>
                  <a:lumOff val="0"/>
                  <a:alphaOff val="0"/>
                </a:srgbClr>
              </a:solidFill>
              <a:latin typeface="Arial"/>
              <a:ea typeface="+mn-ea"/>
              <a:cs typeface="+mn-cs"/>
            </a:rPr>
            <a:t> </a:t>
          </a:r>
          <a:endParaRPr lang="tr-TR" dirty="0">
            <a:solidFill>
              <a:srgbClr val="000000">
                <a:hueOff val="0"/>
                <a:satOff val="0"/>
                <a:lumOff val="0"/>
                <a:alphaOff val="0"/>
              </a:srgbClr>
            </a:solidFill>
            <a:latin typeface="Arial"/>
            <a:ea typeface="+mn-ea"/>
            <a:cs typeface="+mn-cs"/>
          </a:endParaRPr>
        </a:p>
      </dgm:t>
    </dgm:pt>
    <dgm:pt modelId="{7107137C-55DF-4E21-AF41-CF1869A69717}" type="parTrans" cxnId="{F781F5DB-315B-4783-A0AA-67A66218B435}">
      <dgm:prSet/>
      <dgm:spPr/>
      <dgm:t>
        <a:bodyPr/>
        <a:lstStyle/>
        <a:p>
          <a:endParaRPr lang="tr-TR"/>
        </a:p>
      </dgm:t>
    </dgm:pt>
    <dgm:pt modelId="{F49030DB-E41A-40AC-86FC-43700F70F5F1}" type="sibTrans" cxnId="{F781F5DB-315B-4783-A0AA-67A66218B435}">
      <dgm:prSet/>
      <dgm:spPr/>
      <dgm:t>
        <a:bodyPr/>
        <a:lstStyle/>
        <a:p>
          <a:endParaRPr lang="tr-TR"/>
        </a:p>
      </dgm:t>
    </dgm:pt>
    <dgm:pt modelId="{6813C6BA-C270-4438-9981-BDBDC35F0BCC}">
      <dgm:prSet phldrT="[Text]"/>
      <dgm:spPr>
        <a:xfrm rot="17700000">
          <a:off x="4978658" y="3208672"/>
          <a:ext cx="1407982" cy="678876"/>
        </a:xfrm>
        <a:prstGeom prst="rect">
          <a:avLst/>
        </a:prstGeom>
        <a:noFill/>
        <a:ln>
          <a:noFill/>
        </a:ln>
        <a:effectLst/>
      </dgm:spPr>
      <dgm:t>
        <a:bodyPr/>
        <a:lstStyle/>
        <a:p>
          <a:r>
            <a:rPr lang="tr-TR" dirty="0" smtClean="0">
              <a:solidFill>
                <a:srgbClr val="000000">
                  <a:hueOff val="0"/>
                  <a:satOff val="0"/>
                  <a:lumOff val="0"/>
                  <a:alphaOff val="0"/>
                </a:srgbClr>
              </a:solidFill>
              <a:latin typeface="Arial"/>
              <a:ea typeface="+mn-ea"/>
              <a:cs typeface="+mn-cs"/>
            </a:rPr>
            <a:t> </a:t>
          </a:r>
          <a:endParaRPr lang="tr-TR" dirty="0">
            <a:solidFill>
              <a:srgbClr val="000000">
                <a:hueOff val="0"/>
                <a:satOff val="0"/>
                <a:lumOff val="0"/>
                <a:alphaOff val="0"/>
              </a:srgbClr>
            </a:solidFill>
            <a:latin typeface="Arial"/>
            <a:ea typeface="+mn-ea"/>
            <a:cs typeface="+mn-cs"/>
          </a:endParaRPr>
        </a:p>
      </dgm:t>
    </dgm:pt>
    <dgm:pt modelId="{3BC104CE-0BD2-45BF-9047-A78329A3D01C}" type="parTrans" cxnId="{41317D49-B941-4702-A4A0-06A03C223877}">
      <dgm:prSet/>
      <dgm:spPr/>
      <dgm:t>
        <a:bodyPr/>
        <a:lstStyle/>
        <a:p>
          <a:endParaRPr lang="tr-TR"/>
        </a:p>
      </dgm:t>
    </dgm:pt>
    <dgm:pt modelId="{DF9C4425-BF2F-47DF-857E-52F7EF2C693F}" type="sibTrans" cxnId="{41317D49-B941-4702-A4A0-06A03C223877}">
      <dgm:prSet/>
      <dgm:spPr/>
      <dgm:t>
        <a:bodyPr/>
        <a:lstStyle/>
        <a:p>
          <a:endParaRPr lang="tr-TR"/>
        </a:p>
      </dgm:t>
    </dgm:pt>
    <dgm:pt modelId="{C6CFAE42-DC3D-4192-B834-B7EC280F37D7}">
      <dgm:prSet phldrT="[Text]"/>
      <dgm:spPr>
        <a:xfrm rot="17700000">
          <a:off x="4836977" y="880526"/>
          <a:ext cx="1627636" cy="784395"/>
        </a:xfrm>
        <a:prstGeom prst="rect">
          <a:avLst/>
        </a:prstGeom>
        <a:noFill/>
        <a:ln>
          <a:noFill/>
        </a:ln>
        <a:effectLst/>
      </dgm:spPr>
      <dgm:t>
        <a:bodyPr/>
        <a:lstStyle/>
        <a:p>
          <a:r>
            <a:rPr lang="tr-TR" dirty="0" smtClean="0">
              <a:solidFill>
                <a:srgbClr val="000000">
                  <a:hueOff val="0"/>
                  <a:satOff val="0"/>
                  <a:lumOff val="0"/>
                  <a:alphaOff val="0"/>
                </a:srgbClr>
              </a:solidFill>
              <a:latin typeface="Arial"/>
              <a:ea typeface="+mn-ea"/>
              <a:cs typeface="+mn-cs"/>
            </a:rPr>
            <a:t>HAYATBOYU ÖĞRENME </a:t>
          </a:r>
        </a:p>
        <a:p>
          <a:r>
            <a:rPr lang="tr-TR" dirty="0" smtClean="0">
              <a:solidFill>
                <a:srgbClr val="000000">
                  <a:hueOff val="0"/>
                  <a:satOff val="0"/>
                  <a:lumOff val="0"/>
                  <a:alphaOff val="0"/>
                </a:srgbClr>
              </a:solidFill>
              <a:latin typeface="Arial"/>
              <a:ea typeface="+mn-ea"/>
              <a:cs typeface="+mn-cs"/>
            </a:rPr>
            <a:t>GENÇLİK</a:t>
          </a:r>
          <a:endParaRPr lang="tr-TR" dirty="0">
            <a:solidFill>
              <a:srgbClr val="000000">
                <a:hueOff val="0"/>
                <a:satOff val="0"/>
                <a:lumOff val="0"/>
                <a:alphaOff val="0"/>
              </a:srgbClr>
            </a:solidFill>
            <a:latin typeface="Arial"/>
            <a:ea typeface="+mn-ea"/>
            <a:cs typeface="+mn-cs"/>
          </a:endParaRPr>
        </a:p>
      </dgm:t>
    </dgm:pt>
    <dgm:pt modelId="{DDE1345E-61E1-4439-BF32-46899A2B2D06}" type="parTrans" cxnId="{F330164B-E2BE-41BF-9297-5FE29E71F516}">
      <dgm:prSet/>
      <dgm:spPr/>
      <dgm:t>
        <a:bodyPr/>
        <a:lstStyle/>
        <a:p>
          <a:endParaRPr lang="tr-TR"/>
        </a:p>
      </dgm:t>
    </dgm:pt>
    <dgm:pt modelId="{43005F04-5F50-43D6-9C0B-D9336ADFBB34}" type="sibTrans" cxnId="{F330164B-E2BE-41BF-9297-5FE29E71F516}">
      <dgm:prSet/>
      <dgm:spPr/>
      <dgm:t>
        <a:bodyPr/>
        <a:lstStyle/>
        <a:p>
          <a:endParaRPr lang="tr-TR"/>
        </a:p>
      </dgm:t>
    </dgm:pt>
    <dgm:pt modelId="{9BCA81D7-EE42-4591-A273-526FAB969A2D}">
      <dgm:prSet phldrT="[Text]" custT="1"/>
      <dgm:spPr>
        <a:xfrm rot="17700000">
          <a:off x="7069840" y="780445"/>
          <a:ext cx="1534300" cy="984555"/>
        </a:xfrm>
        <a:prstGeom prst="rect">
          <a:avLst/>
        </a:prstGeom>
        <a:noFill/>
        <a:ln>
          <a:noFill/>
        </a:ln>
        <a:effectLst/>
      </dgm:spPr>
      <dgm:t>
        <a:bodyPr/>
        <a:lstStyle/>
        <a:p>
          <a:r>
            <a:rPr lang="tr-TR" sz="1200" b="1" dirty="0" smtClean="0">
              <a:solidFill>
                <a:srgbClr val="FF0000"/>
              </a:solidFill>
              <a:latin typeface="Arial"/>
              <a:ea typeface="+mn-ea"/>
              <a:cs typeface="+mn-cs"/>
            </a:rPr>
            <a:t>ERASMUS+</a:t>
          </a:r>
          <a:endParaRPr lang="tr-TR" sz="1200" b="1" dirty="0">
            <a:solidFill>
              <a:srgbClr val="FF0000"/>
            </a:solidFill>
            <a:latin typeface="Arial"/>
            <a:ea typeface="+mn-ea"/>
            <a:cs typeface="+mn-cs"/>
          </a:endParaRPr>
        </a:p>
      </dgm:t>
    </dgm:pt>
    <dgm:pt modelId="{45693765-22B3-4AE0-8CB1-24E8108E6AF1}" type="parTrans" cxnId="{1B06F3B9-4271-4728-9848-99C44A9BEC0F}">
      <dgm:prSet/>
      <dgm:spPr/>
      <dgm:t>
        <a:bodyPr/>
        <a:lstStyle/>
        <a:p>
          <a:endParaRPr lang="tr-TR"/>
        </a:p>
      </dgm:t>
    </dgm:pt>
    <dgm:pt modelId="{FCE2B825-BF87-45D2-A15C-002716303B3A}" type="sibTrans" cxnId="{1B06F3B9-4271-4728-9848-99C44A9BEC0F}">
      <dgm:prSet/>
      <dgm:spPr/>
      <dgm:t>
        <a:bodyPr/>
        <a:lstStyle/>
        <a:p>
          <a:endParaRPr lang="tr-TR"/>
        </a:p>
      </dgm:t>
    </dgm:pt>
    <dgm:pt modelId="{C4CE61FC-C1A6-4F0C-985B-5AE78AFBDF6D}">
      <dgm:prSet phldrT="[Text]" custT="1"/>
      <dgm:spPr>
        <a:xfrm rot="17700000">
          <a:off x="464589" y="880526"/>
          <a:ext cx="1627636" cy="784395"/>
        </a:xfrm>
        <a:prstGeom prst="rect">
          <a:avLst/>
        </a:prstGeom>
        <a:noFill/>
        <a:ln>
          <a:noFill/>
        </a:ln>
        <a:effectLst/>
      </dgm:spPr>
      <dgm:t>
        <a:bodyPr/>
        <a:lstStyle/>
        <a:p>
          <a:r>
            <a:rPr lang="tr-TR" sz="1100" dirty="0" smtClean="0">
              <a:solidFill>
                <a:srgbClr val="000000">
                  <a:hueOff val="0"/>
                  <a:satOff val="0"/>
                  <a:lumOff val="0"/>
                  <a:alphaOff val="0"/>
                </a:srgbClr>
              </a:solidFill>
              <a:latin typeface="Arial"/>
              <a:ea typeface="+mn-ea"/>
              <a:cs typeface="+mn-cs"/>
            </a:rPr>
            <a:t>SOCRATES</a:t>
          </a:r>
        </a:p>
        <a:p>
          <a:r>
            <a:rPr lang="tr-TR" sz="1100" dirty="0" smtClean="0">
              <a:solidFill>
                <a:srgbClr val="000000">
                  <a:hueOff val="0"/>
                  <a:satOff val="0"/>
                  <a:lumOff val="0"/>
                  <a:alphaOff val="0"/>
                </a:srgbClr>
              </a:solidFill>
              <a:latin typeface="Arial"/>
              <a:ea typeface="+mn-ea"/>
              <a:cs typeface="+mn-cs"/>
            </a:rPr>
            <a:t> LDV</a:t>
          </a:r>
        </a:p>
        <a:p>
          <a:r>
            <a:rPr lang="tr-TR" sz="1100" dirty="0" smtClean="0">
              <a:solidFill>
                <a:srgbClr val="000000">
                  <a:hueOff val="0"/>
                  <a:satOff val="0"/>
                  <a:lumOff val="0"/>
                  <a:alphaOff val="0"/>
                </a:srgbClr>
              </a:solidFill>
              <a:latin typeface="Arial"/>
              <a:ea typeface="+mn-ea"/>
              <a:cs typeface="+mn-cs"/>
            </a:rPr>
            <a:t>GENÇLİK</a:t>
          </a:r>
          <a:endParaRPr lang="tr-TR" sz="1100" dirty="0">
            <a:solidFill>
              <a:srgbClr val="000000">
                <a:hueOff val="0"/>
                <a:satOff val="0"/>
                <a:lumOff val="0"/>
                <a:alphaOff val="0"/>
              </a:srgbClr>
            </a:solidFill>
            <a:latin typeface="Arial"/>
            <a:ea typeface="+mn-ea"/>
            <a:cs typeface="+mn-cs"/>
          </a:endParaRPr>
        </a:p>
      </dgm:t>
    </dgm:pt>
    <dgm:pt modelId="{6AE3EAB9-155C-4C8B-BC86-CDE11CDECCCE}" type="sibTrans" cxnId="{D96584D6-9C3C-4CFC-8B6B-75846DB86964}">
      <dgm:prSet/>
      <dgm:spPr/>
      <dgm:t>
        <a:bodyPr/>
        <a:lstStyle/>
        <a:p>
          <a:endParaRPr lang="tr-TR"/>
        </a:p>
      </dgm:t>
    </dgm:pt>
    <dgm:pt modelId="{973CBA23-7C16-47F5-A50B-0A83748CB307}" type="parTrans" cxnId="{D96584D6-9C3C-4CFC-8B6B-75846DB86964}">
      <dgm:prSet/>
      <dgm:spPr/>
      <dgm:t>
        <a:bodyPr/>
        <a:lstStyle/>
        <a:p>
          <a:endParaRPr lang="tr-TR"/>
        </a:p>
      </dgm:t>
    </dgm:pt>
    <dgm:pt modelId="{A2EDB472-A8C0-4CFB-809F-5F84E6AAC61E}" type="pres">
      <dgm:prSet presAssocID="{0D0C475F-64E9-42FC-9EAD-0946BE900A3A}" presName="Name0" presStyleCnt="0">
        <dgm:presLayoutVars>
          <dgm:dir/>
        </dgm:presLayoutVars>
      </dgm:prSet>
      <dgm:spPr/>
      <dgm:t>
        <a:bodyPr/>
        <a:lstStyle/>
        <a:p>
          <a:endParaRPr lang="tr-TR"/>
        </a:p>
      </dgm:t>
    </dgm:pt>
    <dgm:pt modelId="{7BCE332D-32C5-4F26-B407-9CFB99A2B4E1}" type="pres">
      <dgm:prSet presAssocID="{C4CE61FC-C1A6-4F0C-985B-5AE78AFBDF6D}" presName="parComposite" presStyleCnt="0"/>
      <dgm:spPr/>
    </dgm:pt>
    <dgm:pt modelId="{6ABB8760-EFF1-427D-A10F-CC3483A24ABE}" type="pres">
      <dgm:prSet presAssocID="{C4CE61FC-C1A6-4F0C-985B-5AE78AFBDF6D}" presName="parBigCircle" presStyleLbl="node0" presStyleIdx="0" presStyleCnt="3"/>
      <dgm:spPr>
        <a:xfrm>
          <a:off x="3242" y="1947893"/>
          <a:ext cx="1309325" cy="1309325"/>
        </a:xfrm>
        <a:prstGeom prst="donut">
          <a:avLst>
            <a:gd name="adj" fmla="val 20000"/>
          </a:avLst>
        </a:prstGeom>
        <a:gradFill rotWithShape="0">
          <a:gsLst>
            <a:gs pos="0">
              <a:srgbClr val="2D2D8A">
                <a:hueOff val="0"/>
                <a:satOff val="0"/>
                <a:lumOff val="0"/>
                <a:alphaOff val="0"/>
                <a:shade val="51000"/>
                <a:satMod val="130000"/>
              </a:srgbClr>
            </a:gs>
            <a:gs pos="80000">
              <a:srgbClr val="2D2D8A">
                <a:hueOff val="0"/>
                <a:satOff val="0"/>
                <a:lumOff val="0"/>
                <a:alphaOff val="0"/>
                <a:shade val="93000"/>
                <a:satMod val="130000"/>
              </a:srgbClr>
            </a:gs>
            <a:gs pos="100000">
              <a:srgbClr val="2D2D8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DE5A37B9-99C6-4DD2-84F4-0270C06BE272}" type="pres">
      <dgm:prSet presAssocID="{C4CE61FC-C1A6-4F0C-985B-5AE78AFBDF6D}" presName="parTx" presStyleLbl="revTx" presStyleIdx="0" presStyleCnt="7"/>
      <dgm:spPr/>
      <dgm:t>
        <a:bodyPr/>
        <a:lstStyle/>
        <a:p>
          <a:endParaRPr lang="tr-TR"/>
        </a:p>
      </dgm:t>
    </dgm:pt>
    <dgm:pt modelId="{D3FAC893-A9CF-4965-AF65-31C1D1BFDBAB}" type="pres">
      <dgm:prSet presAssocID="{C4CE61FC-C1A6-4F0C-985B-5AE78AFBDF6D}" presName="bSpace" presStyleCnt="0"/>
      <dgm:spPr/>
    </dgm:pt>
    <dgm:pt modelId="{BBEE0FAC-8150-4B9A-9261-D2A8688A0245}" type="pres">
      <dgm:prSet presAssocID="{C4CE61FC-C1A6-4F0C-985B-5AE78AFBDF6D}" presName="parBackupNorm" presStyleCnt="0"/>
      <dgm:spPr/>
    </dgm:pt>
    <dgm:pt modelId="{FA3E44A6-9E53-4400-9335-6B482B0DF652}" type="pres">
      <dgm:prSet presAssocID="{6AE3EAB9-155C-4C8B-BC86-CDE11CDECCCE}" presName="parSpace" presStyleCnt="0"/>
      <dgm:spPr/>
    </dgm:pt>
    <dgm:pt modelId="{63E57100-F78F-4CA2-A404-97CE5A483DA8}" type="pres">
      <dgm:prSet presAssocID="{4477E720-BBB2-4812-8770-74F3A4728AE0}" presName="desBackupLeftNorm" presStyleCnt="0"/>
      <dgm:spPr/>
    </dgm:pt>
    <dgm:pt modelId="{345FE706-BD2F-47B4-85F5-8480BEA79C13}" type="pres">
      <dgm:prSet presAssocID="{4477E720-BBB2-4812-8770-74F3A4728AE0}" presName="desComposite" presStyleCnt="0"/>
      <dgm:spPr/>
    </dgm:pt>
    <dgm:pt modelId="{C9A8E67F-81EC-42E3-AE8C-892CB3CA0A88}" type="pres">
      <dgm:prSet presAssocID="{4477E720-BBB2-4812-8770-74F3A4728AE0}" presName="desCircle" presStyleLbl="node1" presStyleIdx="0" presStyleCnt="2"/>
      <dgm:spPr>
        <a:xfrm>
          <a:off x="1411190" y="2262744"/>
          <a:ext cx="679622" cy="679622"/>
        </a:xfrm>
        <a:prstGeom prst="ellipse">
          <a:avLst/>
        </a:prstGeom>
        <a:gradFill rotWithShape="0">
          <a:gsLst>
            <a:gs pos="0">
              <a:srgbClr val="2D2D8A">
                <a:hueOff val="0"/>
                <a:satOff val="0"/>
                <a:lumOff val="0"/>
                <a:alphaOff val="0"/>
                <a:shade val="51000"/>
                <a:satMod val="130000"/>
              </a:srgbClr>
            </a:gs>
            <a:gs pos="80000">
              <a:srgbClr val="2D2D8A">
                <a:hueOff val="0"/>
                <a:satOff val="0"/>
                <a:lumOff val="0"/>
                <a:alphaOff val="0"/>
                <a:shade val="93000"/>
                <a:satMod val="130000"/>
              </a:srgbClr>
            </a:gs>
            <a:gs pos="100000">
              <a:srgbClr val="2D2D8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F4811F3F-BF87-4A38-96F0-243A643F5DBE}" type="pres">
      <dgm:prSet presAssocID="{4477E720-BBB2-4812-8770-74F3A4728AE0}" presName="chTx" presStyleLbl="revTx" presStyleIdx="1" presStyleCnt="7"/>
      <dgm:spPr/>
      <dgm:t>
        <a:bodyPr/>
        <a:lstStyle/>
        <a:p>
          <a:endParaRPr lang="tr-TR"/>
        </a:p>
      </dgm:t>
    </dgm:pt>
    <dgm:pt modelId="{A651A4C7-5E2A-44A3-8A0C-1AE1E5AFC6F2}" type="pres">
      <dgm:prSet presAssocID="{4477E720-BBB2-4812-8770-74F3A4728AE0}" presName="desTx" presStyleLbl="revTx" presStyleIdx="2" presStyleCnt="7">
        <dgm:presLayoutVars>
          <dgm:bulletEnabled val="1"/>
        </dgm:presLayoutVars>
      </dgm:prSet>
      <dgm:spPr>
        <a:xfrm rot="17700000">
          <a:off x="1487751" y="1317563"/>
          <a:ext cx="1407982" cy="678876"/>
        </a:xfrm>
        <a:prstGeom prst="rect">
          <a:avLst/>
        </a:prstGeom>
        <a:noFill/>
        <a:ln>
          <a:noFill/>
        </a:ln>
        <a:effectLst/>
      </dgm:spPr>
      <dgm:t>
        <a:bodyPr/>
        <a:lstStyle/>
        <a:p>
          <a:endParaRPr lang="en-US"/>
        </a:p>
      </dgm:t>
    </dgm:pt>
    <dgm:pt modelId="{732CD03C-2628-43D9-96D2-07C7EBEEF73A}" type="pres">
      <dgm:prSet presAssocID="{4477E720-BBB2-4812-8770-74F3A4728AE0}" presName="desBackupRightNorm" presStyleCnt="0"/>
      <dgm:spPr/>
    </dgm:pt>
    <dgm:pt modelId="{03EC5F03-EDB1-4554-9033-8E43F0798B07}" type="pres">
      <dgm:prSet presAssocID="{F49030DB-E41A-40AC-86FC-43700F70F5F1}" presName="desSpace" presStyleCnt="0"/>
      <dgm:spPr/>
    </dgm:pt>
    <dgm:pt modelId="{E8BA2D7F-9A43-4C4F-A330-B5C9036AB8B8}" type="pres">
      <dgm:prSet presAssocID="{C6CFAE42-DC3D-4192-B834-B7EC280F37D7}" presName="parComposite" presStyleCnt="0"/>
      <dgm:spPr/>
    </dgm:pt>
    <dgm:pt modelId="{6E4D642B-6BF7-4AE1-941C-5B216718114F}" type="pres">
      <dgm:prSet presAssocID="{C6CFAE42-DC3D-4192-B834-B7EC280F37D7}" presName="parBigCircle" presStyleLbl="node0" presStyleIdx="1" presStyleCnt="3"/>
      <dgm:spPr>
        <a:xfrm>
          <a:off x="4375630" y="1947893"/>
          <a:ext cx="1309325" cy="1309325"/>
        </a:xfrm>
        <a:prstGeom prst="donut">
          <a:avLst>
            <a:gd name="adj" fmla="val 20000"/>
          </a:avLst>
        </a:prstGeom>
        <a:gradFill rotWithShape="0">
          <a:gsLst>
            <a:gs pos="0">
              <a:srgbClr val="2D2D8A">
                <a:hueOff val="0"/>
                <a:satOff val="0"/>
                <a:lumOff val="0"/>
                <a:alphaOff val="0"/>
                <a:shade val="51000"/>
                <a:satMod val="130000"/>
              </a:srgbClr>
            </a:gs>
            <a:gs pos="80000">
              <a:srgbClr val="2D2D8A">
                <a:hueOff val="0"/>
                <a:satOff val="0"/>
                <a:lumOff val="0"/>
                <a:alphaOff val="0"/>
                <a:shade val="93000"/>
                <a:satMod val="130000"/>
              </a:srgbClr>
            </a:gs>
            <a:gs pos="100000">
              <a:srgbClr val="2D2D8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A52E0205-49D3-4546-BD11-53A1D4C38A68}" type="pres">
      <dgm:prSet presAssocID="{C6CFAE42-DC3D-4192-B834-B7EC280F37D7}" presName="parTx" presStyleLbl="revTx" presStyleIdx="3" presStyleCnt="7"/>
      <dgm:spPr/>
      <dgm:t>
        <a:bodyPr/>
        <a:lstStyle/>
        <a:p>
          <a:endParaRPr lang="tr-TR"/>
        </a:p>
      </dgm:t>
    </dgm:pt>
    <dgm:pt modelId="{38F2027C-78E1-4276-932B-81846A3ECB8C}" type="pres">
      <dgm:prSet presAssocID="{C6CFAE42-DC3D-4192-B834-B7EC280F37D7}" presName="bSpace" presStyleCnt="0"/>
      <dgm:spPr/>
    </dgm:pt>
    <dgm:pt modelId="{7EBBCC0D-FDDD-41B6-BF0B-A990D6934ED9}" type="pres">
      <dgm:prSet presAssocID="{C6CFAE42-DC3D-4192-B834-B7EC280F37D7}" presName="parBackupNorm" presStyleCnt="0"/>
      <dgm:spPr/>
    </dgm:pt>
    <dgm:pt modelId="{5BE4FB9C-DCA5-4D41-B3E9-97EF67315773}" type="pres">
      <dgm:prSet presAssocID="{43005F04-5F50-43D6-9C0B-D9336ADFBB34}" presName="parSpace" presStyleCnt="0"/>
      <dgm:spPr/>
    </dgm:pt>
    <dgm:pt modelId="{B3B3768F-DBE6-48FE-B72F-2532640FD295}" type="pres">
      <dgm:prSet presAssocID="{6813C6BA-C270-4438-9981-BDBDC35F0BCC}" presName="desBackupLeftNorm" presStyleCnt="0"/>
      <dgm:spPr/>
    </dgm:pt>
    <dgm:pt modelId="{4470E1BA-F1DB-4A29-AE1D-D999D3FAB167}" type="pres">
      <dgm:prSet presAssocID="{6813C6BA-C270-4438-9981-BDBDC35F0BCC}" presName="desComposite" presStyleCnt="0"/>
      <dgm:spPr/>
    </dgm:pt>
    <dgm:pt modelId="{F05F86C2-E9AF-4401-BEEB-0498686F9C0E}" type="pres">
      <dgm:prSet presAssocID="{6813C6BA-C270-4438-9981-BDBDC35F0BCC}" presName="desCircle" presStyleLbl="node1" presStyleIdx="1" presStyleCnt="2"/>
      <dgm:spPr>
        <a:xfrm>
          <a:off x="5783579" y="2262744"/>
          <a:ext cx="679622" cy="679622"/>
        </a:xfrm>
        <a:prstGeom prst="ellipse">
          <a:avLst/>
        </a:prstGeom>
        <a:gradFill rotWithShape="0">
          <a:gsLst>
            <a:gs pos="0">
              <a:srgbClr val="2D2D8A">
                <a:hueOff val="0"/>
                <a:satOff val="0"/>
                <a:lumOff val="0"/>
                <a:alphaOff val="0"/>
                <a:shade val="51000"/>
                <a:satMod val="130000"/>
              </a:srgbClr>
            </a:gs>
            <a:gs pos="80000">
              <a:srgbClr val="2D2D8A">
                <a:hueOff val="0"/>
                <a:satOff val="0"/>
                <a:lumOff val="0"/>
                <a:alphaOff val="0"/>
                <a:shade val="93000"/>
                <a:satMod val="130000"/>
              </a:srgbClr>
            </a:gs>
            <a:gs pos="100000">
              <a:srgbClr val="2D2D8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4773E9EC-5B88-46E6-ABF8-0B08B0B2390F}" type="pres">
      <dgm:prSet presAssocID="{6813C6BA-C270-4438-9981-BDBDC35F0BCC}" presName="chTx" presStyleLbl="revTx" presStyleIdx="4" presStyleCnt="7"/>
      <dgm:spPr/>
      <dgm:t>
        <a:bodyPr/>
        <a:lstStyle/>
        <a:p>
          <a:endParaRPr lang="tr-TR"/>
        </a:p>
      </dgm:t>
    </dgm:pt>
    <dgm:pt modelId="{53FD4B74-3569-49D2-B8EF-6F310FF1D2F9}" type="pres">
      <dgm:prSet presAssocID="{6813C6BA-C270-4438-9981-BDBDC35F0BCC}" presName="desTx" presStyleLbl="revTx" presStyleIdx="5" presStyleCnt="7">
        <dgm:presLayoutVars>
          <dgm:bulletEnabled val="1"/>
        </dgm:presLayoutVars>
      </dgm:prSet>
      <dgm:spPr>
        <a:xfrm rot="17700000">
          <a:off x="5860139" y="1317563"/>
          <a:ext cx="1407982" cy="678876"/>
        </a:xfrm>
        <a:prstGeom prst="rect">
          <a:avLst/>
        </a:prstGeom>
        <a:noFill/>
        <a:ln>
          <a:noFill/>
        </a:ln>
        <a:effectLst/>
      </dgm:spPr>
      <dgm:t>
        <a:bodyPr/>
        <a:lstStyle/>
        <a:p>
          <a:endParaRPr lang="en-US"/>
        </a:p>
      </dgm:t>
    </dgm:pt>
    <dgm:pt modelId="{5BEE47B2-C38F-4ECF-AAFB-E7396804E391}" type="pres">
      <dgm:prSet presAssocID="{6813C6BA-C270-4438-9981-BDBDC35F0BCC}" presName="desBackupRightNorm" presStyleCnt="0"/>
      <dgm:spPr/>
    </dgm:pt>
    <dgm:pt modelId="{98576923-B894-482D-8C28-443148F3FBAC}" type="pres">
      <dgm:prSet presAssocID="{DF9C4425-BF2F-47DF-857E-52F7EF2C693F}" presName="desSpace" presStyleCnt="0"/>
      <dgm:spPr/>
    </dgm:pt>
    <dgm:pt modelId="{6F6CB15A-FB59-458C-AC8D-79BC49303356}" type="pres">
      <dgm:prSet presAssocID="{9BCA81D7-EE42-4591-A273-526FAB969A2D}" presName="parComposite" presStyleCnt="0"/>
      <dgm:spPr/>
    </dgm:pt>
    <dgm:pt modelId="{1E77D2E3-6213-4A90-9C44-C3D45194840E}" type="pres">
      <dgm:prSet presAssocID="{9BCA81D7-EE42-4591-A273-526FAB969A2D}" presName="parBigCircle" presStyleLbl="node0" presStyleIdx="2" presStyleCnt="3"/>
      <dgm:spPr>
        <a:xfrm>
          <a:off x="6561824" y="1947893"/>
          <a:ext cx="1309325" cy="1309325"/>
        </a:xfrm>
        <a:prstGeom prst="donut">
          <a:avLst>
            <a:gd name="adj" fmla="val 2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2C5DD388-8647-4B72-954A-0ABCFB693E4F}" type="pres">
      <dgm:prSet presAssocID="{9BCA81D7-EE42-4591-A273-526FAB969A2D}" presName="parTx" presStyleLbl="revTx" presStyleIdx="6" presStyleCnt="7" custScaleX="110149"/>
      <dgm:spPr/>
      <dgm:t>
        <a:bodyPr/>
        <a:lstStyle/>
        <a:p>
          <a:endParaRPr lang="tr-TR"/>
        </a:p>
      </dgm:t>
    </dgm:pt>
    <dgm:pt modelId="{9C050976-42F7-4632-B78B-17EF9AD596A7}" type="pres">
      <dgm:prSet presAssocID="{9BCA81D7-EE42-4591-A273-526FAB969A2D}" presName="bSpace" presStyleCnt="0"/>
      <dgm:spPr/>
    </dgm:pt>
    <dgm:pt modelId="{4D37DCC4-1ACD-43D3-BCF2-681EE05AEFC8}" type="pres">
      <dgm:prSet presAssocID="{9BCA81D7-EE42-4591-A273-526FAB969A2D}" presName="parBackupNorm" presStyleCnt="0"/>
      <dgm:spPr/>
    </dgm:pt>
    <dgm:pt modelId="{ABF2901D-B68D-43F8-8FF9-BACCC7AED1F4}" type="pres">
      <dgm:prSet presAssocID="{FCE2B825-BF87-45D2-A15C-002716303B3A}" presName="parSpace" presStyleCnt="0"/>
      <dgm:spPr/>
    </dgm:pt>
  </dgm:ptLst>
  <dgm:cxnLst>
    <dgm:cxn modelId="{4EEB521D-E3BE-42AC-8E87-09DF8EFC5FC1}" type="presOf" srcId="{0D0C475F-64E9-42FC-9EAD-0946BE900A3A}" destId="{A2EDB472-A8C0-4CFB-809F-5F84E6AAC61E}" srcOrd="0" destOrd="0" presId="urn:microsoft.com/office/officeart/2008/layout/CircleAccentTimeline"/>
    <dgm:cxn modelId="{41317D49-B941-4702-A4A0-06A03C223877}" srcId="{C6CFAE42-DC3D-4192-B834-B7EC280F37D7}" destId="{6813C6BA-C270-4438-9981-BDBDC35F0BCC}" srcOrd="0" destOrd="0" parTransId="{3BC104CE-0BD2-45BF-9047-A78329A3D01C}" sibTransId="{DF9C4425-BF2F-47DF-857E-52F7EF2C693F}"/>
    <dgm:cxn modelId="{F781F5DB-315B-4783-A0AA-67A66218B435}" srcId="{C4CE61FC-C1A6-4F0C-985B-5AE78AFBDF6D}" destId="{4477E720-BBB2-4812-8770-74F3A4728AE0}" srcOrd="0" destOrd="0" parTransId="{7107137C-55DF-4E21-AF41-CF1869A69717}" sibTransId="{F49030DB-E41A-40AC-86FC-43700F70F5F1}"/>
    <dgm:cxn modelId="{1B06F3B9-4271-4728-9848-99C44A9BEC0F}" srcId="{0D0C475F-64E9-42FC-9EAD-0946BE900A3A}" destId="{9BCA81D7-EE42-4591-A273-526FAB969A2D}" srcOrd="2" destOrd="0" parTransId="{45693765-22B3-4AE0-8CB1-24E8108E6AF1}" sibTransId="{FCE2B825-BF87-45D2-A15C-002716303B3A}"/>
    <dgm:cxn modelId="{F330164B-E2BE-41BF-9297-5FE29E71F516}" srcId="{0D0C475F-64E9-42FC-9EAD-0946BE900A3A}" destId="{C6CFAE42-DC3D-4192-B834-B7EC280F37D7}" srcOrd="1" destOrd="0" parTransId="{DDE1345E-61E1-4439-BF32-46899A2B2D06}" sibTransId="{43005F04-5F50-43D6-9C0B-D9336ADFBB34}"/>
    <dgm:cxn modelId="{9163BAF4-D975-4907-A62C-E647E9014342}" type="presOf" srcId="{9BCA81D7-EE42-4591-A273-526FAB969A2D}" destId="{2C5DD388-8647-4B72-954A-0ABCFB693E4F}" srcOrd="0" destOrd="0" presId="urn:microsoft.com/office/officeart/2008/layout/CircleAccentTimeline"/>
    <dgm:cxn modelId="{D96584D6-9C3C-4CFC-8B6B-75846DB86964}" srcId="{0D0C475F-64E9-42FC-9EAD-0946BE900A3A}" destId="{C4CE61FC-C1A6-4F0C-985B-5AE78AFBDF6D}" srcOrd="0" destOrd="0" parTransId="{973CBA23-7C16-47F5-A50B-0A83748CB307}" sibTransId="{6AE3EAB9-155C-4C8B-BC86-CDE11CDECCCE}"/>
    <dgm:cxn modelId="{A3FD9977-4F89-4112-9F78-460F6C0014FE}" type="presOf" srcId="{6813C6BA-C270-4438-9981-BDBDC35F0BCC}" destId="{4773E9EC-5B88-46E6-ABF8-0B08B0B2390F}" srcOrd="0" destOrd="0" presId="urn:microsoft.com/office/officeart/2008/layout/CircleAccentTimeline"/>
    <dgm:cxn modelId="{C4E38B7B-47F5-46DA-8542-E8F526009656}" type="presOf" srcId="{C4CE61FC-C1A6-4F0C-985B-5AE78AFBDF6D}" destId="{DE5A37B9-99C6-4DD2-84F4-0270C06BE272}" srcOrd="0" destOrd="0" presId="urn:microsoft.com/office/officeart/2008/layout/CircleAccentTimeline"/>
    <dgm:cxn modelId="{CB979DEC-9112-4439-90BA-6413226D505E}" type="presOf" srcId="{C6CFAE42-DC3D-4192-B834-B7EC280F37D7}" destId="{A52E0205-49D3-4546-BD11-53A1D4C38A68}" srcOrd="0" destOrd="0" presId="urn:microsoft.com/office/officeart/2008/layout/CircleAccentTimeline"/>
    <dgm:cxn modelId="{43BA05D0-CA5A-4EB7-A927-E4B606604F68}" type="presOf" srcId="{4477E720-BBB2-4812-8770-74F3A4728AE0}" destId="{F4811F3F-BF87-4A38-96F0-243A643F5DBE}" srcOrd="0" destOrd="0" presId="urn:microsoft.com/office/officeart/2008/layout/CircleAccentTimeline"/>
    <dgm:cxn modelId="{2CE5943C-247D-426C-8859-BB1DF1CC68E8}" type="presParOf" srcId="{A2EDB472-A8C0-4CFB-809F-5F84E6AAC61E}" destId="{7BCE332D-32C5-4F26-B407-9CFB99A2B4E1}" srcOrd="0" destOrd="0" presId="urn:microsoft.com/office/officeart/2008/layout/CircleAccentTimeline"/>
    <dgm:cxn modelId="{E98FE464-8368-4546-9854-9188BED5F087}" type="presParOf" srcId="{7BCE332D-32C5-4F26-B407-9CFB99A2B4E1}" destId="{6ABB8760-EFF1-427D-A10F-CC3483A24ABE}" srcOrd="0" destOrd="0" presId="urn:microsoft.com/office/officeart/2008/layout/CircleAccentTimeline"/>
    <dgm:cxn modelId="{FF3952B3-C076-4C49-B9AA-2F157F7C594E}" type="presParOf" srcId="{7BCE332D-32C5-4F26-B407-9CFB99A2B4E1}" destId="{DE5A37B9-99C6-4DD2-84F4-0270C06BE272}" srcOrd="1" destOrd="0" presId="urn:microsoft.com/office/officeart/2008/layout/CircleAccentTimeline"/>
    <dgm:cxn modelId="{3CE095BB-74B7-45E5-B6C0-B78AB91E0896}" type="presParOf" srcId="{7BCE332D-32C5-4F26-B407-9CFB99A2B4E1}" destId="{D3FAC893-A9CF-4965-AF65-31C1D1BFDBAB}" srcOrd="2" destOrd="0" presId="urn:microsoft.com/office/officeart/2008/layout/CircleAccentTimeline"/>
    <dgm:cxn modelId="{234EE9C9-40D9-4E05-816A-74B1EF7DEBF9}" type="presParOf" srcId="{A2EDB472-A8C0-4CFB-809F-5F84E6AAC61E}" destId="{BBEE0FAC-8150-4B9A-9261-D2A8688A0245}" srcOrd="1" destOrd="0" presId="urn:microsoft.com/office/officeart/2008/layout/CircleAccentTimeline"/>
    <dgm:cxn modelId="{8B465914-89BC-4EA5-B195-24F4FE295E02}" type="presParOf" srcId="{A2EDB472-A8C0-4CFB-809F-5F84E6AAC61E}" destId="{FA3E44A6-9E53-4400-9335-6B482B0DF652}" srcOrd="2" destOrd="0" presId="urn:microsoft.com/office/officeart/2008/layout/CircleAccentTimeline"/>
    <dgm:cxn modelId="{C16468FD-7603-44AC-B338-DE9175CEFB8A}" type="presParOf" srcId="{A2EDB472-A8C0-4CFB-809F-5F84E6AAC61E}" destId="{63E57100-F78F-4CA2-A404-97CE5A483DA8}" srcOrd="3" destOrd="0" presId="urn:microsoft.com/office/officeart/2008/layout/CircleAccentTimeline"/>
    <dgm:cxn modelId="{A8F1965D-1969-45E6-8E68-F853B28FBA7A}" type="presParOf" srcId="{A2EDB472-A8C0-4CFB-809F-5F84E6AAC61E}" destId="{345FE706-BD2F-47B4-85F5-8480BEA79C13}" srcOrd="4" destOrd="0" presId="urn:microsoft.com/office/officeart/2008/layout/CircleAccentTimeline"/>
    <dgm:cxn modelId="{8FA0C4C7-558F-4FFA-8796-D65F4FE8C1F9}" type="presParOf" srcId="{345FE706-BD2F-47B4-85F5-8480BEA79C13}" destId="{C9A8E67F-81EC-42E3-AE8C-892CB3CA0A88}" srcOrd="0" destOrd="0" presId="urn:microsoft.com/office/officeart/2008/layout/CircleAccentTimeline"/>
    <dgm:cxn modelId="{CA69C482-0DC2-47A4-BF9E-5155F687E60D}" type="presParOf" srcId="{345FE706-BD2F-47B4-85F5-8480BEA79C13}" destId="{F4811F3F-BF87-4A38-96F0-243A643F5DBE}" srcOrd="1" destOrd="0" presId="urn:microsoft.com/office/officeart/2008/layout/CircleAccentTimeline"/>
    <dgm:cxn modelId="{F021275E-3E3F-4364-9D4F-F6CD6DFB0F10}" type="presParOf" srcId="{345FE706-BD2F-47B4-85F5-8480BEA79C13}" destId="{A651A4C7-5E2A-44A3-8A0C-1AE1E5AFC6F2}" srcOrd="2" destOrd="0" presId="urn:microsoft.com/office/officeart/2008/layout/CircleAccentTimeline"/>
    <dgm:cxn modelId="{382091D5-C286-4BE6-8C9D-67A257525F90}" type="presParOf" srcId="{A2EDB472-A8C0-4CFB-809F-5F84E6AAC61E}" destId="{732CD03C-2628-43D9-96D2-07C7EBEEF73A}" srcOrd="5" destOrd="0" presId="urn:microsoft.com/office/officeart/2008/layout/CircleAccentTimeline"/>
    <dgm:cxn modelId="{E28CF610-BF60-4707-BEFA-FD1F92304702}" type="presParOf" srcId="{A2EDB472-A8C0-4CFB-809F-5F84E6AAC61E}" destId="{03EC5F03-EDB1-4554-9033-8E43F0798B07}" srcOrd="6" destOrd="0" presId="urn:microsoft.com/office/officeart/2008/layout/CircleAccentTimeline"/>
    <dgm:cxn modelId="{C3EE2CEF-D36D-4684-88FA-9705B8D0688B}" type="presParOf" srcId="{A2EDB472-A8C0-4CFB-809F-5F84E6AAC61E}" destId="{E8BA2D7F-9A43-4C4F-A330-B5C9036AB8B8}" srcOrd="7" destOrd="0" presId="urn:microsoft.com/office/officeart/2008/layout/CircleAccentTimeline"/>
    <dgm:cxn modelId="{78059C9E-ABF7-4B6E-B8E4-0630E490B2F9}" type="presParOf" srcId="{E8BA2D7F-9A43-4C4F-A330-B5C9036AB8B8}" destId="{6E4D642B-6BF7-4AE1-941C-5B216718114F}" srcOrd="0" destOrd="0" presId="urn:microsoft.com/office/officeart/2008/layout/CircleAccentTimeline"/>
    <dgm:cxn modelId="{54C58BBD-4ECF-4BF9-8689-8F19CDC50B4E}" type="presParOf" srcId="{E8BA2D7F-9A43-4C4F-A330-B5C9036AB8B8}" destId="{A52E0205-49D3-4546-BD11-53A1D4C38A68}" srcOrd="1" destOrd="0" presId="urn:microsoft.com/office/officeart/2008/layout/CircleAccentTimeline"/>
    <dgm:cxn modelId="{11D7A0B4-997F-4E4C-B161-36B1BF4C0295}" type="presParOf" srcId="{E8BA2D7F-9A43-4C4F-A330-B5C9036AB8B8}" destId="{38F2027C-78E1-4276-932B-81846A3ECB8C}" srcOrd="2" destOrd="0" presId="urn:microsoft.com/office/officeart/2008/layout/CircleAccentTimeline"/>
    <dgm:cxn modelId="{BCA91915-E8AF-4F51-9095-F43883ACF66A}" type="presParOf" srcId="{A2EDB472-A8C0-4CFB-809F-5F84E6AAC61E}" destId="{7EBBCC0D-FDDD-41B6-BF0B-A990D6934ED9}" srcOrd="8" destOrd="0" presId="urn:microsoft.com/office/officeart/2008/layout/CircleAccentTimeline"/>
    <dgm:cxn modelId="{4AA157C6-246F-45D7-A34C-518D992952F3}" type="presParOf" srcId="{A2EDB472-A8C0-4CFB-809F-5F84E6AAC61E}" destId="{5BE4FB9C-DCA5-4D41-B3E9-97EF67315773}" srcOrd="9" destOrd="0" presId="urn:microsoft.com/office/officeart/2008/layout/CircleAccentTimeline"/>
    <dgm:cxn modelId="{D50F8B0B-2ECF-4D18-BB81-1930EF590CFB}" type="presParOf" srcId="{A2EDB472-A8C0-4CFB-809F-5F84E6AAC61E}" destId="{B3B3768F-DBE6-48FE-B72F-2532640FD295}" srcOrd="10" destOrd="0" presId="urn:microsoft.com/office/officeart/2008/layout/CircleAccentTimeline"/>
    <dgm:cxn modelId="{D692EC08-303D-4CF6-809A-5E6266CE0E5F}" type="presParOf" srcId="{A2EDB472-A8C0-4CFB-809F-5F84E6AAC61E}" destId="{4470E1BA-F1DB-4A29-AE1D-D999D3FAB167}" srcOrd="11" destOrd="0" presId="urn:microsoft.com/office/officeart/2008/layout/CircleAccentTimeline"/>
    <dgm:cxn modelId="{30728A52-7BAD-49AF-9A82-74499E052DFD}" type="presParOf" srcId="{4470E1BA-F1DB-4A29-AE1D-D999D3FAB167}" destId="{F05F86C2-E9AF-4401-BEEB-0498686F9C0E}" srcOrd="0" destOrd="0" presId="urn:microsoft.com/office/officeart/2008/layout/CircleAccentTimeline"/>
    <dgm:cxn modelId="{89674BDD-FAE3-4A77-BD35-19122E8875EC}" type="presParOf" srcId="{4470E1BA-F1DB-4A29-AE1D-D999D3FAB167}" destId="{4773E9EC-5B88-46E6-ABF8-0B08B0B2390F}" srcOrd="1" destOrd="0" presId="urn:microsoft.com/office/officeart/2008/layout/CircleAccentTimeline"/>
    <dgm:cxn modelId="{27AFEA7B-8893-4E3E-BBAD-005975B032F0}" type="presParOf" srcId="{4470E1BA-F1DB-4A29-AE1D-D999D3FAB167}" destId="{53FD4B74-3569-49D2-B8EF-6F310FF1D2F9}" srcOrd="2" destOrd="0" presId="urn:microsoft.com/office/officeart/2008/layout/CircleAccentTimeline"/>
    <dgm:cxn modelId="{44CCA9ED-9F4B-40A7-8E44-A6BF6C5B2E91}" type="presParOf" srcId="{A2EDB472-A8C0-4CFB-809F-5F84E6AAC61E}" destId="{5BEE47B2-C38F-4ECF-AAFB-E7396804E391}" srcOrd="12" destOrd="0" presId="urn:microsoft.com/office/officeart/2008/layout/CircleAccentTimeline"/>
    <dgm:cxn modelId="{5EEAD691-39C3-4738-8FBF-2919850EB358}" type="presParOf" srcId="{A2EDB472-A8C0-4CFB-809F-5F84E6AAC61E}" destId="{98576923-B894-482D-8C28-443148F3FBAC}" srcOrd="13" destOrd="0" presId="urn:microsoft.com/office/officeart/2008/layout/CircleAccentTimeline"/>
    <dgm:cxn modelId="{28CBEEF3-D72D-4018-94FA-F1CA27E8F730}" type="presParOf" srcId="{A2EDB472-A8C0-4CFB-809F-5F84E6AAC61E}" destId="{6F6CB15A-FB59-458C-AC8D-79BC49303356}" srcOrd="14" destOrd="0" presId="urn:microsoft.com/office/officeart/2008/layout/CircleAccentTimeline"/>
    <dgm:cxn modelId="{845680CF-28D0-4110-B4B6-CCB307ADC80B}" type="presParOf" srcId="{6F6CB15A-FB59-458C-AC8D-79BC49303356}" destId="{1E77D2E3-6213-4A90-9C44-C3D45194840E}" srcOrd="0" destOrd="0" presId="urn:microsoft.com/office/officeart/2008/layout/CircleAccentTimeline"/>
    <dgm:cxn modelId="{E3AD93A1-DB19-4628-ABC5-8C37278EC6EE}" type="presParOf" srcId="{6F6CB15A-FB59-458C-AC8D-79BC49303356}" destId="{2C5DD388-8647-4B72-954A-0ABCFB693E4F}" srcOrd="1" destOrd="0" presId="urn:microsoft.com/office/officeart/2008/layout/CircleAccentTimeline"/>
    <dgm:cxn modelId="{4CBA92B7-0F9E-4C2C-BFC8-A5C1438ED236}" type="presParOf" srcId="{6F6CB15A-FB59-458C-AC8D-79BC49303356}" destId="{9C050976-42F7-4632-B78B-17EF9AD596A7}" srcOrd="2" destOrd="0" presId="urn:microsoft.com/office/officeart/2008/layout/CircleAccentTimeline"/>
    <dgm:cxn modelId="{5F6C467B-6364-42F7-A43D-B98C968424CC}" type="presParOf" srcId="{A2EDB472-A8C0-4CFB-809F-5F84E6AAC61E}" destId="{4D37DCC4-1ACD-43D3-BCF2-681EE05AEFC8}" srcOrd="15" destOrd="0" presId="urn:microsoft.com/office/officeart/2008/layout/CircleAccentTimeline"/>
    <dgm:cxn modelId="{5A0A67F9-2CF1-4144-936D-B73875F3D6AF}" type="presParOf" srcId="{A2EDB472-A8C0-4CFB-809F-5F84E6AAC61E}" destId="{ABF2901D-B68D-43F8-8FF9-BACCC7AED1F4}" srcOrd="16"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6F6CFAA9-E4F7-524F-BD98-C2D949D955EE}"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D2AE4E81-0E79-284D-B9DF-2212D1AA0437}">
      <dgm:prSet phldrT="[Text]" custT="1"/>
      <dgm:spPr>
        <a:solidFill>
          <a:srgbClr val="002060"/>
        </a:solidFill>
      </dgm:spPr>
      <dgm:t>
        <a:bodyPr/>
        <a:lstStyle/>
        <a:p>
          <a:r>
            <a:rPr kumimoji="0" lang="tr-TR" sz="1600" b="1" i="0" u="none" strike="noStrike" cap="none" normalizeH="0" baseline="0" dirty="0" smtClean="0">
              <a:ln>
                <a:noFill/>
              </a:ln>
              <a:solidFill>
                <a:schemeClr val="bg1"/>
              </a:solidFill>
              <a:effectLst/>
              <a:latin typeface="+mj-lt"/>
              <a:ea typeface="ＭＳ Ｐゴシック" pitchFamily="34" charset="-128"/>
              <a:cs typeface="Times New Roman" panose="02020603050405020304" pitchFamily="18" charset="0"/>
            </a:rPr>
            <a:t>Mesleki eğitim alanında çalışan </a:t>
          </a:r>
        </a:p>
        <a:p>
          <a:r>
            <a:rPr kumimoji="0" lang="tr-TR" sz="1700" b="1" i="0" u="none" strike="noStrike" cap="none" normalizeH="0" baseline="0" dirty="0" smtClean="0">
              <a:ln>
                <a:noFill/>
              </a:ln>
              <a:solidFill>
                <a:schemeClr val="bg1"/>
              </a:solidFill>
              <a:effectLst/>
              <a:latin typeface="+mj-lt"/>
              <a:ea typeface="ＭＳ Ｐゴシック" pitchFamily="34" charset="-128"/>
              <a:cs typeface="Times New Roman" panose="02020603050405020304" pitchFamily="18" charset="0"/>
            </a:rPr>
            <a:t>Eğitmenler ve Uzmanlar</a:t>
          </a:r>
          <a:endParaRPr lang="en-US" sz="1700" b="1" dirty="0">
            <a:solidFill>
              <a:schemeClr val="bg1"/>
            </a:solidFill>
            <a:latin typeface="+mj-lt"/>
          </a:endParaRPr>
        </a:p>
      </dgm:t>
    </dgm:pt>
    <dgm:pt modelId="{ED14A050-3038-D04E-B0AA-E572CD4AEC74}" type="parTrans" cxnId="{C3BF0205-B0A4-314B-9633-4D060A6FC919}">
      <dgm:prSet/>
      <dgm:spPr/>
      <dgm:t>
        <a:bodyPr/>
        <a:lstStyle/>
        <a:p>
          <a:endParaRPr lang="en-US"/>
        </a:p>
      </dgm:t>
    </dgm:pt>
    <dgm:pt modelId="{CAC68FF9-C002-8748-99B8-1EBBF219177C}" type="sibTrans" cxnId="{C3BF0205-B0A4-314B-9633-4D060A6FC919}">
      <dgm:prSet/>
      <dgm:spPr/>
      <dgm:t>
        <a:bodyPr/>
        <a:lstStyle/>
        <a:p>
          <a:endParaRPr lang="en-US"/>
        </a:p>
      </dgm:t>
    </dgm:pt>
    <dgm:pt modelId="{B7DC29BF-917E-2448-8658-C7AAFD9656B0}">
      <dgm:prSet phldrT="[Text]" custT="1"/>
      <dgm:spPr>
        <a:solidFill>
          <a:srgbClr val="A3A3E0"/>
        </a:solidFill>
      </dgm:spPr>
      <dgm:t>
        <a:bodyPr/>
        <a:lstStyle/>
        <a:p>
          <a:r>
            <a:rPr lang="tr-TR" sz="1900" dirty="0" smtClean="0">
              <a:solidFill>
                <a:schemeClr val="tx1"/>
              </a:solidFill>
            </a:rPr>
            <a:t>Öğretmenlik veya Eğitmenlik </a:t>
          </a:r>
          <a:endParaRPr lang="en-US" sz="1900" dirty="0">
            <a:solidFill>
              <a:schemeClr val="tx1"/>
            </a:solidFill>
          </a:endParaRPr>
        </a:p>
      </dgm:t>
    </dgm:pt>
    <dgm:pt modelId="{8BE1F96C-A404-AE44-9914-EBAF19A18ECF}" type="parTrans" cxnId="{E2BC74B1-A26A-DE4C-8D61-70EDD906E68C}">
      <dgm:prSet/>
      <dgm:spPr/>
      <dgm:t>
        <a:bodyPr/>
        <a:lstStyle/>
        <a:p>
          <a:endParaRPr lang="en-US" sz="1600">
            <a:solidFill>
              <a:srgbClr val="000000"/>
            </a:solidFill>
            <a:latin typeface="+mj-lt"/>
          </a:endParaRPr>
        </a:p>
      </dgm:t>
    </dgm:pt>
    <dgm:pt modelId="{C808A40B-E93B-4243-A49B-0C4AA6C60817}" type="sibTrans" cxnId="{E2BC74B1-A26A-DE4C-8D61-70EDD906E68C}">
      <dgm:prSet/>
      <dgm:spPr/>
      <dgm:t>
        <a:bodyPr/>
        <a:lstStyle/>
        <a:p>
          <a:endParaRPr lang="en-US"/>
        </a:p>
      </dgm:t>
    </dgm:pt>
    <dgm:pt modelId="{543A6D15-D247-C14E-B15C-5D4474924DAE}">
      <dgm:prSet phldrT="[Text]" custT="1"/>
      <dgm:spPr>
        <a:solidFill>
          <a:srgbClr val="A3A3E0"/>
        </a:solidFill>
      </dgm:spPr>
      <dgm:t>
        <a:bodyPr/>
        <a:lstStyle/>
        <a:p>
          <a:r>
            <a:rPr kumimoji="0" lang="tr-TR" sz="1400" b="0" i="0" u="none" strike="noStrike" cap="none" normalizeH="0" baseline="0" dirty="0" smtClean="0">
              <a:ln>
                <a:noFill/>
              </a:ln>
              <a:solidFill>
                <a:schemeClr val="tx1"/>
              </a:solidFill>
              <a:effectLst/>
              <a:latin typeface="+mj-lt"/>
              <a:ea typeface="ＭＳ Ｐゴシック" pitchFamily="34" charset="-128"/>
              <a:cs typeface="Times New Roman" panose="02020603050405020304" pitchFamily="18" charset="0"/>
            </a:rPr>
            <a:t>Bir işletme veya mesleki eğitim kuruluşunda </a:t>
          </a:r>
        </a:p>
        <a:p>
          <a:r>
            <a:rPr lang="tr-TR" sz="1900" dirty="0" smtClean="0">
              <a:solidFill>
                <a:schemeClr val="tx1"/>
              </a:solidFill>
            </a:rPr>
            <a:t>İşbaşı Eğitimi veya Gözlem</a:t>
          </a:r>
          <a:endParaRPr lang="en-US" sz="1900" dirty="0">
            <a:solidFill>
              <a:schemeClr val="tx1"/>
            </a:solidFill>
          </a:endParaRPr>
        </a:p>
      </dgm:t>
    </dgm:pt>
    <dgm:pt modelId="{ACE1BACA-C805-3F42-9ACC-6D86843E0B9A}" type="parTrans" cxnId="{1B2FEE74-0A56-C84E-B7D7-4B2887011912}">
      <dgm:prSet/>
      <dgm:spPr/>
      <dgm:t>
        <a:bodyPr/>
        <a:lstStyle/>
        <a:p>
          <a:endParaRPr lang="en-US" sz="1600">
            <a:solidFill>
              <a:srgbClr val="000000"/>
            </a:solidFill>
            <a:latin typeface="+mj-lt"/>
          </a:endParaRPr>
        </a:p>
      </dgm:t>
    </dgm:pt>
    <dgm:pt modelId="{EC044A90-C216-AA48-BD53-99E683C70A4C}" type="sibTrans" cxnId="{1B2FEE74-0A56-C84E-B7D7-4B2887011912}">
      <dgm:prSet/>
      <dgm:spPr/>
      <dgm:t>
        <a:bodyPr/>
        <a:lstStyle/>
        <a:p>
          <a:endParaRPr lang="en-US"/>
        </a:p>
      </dgm:t>
    </dgm:pt>
    <dgm:pt modelId="{AA96AE81-58BF-7A44-95CA-04F94A575D12}">
      <dgm:prSet custT="1"/>
      <dgm:spPr>
        <a:solidFill>
          <a:srgbClr val="72BFC5"/>
        </a:solidFill>
      </dgm:spPr>
      <dgm:t>
        <a:bodyPr/>
        <a:lstStyle/>
        <a:p>
          <a:r>
            <a:rPr lang="en-US" sz="1900" dirty="0" smtClean="0">
              <a:solidFill>
                <a:srgbClr val="000000"/>
              </a:solidFill>
            </a:rPr>
            <a:t>2 </a:t>
          </a:r>
          <a:r>
            <a:rPr lang="en-US" sz="1900" dirty="0" err="1" smtClean="0">
              <a:solidFill>
                <a:srgbClr val="000000"/>
              </a:solidFill>
            </a:rPr>
            <a:t>gün</a:t>
          </a:r>
          <a:r>
            <a:rPr lang="tr-TR" sz="1900" dirty="0" smtClean="0">
              <a:solidFill>
                <a:srgbClr val="000000"/>
              </a:solidFill>
            </a:rPr>
            <a:t>-</a:t>
          </a:r>
          <a:r>
            <a:rPr lang="en-US" sz="1900" dirty="0" smtClean="0">
              <a:solidFill>
                <a:srgbClr val="000000"/>
              </a:solidFill>
            </a:rPr>
            <a:t>2 ay</a:t>
          </a:r>
          <a:endParaRPr lang="en-US" sz="1900" dirty="0">
            <a:solidFill>
              <a:srgbClr val="000000"/>
            </a:solidFill>
          </a:endParaRPr>
        </a:p>
      </dgm:t>
    </dgm:pt>
    <dgm:pt modelId="{D756F30E-047F-2E4C-94E3-4F3AC4B44E3C}" type="parTrans" cxnId="{91088C3A-9F27-6A47-980E-6C0D7AF036F1}">
      <dgm:prSet/>
      <dgm:spPr/>
      <dgm:t>
        <a:bodyPr/>
        <a:lstStyle/>
        <a:p>
          <a:endParaRPr lang="en-US" sz="1600">
            <a:solidFill>
              <a:srgbClr val="000000"/>
            </a:solidFill>
            <a:latin typeface="+mj-lt"/>
          </a:endParaRPr>
        </a:p>
      </dgm:t>
    </dgm:pt>
    <dgm:pt modelId="{22D4DD5E-B915-884C-8007-1E69CAC32026}" type="sibTrans" cxnId="{91088C3A-9F27-6A47-980E-6C0D7AF036F1}">
      <dgm:prSet/>
      <dgm:spPr/>
      <dgm:t>
        <a:bodyPr/>
        <a:lstStyle/>
        <a:p>
          <a:endParaRPr lang="en-US"/>
        </a:p>
      </dgm:t>
    </dgm:pt>
    <dgm:pt modelId="{C60AC62D-348A-1045-9619-9B0442D4F576}">
      <dgm:prSet custT="1"/>
      <dgm:spPr>
        <a:solidFill>
          <a:srgbClr val="72BFC5"/>
        </a:solidFill>
      </dgm:spPr>
      <dgm:t>
        <a:bodyPr/>
        <a:lstStyle/>
        <a:p>
          <a:r>
            <a:rPr lang="en-US" sz="1900" dirty="0" smtClean="0">
              <a:solidFill>
                <a:srgbClr val="000000"/>
              </a:solidFill>
            </a:rPr>
            <a:t>2 </a:t>
          </a:r>
          <a:r>
            <a:rPr lang="en-US" sz="1900" dirty="0" err="1" smtClean="0">
              <a:solidFill>
                <a:srgbClr val="000000"/>
              </a:solidFill>
            </a:rPr>
            <a:t>gün</a:t>
          </a:r>
          <a:r>
            <a:rPr lang="tr-TR" sz="1900" dirty="0" smtClean="0">
              <a:solidFill>
                <a:srgbClr val="000000"/>
              </a:solidFill>
            </a:rPr>
            <a:t>-</a:t>
          </a:r>
          <a:r>
            <a:rPr lang="en-US" sz="1900" dirty="0" smtClean="0">
              <a:solidFill>
                <a:srgbClr val="000000"/>
              </a:solidFill>
            </a:rPr>
            <a:t>2 ay</a:t>
          </a:r>
          <a:endParaRPr lang="en-US" sz="1900" dirty="0">
            <a:solidFill>
              <a:srgbClr val="000000"/>
            </a:solidFill>
          </a:endParaRPr>
        </a:p>
      </dgm:t>
    </dgm:pt>
    <dgm:pt modelId="{AA1EF0D8-D158-C246-B127-46CAAA60B566}" type="parTrans" cxnId="{974C5669-D452-4E4D-A85E-825281BA4DCA}">
      <dgm:prSet/>
      <dgm:spPr/>
      <dgm:t>
        <a:bodyPr/>
        <a:lstStyle/>
        <a:p>
          <a:endParaRPr lang="en-US" sz="1600">
            <a:solidFill>
              <a:srgbClr val="000000"/>
            </a:solidFill>
            <a:latin typeface="+mj-lt"/>
          </a:endParaRPr>
        </a:p>
      </dgm:t>
    </dgm:pt>
    <dgm:pt modelId="{C2255A94-4F3E-9F42-BC95-4E24DB3C6C07}" type="sibTrans" cxnId="{974C5669-D452-4E4D-A85E-825281BA4DCA}">
      <dgm:prSet/>
      <dgm:spPr/>
      <dgm:t>
        <a:bodyPr/>
        <a:lstStyle/>
        <a:p>
          <a:endParaRPr lang="en-US"/>
        </a:p>
      </dgm:t>
    </dgm:pt>
    <dgm:pt modelId="{3606AA11-55EE-5949-A949-FCC36A2834C3}" type="pres">
      <dgm:prSet presAssocID="{6F6CFAA9-E4F7-524F-BD98-C2D949D955EE}" presName="hierChild1" presStyleCnt="0">
        <dgm:presLayoutVars>
          <dgm:orgChart val="1"/>
          <dgm:chPref val="1"/>
          <dgm:dir/>
          <dgm:animOne val="branch"/>
          <dgm:animLvl val="lvl"/>
          <dgm:resizeHandles/>
        </dgm:presLayoutVars>
      </dgm:prSet>
      <dgm:spPr/>
      <dgm:t>
        <a:bodyPr/>
        <a:lstStyle/>
        <a:p>
          <a:endParaRPr lang="en-US"/>
        </a:p>
      </dgm:t>
    </dgm:pt>
    <dgm:pt modelId="{4A391F08-7E37-D84F-8553-7DB41275876E}" type="pres">
      <dgm:prSet presAssocID="{D2AE4E81-0E79-284D-B9DF-2212D1AA0437}" presName="hierRoot1" presStyleCnt="0">
        <dgm:presLayoutVars>
          <dgm:hierBranch val="init"/>
        </dgm:presLayoutVars>
      </dgm:prSet>
      <dgm:spPr/>
    </dgm:pt>
    <dgm:pt modelId="{18FC9348-7FDA-F549-93AE-71B80B9EB56E}" type="pres">
      <dgm:prSet presAssocID="{D2AE4E81-0E79-284D-B9DF-2212D1AA0437}" presName="rootComposite1" presStyleCnt="0"/>
      <dgm:spPr/>
    </dgm:pt>
    <dgm:pt modelId="{9568498C-91E8-2D4C-B539-1BB648907E80}" type="pres">
      <dgm:prSet presAssocID="{D2AE4E81-0E79-284D-B9DF-2212D1AA0437}" presName="rootText1" presStyleLbl="node0" presStyleIdx="0" presStyleCnt="1" custScaleX="190048" custScaleY="197313" custLinFactNeighborY="-59921">
        <dgm:presLayoutVars>
          <dgm:chPref val="3"/>
        </dgm:presLayoutVars>
      </dgm:prSet>
      <dgm:spPr/>
      <dgm:t>
        <a:bodyPr/>
        <a:lstStyle/>
        <a:p>
          <a:endParaRPr lang="en-US"/>
        </a:p>
      </dgm:t>
    </dgm:pt>
    <dgm:pt modelId="{F9783D5E-F835-EE48-8C04-FBE9615C46B4}" type="pres">
      <dgm:prSet presAssocID="{D2AE4E81-0E79-284D-B9DF-2212D1AA0437}" presName="rootConnector1" presStyleLbl="node1" presStyleIdx="0" presStyleCnt="0"/>
      <dgm:spPr/>
      <dgm:t>
        <a:bodyPr/>
        <a:lstStyle/>
        <a:p>
          <a:endParaRPr lang="en-US"/>
        </a:p>
      </dgm:t>
    </dgm:pt>
    <dgm:pt modelId="{740C4DA4-9B11-9541-917B-DD981772391E}" type="pres">
      <dgm:prSet presAssocID="{D2AE4E81-0E79-284D-B9DF-2212D1AA0437}" presName="hierChild2" presStyleCnt="0"/>
      <dgm:spPr/>
    </dgm:pt>
    <dgm:pt modelId="{1797E64D-DBD6-814E-8BE5-B4DC4FEAB02E}" type="pres">
      <dgm:prSet presAssocID="{8BE1F96C-A404-AE44-9914-EBAF19A18ECF}" presName="Name37" presStyleLbl="parChTrans1D2" presStyleIdx="0" presStyleCnt="2"/>
      <dgm:spPr/>
      <dgm:t>
        <a:bodyPr/>
        <a:lstStyle/>
        <a:p>
          <a:endParaRPr lang="en-US"/>
        </a:p>
      </dgm:t>
    </dgm:pt>
    <dgm:pt modelId="{A428DF6E-93A4-9A43-A07E-961BFCEF6CBC}" type="pres">
      <dgm:prSet presAssocID="{B7DC29BF-917E-2448-8658-C7AAFD9656B0}" presName="hierRoot2" presStyleCnt="0">
        <dgm:presLayoutVars>
          <dgm:hierBranch val="init"/>
        </dgm:presLayoutVars>
      </dgm:prSet>
      <dgm:spPr/>
    </dgm:pt>
    <dgm:pt modelId="{7AC7B342-A20A-9F4C-BC80-00D3246F8086}" type="pres">
      <dgm:prSet presAssocID="{B7DC29BF-917E-2448-8658-C7AAFD9656B0}" presName="rootComposite" presStyleCnt="0"/>
      <dgm:spPr/>
    </dgm:pt>
    <dgm:pt modelId="{2EE7F7C7-43F8-B34D-8D5A-F883B867003C}" type="pres">
      <dgm:prSet presAssocID="{B7DC29BF-917E-2448-8658-C7AAFD9656B0}" presName="rootText" presStyleLbl="node2" presStyleIdx="0" presStyleCnt="2" custScaleX="126577" custScaleY="196568">
        <dgm:presLayoutVars>
          <dgm:chPref val="3"/>
        </dgm:presLayoutVars>
      </dgm:prSet>
      <dgm:spPr/>
      <dgm:t>
        <a:bodyPr/>
        <a:lstStyle/>
        <a:p>
          <a:endParaRPr lang="en-US"/>
        </a:p>
      </dgm:t>
    </dgm:pt>
    <dgm:pt modelId="{84B9C2CE-B72C-E345-BCDA-C7A4BCF96DD0}" type="pres">
      <dgm:prSet presAssocID="{B7DC29BF-917E-2448-8658-C7AAFD9656B0}" presName="rootConnector" presStyleLbl="node2" presStyleIdx="0" presStyleCnt="2"/>
      <dgm:spPr/>
      <dgm:t>
        <a:bodyPr/>
        <a:lstStyle/>
        <a:p>
          <a:endParaRPr lang="en-US"/>
        </a:p>
      </dgm:t>
    </dgm:pt>
    <dgm:pt modelId="{5F812162-125D-1141-A7CA-CF867A651A8F}" type="pres">
      <dgm:prSet presAssocID="{B7DC29BF-917E-2448-8658-C7AAFD9656B0}" presName="hierChild4" presStyleCnt="0"/>
      <dgm:spPr/>
    </dgm:pt>
    <dgm:pt modelId="{BF20F3C6-6742-A947-BD98-6994C6CA4229}" type="pres">
      <dgm:prSet presAssocID="{D756F30E-047F-2E4C-94E3-4F3AC4B44E3C}" presName="Name37" presStyleLbl="parChTrans1D3" presStyleIdx="0" presStyleCnt="2"/>
      <dgm:spPr/>
      <dgm:t>
        <a:bodyPr/>
        <a:lstStyle/>
        <a:p>
          <a:endParaRPr lang="en-US"/>
        </a:p>
      </dgm:t>
    </dgm:pt>
    <dgm:pt modelId="{BAD2FA1A-8B30-B642-BC56-2B0BFC8A0644}" type="pres">
      <dgm:prSet presAssocID="{AA96AE81-58BF-7A44-95CA-04F94A575D12}" presName="hierRoot2" presStyleCnt="0">
        <dgm:presLayoutVars>
          <dgm:hierBranch val="init"/>
        </dgm:presLayoutVars>
      </dgm:prSet>
      <dgm:spPr/>
    </dgm:pt>
    <dgm:pt modelId="{747CDF2B-9B76-5A42-9383-844181068CC4}" type="pres">
      <dgm:prSet presAssocID="{AA96AE81-58BF-7A44-95CA-04F94A575D12}" presName="rootComposite" presStyleCnt="0"/>
      <dgm:spPr/>
    </dgm:pt>
    <dgm:pt modelId="{50A1A90D-6740-B44E-ADA0-42193D27E837}" type="pres">
      <dgm:prSet presAssocID="{AA96AE81-58BF-7A44-95CA-04F94A575D12}" presName="rootText" presStyleLbl="node3" presStyleIdx="0" presStyleCnt="2" custLinFactNeighborY="19396">
        <dgm:presLayoutVars>
          <dgm:chPref val="3"/>
        </dgm:presLayoutVars>
      </dgm:prSet>
      <dgm:spPr/>
      <dgm:t>
        <a:bodyPr/>
        <a:lstStyle/>
        <a:p>
          <a:endParaRPr lang="en-US"/>
        </a:p>
      </dgm:t>
    </dgm:pt>
    <dgm:pt modelId="{B3AD24A9-2327-0940-B2DD-2253FE9C311E}" type="pres">
      <dgm:prSet presAssocID="{AA96AE81-58BF-7A44-95CA-04F94A575D12}" presName="rootConnector" presStyleLbl="node3" presStyleIdx="0" presStyleCnt="2"/>
      <dgm:spPr/>
      <dgm:t>
        <a:bodyPr/>
        <a:lstStyle/>
        <a:p>
          <a:endParaRPr lang="en-US"/>
        </a:p>
      </dgm:t>
    </dgm:pt>
    <dgm:pt modelId="{DD72975A-2F61-544B-925F-2E675256B44F}" type="pres">
      <dgm:prSet presAssocID="{AA96AE81-58BF-7A44-95CA-04F94A575D12}" presName="hierChild4" presStyleCnt="0"/>
      <dgm:spPr/>
    </dgm:pt>
    <dgm:pt modelId="{2B7C332F-A5EA-9142-B2D0-D79E16A16195}" type="pres">
      <dgm:prSet presAssocID="{AA96AE81-58BF-7A44-95CA-04F94A575D12}" presName="hierChild5" presStyleCnt="0"/>
      <dgm:spPr/>
    </dgm:pt>
    <dgm:pt modelId="{0CAA453C-1D51-FB49-BCA2-9445A9D28A27}" type="pres">
      <dgm:prSet presAssocID="{B7DC29BF-917E-2448-8658-C7AAFD9656B0}" presName="hierChild5" presStyleCnt="0"/>
      <dgm:spPr/>
    </dgm:pt>
    <dgm:pt modelId="{28230495-CE81-2F49-83D8-BC23F12CDAC1}" type="pres">
      <dgm:prSet presAssocID="{ACE1BACA-C805-3F42-9ACC-6D86843E0B9A}" presName="Name37" presStyleLbl="parChTrans1D2" presStyleIdx="1" presStyleCnt="2"/>
      <dgm:spPr/>
      <dgm:t>
        <a:bodyPr/>
        <a:lstStyle/>
        <a:p>
          <a:endParaRPr lang="en-US"/>
        </a:p>
      </dgm:t>
    </dgm:pt>
    <dgm:pt modelId="{29794DCB-C3BF-2F4A-A020-8BD7C6CBA465}" type="pres">
      <dgm:prSet presAssocID="{543A6D15-D247-C14E-B15C-5D4474924DAE}" presName="hierRoot2" presStyleCnt="0">
        <dgm:presLayoutVars>
          <dgm:hierBranch val="init"/>
        </dgm:presLayoutVars>
      </dgm:prSet>
      <dgm:spPr/>
    </dgm:pt>
    <dgm:pt modelId="{DC253605-CECE-5749-A2EC-746CD1002328}" type="pres">
      <dgm:prSet presAssocID="{543A6D15-D247-C14E-B15C-5D4474924DAE}" presName="rootComposite" presStyleCnt="0"/>
      <dgm:spPr/>
    </dgm:pt>
    <dgm:pt modelId="{ED636A15-5A54-024C-8113-486FF464D1D7}" type="pres">
      <dgm:prSet presAssocID="{543A6D15-D247-C14E-B15C-5D4474924DAE}" presName="rootText" presStyleLbl="node2" presStyleIdx="1" presStyleCnt="2" custScaleX="126577" custScaleY="196568">
        <dgm:presLayoutVars>
          <dgm:chPref val="3"/>
        </dgm:presLayoutVars>
      </dgm:prSet>
      <dgm:spPr/>
      <dgm:t>
        <a:bodyPr/>
        <a:lstStyle/>
        <a:p>
          <a:endParaRPr lang="en-US"/>
        </a:p>
      </dgm:t>
    </dgm:pt>
    <dgm:pt modelId="{8E6C4AFE-291A-E240-8C5A-14C20787A23D}" type="pres">
      <dgm:prSet presAssocID="{543A6D15-D247-C14E-B15C-5D4474924DAE}" presName="rootConnector" presStyleLbl="node2" presStyleIdx="1" presStyleCnt="2"/>
      <dgm:spPr/>
      <dgm:t>
        <a:bodyPr/>
        <a:lstStyle/>
        <a:p>
          <a:endParaRPr lang="en-US"/>
        </a:p>
      </dgm:t>
    </dgm:pt>
    <dgm:pt modelId="{38627831-3288-E849-8BC2-8CE2456E3A79}" type="pres">
      <dgm:prSet presAssocID="{543A6D15-D247-C14E-B15C-5D4474924DAE}" presName="hierChild4" presStyleCnt="0"/>
      <dgm:spPr/>
    </dgm:pt>
    <dgm:pt modelId="{DE0B1745-63CE-714F-BD81-FCFAA279FBFE}" type="pres">
      <dgm:prSet presAssocID="{AA1EF0D8-D158-C246-B127-46CAAA60B566}" presName="Name37" presStyleLbl="parChTrans1D3" presStyleIdx="1" presStyleCnt="2"/>
      <dgm:spPr/>
      <dgm:t>
        <a:bodyPr/>
        <a:lstStyle/>
        <a:p>
          <a:endParaRPr lang="en-US"/>
        </a:p>
      </dgm:t>
    </dgm:pt>
    <dgm:pt modelId="{6AF02EA5-4588-7D47-97D1-C698B7EAFB20}" type="pres">
      <dgm:prSet presAssocID="{C60AC62D-348A-1045-9619-9B0442D4F576}" presName="hierRoot2" presStyleCnt="0">
        <dgm:presLayoutVars>
          <dgm:hierBranch val="init"/>
        </dgm:presLayoutVars>
      </dgm:prSet>
      <dgm:spPr/>
    </dgm:pt>
    <dgm:pt modelId="{76E86D1A-C1BA-FA4B-A95F-26F78E5CA8E1}" type="pres">
      <dgm:prSet presAssocID="{C60AC62D-348A-1045-9619-9B0442D4F576}" presName="rootComposite" presStyleCnt="0"/>
      <dgm:spPr/>
    </dgm:pt>
    <dgm:pt modelId="{1533C33F-C44E-404B-A8F6-55ACC99221BF}" type="pres">
      <dgm:prSet presAssocID="{C60AC62D-348A-1045-9619-9B0442D4F576}" presName="rootText" presStyleLbl="node3" presStyleIdx="1" presStyleCnt="2" custLinFactNeighborY="19396">
        <dgm:presLayoutVars>
          <dgm:chPref val="3"/>
        </dgm:presLayoutVars>
      </dgm:prSet>
      <dgm:spPr/>
      <dgm:t>
        <a:bodyPr/>
        <a:lstStyle/>
        <a:p>
          <a:endParaRPr lang="en-US"/>
        </a:p>
      </dgm:t>
    </dgm:pt>
    <dgm:pt modelId="{16415E1F-6F38-6741-BDFD-36E9C30766EF}" type="pres">
      <dgm:prSet presAssocID="{C60AC62D-348A-1045-9619-9B0442D4F576}" presName="rootConnector" presStyleLbl="node3" presStyleIdx="1" presStyleCnt="2"/>
      <dgm:spPr/>
      <dgm:t>
        <a:bodyPr/>
        <a:lstStyle/>
        <a:p>
          <a:endParaRPr lang="en-US"/>
        </a:p>
      </dgm:t>
    </dgm:pt>
    <dgm:pt modelId="{C99222C5-DF41-604C-88F1-B6D693867B07}" type="pres">
      <dgm:prSet presAssocID="{C60AC62D-348A-1045-9619-9B0442D4F576}" presName="hierChild4" presStyleCnt="0"/>
      <dgm:spPr/>
    </dgm:pt>
    <dgm:pt modelId="{078C9AAB-F930-3041-9A2D-460BFC7C9C47}" type="pres">
      <dgm:prSet presAssocID="{C60AC62D-348A-1045-9619-9B0442D4F576}" presName="hierChild5" presStyleCnt="0"/>
      <dgm:spPr/>
    </dgm:pt>
    <dgm:pt modelId="{DFBEF9C7-3896-5144-8CFF-E2813C7A919A}" type="pres">
      <dgm:prSet presAssocID="{543A6D15-D247-C14E-B15C-5D4474924DAE}" presName="hierChild5" presStyleCnt="0"/>
      <dgm:spPr/>
    </dgm:pt>
    <dgm:pt modelId="{CF4A3482-7D2E-3F4B-AD14-3D815D7831DF}" type="pres">
      <dgm:prSet presAssocID="{D2AE4E81-0E79-284D-B9DF-2212D1AA0437}" presName="hierChild3" presStyleCnt="0"/>
      <dgm:spPr/>
    </dgm:pt>
  </dgm:ptLst>
  <dgm:cxnLst>
    <dgm:cxn modelId="{5DF993B5-09D5-4E64-92E3-D7A6A48B2651}" type="presOf" srcId="{C60AC62D-348A-1045-9619-9B0442D4F576}" destId="{16415E1F-6F38-6741-BDFD-36E9C30766EF}" srcOrd="1" destOrd="0" presId="urn:microsoft.com/office/officeart/2005/8/layout/orgChart1"/>
    <dgm:cxn modelId="{A8C34D5F-55E5-4B7B-BA6C-8F686A235C0F}" type="presOf" srcId="{ACE1BACA-C805-3F42-9ACC-6D86843E0B9A}" destId="{28230495-CE81-2F49-83D8-BC23F12CDAC1}" srcOrd="0" destOrd="0" presId="urn:microsoft.com/office/officeart/2005/8/layout/orgChart1"/>
    <dgm:cxn modelId="{CDAFB82C-1714-4EE5-A985-C4F10F248706}" type="presOf" srcId="{6F6CFAA9-E4F7-524F-BD98-C2D949D955EE}" destId="{3606AA11-55EE-5949-A949-FCC36A2834C3}" srcOrd="0" destOrd="0" presId="urn:microsoft.com/office/officeart/2005/8/layout/orgChart1"/>
    <dgm:cxn modelId="{E2BC74B1-A26A-DE4C-8D61-70EDD906E68C}" srcId="{D2AE4E81-0E79-284D-B9DF-2212D1AA0437}" destId="{B7DC29BF-917E-2448-8658-C7AAFD9656B0}" srcOrd="0" destOrd="0" parTransId="{8BE1F96C-A404-AE44-9914-EBAF19A18ECF}" sibTransId="{C808A40B-E93B-4243-A49B-0C4AA6C60817}"/>
    <dgm:cxn modelId="{AAD38384-5085-4189-95E0-E7B720CAB502}" type="presOf" srcId="{B7DC29BF-917E-2448-8658-C7AAFD9656B0}" destId="{84B9C2CE-B72C-E345-BCDA-C7A4BCF96DD0}" srcOrd="1" destOrd="0" presId="urn:microsoft.com/office/officeart/2005/8/layout/orgChart1"/>
    <dgm:cxn modelId="{91088C3A-9F27-6A47-980E-6C0D7AF036F1}" srcId="{B7DC29BF-917E-2448-8658-C7AAFD9656B0}" destId="{AA96AE81-58BF-7A44-95CA-04F94A575D12}" srcOrd="0" destOrd="0" parTransId="{D756F30E-047F-2E4C-94E3-4F3AC4B44E3C}" sibTransId="{22D4DD5E-B915-884C-8007-1E69CAC32026}"/>
    <dgm:cxn modelId="{E029C82D-7D56-44E3-9E64-02076A70091A}" type="presOf" srcId="{B7DC29BF-917E-2448-8658-C7AAFD9656B0}" destId="{2EE7F7C7-43F8-B34D-8D5A-F883B867003C}" srcOrd="0" destOrd="0" presId="urn:microsoft.com/office/officeart/2005/8/layout/orgChart1"/>
    <dgm:cxn modelId="{76237AED-3B65-4AF9-9F6E-FD4A84F479BD}" type="presOf" srcId="{8BE1F96C-A404-AE44-9914-EBAF19A18ECF}" destId="{1797E64D-DBD6-814E-8BE5-B4DC4FEAB02E}" srcOrd="0" destOrd="0" presId="urn:microsoft.com/office/officeart/2005/8/layout/orgChart1"/>
    <dgm:cxn modelId="{C08C4BD3-6E15-4AEF-B010-931A55408446}" type="presOf" srcId="{AA1EF0D8-D158-C246-B127-46CAAA60B566}" destId="{DE0B1745-63CE-714F-BD81-FCFAA279FBFE}" srcOrd="0" destOrd="0" presId="urn:microsoft.com/office/officeart/2005/8/layout/orgChart1"/>
    <dgm:cxn modelId="{0D73E6E7-30A4-4F08-AF42-0D3C47BAEF3D}" type="presOf" srcId="{AA96AE81-58BF-7A44-95CA-04F94A575D12}" destId="{B3AD24A9-2327-0940-B2DD-2253FE9C311E}" srcOrd="1" destOrd="0" presId="urn:microsoft.com/office/officeart/2005/8/layout/orgChart1"/>
    <dgm:cxn modelId="{862EF8C0-06DB-4277-BE5E-B1751D57FF20}" type="presOf" srcId="{543A6D15-D247-C14E-B15C-5D4474924DAE}" destId="{8E6C4AFE-291A-E240-8C5A-14C20787A23D}" srcOrd="1" destOrd="0" presId="urn:microsoft.com/office/officeart/2005/8/layout/orgChart1"/>
    <dgm:cxn modelId="{974C5669-D452-4E4D-A85E-825281BA4DCA}" srcId="{543A6D15-D247-C14E-B15C-5D4474924DAE}" destId="{C60AC62D-348A-1045-9619-9B0442D4F576}" srcOrd="0" destOrd="0" parTransId="{AA1EF0D8-D158-C246-B127-46CAAA60B566}" sibTransId="{C2255A94-4F3E-9F42-BC95-4E24DB3C6C07}"/>
    <dgm:cxn modelId="{337475BC-C82F-4C32-BBDD-663FC4E241B7}" type="presOf" srcId="{AA96AE81-58BF-7A44-95CA-04F94A575D12}" destId="{50A1A90D-6740-B44E-ADA0-42193D27E837}" srcOrd="0" destOrd="0" presId="urn:microsoft.com/office/officeart/2005/8/layout/orgChart1"/>
    <dgm:cxn modelId="{5FBAA188-9CA9-4B2D-B95B-E6BB20949FF8}" type="presOf" srcId="{D756F30E-047F-2E4C-94E3-4F3AC4B44E3C}" destId="{BF20F3C6-6742-A947-BD98-6994C6CA4229}" srcOrd="0" destOrd="0" presId="urn:microsoft.com/office/officeart/2005/8/layout/orgChart1"/>
    <dgm:cxn modelId="{CB498D04-624B-4C64-AA63-82FD9A55FEAE}" type="presOf" srcId="{543A6D15-D247-C14E-B15C-5D4474924DAE}" destId="{ED636A15-5A54-024C-8113-486FF464D1D7}" srcOrd="0" destOrd="0" presId="urn:microsoft.com/office/officeart/2005/8/layout/orgChart1"/>
    <dgm:cxn modelId="{1B2FEE74-0A56-C84E-B7D7-4B2887011912}" srcId="{D2AE4E81-0E79-284D-B9DF-2212D1AA0437}" destId="{543A6D15-D247-C14E-B15C-5D4474924DAE}" srcOrd="1" destOrd="0" parTransId="{ACE1BACA-C805-3F42-9ACC-6D86843E0B9A}" sibTransId="{EC044A90-C216-AA48-BD53-99E683C70A4C}"/>
    <dgm:cxn modelId="{04EF0FD4-759F-4982-955E-F558C419C21C}" type="presOf" srcId="{D2AE4E81-0E79-284D-B9DF-2212D1AA0437}" destId="{9568498C-91E8-2D4C-B539-1BB648907E80}" srcOrd="0" destOrd="0" presId="urn:microsoft.com/office/officeart/2005/8/layout/orgChart1"/>
    <dgm:cxn modelId="{C3BF0205-B0A4-314B-9633-4D060A6FC919}" srcId="{6F6CFAA9-E4F7-524F-BD98-C2D949D955EE}" destId="{D2AE4E81-0E79-284D-B9DF-2212D1AA0437}" srcOrd="0" destOrd="0" parTransId="{ED14A050-3038-D04E-B0AA-E572CD4AEC74}" sibTransId="{CAC68FF9-C002-8748-99B8-1EBBF219177C}"/>
    <dgm:cxn modelId="{8C0F44D6-7BE3-4041-AD90-A0239CC1A6BB}" type="presOf" srcId="{C60AC62D-348A-1045-9619-9B0442D4F576}" destId="{1533C33F-C44E-404B-A8F6-55ACC99221BF}" srcOrd="0" destOrd="0" presId="urn:microsoft.com/office/officeart/2005/8/layout/orgChart1"/>
    <dgm:cxn modelId="{52FB22B6-8428-4FC2-A3DF-37C1B090CB63}" type="presOf" srcId="{D2AE4E81-0E79-284D-B9DF-2212D1AA0437}" destId="{F9783D5E-F835-EE48-8C04-FBE9615C46B4}" srcOrd="1" destOrd="0" presId="urn:microsoft.com/office/officeart/2005/8/layout/orgChart1"/>
    <dgm:cxn modelId="{69CBE517-2F2E-44A8-97DF-87B8CEB695C2}" type="presParOf" srcId="{3606AA11-55EE-5949-A949-FCC36A2834C3}" destId="{4A391F08-7E37-D84F-8553-7DB41275876E}" srcOrd="0" destOrd="0" presId="urn:microsoft.com/office/officeart/2005/8/layout/orgChart1"/>
    <dgm:cxn modelId="{AB2F573E-16D6-4532-8801-05105343D57E}" type="presParOf" srcId="{4A391F08-7E37-D84F-8553-7DB41275876E}" destId="{18FC9348-7FDA-F549-93AE-71B80B9EB56E}" srcOrd="0" destOrd="0" presId="urn:microsoft.com/office/officeart/2005/8/layout/orgChart1"/>
    <dgm:cxn modelId="{F53ABFD5-A7B6-4B7E-B170-ADB91776C67C}" type="presParOf" srcId="{18FC9348-7FDA-F549-93AE-71B80B9EB56E}" destId="{9568498C-91E8-2D4C-B539-1BB648907E80}" srcOrd="0" destOrd="0" presId="urn:microsoft.com/office/officeart/2005/8/layout/orgChart1"/>
    <dgm:cxn modelId="{001F52F9-2200-40D1-9162-0BD197E0D3F5}" type="presParOf" srcId="{18FC9348-7FDA-F549-93AE-71B80B9EB56E}" destId="{F9783D5E-F835-EE48-8C04-FBE9615C46B4}" srcOrd="1" destOrd="0" presId="urn:microsoft.com/office/officeart/2005/8/layout/orgChart1"/>
    <dgm:cxn modelId="{F00733CC-F7EF-4C11-AF15-8B4EDB6A6F42}" type="presParOf" srcId="{4A391F08-7E37-D84F-8553-7DB41275876E}" destId="{740C4DA4-9B11-9541-917B-DD981772391E}" srcOrd="1" destOrd="0" presId="urn:microsoft.com/office/officeart/2005/8/layout/orgChart1"/>
    <dgm:cxn modelId="{9B01C707-35A4-4E25-B86D-17AA615443E8}" type="presParOf" srcId="{740C4DA4-9B11-9541-917B-DD981772391E}" destId="{1797E64D-DBD6-814E-8BE5-B4DC4FEAB02E}" srcOrd="0" destOrd="0" presId="urn:microsoft.com/office/officeart/2005/8/layout/orgChart1"/>
    <dgm:cxn modelId="{6E14D351-C570-493C-B86F-BB5FAEFFB6ED}" type="presParOf" srcId="{740C4DA4-9B11-9541-917B-DD981772391E}" destId="{A428DF6E-93A4-9A43-A07E-961BFCEF6CBC}" srcOrd="1" destOrd="0" presId="urn:microsoft.com/office/officeart/2005/8/layout/orgChart1"/>
    <dgm:cxn modelId="{E8BB0516-E1A2-4D70-B662-5DF96BB5CA30}" type="presParOf" srcId="{A428DF6E-93A4-9A43-A07E-961BFCEF6CBC}" destId="{7AC7B342-A20A-9F4C-BC80-00D3246F8086}" srcOrd="0" destOrd="0" presId="urn:microsoft.com/office/officeart/2005/8/layout/orgChart1"/>
    <dgm:cxn modelId="{87ECEA9A-7563-449B-8210-64BF230F4957}" type="presParOf" srcId="{7AC7B342-A20A-9F4C-BC80-00D3246F8086}" destId="{2EE7F7C7-43F8-B34D-8D5A-F883B867003C}" srcOrd="0" destOrd="0" presId="urn:microsoft.com/office/officeart/2005/8/layout/orgChart1"/>
    <dgm:cxn modelId="{E9EDFAF2-C75E-4580-BFD2-0F0EC1A5CA8F}" type="presParOf" srcId="{7AC7B342-A20A-9F4C-BC80-00D3246F8086}" destId="{84B9C2CE-B72C-E345-BCDA-C7A4BCF96DD0}" srcOrd="1" destOrd="0" presId="urn:microsoft.com/office/officeart/2005/8/layout/orgChart1"/>
    <dgm:cxn modelId="{324D793F-475F-4D88-8E51-C851FCAE3A52}" type="presParOf" srcId="{A428DF6E-93A4-9A43-A07E-961BFCEF6CBC}" destId="{5F812162-125D-1141-A7CA-CF867A651A8F}" srcOrd="1" destOrd="0" presId="urn:microsoft.com/office/officeart/2005/8/layout/orgChart1"/>
    <dgm:cxn modelId="{7D18E0C1-71BD-44FF-9D4A-4ACE6A51C1BA}" type="presParOf" srcId="{5F812162-125D-1141-A7CA-CF867A651A8F}" destId="{BF20F3C6-6742-A947-BD98-6994C6CA4229}" srcOrd="0" destOrd="0" presId="urn:microsoft.com/office/officeart/2005/8/layout/orgChart1"/>
    <dgm:cxn modelId="{D3F2502E-B574-49D8-9414-7CECDC78CFFE}" type="presParOf" srcId="{5F812162-125D-1141-A7CA-CF867A651A8F}" destId="{BAD2FA1A-8B30-B642-BC56-2B0BFC8A0644}" srcOrd="1" destOrd="0" presId="urn:microsoft.com/office/officeart/2005/8/layout/orgChart1"/>
    <dgm:cxn modelId="{111F9DC0-6C48-4967-BC7F-77EAB8DA4189}" type="presParOf" srcId="{BAD2FA1A-8B30-B642-BC56-2B0BFC8A0644}" destId="{747CDF2B-9B76-5A42-9383-844181068CC4}" srcOrd="0" destOrd="0" presId="urn:microsoft.com/office/officeart/2005/8/layout/orgChart1"/>
    <dgm:cxn modelId="{EDBBF15F-44D2-4802-B321-B263B24869F3}" type="presParOf" srcId="{747CDF2B-9B76-5A42-9383-844181068CC4}" destId="{50A1A90D-6740-B44E-ADA0-42193D27E837}" srcOrd="0" destOrd="0" presId="urn:microsoft.com/office/officeart/2005/8/layout/orgChart1"/>
    <dgm:cxn modelId="{7CFBD40B-454C-4D6D-AA35-9315CDC1973D}" type="presParOf" srcId="{747CDF2B-9B76-5A42-9383-844181068CC4}" destId="{B3AD24A9-2327-0940-B2DD-2253FE9C311E}" srcOrd="1" destOrd="0" presId="urn:microsoft.com/office/officeart/2005/8/layout/orgChart1"/>
    <dgm:cxn modelId="{05818D3C-BE5A-4979-853F-D0D03DD508AB}" type="presParOf" srcId="{BAD2FA1A-8B30-B642-BC56-2B0BFC8A0644}" destId="{DD72975A-2F61-544B-925F-2E675256B44F}" srcOrd="1" destOrd="0" presId="urn:microsoft.com/office/officeart/2005/8/layout/orgChart1"/>
    <dgm:cxn modelId="{C023BB7F-C56E-4F0C-9F43-3BD3F40ED6C8}" type="presParOf" srcId="{BAD2FA1A-8B30-B642-BC56-2B0BFC8A0644}" destId="{2B7C332F-A5EA-9142-B2D0-D79E16A16195}" srcOrd="2" destOrd="0" presId="urn:microsoft.com/office/officeart/2005/8/layout/orgChart1"/>
    <dgm:cxn modelId="{D1732409-FD8E-409B-8138-46595AB3C8D9}" type="presParOf" srcId="{A428DF6E-93A4-9A43-A07E-961BFCEF6CBC}" destId="{0CAA453C-1D51-FB49-BCA2-9445A9D28A27}" srcOrd="2" destOrd="0" presId="urn:microsoft.com/office/officeart/2005/8/layout/orgChart1"/>
    <dgm:cxn modelId="{523330E5-0C04-4469-880E-BC1B171FB3CF}" type="presParOf" srcId="{740C4DA4-9B11-9541-917B-DD981772391E}" destId="{28230495-CE81-2F49-83D8-BC23F12CDAC1}" srcOrd="2" destOrd="0" presId="urn:microsoft.com/office/officeart/2005/8/layout/orgChart1"/>
    <dgm:cxn modelId="{190ED2FA-65E5-4991-A5C8-773CA9B03E5C}" type="presParOf" srcId="{740C4DA4-9B11-9541-917B-DD981772391E}" destId="{29794DCB-C3BF-2F4A-A020-8BD7C6CBA465}" srcOrd="3" destOrd="0" presId="urn:microsoft.com/office/officeart/2005/8/layout/orgChart1"/>
    <dgm:cxn modelId="{E906A503-6656-47F6-973A-66EAC6CB1463}" type="presParOf" srcId="{29794DCB-C3BF-2F4A-A020-8BD7C6CBA465}" destId="{DC253605-CECE-5749-A2EC-746CD1002328}" srcOrd="0" destOrd="0" presId="urn:microsoft.com/office/officeart/2005/8/layout/orgChart1"/>
    <dgm:cxn modelId="{67C6518E-9220-444A-A7F0-A7122221F41F}" type="presParOf" srcId="{DC253605-CECE-5749-A2EC-746CD1002328}" destId="{ED636A15-5A54-024C-8113-486FF464D1D7}" srcOrd="0" destOrd="0" presId="urn:microsoft.com/office/officeart/2005/8/layout/orgChart1"/>
    <dgm:cxn modelId="{7DBD0CA1-61D4-4FD8-BE9B-1505970D4BCA}" type="presParOf" srcId="{DC253605-CECE-5749-A2EC-746CD1002328}" destId="{8E6C4AFE-291A-E240-8C5A-14C20787A23D}" srcOrd="1" destOrd="0" presId="urn:microsoft.com/office/officeart/2005/8/layout/orgChart1"/>
    <dgm:cxn modelId="{75283ADF-D0AF-49A5-9BAA-CCE8AB4591DC}" type="presParOf" srcId="{29794DCB-C3BF-2F4A-A020-8BD7C6CBA465}" destId="{38627831-3288-E849-8BC2-8CE2456E3A79}" srcOrd="1" destOrd="0" presId="urn:microsoft.com/office/officeart/2005/8/layout/orgChart1"/>
    <dgm:cxn modelId="{02CB3B04-3169-42C3-BAD5-2681CEEDFED0}" type="presParOf" srcId="{38627831-3288-E849-8BC2-8CE2456E3A79}" destId="{DE0B1745-63CE-714F-BD81-FCFAA279FBFE}" srcOrd="0" destOrd="0" presId="urn:microsoft.com/office/officeart/2005/8/layout/orgChart1"/>
    <dgm:cxn modelId="{CE30DB15-D4BA-433D-8E1B-694A4C8156D6}" type="presParOf" srcId="{38627831-3288-E849-8BC2-8CE2456E3A79}" destId="{6AF02EA5-4588-7D47-97D1-C698B7EAFB20}" srcOrd="1" destOrd="0" presId="urn:microsoft.com/office/officeart/2005/8/layout/orgChart1"/>
    <dgm:cxn modelId="{52861062-C933-4B9D-9B5B-986796D071B9}" type="presParOf" srcId="{6AF02EA5-4588-7D47-97D1-C698B7EAFB20}" destId="{76E86D1A-C1BA-FA4B-A95F-26F78E5CA8E1}" srcOrd="0" destOrd="0" presId="urn:microsoft.com/office/officeart/2005/8/layout/orgChart1"/>
    <dgm:cxn modelId="{012053BF-C788-4AAD-A5FB-8EAD4BAB2F93}" type="presParOf" srcId="{76E86D1A-C1BA-FA4B-A95F-26F78E5CA8E1}" destId="{1533C33F-C44E-404B-A8F6-55ACC99221BF}" srcOrd="0" destOrd="0" presId="urn:microsoft.com/office/officeart/2005/8/layout/orgChart1"/>
    <dgm:cxn modelId="{503F0BAA-424D-455A-AA44-17845F60DBC9}" type="presParOf" srcId="{76E86D1A-C1BA-FA4B-A95F-26F78E5CA8E1}" destId="{16415E1F-6F38-6741-BDFD-36E9C30766EF}" srcOrd="1" destOrd="0" presId="urn:microsoft.com/office/officeart/2005/8/layout/orgChart1"/>
    <dgm:cxn modelId="{E8A8F97F-CB65-4B17-BC7C-4AA8C5EF0960}" type="presParOf" srcId="{6AF02EA5-4588-7D47-97D1-C698B7EAFB20}" destId="{C99222C5-DF41-604C-88F1-B6D693867B07}" srcOrd="1" destOrd="0" presId="urn:microsoft.com/office/officeart/2005/8/layout/orgChart1"/>
    <dgm:cxn modelId="{FA987D24-1B2B-4DD4-97BD-E93E188B0035}" type="presParOf" srcId="{6AF02EA5-4588-7D47-97D1-C698B7EAFB20}" destId="{078C9AAB-F930-3041-9A2D-460BFC7C9C47}" srcOrd="2" destOrd="0" presId="urn:microsoft.com/office/officeart/2005/8/layout/orgChart1"/>
    <dgm:cxn modelId="{3622E374-D3A0-4EBD-9178-289702E98B0A}" type="presParOf" srcId="{29794DCB-C3BF-2F4A-A020-8BD7C6CBA465}" destId="{DFBEF9C7-3896-5144-8CFF-E2813C7A919A}" srcOrd="2" destOrd="0" presId="urn:microsoft.com/office/officeart/2005/8/layout/orgChart1"/>
    <dgm:cxn modelId="{CE06BE32-B970-4E96-A18F-69E548CDFDD8}" type="presParOf" srcId="{4A391F08-7E37-D84F-8553-7DB41275876E}" destId="{CF4A3482-7D2E-3F4B-AD14-3D815D7831DF}"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F6CFAA9-E4F7-524F-BD98-C2D949D955EE}"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D2AE4E81-0E79-284D-B9DF-2212D1AA0437}">
      <dgm:prSet phldrT="[Text]" custT="1"/>
      <dgm:spPr>
        <a:solidFill>
          <a:srgbClr val="262673"/>
        </a:solidFill>
      </dgm:spPr>
      <dgm:t>
        <a:bodyPr/>
        <a:lstStyle/>
        <a:p>
          <a:r>
            <a:rPr lang="tr-TR" sz="1900" dirty="0" smtClean="0">
              <a:solidFill>
                <a:schemeClr val="bg1"/>
              </a:solidFill>
            </a:rPr>
            <a:t>Yetişkin eğitimi faaliyeti gösteren kuruluşların personeli </a:t>
          </a:r>
          <a:endParaRPr lang="en-US" sz="1900" dirty="0">
            <a:solidFill>
              <a:schemeClr val="bg1"/>
            </a:solidFill>
          </a:endParaRPr>
        </a:p>
      </dgm:t>
    </dgm:pt>
    <dgm:pt modelId="{ED14A050-3038-D04E-B0AA-E572CD4AEC74}" type="parTrans" cxnId="{C3BF0205-B0A4-314B-9633-4D060A6FC919}">
      <dgm:prSet/>
      <dgm:spPr/>
      <dgm:t>
        <a:bodyPr/>
        <a:lstStyle/>
        <a:p>
          <a:endParaRPr lang="en-US"/>
        </a:p>
      </dgm:t>
    </dgm:pt>
    <dgm:pt modelId="{CAC68FF9-C002-8748-99B8-1EBBF219177C}" type="sibTrans" cxnId="{C3BF0205-B0A4-314B-9633-4D060A6FC919}">
      <dgm:prSet/>
      <dgm:spPr/>
      <dgm:t>
        <a:bodyPr/>
        <a:lstStyle/>
        <a:p>
          <a:endParaRPr lang="en-US"/>
        </a:p>
      </dgm:t>
    </dgm:pt>
    <dgm:pt modelId="{AA96AE81-58BF-7A44-95CA-04F94A575D12}">
      <dgm:prSet custT="1"/>
      <dgm:spPr>
        <a:solidFill>
          <a:srgbClr val="A3A3E0"/>
        </a:solidFill>
      </dgm:spPr>
      <dgm:t>
        <a:bodyPr/>
        <a:lstStyle/>
        <a:p>
          <a:r>
            <a:rPr lang="tr-TR" sz="1900" dirty="0" smtClean="0">
              <a:solidFill>
                <a:schemeClr val="tx1"/>
              </a:solidFill>
            </a:rPr>
            <a:t>Yurtdışında yapılandırılmış bir kursa katılım ya da yetişkin eğitimi alanında aktif bir kuruluşta işbaşı eğitimi/izleme</a:t>
          </a:r>
          <a:endParaRPr lang="en-US" sz="1900" dirty="0">
            <a:solidFill>
              <a:schemeClr val="tx1"/>
            </a:solidFill>
          </a:endParaRPr>
        </a:p>
      </dgm:t>
    </dgm:pt>
    <dgm:pt modelId="{D756F30E-047F-2E4C-94E3-4F3AC4B44E3C}" type="parTrans" cxnId="{91088C3A-9F27-6A47-980E-6C0D7AF036F1}">
      <dgm:prSet/>
      <dgm:spPr/>
      <dgm:t>
        <a:bodyPr/>
        <a:lstStyle/>
        <a:p>
          <a:endParaRPr lang="en-US" sz="1800">
            <a:solidFill>
              <a:srgbClr val="000000"/>
            </a:solidFill>
            <a:latin typeface="+mj-lt"/>
          </a:endParaRPr>
        </a:p>
      </dgm:t>
    </dgm:pt>
    <dgm:pt modelId="{22D4DD5E-B915-884C-8007-1E69CAC32026}" type="sibTrans" cxnId="{91088C3A-9F27-6A47-980E-6C0D7AF036F1}">
      <dgm:prSet/>
      <dgm:spPr/>
      <dgm:t>
        <a:bodyPr/>
        <a:lstStyle/>
        <a:p>
          <a:endParaRPr lang="en-US"/>
        </a:p>
      </dgm:t>
    </dgm:pt>
    <dgm:pt modelId="{A1E1F293-A514-F442-B94B-5AA8F73410C2}">
      <dgm:prSet custT="1"/>
      <dgm:spPr>
        <a:solidFill>
          <a:srgbClr val="A3A3E0"/>
        </a:solidFill>
      </dgm:spPr>
      <dgm:t>
        <a:bodyPr/>
        <a:lstStyle/>
        <a:p>
          <a:r>
            <a:rPr lang="tr-TR" sz="1900" dirty="0" smtClean="0">
              <a:solidFill>
                <a:schemeClr val="tx1"/>
              </a:solidFill>
            </a:rPr>
            <a:t>Eğitim / öğretim sunma</a:t>
          </a:r>
          <a:endParaRPr lang="en-US" sz="1900" dirty="0">
            <a:solidFill>
              <a:schemeClr val="tx1"/>
            </a:solidFill>
          </a:endParaRPr>
        </a:p>
      </dgm:t>
    </dgm:pt>
    <dgm:pt modelId="{1CF9EB05-1D8C-B34E-8866-CA7BFB7D850F}" type="parTrans" cxnId="{BEA0A5B8-04E7-7346-9FDF-6AD4A69BB69F}">
      <dgm:prSet/>
      <dgm:spPr/>
      <dgm:t>
        <a:bodyPr/>
        <a:lstStyle/>
        <a:p>
          <a:endParaRPr lang="en-US" sz="1800">
            <a:solidFill>
              <a:srgbClr val="000000"/>
            </a:solidFill>
            <a:latin typeface="+mj-lt"/>
          </a:endParaRPr>
        </a:p>
      </dgm:t>
    </dgm:pt>
    <dgm:pt modelId="{FD8AF6F1-8586-C74C-A132-DB075738614D}" type="sibTrans" cxnId="{BEA0A5B8-04E7-7346-9FDF-6AD4A69BB69F}">
      <dgm:prSet/>
      <dgm:spPr/>
      <dgm:t>
        <a:bodyPr/>
        <a:lstStyle/>
        <a:p>
          <a:endParaRPr lang="en-US"/>
        </a:p>
      </dgm:t>
    </dgm:pt>
    <dgm:pt modelId="{3C694BCE-BF90-204F-AB71-D0443E7EA9C2}">
      <dgm:prSet custT="1"/>
      <dgm:spPr>
        <a:solidFill>
          <a:srgbClr val="72BFC5"/>
        </a:solidFill>
      </dgm:spPr>
      <dgm:t>
        <a:bodyPr/>
        <a:lstStyle/>
        <a:p>
          <a:r>
            <a:rPr lang="tr-TR" sz="1900" dirty="0" smtClean="0">
              <a:solidFill>
                <a:srgbClr val="000000"/>
              </a:solidFill>
            </a:rPr>
            <a:t>2 gün-2 ay</a:t>
          </a:r>
        </a:p>
      </dgm:t>
    </dgm:pt>
    <dgm:pt modelId="{98241FB8-6755-4C4F-99A1-7DC29A798A61}" type="parTrans" cxnId="{FC39DEE4-B144-8549-A6D5-91ECFF8DDD66}">
      <dgm:prSet/>
      <dgm:spPr/>
      <dgm:t>
        <a:bodyPr/>
        <a:lstStyle/>
        <a:p>
          <a:endParaRPr lang="en-US" sz="1800">
            <a:solidFill>
              <a:srgbClr val="000000"/>
            </a:solidFill>
            <a:latin typeface="+mj-lt"/>
          </a:endParaRPr>
        </a:p>
      </dgm:t>
    </dgm:pt>
    <dgm:pt modelId="{6FBB2140-80D6-3246-93F4-131537613599}" type="sibTrans" cxnId="{FC39DEE4-B144-8549-A6D5-91ECFF8DDD66}">
      <dgm:prSet/>
      <dgm:spPr/>
      <dgm:t>
        <a:bodyPr/>
        <a:lstStyle/>
        <a:p>
          <a:endParaRPr lang="en-US"/>
        </a:p>
      </dgm:t>
    </dgm:pt>
    <dgm:pt modelId="{8E84E265-FF7C-654D-9E61-76F3B334E88F}">
      <dgm:prSet custT="1"/>
      <dgm:spPr>
        <a:solidFill>
          <a:srgbClr val="72BFC5"/>
        </a:solidFill>
      </dgm:spPr>
      <dgm:t>
        <a:bodyPr/>
        <a:lstStyle/>
        <a:p>
          <a:r>
            <a:rPr lang="tr-TR" sz="1900" dirty="0" smtClean="0">
              <a:solidFill>
                <a:srgbClr val="000000"/>
              </a:solidFill>
            </a:rPr>
            <a:t>2 gün-2 ay</a:t>
          </a:r>
        </a:p>
      </dgm:t>
    </dgm:pt>
    <dgm:pt modelId="{9F8B04A7-C559-E64F-904C-3B02A1C04175}" type="parTrans" cxnId="{76681100-0900-5741-B870-514DD150E440}">
      <dgm:prSet/>
      <dgm:spPr/>
      <dgm:t>
        <a:bodyPr/>
        <a:lstStyle/>
        <a:p>
          <a:endParaRPr lang="en-US" sz="1800">
            <a:solidFill>
              <a:srgbClr val="000000"/>
            </a:solidFill>
            <a:latin typeface="+mj-lt"/>
          </a:endParaRPr>
        </a:p>
      </dgm:t>
    </dgm:pt>
    <dgm:pt modelId="{E3B4EF1E-8C72-9842-BB7D-D9B8993B968E}" type="sibTrans" cxnId="{76681100-0900-5741-B870-514DD150E440}">
      <dgm:prSet/>
      <dgm:spPr/>
      <dgm:t>
        <a:bodyPr/>
        <a:lstStyle/>
        <a:p>
          <a:endParaRPr lang="en-US"/>
        </a:p>
      </dgm:t>
    </dgm:pt>
    <dgm:pt modelId="{3606AA11-55EE-5949-A949-FCC36A2834C3}" type="pres">
      <dgm:prSet presAssocID="{6F6CFAA9-E4F7-524F-BD98-C2D949D955EE}" presName="hierChild1" presStyleCnt="0">
        <dgm:presLayoutVars>
          <dgm:orgChart val="1"/>
          <dgm:chPref val="1"/>
          <dgm:dir/>
          <dgm:animOne val="branch"/>
          <dgm:animLvl val="lvl"/>
          <dgm:resizeHandles/>
        </dgm:presLayoutVars>
      </dgm:prSet>
      <dgm:spPr/>
      <dgm:t>
        <a:bodyPr/>
        <a:lstStyle/>
        <a:p>
          <a:endParaRPr lang="en-US"/>
        </a:p>
      </dgm:t>
    </dgm:pt>
    <dgm:pt modelId="{4A391F08-7E37-D84F-8553-7DB41275876E}" type="pres">
      <dgm:prSet presAssocID="{D2AE4E81-0E79-284D-B9DF-2212D1AA0437}" presName="hierRoot1" presStyleCnt="0">
        <dgm:presLayoutVars>
          <dgm:hierBranch val="init"/>
        </dgm:presLayoutVars>
      </dgm:prSet>
      <dgm:spPr/>
    </dgm:pt>
    <dgm:pt modelId="{18FC9348-7FDA-F549-93AE-71B80B9EB56E}" type="pres">
      <dgm:prSet presAssocID="{D2AE4E81-0E79-284D-B9DF-2212D1AA0437}" presName="rootComposite1" presStyleCnt="0"/>
      <dgm:spPr/>
    </dgm:pt>
    <dgm:pt modelId="{9568498C-91E8-2D4C-B539-1BB648907E80}" type="pres">
      <dgm:prSet presAssocID="{D2AE4E81-0E79-284D-B9DF-2212D1AA0437}" presName="rootText1" presStyleLbl="node0" presStyleIdx="0" presStyleCnt="1" custScaleX="142146" custScaleY="84772">
        <dgm:presLayoutVars>
          <dgm:chPref val="3"/>
        </dgm:presLayoutVars>
      </dgm:prSet>
      <dgm:spPr/>
      <dgm:t>
        <a:bodyPr/>
        <a:lstStyle/>
        <a:p>
          <a:endParaRPr lang="en-US"/>
        </a:p>
      </dgm:t>
    </dgm:pt>
    <dgm:pt modelId="{F9783D5E-F835-EE48-8C04-FBE9615C46B4}" type="pres">
      <dgm:prSet presAssocID="{D2AE4E81-0E79-284D-B9DF-2212D1AA0437}" presName="rootConnector1" presStyleLbl="node1" presStyleIdx="0" presStyleCnt="0"/>
      <dgm:spPr/>
      <dgm:t>
        <a:bodyPr/>
        <a:lstStyle/>
        <a:p>
          <a:endParaRPr lang="en-US"/>
        </a:p>
      </dgm:t>
    </dgm:pt>
    <dgm:pt modelId="{740C4DA4-9B11-9541-917B-DD981772391E}" type="pres">
      <dgm:prSet presAssocID="{D2AE4E81-0E79-284D-B9DF-2212D1AA0437}" presName="hierChild2" presStyleCnt="0"/>
      <dgm:spPr/>
    </dgm:pt>
    <dgm:pt modelId="{BF20F3C6-6742-A947-BD98-6994C6CA4229}" type="pres">
      <dgm:prSet presAssocID="{D756F30E-047F-2E4C-94E3-4F3AC4B44E3C}" presName="Name37" presStyleLbl="parChTrans1D2" presStyleIdx="0" presStyleCnt="2"/>
      <dgm:spPr/>
      <dgm:t>
        <a:bodyPr/>
        <a:lstStyle/>
        <a:p>
          <a:endParaRPr lang="en-US"/>
        </a:p>
      </dgm:t>
    </dgm:pt>
    <dgm:pt modelId="{BAD2FA1A-8B30-B642-BC56-2B0BFC8A0644}" type="pres">
      <dgm:prSet presAssocID="{AA96AE81-58BF-7A44-95CA-04F94A575D12}" presName="hierRoot2" presStyleCnt="0">
        <dgm:presLayoutVars>
          <dgm:hierBranch val="init"/>
        </dgm:presLayoutVars>
      </dgm:prSet>
      <dgm:spPr/>
    </dgm:pt>
    <dgm:pt modelId="{747CDF2B-9B76-5A42-9383-844181068CC4}" type="pres">
      <dgm:prSet presAssocID="{AA96AE81-58BF-7A44-95CA-04F94A575D12}" presName="rootComposite" presStyleCnt="0"/>
      <dgm:spPr/>
    </dgm:pt>
    <dgm:pt modelId="{50A1A90D-6740-B44E-ADA0-42193D27E837}" type="pres">
      <dgm:prSet presAssocID="{AA96AE81-58BF-7A44-95CA-04F94A575D12}" presName="rootText" presStyleLbl="node2" presStyleIdx="0" presStyleCnt="2">
        <dgm:presLayoutVars>
          <dgm:chPref val="3"/>
        </dgm:presLayoutVars>
      </dgm:prSet>
      <dgm:spPr/>
      <dgm:t>
        <a:bodyPr/>
        <a:lstStyle/>
        <a:p>
          <a:endParaRPr lang="en-US"/>
        </a:p>
      </dgm:t>
    </dgm:pt>
    <dgm:pt modelId="{B3AD24A9-2327-0940-B2DD-2253FE9C311E}" type="pres">
      <dgm:prSet presAssocID="{AA96AE81-58BF-7A44-95CA-04F94A575D12}" presName="rootConnector" presStyleLbl="node2" presStyleIdx="0" presStyleCnt="2"/>
      <dgm:spPr/>
      <dgm:t>
        <a:bodyPr/>
        <a:lstStyle/>
        <a:p>
          <a:endParaRPr lang="en-US"/>
        </a:p>
      </dgm:t>
    </dgm:pt>
    <dgm:pt modelId="{DD72975A-2F61-544B-925F-2E675256B44F}" type="pres">
      <dgm:prSet presAssocID="{AA96AE81-58BF-7A44-95CA-04F94A575D12}" presName="hierChild4" presStyleCnt="0"/>
      <dgm:spPr/>
    </dgm:pt>
    <dgm:pt modelId="{843435E1-FD10-774F-9761-32688DCF7230}" type="pres">
      <dgm:prSet presAssocID="{98241FB8-6755-4C4F-99A1-7DC29A798A61}" presName="Name37" presStyleLbl="parChTrans1D3" presStyleIdx="0" presStyleCnt="2"/>
      <dgm:spPr/>
      <dgm:t>
        <a:bodyPr/>
        <a:lstStyle/>
        <a:p>
          <a:endParaRPr lang="en-US"/>
        </a:p>
      </dgm:t>
    </dgm:pt>
    <dgm:pt modelId="{7010ECAB-5AF9-044F-BE81-E70BD78260D7}" type="pres">
      <dgm:prSet presAssocID="{3C694BCE-BF90-204F-AB71-D0443E7EA9C2}" presName="hierRoot2" presStyleCnt="0">
        <dgm:presLayoutVars>
          <dgm:hierBranch val="init"/>
        </dgm:presLayoutVars>
      </dgm:prSet>
      <dgm:spPr/>
    </dgm:pt>
    <dgm:pt modelId="{EFE28EF8-E1CD-4D4D-BB54-6E0BA07E4C88}" type="pres">
      <dgm:prSet presAssocID="{3C694BCE-BF90-204F-AB71-D0443E7EA9C2}" presName="rootComposite" presStyleCnt="0"/>
      <dgm:spPr/>
    </dgm:pt>
    <dgm:pt modelId="{6A077206-2477-9944-9FE5-FD0EF91753E8}" type="pres">
      <dgm:prSet presAssocID="{3C694BCE-BF90-204F-AB71-D0443E7EA9C2}" presName="rootText" presStyleLbl="node3" presStyleIdx="0" presStyleCnt="2" custScaleX="47096" custScaleY="44852" custLinFactNeighborX="27953" custLinFactNeighborY="1764">
        <dgm:presLayoutVars>
          <dgm:chPref val="3"/>
        </dgm:presLayoutVars>
      </dgm:prSet>
      <dgm:spPr/>
      <dgm:t>
        <a:bodyPr/>
        <a:lstStyle/>
        <a:p>
          <a:endParaRPr lang="en-US"/>
        </a:p>
      </dgm:t>
    </dgm:pt>
    <dgm:pt modelId="{7B9054EF-43E6-CC49-A6F7-642AB45F425F}" type="pres">
      <dgm:prSet presAssocID="{3C694BCE-BF90-204F-AB71-D0443E7EA9C2}" presName="rootConnector" presStyleLbl="node3" presStyleIdx="0" presStyleCnt="2"/>
      <dgm:spPr/>
      <dgm:t>
        <a:bodyPr/>
        <a:lstStyle/>
        <a:p>
          <a:endParaRPr lang="en-US"/>
        </a:p>
      </dgm:t>
    </dgm:pt>
    <dgm:pt modelId="{274D2663-6236-8F42-93F0-662510098435}" type="pres">
      <dgm:prSet presAssocID="{3C694BCE-BF90-204F-AB71-D0443E7EA9C2}" presName="hierChild4" presStyleCnt="0"/>
      <dgm:spPr/>
    </dgm:pt>
    <dgm:pt modelId="{D5308E65-1F54-9347-8454-6ECBA17DA498}" type="pres">
      <dgm:prSet presAssocID="{3C694BCE-BF90-204F-AB71-D0443E7EA9C2}" presName="hierChild5" presStyleCnt="0"/>
      <dgm:spPr/>
    </dgm:pt>
    <dgm:pt modelId="{2B7C332F-A5EA-9142-B2D0-D79E16A16195}" type="pres">
      <dgm:prSet presAssocID="{AA96AE81-58BF-7A44-95CA-04F94A575D12}" presName="hierChild5" presStyleCnt="0"/>
      <dgm:spPr/>
    </dgm:pt>
    <dgm:pt modelId="{0035E332-83DF-454C-A59D-52B7756C4B8A}" type="pres">
      <dgm:prSet presAssocID="{1CF9EB05-1D8C-B34E-8866-CA7BFB7D850F}" presName="Name37" presStyleLbl="parChTrans1D2" presStyleIdx="1" presStyleCnt="2"/>
      <dgm:spPr/>
      <dgm:t>
        <a:bodyPr/>
        <a:lstStyle/>
        <a:p>
          <a:endParaRPr lang="en-US"/>
        </a:p>
      </dgm:t>
    </dgm:pt>
    <dgm:pt modelId="{B181DCCA-BD16-3C4D-8D97-1EEA075FEBA9}" type="pres">
      <dgm:prSet presAssocID="{A1E1F293-A514-F442-B94B-5AA8F73410C2}" presName="hierRoot2" presStyleCnt="0">
        <dgm:presLayoutVars>
          <dgm:hierBranch val="init"/>
        </dgm:presLayoutVars>
      </dgm:prSet>
      <dgm:spPr/>
    </dgm:pt>
    <dgm:pt modelId="{A1679C5C-52AB-4549-B71B-CFDBD4098C1E}" type="pres">
      <dgm:prSet presAssocID="{A1E1F293-A514-F442-B94B-5AA8F73410C2}" presName="rootComposite" presStyleCnt="0"/>
      <dgm:spPr/>
    </dgm:pt>
    <dgm:pt modelId="{2AB9AEC1-82C2-3C4B-B4E9-BFAB0381C0CA}" type="pres">
      <dgm:prSet presAssocID="{A1E1F293-A514-F442-B94B-5AA8F73410C2}" presName="rootText" presStyleLbl="node2" presStyleIdx="1" presStyleCnt="2" custScaleX="102931">
        <dgm:presLayoutVars>
          <dgm:chPref val="3"/>
        </dgm:presLayoutVars>
      </dgm:prSet>
      <dgm:spPr/>
      <dgm:t>
        <a:bodyPr/>
        <a:lstStyle/>
        <a:p>
          <a:endParaRPr lang="en-US"/>
        </a:p>
      </dgm:t>
    </dgm:pt>
    <dgm:pt modelId="{E84C8212-BE68-814F-BC5C-8E936A813F16}" type="pres">
      <dgm:prSet presAssocID="{A1E1F293-A514-F442-B94B-5AA8F73410C2}" presName="rootConnector" presStyleLbl="node2" presStyleIdx="1" presStyleCnt="2"/>
      <dgm:spPr/>
      <dgm:t>
        <a:bodyPr/>
        <a:lstStyle/>
        <a:p>
          <a:endParaRPr lang="en-US"/>
        </a:p>
      </dgm:t>
    </dgm:pt>
    <dgm:pt modelId="{58F342B6-41A3-0448-902D-7B5DCAC085C5}" type="pres">
      <dgm:prSet presAssocID="{A1E1F293-A514-F442-B94B-5AA8F73410C2}" presName="hierChild4" presStyleCnt="0"/>
      <dgm:spPr/>
    </dgm:pt>
    <dgm:pt modelId="{904C8089-4FF1-AF44-B551-CF6581B890AB}" type="pres">
      <dgm:prSet presAssocID="{9F8B04A7-C559-E64F-904C-3B02A1C04175}" presName="Name37" presStyleLbl="parChTrans1D3" presStyleIdx="1" presStyleCnt="2"/>
      <dgm:spPr/>
      <dgm:t>
        <a:bodyPr/>
        <a:lstStyle/>
        <a:p>
          <a:endParaRPr lang="en-US"/>
        </a:p>
      </dgm:t>
    </dgm:pt>
    <dgm:pt modelId="{5734239D-2555-AD44-B284-214E3ACB03E0}" type="pres">
      <dgm:prSet presAssocID="{8E84E265-FF7C-654D-9E61-76F3B334E88F}" presName="hierRoot2" presStyleCnt="0">
        <dgm:presLayoutVars>
          <dgm:hierBranch val="init"/>
        </dgm:presLayoutVars>
      </dgm:prSet>
      <dgm:spPr/>
    </dgm:pt>
    <dgm:pt modelId="{60A05A94-BD2C-7347-B973-5E26B220FB03}" type="pres">
      <dgm:prSet presAssocID="{8E84E265-FF7C-654D-9E61-76F3B334E88F}" presName="rootComposite" presStyleCnt="0"/>
      <dgm:spPr/>
    </dgm:pt>
    <dgm:pt modelId="{1182E246-D35A-BB47-999D-A1818AF48F3A}" type="pres">
      <dgm:prSet presAssocID="{8E84E265-FF7C-654D-9E61-76F3B334E88F}" presName="rootText" presStyleLbl="node3" presStyleIdx="1" presStyleCnt="2" custScaleX="46350" custScaleY="44852" custLinFactNeighborX="28294" custLinFactNeighborY="-922">
        <dgm:presLayoutVars>
          <dgm:chPref val="3"/>
        </dgm:presLayoutVars>
      </dgm:prSet>
      <dgm:spPr/>
      <dgm:t>
        <a:bodyPr/>
        <a:lstStyle/>
        <a:p>
          <a:endParaRPr lang="en-US"/>
        </a:p>
      </dgm:t>
    </dgm:pt>
    <dgm:pt modelId="{7A2E7EE3-967C-004A-A731-3699491DA544}" type="pres">
      <dgm:prSet presAssocID="{8E84E265-FF7C-654D-9E61-76F3B334E88F}" presName="rootConnector" presStyleLbl="node3" presStyleIdx="1" presStyleCnt="2"/>
      <dgm:spPr/>
      <dgm:t>
        <a:bodyPr/>
        <a:lstStyle/>
        <a:p>
          <a:endParaRPr lang="en-US"/>
        </a:p>
      </dgm:t>
    </dgm:pt>
    <dgm:pt modelId="{5E8C4D3B-3595-4D4B-A14C-B16F2B401E3F}" type="pres">
      <dgm:prSet presAssocID="{8E84E265-FF7C-654D-9E61-76F3B334E88F}" presName="hierChild4" presStyleCnt="0"/>
      <dgm:spPr/>
    </dgm:pt>
    <dgm:pt modelId="{AF9471A3-49DF-6649-BC26-403EF80651FE}" type="pres">
      <dgm:prSet presAssocID="{8E84E265-FF7C-654D-9E61-76F3B334E88F}" presName="hierChild5" presStyleCnt="0"/>
      <dgm:spPr/>
    </dgm:pt>
    <dgm:pt modelId="{0C489229-AB60-8545-9A85-F97BE243ECB0}" type="pres">
      <dgm:prSet presAssocID="{A1E1F293-A514-F442-B94B-5AA8F73410C2}" presName="hierChild5" presStyleCnt="0"/>
      <dgm:spPr/>
    </dgm:pt>
    <dgm:pt modelId="{CF4A3482-7D2E-3F4B-AD14-3D815D7831DF}" type="pres">
      <dgm:prSet presAssocID="{D2AE4E81-0E79-284D-B9DF-2212D1AA0437}" presName="hierChild3" presStyleCnt="0"/>
      <dgm:spPr/>
    </dgm:pt>
  </dgm:ptLst>
  <dgm:cxnLst>
    <dgm:cxn modelId="{613267A1-52C7-4776-894F-7343CCF77F73}" type="presOf" srcId="{A1E1F293-A514-F442-B94B-5AA8F73410C2}" destId="{2AB9AEC1-82C2-3C4B-B4E9-BFAB0381C0CA}" srcOrd="0" destOrd="0" presId="urn:microsoft.com/office/officeart/2005/8/layout/orgChart1"/>
    <dgm:cxn modelId="{C5D5A59B-4F15-453D-B4E2-0B00FE855446}" type="presOf" srcId="{98241FB8-6755-4C4F-99A1-7DC29A798A61}" destId="{843435E1-FD10-774F-9761-32688DCF7230}" srcOrd="0" destOrd="0" presId="urn:microsoft.com/office/officeart/2005/8/layout/orgChart1"/>
    <dgm:cxn modelId="{76681100-0900-5741-B870-514DD150E440}" srcId="{A1E1F293-A514-F442-B94B-5AA8F73410C2}" destId="{8E84E265-FF7C-654D-9E61-76F3B334E88F}" srcOrd="0" destOrd="0" parTransId="{9F8B04A7-C559-E64F-904C-3B02A1C04175}" sibTransId="{E3B4EF1E-8C72-9842-BB7D-D9B8993B968E}"/>
    <dgm:cxn modelId="{4E4C7D6A-E51A-4194-8F08-9AD2029516A2}" type="presOf" srcId="{D756F30E-047F-2E4C-94E3-4F3AC4B44E3C}" destId="{BF20F3C6-6742-A947-BD98-6994C6CA4229}" srcOrd="0" destOrd="0" presId="urn:microsoft.com/office/officeart/2005/8/layout/orgChart1"/>
    <dgm:cxn modelId="{82FF9EF6-4D13-426D-900C-4FE6978C73B5}" type="presOf" srcId="{AA96AE81-58BF-7A44-95CA-04F94A575D12}" destId="{B3AD24A9-2327-0940-B2DD-2253FE9C311E}" srcOrd="1" destOrd="0" presId="urn:microsoft.com/office/officeart/2005/8/layout/orgChart1"/>
    <dgm:cxn modelId="{EA2526B5-085E-433F-82F3-6469334280FC}" type="presOf" srcId="{3C694BCE-BF90-204F-AB71-D0443E7EA9C2}" destId="{7B9054EF-43E6-CC49-A6F7-642AB45F425F}" srcOrd="1" destOrd="0" presId="urn:microsoft.com/office/officeart/2005/8/layout/orgChart1"/>
    <dgm:cxn modelId="{2F543C48-541F-4EAF-A57A-0218B6F1AF6A}" type="presOf" srcId="{8E84E265-FF7C-654D-9E61-76F3B334E88F}" destId="{1182E246-D35A-BB47-999D-A1818AF48F3A}" srcOrd="0" destOrd="0" presId="urn:microsoft.com/office/officeart/2005/8/layout/orgChart1"/>
    <dgm:cxn modelId="{3F55EEDF-16B5-47F6-8F53-E5ECE35662BA}" type="presOf" srcId="{A1E1F293-A514-F442-B94B-5AA8F73410C2}" destId="{E84C8212-BE68-814F-BC5C-8E936A813F16}" srcOrd="1" destOrd="0" presId="urn:microsoft.com/office/officeart/2005/8/layout/orgChart1"/>
    <dgm:cxn modelId="{91088C3A-9F27-6A47-980E-6C0D7AF036F1}" srcId="{D2AE4E81-0E79-284D-B9DF-2212D1AA0437}" destId="{AA96AE81-58BF-7A44-95CA-04F94A575D12}" srcOrd="0" destOrd="0" parTransId="{D756F30E-047F-2E4C-94E3-4F3AC4B44E3C}" sibTransId="{22D4DD5E-B915-884C-8007-1E69CAC32026}"/>
    <dgm:cxn modelId="{BEA0A5B8-04E7-7346-9FDF-6AD4A69BB69F}" srcId="{D2AE4E81-0E79-284D-B9DF-2212D1AA0437}" destId="{A1E1F293-A514-F442-B94B-5AA8F73410C2}" srcOrd="1" destOrd="0" parTransId="{1CF9EB05-1D8C-B34E-8866-CA7BFB7D850F}" sibTransId="{FD8AF6F1-8586-C74C-A132-DB075738614D}"/>
    <dgm:cxn modelId="{10B1330A-57B9-4E75-AA73-EFC1D7277057}" type="presOf" srcId="{AA96AE81-58BF-7A44-95CA-04F94A575D12}" destId="{50A1A90D-6740-B44E-ADA0-42193D27E837}" srcOrd="0" destOrd="0" presId="urn:microsoft.com/office/officeart/2005/8/layout/orgChart1"/>
    <dgm:cxn modelId="{C3BF0205-B0A4-314B-9633-4D060A6FC919}" srcId="{6F6CFAA9-E4F7-524F-BD98-C2D949D955EE}" destId="{D2AE4E81-0E79-284D-B9DF-2212D1AA0437}" srcOrd="0" destOrd="0" parTransId="{ED14A050-3038-D04E-B0AA-E572CD4AEC74}" sibTransId="{CAC68FF9-C002-8748-99B8-1EBBF219177C}"/>
    <dgm:cxn modelId="{76E04DE7-5255-49D7-B72E-864EE25C9012}" type="presOf" srcId="{1CF9EB05-1D8C-B34E-8866-CA7BFB7D850F}" destId="{0035E332-83DF-454C-A59D-52B7756C4B8A}" srcOrd="0" destOrd="0" presId="urn:microsoft.com/office/officeart/2005/8/layout/orgChart1"/>
    <dgm:cxn modelId="{5E1883BE-B668-40DB-8DFE-78647EA48BEA}" type="presOf" srcId="{9F8B04A7-C559-E64F-904C-3B02A1C04175}" destId="{904C8089-4FF1-AF44-B551-CF6581B890AB}" srcOrd="0" destOrd="0" presId="urn:microsoft.com/office/officeart/2005/8/layout/orgChart1"/>
    <dgm:cxn modelId="{599347CE-DBC3-461E-B68E-5C23C289AB0F}" type="presOf" srcId="{D2AE4E81-0E79-284D-B9DF-2212D1AA0437}" destId="{9568498C-91E8-2D4C-B539-1BB648907E80}" srcOrd="0" destOrd="0" presId="urn:microsoft.com/office/officeart/2005/8/layout/orgChart1"/>
    <dgm:cxn modelId="{393FEACF-6783-47F6-A06A-A99E18D60ACF}" type="presOf" srcId="{6F6CFAA9-E4F7-524F-BD98-C2D949D955EE}" destId="{3606AA11-55EE-5949-A949-FCC36A2834C3}" srcOrd="0" destOrd="0" presId="urn:microsoft.com/office/officeart/2005/8/layout/orgChart1"/>
    <dgm:cxn modelId="{DC93E706-1886-4C41-913E-C9B049EBEAEF}" type="presOf" srcId="{8E84E265-FF7C-654D-9E61-76F3B334E88F}" destId="{7A2E7EE3-967C-004A-A731-3699491DA544}" srcOrd="1" destOrd="0" presId="urn:microsoft.com/office/officeart/2005/8/layout/orgChart1"/>
    <dgm:cxn modelId="{FC39DEE4-B144-8549-A6D5-91ECFF8DDD66}" srcId="{AA96AE81-58BF-7A44-95CA-04F94A575D12}" destId="{3C694BCE-BF90-204F-AB71-D0443E7EA9C2}" srcOrd="0" destOrd="0" parTransId="{98241FB8-6755-4C4F-99A1-7DC29A798A61}" sibTransId="{6FBB2140-80D6-3246-93F4-131537613599}"/>
    <dgm:cxn modelId="{868B090A-5FF3-439E-B776-F5C7DDFA9649}" type="presOf" srcId="{D2AE4E81-0E79-284D-B9DF-2212D1AA0437}" destId="{F9783D5E-F835-EE48-8C04-FBE9615C46B4}" srcOrd="1" destOrd="0" presId="urn:microsoft.com/office/officeart/2005/8/layout/orgChart1"/>
    <dgm:cxn modelId="{7DECADDA-45BB-4B79-9E33-19A21DE16933}" type="presOf" srcId="{3C694BCE-BF90-204F-AB71-D0443E7EA9C2}" destId="{6A077206-2477-9944-9FE5-FD0EF91753E8}" srcOrd="0" destOrd="0" presId="urn:microsoft.com/office/officeart/2005/8/layout/orgChart1"/>
    <dgm:cxn modelId="{F837B5DA-5D31-4166-9635-3E9954579694}" type="presParOf" srcId="{3606AA11-55EE-5949-A949-FCC36A2834C3}" destId="{4A391F08-7E37-D84F-8553-7DB41275876E}" srcOrd="0" destOrd="0" presId="urn:microsoft.com/office/officeart/2005/8/layout/orgChart1"/>
    <dgm:cxn modelId="{785A4783-E99F-4428-B551-1969B5EE8DE3}" type="presParOf" srcId="{4A391F08-7E37-D84F-8553-7DB41275876E}" destId="{18FC9348-7FDA-F549-93AE-71B80B9EB56E}" srcOrd="0" destOrd="0" presId="urn:microsoft.com/office/officeart/2005/8/layout/orgChart1"/>
    <dgm:cxn modelId="{88C524F7-6834-4212-94C1-8210C843C7CC}" type="presParOf" srcId="{18FC9348-7FDA-F549-93AE-71B80B9EB56E}" destId="{9568498C-91E8-2D4C-B539-1BB648907E80}" srcOrd="0" destOrd="0" presId="urn:microsoft.com/office/officeart/2005/8/layout/orgChart1"/>
    <dgm:cxn modelId="{674292B6-AADF-4FE2-A03E-BD0C176CD911}" type="presParOf" srcId="{18FC9348-7FDA-F549-93AE-71B80B9EB56E}" destId="{F9783D5E-F835-EE48-8C04-FBE9615C46B4}" srcOrd="1" destOrd="0" presId="urn:microsoft.com/office/officeart/2005/8/layout/orgChart1"/>
    <dgm:cxn modelId="{7CE63A40-9A25-427A-85AA-951D92460932}" type="presParOf" srcId="{4A391F08-7E37-D84F-8553-7DB41275876E}" destId="{740C4DA4-9B11-9541-917B-DD981772391E}" srcOrd="1" destOrd="0" presId="urn:microsoft.com/office/officeart/2005/8/layout/orgChart1"/>
    <dgm:cxn modelId="{FB008381-D213-4674-A6EF-B3E6C0D9A701}" type="presParOf" srcId="{740C4DA4-9B11-9541-917B-DD981772391E}" destId="{BF20F3C6-6742-A947-BD98-6994C6CA4229}" srcOrd="0" destOrd="0" presId="urn:microsoft.com/office/officeart/2005/8/layout/orgChart1"/>
    <dgm:cxn modelId="{CCF2485F-388F-4D8C-BA15-733667133179}" type="presParOf" srcId="{740C4DA4-9B11-9541-917B-DD981772391E}" destId="{BAD2FA1A-8B30-B642-BC56-2B0BFC8A0644}" srcOrd="1" destOrd="0" presId="urn:microsoft.com/office/officeart/2005/8/layout/orgChart1"/>
    <dgm:cxn modelId="{8004A9EE-3376-4083-A0A8-AF25D5D87B5D}" type="presParOf" srcId="{BAD2FA1A-8B30-B642-BC56-2B0BFC8A0644}" destId="{747CDF2B-9B76-5A42-9383-844181068CC4}" srcOrd="0" destOrd="0" presId="urn:microsoft.com/office/officeart/2005/8/layout/orgChart1"/>
    <dgm:cxn modelId="{05F62799-2862-442C-84CE-18609F9D9A41}" type="presParOf" srcId="{747CDF2B-9B76-5A42-9383-844181068CC4}" destId="{50A1A90D-6740-B44E-ADA0-42193D27E837}" srcOrd="0" destOrd="0" presId="urn:microsoft.com/office/officeart/2005/8/layout/orgChart1"/>
    <dgm:cxn modelId="{D2D578CC-42C7-4695-B275-AC604CD5F4B5}" type="presParOf" srcId="{747CDF2B-9B76-5A42-9383-844181068CC4}" destId="{B3AD24A9-2327-0940-B2DD-2253FE9C311E}" srcOrd="1" destOrd="0" presId="urn:microsoft.com/office/officeart/2005/8/layout/orgChart1"/>
    <dgm:cxn modelId="{3D094586-7CFF-4D1B-9689-FBE5F99940C7}" type="presParOf" srcId="{BAD2FA1A-8B30-B642-BC56-2B0BFC8A0644}" destId="{DD72975A-2F61-544B-925F-2E675256B44F}" srcOrd="1" destOrd="0" presId="urn:microsoft.com/office/officeart/2005/8/layout/orgChart1"/>
    <dgm:cxn modelId="{54AB5E2E-A07D-407A-A5DD-0CC1F1209932}" type="presParOf" srcId="{DD72975A-2F61-544B-925F-2E675256B44F}" destId="{843435E1-FD10-774F-9761-32688DCF7230}" srcOrd="0" destOrd="0" presId="urn:microsoft.com/office/officeart/2005/8/layout/orgChart1"/>
    <dgm:cxn modelId="{D9E9EC19-4207-49A1-B7AD-779575BF8192}" type="presParOf" srcId="{DD72975A-2F61-544B-925F-2E675256B44F}" destId="{7010ECAB-5AF9-044F-BE81-E70BD78260D7}" srcOrd="1" destOrd="0" presId="urn:microsoft.com/office/officeart/2005/8/layout/orgChart1"/>
    <dgm:cxn modelId="{E7A70020-7F11-4B0F-A1F3-717B2F50A30C}" type="presParOf" srcId="{7010ECAB-5AF9-044F-BE81-E70BD78260D7}" destId="{EFE28EF8-E1CD-4D4D-BB54-6E0BA07E4C88}" srcOrd="0" destOrd="0" presId="urn:microsoft.com/office/officeart/2005/8/layout/orgChart1"/>
    <dgm:cxn modelId="{4CB57A9D-EDB7-4FEA-AC73-1E350A8460CC}" type="presParOf" srcId="{EFE28EF8-E1CD-4D4D-BB54-6E0BA07E4C88}" destId="{6A077206-2477-9944-9FE5-FD0EF91753E8}" srcOrd="0" destOrd="0" presId="urn:microsoft.com/office/officeart/2005/8/layout/orgChart1"/>
    <dgm:cxn modelId="{959874A2-E4A8-4C19-B0CD-A6A184091103}" type="presParOf" srcId="{EFE28EF8-E1CD-4D4D-BB54-6E0BA07E4C88}" destId="{7B9054EF-43E6-CC49-A6F7-642AB45F425F}" srcOrd="1" destOrd="0" presId="urn:microsoft.com/office/officeart/2005/8/layout/orgChart1"/>
    <dgm:cxn modelId="{A736C06D-E620-469A-BF72-E20D396C6CB6}" type="presParOf" srcId="{7010ECAB-5AF9-044F-BE81-E70BD78260D7}" destId="{274D2663-6236-8F42-93F0-662510098435}" srcOrd="1" destOrd="0" presId="urn:microsoft.com/office/officeart/2005/8/layout/orgChart1"/>
    <dgm:cxn modelId="{D04CBF7B-AEC5-4B57-92F9-C9CACDA73BA4}" type="presParOf" srcId="{7010ECAB-5AF9-044F-BE81-E70BD78260D7}" destId="{D5308E65-1F54-9347-8454-6ECBA17DA498}" srcOrd="2" destOrd="0" presId="urn:microsoft.com/office/officeart/2005/8/layout/orgChart1"/>
    <dgm:cxn modelId="{1DD42657-A6E2-438F-B1B8-5B532B78CA26}" type="presParOf" srcId="{BAD2FA1A-8B30-B642-BC56-2B0BFC8A0644}" destId="{2B7C332F-A5EA-9142-B2D0-D79E16A16195}" srcOrd="2" destOrd="0" presId="urn:microsoft.com/office/officeart/2005/8/layout/orgChart1"/>
    <dgm:cxn modelId="{BEEA795C-2FCD-49C3-A8E3-E358FE7AB825}" type="presParOf" srcId="{740C4DA4-9B11-9541-917B-DD981772391E}" destId="{0035E332-83DF-454C-A59D-52B7756C4B8A}" srcOrd="2" destOrd="0" presId="urn:microsoft.com/office/officeart/2005/8/layout/orgChart1"/>
    <dgm:cxn modelId="{EBC9A8B3-451A-4F05-9942-9A127B49016A}" type="presParOf" srcId="{740C4DA4-9B11-9541-917B-DD981772391E}" destId="{B181DCCA-BD16-3C4D-8D97-1EEA075FEBA9}" srcOrd="3" destOrd="0" presId="urn:microsoft.com/office/officeart/2005/8/layout/orgChart1"/>
    <dgm:cxn modelId="{0F218657-DF9A-4DFF-86EB-7A7F00378ECB}" type="presParOf" srcId="{B181DCCA-BD16-3C4D-8D97-1EEA075FEBA9}" destId="{A1679C5C-52AB-4549-B71B-CFDBD4098C1E}" srcOrd="0" destOrd="0" presId="urn:microsoft.com/office/officeart/2005/8/layout/orgChart1"/>
    <dgm:cxn modelId="{ECCC4B22-4145-4F20-9B4D-DE259A9EB1CD}" type="presParOf" srcId="{A1679C5C-52AB-4549-B71B-CFDBD4098C1E}" destId="{2AB9AEC1-82C2-3C4B-B4E9-BFAB0381C0CA}" srcOrd="0" destOrd="0" presId="urn:microsoft.com/office/officeart/2005/8/layout/orgChart1"/>
    <dgm:cxn modelId="{5877E67F-E05E-426D-BF58-3C6DCEA92FDF}" type="presParOf" srcId="{A1679C5C-52AB-4549-B71B-CFDBD4098C1E}" destId="{E84C8212-BE68-814F-BC5C-8E936A813F16}" srcOrd="1" destOrd="0" presId="urn:microsoft.com/office/officeart/2005/8/layout/orgChart1"/>
    <dgm:cxn modelId="{C9EAA03E-2ABE-4F34-90A5-0B3C0548A7E8}" type="presParOf" srcId="{B181DCCA-BD16-3C4D-8D97-1EEA075FEBA9}" destId="{58F342B6-41A3-0448-902D-7B5DCAC085C5}" srcOrd="1" destOrd="0" presId="urn:microsoft.com/office/officeart/2005/8/layout/orgChart1"/>
    <dgm:cxn modelId="{3BEEED81-F704-4F60-89FD-1E40F161B679}" type="presParOf" srcId="{58F342B6-41A3-0448-902D-7B5DCAC085C5}" destId="{904C8089-4FF1-AF44-B551-CF6581B890AB}" srcOrd="0" destOrd="0" presId="urn:microsoft.com/office/officeart/2005/8/layout/orgChart1"/>
    <dgm:cxn modelId="{E45BD9DF-EB93-4121-BB01-E4E077C4F85F}" type="presParOf" srcId="{58F342B6-41A3-0448-902D-7B5DCAC085C5}" destId="{5734239D-2555-AD44-B284-214E3ACB03E0}" srcOrd="1" destOrd="0" presId="urn:microsoft.com/office/officeart/2005/8/layout/orgChart1"/>
    <dgm:cxn modelId="{37468536-7617-4503-B781-29F694CB15C5}" type="presParOf" srcId="{5734239D-2555-AD44-B284-214E3ACB03E0}" destId="{60A05A94-BD2C-7347-B973-5E26B220FB03}" srcOrd="0" destOrd="0" presId="urn:microsoft.com/office/officeart/2005/8/layout/orgChart1"/>
    <dgm:cxn modelId="{F19A027D-55D9-4AB1-9457-BBF88B4DCC8E}" type="presParOf" srcId="{60A05A94-BD2C-7347-B973-5E26B220FB03}" destId="{1182E246-D35A-BB47-999D-A1818AF48F3A}" srcOrd="0" destOrd="0" presId="urn:microsoft.com/office/officeart/2005/8/layout/orgChart1"/>
    <dgm:cxn modelId="{379B8618-CC07-446D-B9EB-CDE1B328F989}" type="presParOf" srcId="{60A05A94-BD2C-7347-B973-5E26B220FB03}" destId="{7A2E7EE3-967C-004A-A731-3699491DA544}" srcOrd="1" destOrd="0" presId="urn:microsoft.com/office/officeart/2005/8/layout/orgChart1"/>
    <dgm:cxn modelId="{C0D9D99A-CA6E-4E89-8CED-812ED7A09701}" type="presParOf" srcId="{5734239D-2555-AD44-B284-214E3ACB03E0}" destId="{5E8C4D3B-3595-4D4B-A14C-B16F2B401E3F}" srcOrd="1" destOrd="0" presId="urn:microsoft.com/office/officeart/2005/8/layout/orgChart1"/>
    <dgm:cxn modelId="{F71E1BCA-5F39-4452-A7D6-F2402429D80B}" type="presParOf" srcId="{5734239D-2555-AD44-B284-214E3ACB03E0}" destId="{AF9471A3-49DF-6649-BC26-403EF80651FE}" srcOrd="2" destOrd="0" presId="urn:microsoft.com/office/officeart/2005/8/layout/orgChart1"/>
    <dgm:cxn modelId="{E6D138AE-3A48-45B2-973C-5E2D4028243B}" type="presParOf" srcId="{B181DCCA-BD16-3C4D-8D97-1EEA075FEBA9}" destId="{0C489229-AB60-8545-9A85-F97BE243ECB0}" srcOrd="2" destOrd="0" presId="urn:microsoft.com/office/officeart/2005/8/layout/orgChart1"/>
    <dgm:cxn modelId="{0888990E-705B-4C9D-A821-B61F40C97DE6}" type="presParOf" srcId="{4A391F08-7E37-D84F-8553-7DB41275876E}" destId="{CF4A3482-7D2E-3F4B-AD14-3D815D7831D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F6CFAA9-E4F7-524F-BD98-C2D949D955EE}"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D2AE4E81-0E79-284D-B9DF-2212D1AA0437}">
      <dgm:prSet phldrT="[Text]" custT="1"/>
      <dgm:spPr>
        <a:solidFill>
          <a:srgbClr val="262673"/>
        </a:solidFill>
      </dgm:spPr>
      <dgm:t>
        <a:bodyPr/>
        <a:lstStyle/>
        <a:p>
          <a:r>
            <a:rPr lang="en-US" sz="1900" dirty="0" err="1" smtClean="0">
              <a:solidFill>
                <a:schemeClr val="bg1"/>
              </a:solidFill>
              <a:latin typeface="+mj-lt"/>
              <a:cs typeface="Times New Roman" panose="02020603050405020304" pitchFamily="18" charset="0"/>
            </a:rPr>
            <a:t>Öğrenci</a:t>
          </a:r>
          <a:endParaRPr lang="en-US" sz="1900" dirty="0">
            <a:solidFill>
              <a:schemeClr val="bg1"/>
            </a:solidFill>
            <a:latin typeface="+mj-lt"/>
            <a:cs typeface="Times New Roman" panose="02020603050405020304" pitchFamily="18" charset="0"/>
          </a:endParaRPr>
        </a:p>
      </dgm:t>
    </dgm:pt>
    <dgm:pt modelId="{ED14A050-3038-D04E-B0AA-E572CD4AEC74}" type="parTrans" cxnId="{C3BF0205-B0A4-314B-9633-4D060A6FC919}">
      <dgm:prSet/>
      <dgm:spPr/>
      <dgm:t>
        <a:bodyPr/>
        <a:lstStyle/>
        <a:p>
          <a:endParaRPr lang="en-US"/>
        </a:p>
      </dgm:t>
    </dgm:pt>
    <dgm:pt modelId="{CAC68FF9-C002-8748-99B8-1EBBF219177C}" type="sibTrans" cxnId="{C3BF0205-B0A4-314B-9633-4D060A6FC919}">
      <dgm:prSet/>
      <dgm:spPr/>
      <dgm:t>
        <a:bodyPr/>
        <a:lstStyle/>
        <a:p>
          <a:endParaRPr lang="en-US"/>
        </a:p>
      </dgm:t>
    </dgm:pt>
    <dgm:pt modelId="{B7DC29BF-917E-2448-8658-C7AAFD9656B0}">
      <dgm:prSet phldrT="[Text]" custT="1"/>
      <dgm:spPr>
        <a:solidFill>
          <a:srgbClr val="A3A3E0"/>
        </a:solidFill>
      </dgm:spPr>
      <dgm:t>
        <a:bodyPr/>
        <a:lstStyle/>
        <a:p>
          <a:r>
            <a:rPr lang="tr-TR" sz="1900" dirty="0" smtClean="0">
              <a:solidFill>
                <a:schemeClr val="tx1"/>
              </a:solidFill>
            </a:rPr>
            <a:t>Öğrenim  Hareketliliği</a:t>
          </a:r>
          <a:endParaRPr lang="en-US" sz="1900" dirty="0">
            <a:solidFill>
              <a:schemeClr val="tx1"/>
            </a:solidFill>
          </a:endParaRPr>
        </a:p>
      </dgm:t>
    </dgm:pt>
    <dgm:pt modelId="{8BE1F96C-A404-AE44-9914-EBAF19A18ECF}" type="parTrans" cxnId="{E2BC74B1-A26A-DE4C-8D61-70EDD906E68C}">
      <dgm:prSet/>
      <dgm:spPr/>
      <dgm:t>
        <a:bodyPr/>
        <a:lstStyle/>
        <a:p>
          <a:endParaRPr lang="en-US">
            <a:solidFill>
              <a:srgbClr val="000000"/>
            </a:solidFill>
            <a:latin typeface="+mj-lt"/>
          </a:endParaRPr>
        </a:p>
      </dgm:t>
    </dgm:pt>
    <dgm:pt modelId="{C808A40B-E93B-4243-A49B-0C4AA6C60817}" type="sibTrans" cxnId="{E2BC74B1-A26A-DE4C-8D61-70EDD906E68C}">
      <dgm:prSet/>
      <dgm:spPr/>
      <dgm:t>
        <a:bodyPr/>
        <a:lstStyle/>
        <a:p>
          <a:endParaRPr lang="en-US"/>
        </a:p>
      </dgm:t>
    </dgm:pt>
    <dgm:pt modelId="{543A6D15-D247-C14E-B15C-5D4474924DAE}">
      <dgm:prSet phldrT="[Text]" custT="1"/>
      <dgm:spPr>
        <a:solidFill>
          <a:srgbClr val="A3A3E0"/>
        </a:solidFill>
      </dgm:spPr>
      <dgm:t>
        <a:bodyPr/>
        <a:lstStyle/>
        <a:p>
          <a:r>
            <a:rPr lang="tr-TR" sz="1900" dirty="0" smtClean="0">
              <a:solidFill>
                <a:schemeClr val="tx1"/>
              </a:solidFill>
            </a:rPr>
            <a:t>Staj Hareketliliği</a:t>
          </a:r>
          <a:endParaRPr lang="en-US" sz="1900" dirty="0">
            <a:solidFill>
              <a:schemeClr val="tx1"/>
            </a:solidFill>
          </a:endParaRPr>
        </a:p>
      </dgm:t>
    </dgm:pt>
    <dgm:pt modelId="{ACE1BACA-C805-3F42-9ACC-6D86843E0B9A}" type="parTrans" cxnId="{1B2FEE74-0A56-C84E-B7D7-4B2887011912}">
      <dgm:prSet/>
      <dgm:spPr/>
      <dgm:t>
        <a:bodyPr/>
        <a:lstStyle/>
        <a:p>
          <a:endParaRPr lang="en-US">
            <a:solidFill>
              <a:srgbClr val="000000"/>
            </a:solidFill>
            <a:latin typeface="+mj-lt"/>
          </a:endParaRPr>
        </a:p>
      </dgm:t>
    </dgm:pt>
    <dgm:pt modelId="{EC044A90-C216-AA48-BD53-99E683C70A4C}" type="sibTrans" cxnId="{1B2FEE74-0A56-C84E-B7D7-4B2887011912}">
      <dgm:prSet/>
      <dgm:spPr/>
      <dgm:t>
        <a:bodyPr/>
        <a:lstStyle/>
        <a:p>
          <a:endParaRPr lang="en-US"/>
        </a:p>
      </dgm:t>
    </dgm:pt>
    <dgm:pt modelId="{AA96AE81-58BF-7A44-95CA-04F94A575D12}">
      <dgm:prSet custT="1"/>
      <dgm:spPr>
        <a:solidFill>
          <a:srgbClr val="72BFC5"/>
        </a:solidFill>
      </dgm:spPr>
      <dgm:t>
        <a:bodyPr/>
        <a:lstStyle/>
        <a:p>
          <a:r>
            <a:rPr lang="tr-TR" sz="1900" dirty="0" smtClean="0">
              <a:solidFill>
                <a:srgbClr val="000000"/>
              </a:solidFill>
            </a:rPr>
            <a:t>3-12 ay </a:t>
          </a:r>
          <a:endParaRPr lang="en-US" sz="1900" dirty="0">
            <a:solidFill>
              <a:srgbClr val="000000"/>
            </a:solidFill>
          </a:endParaRPr>
        </a:p>
      </dgm:t>
    </dgm:pt>
    <dgm:pt modelId="{D756F30E-047F-2E4C-94E3-4F3AC4B44E3C}" type="parTrans" cxnId="{91088C3A-9F27-6A47-980E-6C0D7AF036F1}">
      <dgm:prSet/>
      <dgm:spPr/>
      <dgm:t>
        <a:bodyPr/>
        <a:lstStyle/>
        <a:p>
          <a:endParaRPr lang="en-US">
            <a:solidFill>
              <a:srgbClr val="000000"/>
            </a:solidFill>
            <a:latin typeface="+mj-lt"/>
          </a:endParaRPr>
        </a:p>
      </dgm:t>
    </dgm:pt>
    <dgm:pt modelId="{22D4DD5E-B915-884C-8007-1E69CAC32026}" type="sibTrans" cxnId="{91088C3A-9F27-6A47-980E-6C0D7AF036F1}">
      <dgm:prSet/>
      <dgm:spPr/>
      <dgm:t>
        <a:bodyPr/>
        <a:lstStyle/>
        <a:p>
          <a:endParaRPr lang="en-US"/>
        </a:p>
      </dgm:t>
    </dgm:pt>
    <dgm:pt modelId="{C60AC62D-348A-1045-9619-9B0442D4F576}">
      <dgm:prSet custT="1"/>
      <dgm:spPr>
        <a:solidFill>
          <a:srgbClr val="72BFC5"/>
        </a:solidFill>
      </dgm:spPr>
      <dgm:t>
        <a:bodyPr/>
        <a:lstStyle/>
        <a:p>
          <a:r>
            <a:rPr lang="tr-TR" sz="1900" dirty="0" smtClean="0">
              <a:solidFill>
                <a:srgbClr val="000000"/>
              </a:solidFill>
            </a:rPr>
            <a:t>2-12 ay </a:t>
          </a:r>
          <a:endParaRPr lang="en-US" sz="1900" dirty="0">
            <a:solidFill>
              <a:srgbClr val="000000"/>
            </a:solidFill>
          </a:endParaRPr>
        </a:p>
      </dgm:t>
    </dgm:pt>
    <dgm:pt modelId="{AA1EF0D8-D158-C246-B127-46CAAA60B566}" type="parTrans" cxnId="{974C5669-D452-4E4D-A85E-825281BA4DCA}">
      <dgm:prSet/>
      <dgm:spPr/>
      <dgm:t>
        <a:bodyPr/>
        <a:lstStyle/>
        <a:p>
          <a:endParaRPr lang="en-US">
            <a:solidFill>
              <a:srgbClr val="000000"/>
            </a:solidFill>
            <a:latin typeface="+mj-lt"/>
          </a:endParaRPr>
        </a:p>
      </dgm:t>
    </dgm:pt>
    <dgm:pt modelId="{C2255A94-4F3E-9F42-BC95-4E24DB3C6C07}" type="sibTrans" cxnId="{974C5669-D452-4E4D-A85E-825281BA4DCA}">
      <dgm:prSet/>
      <dgm:spPr/>
      <dgm:t>
        <a:bodyPr/>
        <a:lstStyle/>
        <a:p>
          <a:endParaRPr lang="en-US"/>
        </a:p>
      </dgm:t>
    </dgm:pt>
    <dgm:pt modelId="{3606AA11-55EE-5949-A949-FCC36A2834C3}" type="pres">
      <dgm:prSet presAssocID="{6F6CFAA9-E4F7-524F-BD98-C2D949D955EE}" presName="hierChild1" presStyleCnt="0">
        <dgm:presLayoutVars>
          <dgm:orgChart val="1"/>
          <dgm:chPref val="1"/>
          <dgm:dir/>
          <dgm:animOne val="branch"/>
          <dgm:animLvl val="lvl"/>
          <dgm:resizeHandles/>
        </dgm:presLayoutVars>
      </dgm:prSet>
      <dgm:spPr/>
      <dgm:t>
        <a:bodyPr/>
        <a:lstStyle/>
        <a:p>
          <a:endParaRPr lang="en-US"/>
        </a:p>
      </dgm:t>
    </dgm:pt>
    <dgm:pt modelId="{4A391F08-7E37-D84F-8553-7DB41275876E}" type="pres">
      <dgm:prSet presAssocID="{D2AE4E81-0E79-284D-B9DF-2212D1AA0437}" presName="hierRoot1" presStyleCnt="0">
        <dgm:presLayoutVars>
          <dgm:hierBranch val="init"/>
        </dgm:presLayoutVars>
      </dgm:prSet>
      <dgm:spPr/>
    </dgm:pt>
    <dgm:pt modelId="{18FC9348-7FDA-F549-93AE-71B80B9EB56E}" type="pres">
      <dgm:prSet presAssocID="{D2AE4E81-0E79-284D-B9DF-2212D1AA0437}" presName="rootComposite1" presStyleCnt="0"/>
      <dgm:spPr/>
    </dgm:pt>
    <dgm:pt modelId="{9568498C-91E8-2D4C-B539-1BB648907E80}" type="pres">
      <dgm:prSet presAssocID="{D2AE4E81-0E79-284D-B9DF-2212D1AA0437}" presName="rootText1" presStyleLbl="node0" presStyleIdx="0" presStyleCnt="1" custScaleX="142146" custScaleY="149439" custLinFactNeighborY="-12426">
        <dgm:presLayoutVars>
          <dgm:chPref val="3"/>
        </dgm:presLayoutVars>
      </dgm:prSet>
      <dgm:spPr/>
      <dgm:t>
        <a:bodyPr/>
        <a:lstStyle/>
        <a:p>
          <a:endParaRPr lang="en-US"/>
        </a:p>
      </dgm:t>
    </dgm:pt>
    <dgm:pt modelId="{F9783D5E-F835-EE48-8C04-FBE9615C46B4}" type="pres">
      <dgm:prSet presAssocID="{D2AE4E81-0E79-284D-B9DF-2212D1AA0437}" presName="rootConnector1" presStyleLbl="node1" presStyleIdx="0" presStyleCnt="0"/>
      <dgm:spPr/>
      <dgm:t>
        <a:bodyPr/>
        <a:lstStyle/>
        <a:p>
          <a:endParaRPr lang="en-US"/>
        </a:p>
      </dgm:t>
    </dgm:pt>
    <dgm:pt modelId="{740C4DA4-9B11-9541-917B-DD981772391E}" type="pres">
      <dgm:prSet presAssocID="{D2AE4E81-0E79-284D-B9DF-2212D1AA0437}" presName="hierChild2" presStyleCnt="0"/>
      <dgm:spPr/>
    </dgm:pt>
    <dgm:pt modelId="{1797E64D-DBD6-814E-8BE5-B4DC4FEAB02E}" type="pres">
      <dgm:prSet presAssocID="{8BE1F96C-A404-AE44-9914-EBAF19A18ECF}" presName="Name37" presStyleLbl="parChTrans1D2" presStyleIdx="0" presStyleCnt="2"/>
      <dgm:spPr/>
      <dgm:t>
        <a:bodyPr/>
        <a:lstStyle/>
        <a:p>
          <a:endParaRPr lang="en-US"/>
        </a:p>
      </dgm:t>
    </dgm:pt>
    <dgm:pt modelId="{A428DF6E-93A4-9A43-A07E-961BFCEF6CBC}" type="pres">
      <dgm:prSet presAssocID="{B7DC29BF-917E-2448-8658-C7AAFD9656B0}" presName="hierRoot2" presStyleCnt="0">
        <dgm:presLayoutVars>
          <dgm:hierBranch val="init"/>
        </dgm:presLayoutVars>
      </dgm:prSet>
      <dgm:spPr/>
    </dgm:pt>
    <dgm:pt modelId="{7AC7B342-A20A-9F4C-BC80-00D3246F8086}" type="pres">
      <dgm:prSet presAssocID="{B7DC29BF-917E-2448-8658-C7AAFD9656B0}" presName="rootComposite" presStyleCnt="0"/>
      <dgm:spPr/>
    </dgm:pt>
    <dgm:pt modelId="{2EE7F7C7-43F8-B34D-8D5A-F883B867003C}" type="pres">
      <dgm:prSet presAssocID="{B7DC29BF-917E-2448-8658-C7AAFD9656B0}" presName="rootText" presStyleLbl="node2" presStyleIdx="0" presStyleCnt="2" custScaleY="196568">
        <dgm:presLayoutVars>
          <dgm:chPref val="3"/>
        </dgm:presLayoutVars>
      </dgm:prSet>
      <dgm:spPr/>
      <dgm:t>
        <a:bodyPr/>
        <a:lstStyle/>
        <a:p>
          <a:endParaRPr lang="en-US"/>
        </a:p>
      </dgm:t>
    </dgm:pt>
    <dgm:pt modelId="{84B9C2CE-B72C-E345-BCDA-C7A4BCF96DD0}" type="pres">
      <dgm:prSet presAssocID="{B7DC29BF-917E-2448-8658-C7AAFD9656B0}" presName="rootConnector" presStyleLbl="node2" presStyleIdx="0" presStyleCnt="2"/>
      <dgm:spPr/>
      <dgm:t>
        <a:bodyPr/>
        <a:lstStyle/>
        <a:p>
          <a:endParaRPr lang="en-US"/>
        </a:p>
      </dgm:t>
    </dgm:pt>
    <dgm:pt modelId="{5F812162-125D-1141-A7CA-CF867A651A8F}" type="pres">
      <dgm:prSet presAssocID="{B7DC29BF-917E-2448-8658-C7AAFD9656B0}" presName="hierChild4" presStyleCnt="0"/>
      <dgm:spPr/>
    </dgm:pt>
    <dgm:pt modelId="{BF20F3C6-6742-A947-BD98-6994C6CA4229}" type="pres">
      <dgm:prSet presAssocID="{D756F30E-047F-2E4C-94E3-4F3AC4B44E3C}" presName="Name37" presStyleLbl="parChTrans1D3" presStyleIdx="0" presStyleCnt="2"/>
      <dgm:spPr/>
      <dgm:t>
        <a:bodyPr/>
        <a:lstStyle/>
        <a:p>
          <a:endParaRPr lang="en-US"/>
        </a:p>
      </dgm:t>
    </dgm:pt>
    <dgm:pt modelId="{BAD2FA1A-8B30-B642-BC56-2B0BFC8A0644}" type="pres">
      <dgm:prSet presAssocID="{AA96AE81-58BF-7A44-95CA-04F94A575D12}" presName="hierRoot2" presStyleCnt="0">
        <dgm:presLayoutVars>
          <dgm:hierBranch val="init"/>
        </dgm:presLayoutVars>
      </dgm:prSet>
      <dgm:spPr/>
    </dgm:pt>
    <dgm:pt modelId="{747CDF2B-9B76-5A42-9383-844181068CC4}" type="pres">
      <dgm:prSet presAssocID="{AA96AE81-58BF-7A44-95CA-04F94A575D12}" presName="rootComposite" presStyleCnt="0"/>
      <dgm:spPr/>
    </dgm:pt>
    <dgm:pt modelId="{50A1A90D-6740-B44E-ADA0-42193D27E837}" type="pres">
      <dgm:prSet presAssocID="{AA96AE81-58BF-7A44-95CA-04F94A575D12}" presName="rootText" presStyleLbl="node3" presStyleIdx="0" presStyleCnt="2" custScaleX="76827" custScaleY="44502" custLinFactNeighborX="-3190" custLinFactNeighborY="-1983">
        <dgm:presLayoutVars>
          <dgm:chPref val="3"/>
        </dgm:presLayoutVars>
      </dgm:prSet>
      <dgm:spPr/>
      <dgm:t>
        <a:bodyPr/>
        <a:lstStyle/>
        <a:p>
          <a:endParaRPr lang="en-US"/>
        </a:p>
      </dgm:t>
    </dgm:pt>
    <dgm:pt modelId="{B3AD24A9-2327-0940-B2DD-2253FE9C311E}" type="pres">
      <dgm:prSet presAssocID="{AA96AE81-58BF-7A44-95CA-04F94A575D12}" presName="rootConnector" presStyleLbl="node3" presStyleIdx="0" presStyleCnt="2"/>
      <dgm:spPr/>
      <dgm:t>
        <a:bodyPr/>
        <a:lstStyle/>
        <a:p>
          <a:endParaRPr lang="en-US"/>
        </a:p>
      </dgm:t>
    </dgm:pt>
    <dgm:pt modelId="{DD72975A-2F61-544B-925F-2E675256B44F}" type="pres">
      <dgm:prSet presAssocID="{AA96AE81-58BF-7A44-95CA-04F94A575D12}" presName="hierChild4" presStyleCnt="0"/>
      <dgm:spPr/>
    </dgm:pt>
    <dgm:pt modelId="{2B7C332F-A5EA-9142-B2D0-D79E16A16195}" type="pres">
      <dgm:prSet presAssocID="{AA96AE81-58BF-7A44-95CA-04F94A575D12}" presName="hierChild5" presStyleCnt="0"/>
      <dgm:spPr/>
    </dgm:pt>
    <dgm:pt modelId="{0CAA453C-1D51-FB49-BCA2-9445A9D28A27}" type="pres">
      <dgm:prSet presAssocID="{B7DC29BF-917E-2448-8658-C7AAFD9656B0}" presName="hierChild5" presStyleCnt="0"/>
      <dgm:spPr/>
    </dgm:pt>
    <dgm:pt modelId="{28230495-CE81-2F49-83D8-BC23F12CDAC1}" type="pres">
      <dgm:prSet presAssocID="{ACE1BACA-C805-3F42-9ACC-6D86843E0B9A}" presName="Name37" presStyleLbl="parChTrans1D2" presStyleIdx="1" presStyleCnt="2"/>
      <dgm:spPr/>
      <dgm:t>
        <a:bodyPr/>
        <a:lstStyle/>
        <a:p>
          <a:endParaRPr lang="en-US"/>
        </a:p>
      </dgm:t>
    </dgm:pt>
    <dgm:pt modelId="{29794DCB-C3BF-2F4A-A020-8BD7C6CBA465}" type="pres">
      <dgm:prSet presAssocID="{543A6D15-D247-C14E-B15C-5D4474924DAE}" presName="hierRoot2" presStyleCnt="0">
        <dgm:presLayoutVars>
          <dgm:hierBranch val="init"/>
        </dgm:presLayoutVars>
      </dgm:prSet>
      <dgm:spPr/>
    </dgm:pt>
    <dgm:pt modelId="{DC253605-CECE-5749-A2EC-746CD1002328}" type="pres">
      <dgm:prSet presAssocID="{543A6D15-D247-C14E-B15C-5D4474924DAE}" presName="rootComposite" presStyleCnt="0"/>
      <dgm:spPr/>
    </dgm:pt>
    <dgm:pt modelId="{ED636A15-5A54-024C-8113-486FF464D1D7}" type="pres">
      <dgm:prSet presAssocID="{543A6D15-D247-C14E-B15C-5D4474924DAE}" presName="rootText" presStyleLbl="node2" presStyleIdx="1" presStyleCnt="2" custScaleY="196568">
        <dgm:presLayoutVars>
          <dgm:chPref val="3"/>
        </dgm:presLayoutVars>
      </dgm:prSet>
      <dgm:spPr/>
      <dgm:t>
        <a:bodyPr/>
        <a:lstStyle/>
        <a:p>
          <a:endParaRPr lang="en-US"/>
        </a:p>
      </dgm:t>
    </dgm:pt>
    <dgm:pt modelId="{8E6C4AFE-291A-E240-8C5A-14C20787A23D}" type="pres">
      <dgm:prSet presAssocID="{543A6D15-D247-C14E-B15C-5D4474924DAE}" presName="rootConnector" presStyleLbl="node2" presStyleIdx="1" presStyleCnt="2"/>
      <dgm:spPr/>
      <dgm:t>
        <a:bodyPr/>
        <a:lstStyle/>
        <a:p>
          <a:endParaRPr lang="en-US"/>
        </a:p>
      </dgm:t>
    </dgm:pt>
    <dgm:pt modelId="{38627831-3288-E849-8BC2-8CE2456E3A79}" type="pres">
      <dgm:prSet presAssocID="{543A6D15-D247-C14E-B15C-5D4474924DAE}" presName="hierChild4" presStyleCnt="0"/>
      <dgm:spPr/>
    </dgm:pt>
    <dgm:pt modelId="{DE0B1745-63CE-714F-BD81-FCFAA279FBFE}" type="pres">
      <dgm:prSet presAssocID="{AA1EF0D8-D158-C246-B127-46CAAA60B566}" presName="Name37" presStyleLbl="parChTrans1D3" presStyleIdx="1" presStyleCnt="2"/>
      <dgm:spPr/>
      <dgm:t>
        <a:bodyPr/>
        <a:lstStyle/>
        <a:p>
          <a:endParaRPr lang="en-US"/>
        </a:p>
      </dgm:t>
    </dgm:pt>
    <dgm:pt modelId="{6AF02EA5-4588-7D47-97D1-C698B7EAFB20}" type="pres">
      <dgm:prSet presAssocID="{C60AC62D-348A-1045-9619-9B0442D4F576}" presName="hierRoot2" presStyleCnt="0">
        <dgm:presLayoutVars>
          <dgm:hierBranch val="init"/>
        </dgm:presLayoutVars>
      </dgm:prSet>
      <dgm:spPr/>
    </dgm:pt>
    <dgm:pt modelId="{76E86D1A-C1BA-FA4B-A95F-26F78E5CA8E1}" type="pres">
      <dgm:prSet presAssocID="{C60AC62D-348A-1045-9619-9B0442D4F576}" presName="rootComposite" presStyleCnt="0"/>
      <dgm:spPr/>
    </dgm:pt>
    <dgm:pt modelId="{1533C33F-C44E-404B-A8F6-55ACC99221BF}" type="pres">
      <dgm:prSet presAssocID="{C60AC62D-348A-1045-9619-9B0442D4F576}" presName="rootText" presStyleLbl="node3" presStyleIdx="1" presStyleCnt="2" custScaleX="82797" custScaleY="44502">
        <dgm:presLayoutVars>
          <dgm:chPref val="3"/>
        </dgm:presLayoutVars>
      </dgm:prSet>
      <dgm:spPr/>
      <dgm:t>
        <a:bodyPr/>
        <a:lstStyle/>
        <a:p>
          <a:endParaRPr lang="en-US"/>
        </a:p>
      </dgm:t>
    </dgm:pt>
    <dgm:pt modelId="{16415E1F-6F38-6741-BDFD-36E9C30766EF}" type="pres">
      <dgm:prSet presAssocID="{C60AC62D-348A-1045-9619-9B0442D4F576}" presName="rootConnector" presStyleLbl="node3" presStyleIdx="1" presStyleCnt="2"/>
      <dgm:spPr/>
      <dgm:t>
        <a:bodyPr/>
        <a:lstStyle/>
        <a:p>
          <a:endParaRPr lang="en-US"/>
        </a:p>
      </dgm:t>
    </dgm:pt>
    <dgm:pt modelId="{C99222C5-DF41-604C-88F1-B6D693867B07}" type="pres">
      <dgm:prSet presAssocID="{C60AC62D-348A-1045-9619-9B0442D4F576}" presName="hierChild4" presStyleCnt="0"/>
      <dgm:spPr/>
    </dgm:pt>
    <dgm:pt modelId="{078C9AAB-F930-3041-9A2D-460BFC7C9C47}" type="pres">
      <dgm:prSet presAssocID="{C60AC62D-348A-1045-9619-9B0442D4F576}" presName="hierChild5" presStyleCnt="0"/>
      <dgm:spPr/>
    </dgm:pt>
    <dgm:pt modelId="{DFBEF9C7-3896-5144-8CFF-E2813C7A919A}" type="pres">
      <dgm:prSet presAssocID="{543A6D15-D247-C14E-B15C-5D4474924DAE}" presName="hierChild5" presStyleCnt="0"/>
      <dgm:spPr/>
    </dgm:pt>
    <dgm:pt modelId="{CF4A3482-7D2E-3F4B-AD14-3D815D7831DF}" type="pres">
      <dgm:prSet presAssocID="{D2AE4E81-0E79-284D-B9DF-2212D1AA0437}" presName="hierChild3" presStyleCnt="0"/>
      <dgm:spPr/>
    </dgm:pt>
  </dgm:ptLst>
  <dgm:cxnLst>
    <dgm:cxn modelId="{E4703547-B853-4ADB-ABAB-3D79641B5694}" type="presOf" srcId="{B7DC29BF-917E-2448-8658-C7AAFD9656B0}" destId="{84B9C2CE-B72C-E345-BCDA-C7A4BCF96DD0}" srcOrd="1" destOrd="0" presId="urn:microsoft.com/office/officeart/2005/8/layout/orgChart1"/>
    <dgm:cxn modelId="{974C5669-D452-4E4D-A85E-825281BA4DCA}" srcId="{543A6D15-D247-C14E-B15C-5D4474924DAE}" destId="{C60AC62D-348A-1045-9619-9B0442D4F576}" srcOrd="0" destOrd="0" parTransId="{AA1EF0D8-D158-C246-B127-46CAAA60B566}" sibTransId="{C2255A94-4F3E-9F42-BC95-4E24DB3C6C07}"/>
    <dgm:cxn modelId="{4FAF33F3-CBE0-4324-BC98-0CDE52818F43}" type="presOf" srcId="{ACE1BACA-C805-3F42-9ACC-6D86843E0B9A}" destId="{28230495-CE81-2F49-83D8-BC23F12CDAC1}" srcOrd="0" destOrd="0" presId="urn:microsoft.com/office/officeart/2005/8/layout/orgChart1"/>
    <dgm:cxn modelId="{1CF991D9-AC86-4BD9-81D0-DE474B7A3E8E}" type="presOf" srcId="{AA96AE81-58BF-7A44-95CA-04F94A575D12}" destId="{50A1A90D-6740-B44E-ADA0-42193D27E837}" srcOrd="0" destOrd="0" presId="urn:microsoft.com/office/officeart/2005/8/layout/orgChart1"/>
    <dgm:cxn modelId="{E2BC74B1-A26A-DE4C-8D61-70EDD906E68C}" srcId="{D2AE4E81-0E79-284D-B9DF-2212D1AA0437}" destId="{B7DC29BF-917E-2448-8658-C7AAFD9656B0}" srcOrd="0" destOrd="0" parTransId="{8BE1F96C-A404-AE44-9914-EBAF19A18ECF}" sibTransId="{C808A40B-E93B-4243-A49B-0C4AA6C60817}"/>
    <dgm:cxn modelId="{91088C3A-9F27-6A47-980E-6C0D7AF036F1}" srcId="{B7DC29BF-917E-2448-8658-C7AAFD9656B0}" destId="{AA96AE81-58BF-7A44-95CA-04F94A575D12}" srcOrd="0" destOrd="0" parTransId="{D756F30E-047F-2E4C-94E3-4F3AC4B44E3C}" sibTransId="{22D4DD5E-B915-884C-8007-1E69CAC32026}"/>
    <dgm:cxn modelId="{C615B628-BE97-473F-8C27-758DE9CD7EE9}" type="presOf" srcId="{C60AC62D-348A-1045-9619-9B0442D4F576}" destId="{1533C33F-C44E-404B-A8F6-55ACC99221BF}" srcOrd="0" destOrd="0" presId="urn:microsoft.com/office/officeart/2005/8/layout/orgChart1"/>
    <dgm:cxn modelId="{212EFAE1-33C2-44E1-911F-59CB739F51B8}" type="presOf" srcId="{543A6D15-D247-C14E-B15C-5D4474924DAE}" destId="{ED636A15-5A54-024C-8113-486FF464D1D7}" srcOrd="0" destOrd="0" presId="urn:microsoft.com/office/officeart/2005/8/layout/orgChart1"/>
    <dgm:cxn modelId="{EDD343AF-C809-46E1-98B1-2F5FD684E745}" type="presOf" srcId="{C60AC62D-348A-1045-9619-9B0442D4F576}" destId="{16415E1F-6F38-6741-BDFD-36E9C30766EF}" srcOrd="1" destOrd="0" presId="urn:microsoft.com/office/officeart/2005/8/layout/orgChart1"/>
    <dgm:cxn modelId="{6749888F-8822-44B6-BB14-EDA92B0C212E}" type="presOf" srcId="{B7DC29BF-917E-2448-8658-C7AAFD9656B0}" destId="{2EE7F7C7-43F8-B34D-8D5A-F883B867003C}" srcOrd="0" destOrd="0" presId="urn:microsoft.com/office/officeart/2005/8/layout/orgChart1"/>
    <dgm:cxn modelId="{138932D6-B962-4070-9CE3-6B50061423FE}" type="presOf" srcId="{AA96AE81-58BF-7A44-95CA-04F94A575D12}" destId="{B3AD24A9-2327-0940-B2DD-2253FE9C311E}" srcOrd="1" destOrd="0" presId="urn:microsoft.com/office/officeart/2005/8/layout/orgChart1"/>
    <dgm:cxn modelId="{579CB17D-00D3-4B84-8813-C5A48B769279}" type="presOf" srcId="{D756F30E-047F-2E4C-94E3-4F3AC4B44E3C}" destId="{BF20F3C6-6742-A947-BD98-6994C6CA4229}" srcOrd="0" destOrd="0" presId="urn:microsoft.com/office/officeart/2005/8/layout/orgChart1"/>
    <dgm:cxn modelId="{D9995FEE-E7E3-4FD8-A496-4EE943E985BD}" type="presOf" srcId="{8BE1F96C-A404-AE44-9914-EBAF19A18ECF}" destId="{1797E64D-DBD6-814E-8BE5-B4DC4FEAB02E}" srcOrd="0" destOrd="0" presId="urn:microsoft.com/office/officeart/2005/8/layout/orgChart1"/>
    <dgm:cxn modelId="{AE06EE4E-AFBC-4B21-AD58-AA7465DC5736}" type="presOf" srcId="{D2AE4E81-0E79-284D-B9DF-2212D1AA0437}" destId="{F9783D5E-F835-EE48-8C04-FBE9615C46B4}" srcOrd="1" destOrd="0" presId="urn:microsoft.com/office/officeart/2005/8/layout/orgChart1"/>
    <dgm:cxn modelId="{C3BF0205-B0A4-314B-9633-4D060A6FC919}" srcId="{6F6CFAA9-E4F7-524F-BD98-C2D949D955EE}" destId="{D2AE4E81-0E79-284D-B9DF-2212D1AA0437}" srcOrd="0" destOrd="0" parTransId="{ED14A050-3038-D04E-B0AA-E572CD4AEC74}" sibTransId="{CAC68FF9-C002-8748-99B8-1EBBF219177C}"/>
    <dgm:cxn modelId="{D0521DCA-E77D-4BCE-B83E-9CF1D3977D25}" type="presOf" srcId="{D2AE4E81-0E79-284D-B9DF-2212D1AA0437}" destId="{9568498C-91E8-2D4C-B539-1BB648907E80}" srcOrd="0" destOrd="0" presId="urn:microsoft.com/office/officeart/2005/8/layout/orgChart1"/>
    <dgm:cxn modelId="{17F2B8EE-5BA8-4196-A75C-5A76D581E47C}" type="presOf" srcId="{6F6CFAA9-E4F7-524F-BD98-C2D949D955EE}" destId="{3606AA11-55EE-5949-A949-FCC36A2834C3}" srcOrd="0" destOrd="0" presId="urn:microsoft.com/office/officeart/2005/8/layout/orgChart1"/>
    <dgm:cxn modelId="{1B2FEE74-0A56-C84E-B7D7-4B2887011912}" srcId="{D2AE4E81-0E79-284D-B9DF-2212D1AA0437}" destId="{543A6D15-D247-C14E-B15C-5D4474924DAE}" srcOrd="1" destOrd="0" parTransId="{ACE1BACA-C805-3F42-9ACC-6D86843E0B9A}" sibTransId="{EC044A90-C216-AA48-BD53-99E683C70A4C}"/>
    <dgm:cxn modelId="{D8B27970-B496-403D-A3A0-98F9BEAFC42B}" type="presOf" srcId="{AA1EF0D8-D158-C246-B127-46CAAA60B566}" destId="{DE0B1745-63CE-714F-BD81-FCFAA279FBFE}" srcOrd="0" destOrd="0" presId="urn:microsoft.com/office/officeart/2005/8/layout/orgChart1"/>
    <dgm:cxn modelId="{E31BF5D3-FD29-4430-B7F8-1D57FBC28B8B}" type="presOf" srcId="{543A6D15-D247-C14E-B15C-5D4474924DAE}" destId="{8E6C4AFE-291A-E240-8C5A-14C20787A23D}" srcOrd="1" destOrd="0" presId="urn:microsoft.com/office/officeart/2005/8/layout/orgChart1"/>
    <dgm:cxn modelId="{16E3EFD3-407E-49EE-BCFC-86BEDEC2EBE0}" type="presParOf" srcId="{3606AA11-55EE-5949-A949-FCC36A2834C3}" destId="{4A391F08-7E37-D84F-8553-7DB41275876E}" srcOrd="0" destOrd="0" presId="urn:microsoft.com/office/officeart/2005/8/layout/orgChart1"/>
    <dgm:cxn modelId="{4498328F-E02E-44E1-8A35-9A3189418162}" type="presParOf" srcId="{4A391F08-7E37-D84F-8553-7DB41275876E}" destId="{18FC9348-7FDA-F549-93AE-71B80B9EB56E}" srcOrd="0" destOrd="0" presId="urn:microsoft.com/office/officeart/2005/8/layout/orgChart1"/>
    <dgm:cxn modelId="{6DA06976-C5F1-4D61-AABF-2057D1B292EA}" type="presParOf" srcId="{18FC9348-7FDA-F549-93AE-71B80B9EB56E}" destId="{9568498C-91E8-2D4C-B539-1BB648907E80}" srcOrd="0" destOrd="0" presId="urn:microsoft.com/office/officeart/2005/8/layout/orgChart1"/>
    <dgm:cxn modelId="{0C1151EC-8DC0-48AF-BA7E-E12547D467E3}" type="presParOf" srcId="{18FC9348-7FDA-F549-93AE-71B80B9EB56E}" destId="{F9783D5E-F835-EE48-8C04-FBE9615C46B4}" srcOrd="1" destOrd="0" presId="urn:microsoft.com/office/officeart/2005/8/layout/orgChart1"/>
    <dgm:cxn modelId="{FB1F30BD-6726-41AF-9900-15B8FAB3BBC4}" type="presParOf" srcId="{4A391F08-7E37-D84F-8553-7DB41275876E}" destId="{740C4DA4-9B11-9541-917B-DD981772391E}" srcOrd="1" destOrd="0" presId="urn:microsoft.com/office/officeart/2005/8/layout/orgChart1"/>
    <dgm:cxn modelId="{F8F681BA-FC85-45F9-86EF-D93F03BFCDB7}" type="presParOf" srcId="{740C4DA4-9B11-9541-917B-DD981772391E}" destId="{1797E64D-DBD6-814E-8BE5-B4DC4FEAB02E}" srcOrd="0" destOrd="0" presId="urn:microsoft.com/office/officeart/2005/8/layout/orgChart1"/>
    <dgm:cxn modelId="{FF42E70F-AF68-4B55-9B66-74AC512ECFF4}" type="presParOf" srcId="{740C4DA4-9B11-9541-917B-DD981772391E}" destId="{A428DF6E-93A4-9A43-A07E-961BFCEF6CBC}" srcOrd="1" destOrd="0" presId="urn:microsoft.com/office/officeart/2005/8/layout/orgChart1"/>
    <dgm:cxn modelId="{98B60F22-AC88-4534-A670-66077AFCD3C9}" type="presParOf" srcId="{A428DF6E-93A4-9A43-A07E-961BFCEF6CBC}" destId="{7AC7B342-A20A-9F4C-BC80-00D3246F8086}" srcOrd="0" destOrd="0" presId="urn:microsoft.com/office/officeart/2005/8/layout/orgChart1"/>
    <dgm:cxn modelId="{489B6070-DB05-4CE8-8522-5884C450BC09}" type="presParOf" srcId="{7AC7B342-A20A-9F4C-BC80-00D3246F8086}" destId="{2EE7F7C7-43F8-B34D-8D5A-F883B867003C}" srcOrd="0" destOrd="0" presId="urn:microsoft.com/office/officeart/2005/8/layout/orgChart1"/>
    <dgm:cxn modelId="{3B689AB7-9464-4E48-A3D0-961126B292E3}" type="presParOf" srcId="{7AC7B342-A20A-9F4C-BC80-00D3246F8086}" destId="{84B9C2CE-B72C-E345-BCDA-C7A4BCF96DD0}" srcOrd="1" destOrd="0" presId="urn:microsoft.com/office/officeart/2005/8/layout/orgChart1"/>
    <dgm:cxn modelId="{B3C26BCC-EDC6-477D-A611-B8AF218FC65E}" type="presParOf" srcId="{A428DF6E-93A4-9A43-A07E-961BFCEF6CBC}" destId="{5F812162-125D-1141-A7CA-CF867A651A8F}" srcOrd="1" destOrd="0" presId="urn:microsoft.com/office/officeart/2005/8/layout/orgChart1"/>
    <dgm:cxn modelId="{41A28839-9B09-42CB-8E04-D145145A2D18}" type="presParOf" srcId="{5F812162-125D-1141-A7CA-CF867A651A8F}" destId="{BF20F3C6-6742-A947-BD98-6994C6CA4229}" srcOrd="0" destOrd="0" presId="urn:microsoft.com/office/officeart/2005/8/layout/orgChart1"/>
    <dgm:cxn modelId="{E6206F82-C489-4A79-9C1C-68EAE07DF092}" type="presParOf" srcId="{5F812162-125D-1141-A7CA-CF867A651A8F}" destId="{BAD2FA1A-8B30-B642-BC56-2B0BFC8A0644}" srcOrd="1" destOrd="0" presId="urn:microsoft.com/office/officeart/2005/8/layout/orgChart1"/>
    <dgm:cxn modelId="{4B3F943E-C051-4033-9B2C-BB08E3E7A658}" type="presParOf" srcId="{BAD2FA1A-8B30-B642-BC56-2B0BFC8A0644}" destId="{747CDF2B-9B76-5A42-9383-844181068CC4}" srcOrd="0" destOrd="0" presId="urn:microsoft.com/office/officeart/2005/8/layout/orgChart1"/>
    <dgm:cxn modelId="{FDB29FA7-73C6-4777-B52F-45951A48AB41}" type="presParOf" srcId="{747CDF2B-9B76-5A42-9383-844181068CC4}" destId="{50A1A90D-6740-B44E-ADA0-42193D27E837}" srcOrd="0" destOrd="0" presId="urn:microsoft.com/office/officeart/2005/8/layout/orgChart1"/>
    <dgm:cxn modelId="{DC66702B-BCE3-4782-9164-B734F081F06A}" type="presParOf" srcId="{747CDF2B-9B76-5A42-9383-844181068CC4}" destId="{B3AD24A9-2327-0940-B2DD-2253FE9C311E}" srcOrd="1" destOrd="0" presId="urn:microsoft.com/office/officeart/2005/8/layout/orgChart1"/>
    <dgm:cxn modelId="{D3967836-16C0-4DC4-AA1B-DA1460AEAC59}" type="presParOf" srcId="{BAD2FA1A-8B30-B642-BC56-2B0BFC8A0644}" destId="{DD72975A-2F61-544B-925F-2E675256B44F}" srcOrd="1" destOrd="0" presId="urn:microsoft.com/office/officeart/2005/8/layout/orgChart1"/>
    <dgm:cxn modelId="{AFF9CDB0-D66A-4E9E-BA52-492FE1E13318}" type="presParOf" srcId="{BAD2FA1A-8B30-B642-BC56-2B0BFC8A0644}" destId="{2B7C332F-A5EA-9142-B2D0-D79E16A16195}" srcOrd="2" destOrd="0" presId="urn:microsoft.com/office/officeart/2005/8/layout/orgChart1"/>
    <dgm:cxn modelId="{DC14A606-3913-4CFA-8481-95B7795130B9}" type="presParOf" srcId="{A428DF6E-93A4-9A43-A07E-961BFCEF6CBC}" destId="{0CAA453C-1D51-FB49-BCA2-9445A9D28A27}" srcOrd="2" destOrd="0" presId="urn:microsoft.com/office/officeart/2005/8/layout/orgChart1"/>
    <dgm:cxn modelId="{E5730810-10AB-41F9-A54F-E0C3A66C089C}" type="presParOf" srcId="{740C4DA4-9B11-9541-917B-DD981772391E}" destId="{28230495-CE81-2F49-83D8-BC23F12CDAC1}" srcOrd="2" destOrd="0" presId="urn:microsoft.com/office/officeart/2005/8/layout/orgChart1"/>
    <dgm:cxn modelId="{D2E91ED6-C238-42FA-B28B-F261285521B0}" type="presParOf" srcId="{740C4DA4-9B11-9541-917B-DD981772391E}" destId="{29794DCB-C3BF-2F4A-A020-8BD7C6CBA465}" srcOrd="3" destOrd="0" presId="urn:microsoft.com/office/officeart/2005/8/layout/orgChart1"/>
    <dgm:cxn modelId="{675761D9-159F-4E92-B1B6-FAFB4CDD048F}" type="presParOf" srcId="{29794DCB-C3BF-2F4A-A020-8BD7C6CBA465}" destId="{DC253605-CECE-5749-A2EC-746CD1002328}" srcOrd="0" destOrd="0" presId="urn:microsoft.com/office/officeart/2005/8/layout/orgChart1"/>
    <dgm:cxn modelId="{A60E25C4-F549-418C-92CF-BE45DD1ED44F}" type="presParOf" srcId="{DC253605-CECE-5749-A2EC-746CD1002328}" destId="{ED636A15-5A54-024C-8113-486FF464D1D7}" srcOrd="0" destOrd="0" presId="urn:microsoft.com/office/officeart/2005/8/layout/orgChart1"/>
    <dgm:cxn modelId="{25B364E6-3166-4D7F-B471-60134643C843}" type="presParOf" srcId="{DC253605-CECE-5749-A2EC-746CD1002328}" destId="{8E6C4AFE-291A-E240-8C5A-14C20787A23D}" srcOrd="1" destOrd="0" presId="urn:microsoft.com/office/officeart/2005/8/layout/orgChart1"/>
    <dgm:cxn modelId="{998EDAB0-D671-4B4B-9DC8-63B341080101}" type="presParOf" srcId="{29794DCB-C3BF-2F4A-A020-8BD7C6CBA465}" destId="{38627831-3288-E849-8BC2-8CE2456E3A79}" srcOrd="1" destOrd="0" presId="urn:microsoft.com/office/officeart/2005/8/layout/orgChart1"/>
    <dgm:cxn modelId="{2EDC0299-615A-47CD-887A-3B650F90C5FD}" type="presParOf" srcId="{38627831-3288-E849-8BC2-8CE2456E3A79}" destId="{DE0B1745-63CE-714F-BD81-FCFAA279FBFE}" srcOrd="0" destOrd="0" presId="urn:microsoft.com/office/officeart/2005/8/layout/orgChart1"/>
    <dgm:cxn modelId="{CC35F6D2-7509-4291-B5BE-6A77AE320E4D}" type="presParOf" srcId="{38627831-3288-E849-8BC2-8CE2456E3A79}" destId="{6AF02EA5-4588-7D47-97D1-C698B7EAFB20}" srcOrd="1" destOrd="0" presId="urn:microsoft.com/office/officeart/2005/8/layout/orgChart1"/>
    <dgm:cxn modelId="{F466B4AB-7C6B-46A5-8A24-76AB55B71376}" type="presParOf" srcId="{6AF02EA5-4588-7D47-97D1-C698B7EAFB20}" destId="{76E86D1A-C1BA-FA4B-A95F-26F78E5CA8E1}" srcOrd="0" destOrd="0" presId="urn:microsoft.com/office/officeart/2005/8/layout/orgChart1"/>
    <dgm:cxn modelId="{C62A7C61-3C5E-4F3A-BB6B-565ACD46E2DC}" type="presParOf" srcId="{76E86D1A-C1BA-FA4B-A95F-26F78E5CA8E1}" destId="{1533C33F-C44E-404B-A8F6-55ACC99221BF}" srcOrd="0" destOrd="0" presId="urn:microsoft.com/office/officeart/2005/8/layout/orgChart1"/>
    <dgm:cxn modelId="{7B5C75EF-65FC-475B-AF12-ECA69736071E}" type="presParOf" srcId="{76E86D1A-C1BA-FA4B-A95F-26F78E5CA8E1}" destId="{16415E1F-6F38-6741-BDFD-36E9C30766EF}" srcOrd="1" destOrd="0" presId="urn:microsoft.com/office/officeart/2005/8/layout/orgChart1"/>
    <dgm:cxn modelId="{4EF05431-0B36-481A-8790-D67253C91AB5}" type="presParOf" srcId="{6AF02EA5-4588-7D47-97D1-C698B7EAFB20}" destId="{C99222C5-DF41-604C-88F1-B6D693867B07}" srcOrd="1" destOrd="0" presId="urn:microsoft.com/office/officeart/2005/8/layout/orgChart1"/>
    <dgm:cxn modelId="{9633526B-6CBE-426E-815B-6E7FFD8BA156}" type="presParOf" srcId="{6AF02EA5-4588-7D47-97D1-C698B7EAFB20}" destId="{078C9AAB-F930-3041-9A2D-460BFC7C9C47}" srcOrd="2" destOrd="0" presId="urn:microsoft.com/office/officeart/2005/8/layout/orgChart1"/>
    <dgm:cxn modelId="{1BF5A3DE-6528-48A0-96EB-B8B233D1FBA2}" type="presParOf" srcId="{29794DCB-C3BF-2F4A-A020-8BD7C6CBA465}" destId="{DFBEF9C7-3896-5144-8CFF-E2813C7A919A}" srcOrd="2" destOrd="0" presId="urn:microsoft.com/office/officeart/2005/8/layout/orgChart1"/>
    <dgm:cxn modelId="{52219FF4-3634-4C76-BD1E-DE024561EFA3}" type="presParOf" srcId="{4A391F08-7E37-D84F-8553-7DB41275876E}" destId="{CF4A3482-7D2E-3F4B-AD14-3D815D7831D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F6CFAA9-E4F7-524F-BD98-C2D949D955EE}"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D2AE4E81-0E79-284D-B9DF-2212D1AA0437}">
      <dgm:prSet phldrT="[Text]"/>
      <dgm:spPr>
        <a:solidFill>
          <a:srgbClr val="262673"/>
        </a:solidFill>
      </dgm:spPr>
      <dgm:t>
        <a:bodyPr/>
        <a:lstStyle/>
        <a:p>
          <a:r>
            <a:rPr lang="tr-TR" dirty="0" smtClean="0">
              <a:solidFill>
                <a:schemeClr val="bg1"/>
              </a:solidFill>
              <a:latin typeface="+mj-lt"/>
              <a:cs typeface="Times New Roman" panose="02020603050405020304" pitchFamily="18" charset="0"/>
            </a:rPr>
            <a:t>Öğretim Elemanı, İdari Personel</a:t>
          </a:r>
          <a:endParaRPr lang="en-US" dirty="0">
            <a:solidFill>
              <a:schemeClr val="bg1"/>
            </a:solidFill>
            <a:latin typeface="+mj-lt"/>
          </a:endParaRPr>
        </a:p>
      </dgm:t>
    </dgm:pt>
    <dgm:pt modelId="{ED14A050-3038-D04E-B0AA-E572CD4AEC74}" type="parTrans" cxnId="{C3BF0205-B0A4-314B-9633-4D060A6FC919}">
      <dgm:prSet/>
      <dgm:spPr/>
      <dgm:t>
        <a:bodyPr/>
        <a:lstStyle/>
        <a:p>
          <a:endParaRPr lang="en-US"/>
        </a:p>
      </dgm:t>
    </dgm:pt>
    <dgm:pt modelId="{CAC68FF9-C002-8748-99B8-1EBBF219177C}" type="sibTrans" cxnId="{C3BF0205-B0A4-314B-9633-4D060A6FC919}">
      <dgm:prSet/>
      <dgm:spPr/>
      <dgm:t>
        <a:bodyPr/>
        <a:lstStyle/>
        <a:p>
          <a:endParaRPr lang="en-US"/>
        </a:p>
      </dgm:t>
    </dgm:pt>
    <dgm:pt modelId="{B7DC29BF-917E-2448-8658-C7AAFD9656B0}">
      <dgm:prSet phldrT="[Text]"/>
      <dgm:spPr>
        <a:solidFill>
          <a:srgbClr val="A3A3E0"/>
        </a:solidFill>
      </dgm:spPr>
      <dgm:t>
        <a:bodyPr/>
        <a:lstStyle/>
        <a:p>
          <a:r>
            <a:rPr lang="tr-TR" dirty="0" smtClean="0">
              <a:solidFill>
                <a:schemeClr val="tx1"/>
              </a:solidFill>
              <a:latin typeface="+mj-lt"/>
              <a:cs typeface="Times New Roman" panose="02020603050405020304" pitchFamily="18" charset="0"/>
            </a:rPr>
            <a:t>Eğitim Verme (öğretmenlik, eğitmenlik)</a:t>
          </a:r>
          <a:endParaRPr lang="en-US" dirty="0">
            <a:solidFill>
              <a:schemeClr val="tx1"/>
            </a:solidFill>
            <a:latin typeface="+mj-lt"/>
            <a:cs typeface="Times New Roman" panose="02020603050405020304" pitchFamily="18" charset="0"/>
          </a:endParaRPr>
        </a:p>
      </dgm:t>
    </dgm:pt>
    <dgm:pt modelId="{8BE1F96C-A404-AE44-9914-EBAF19A18ECF}" type="parTrans" cxnId="{E2BC74B1-A26A-DE4C-8D61-70EDD906E68C}">
      <dgm:prSet/>
      <dgm:spPr/>
      <dgm:t>
        <a:bodyPr/>
        <a:lstStyle/>
        <a:p>
          <a:endParaRPr lang="en-US">
            <a:solidFill>
              <a:srgbClr val="000000"/>
            </a:solidFill>
            <a:latin typeface="+mj-lt"/>
          </a:endParaRPr>
        </a:p>
      </dgm:t>
    </dgm:pt>
    <dgm:pt modelId="{C808A40B-E93B-4243-A49B-0C4AA6C60817}" type="sibTrans" cxnId="{E2BC74B1-A26A-DE4C-8D61-70EDD906E68C}">
      <dgm:prSet/>
      <dgm:spPr/>
      <dgm:t>
        <a:bodyPr/>
        <a:lstStyle/>
        <a:p>
          <a:endParaRPr lang="en-US"/>
        </a:p>
      </dgm:t>
    </dgm:pt>
    <dgm:pt modelId="{543A6D15-D247-C14E-B15C-5D4474924DAE}">
      <dgm:prSet phldrT="[Text]"/>
      <dgm:spPr>
        <a:solidFill>
          <a:srgbClr val="A3A3E0"/>
        </a:solidFill>
      </dgm:spPr>
      <dgm:t>
        <a:bodyPr/>
        <a:lstStyle/>
        <a:p>
          <a:r>
            <a:rPr lang="tr-TR" dirty="0" smtClean="0">
              <a:solidFill>
                <a:schemeClr val="tx1"/>
              </a:solidFill>
              <a:latin typeface="+mj-lt"/>
              <a:cs typeface="Times New Roman" panose="02020603050405020304" pitchFamily="18" charset="0"/>
            </a:rPr>
            <a:t>Eğitim Alma (İşbaşı eğitim, gözlem)</a:t>
          </a:r>
          <a:endParaRPr lang="en-US" dirty="0">
            <a:solidFill>
              <a:schemeClr val="tx1"/>
            </a:solidFill>
            <a:latin typeface="+mj-lt"/>
            <a:cs typeface="Times New Roman" panose="02020603050405020304" pitchFamily="18" charset="0"/>
          </a:endParaRPr>
        </a:p>
      </dgm:t>
    </dgm:pt>
    <dgm:pt modelId="{ACE1BACA-C805-3F42-9ACC-6D86843E0B9A}" type="parTrans" cxnId="{1B2FEE74-0A56-C84E-B7D7-4B2887011912}">
      <dgm:prSet/>
      <dgm:spPr/>
      <dgm:t>
        <a:bodyPr/>
        <a:lstStyle/>
        <a:p>
          <a:endParaRPr lang="en-US">
            <a:solidFill>
              <a:srgbClr val="000000"/>
            </a:solidFill>
            <a:latin typeface="+mj-lt"/>
          </a:endParaRPr>
        </a:p>
      </dgm:t>
    </dgm:pt>
    <dgm:pt modelId="{EC044A90-C216-AA48-BD53-99E683C70A4C}" type="sibTrans" cxnId="{1B2FEE74-0A56-C84E-B7D7-4B2887011912}">
      <dgm:prSet/>
      <dgm:spPr/>
      <dgm:t>
        <a:bodyPr/>
        <a:lstStyle/>
        <a:p>
          <a:endParaRPr lang="en-US"/>
        </a:p>
      </dgm:t>
    </dgm:pt>
    <dgm:pt modelId="{AA96AE81-58BF-7A44-95CA-04F94A575D12}">
      <dgm:prSet custT="1"/>
      <dgm:spPr>
        <a:solidFill>
          <a:srgbClr val="72BFC5"/>
        </a:solidFill>
      </dgm:spPr>
      <dgm:t>
        <a:bodyPr/>
        <a:lstStyle/>
        <a:p>
          <a:r>
            <a:rPr lang="en-US" sz="2000" dirty="0" smtClean="0">
              <a:solidFill>
                <a:srgbClr val="000000"/>
              </a:solidFill>
              <a:latin typeface="+mj-lt"/>
            </a:rPr>
            <a:t>2 </a:t>
          </a:r>
          <a:r>
            <a:rPr lang="en-US" sz="2000" dirty="0" err="1" smtClean="0">
              <a:solidFill>
                <a:srgbClr val="000000"/>
              </a:solidFill>
              <a:latin typeface="+mj-lt"/>
              <a:cs typeface="Times New Roman" panose="02020603050405020304" pitchFamily="18" charset="0"/>
            </a:rPr>
            <a:t>gün</a:t>
          </a:r>
          <a:r>
            <a:rPr lang="tr-TR" sz="2000" dirty="0" smtClean="0">
              <a:solidFill>
                <a:srgbClr val="000000"/>
              </a:solidFill>
              <a:latin typeface="+mj-lt"/>
              <a:cs typeface="Times New Roman" panose="02020603050405020304" pitchFamily="18" charset="0"/>
            </a:rPr>
            <a:t>-</a:t>
          </a:r>
          <a:r>
            <a:rPr lang="en-US" sz="2000" dirty="0" smtClean="0">
              <a:solidFill>
                <a:srgbClr val="000000"/>
              </a:solidFill>
              <a:latin typeface="+mj-lt"/>
              <a:cs typeface="Times New Roman" panose="02020603050405020304" pitchFamily="18" charset="0"/>
            </a:rPr>
            <a:t>2 ay</a:t>
          </a:r>
          <a:endParaRPr lang="en-US" sz="2000" dirty="0">
            <a:solidFill>
              <a:srgbClr val="000000"/>
            </a:solidFill>
            <a:latin typeface="+mj-lt"/>
            <a:cs typeface="Times New Roman" panose="02020603050405020304" pitchFamily="18" charset="0"/>
          </a:endParaRPr>
        </a:p>
      </dgm:t>
    </dgm:pt>
    <dgm:pt modelId="{D756F30E-047F-2E4C-94E3-4F3AC4B44E3C}" type="parTrans" cxnId="{91088C3A-9F27-6A47-980E-6C0D7AF036F1}">
      <dgm:prSet/>
      <dgm:spPr/>
      <dgm:t>
        <a:bodyPr/>
        <a:lstStyle/>
        <a:p>
          <a:endParaRPr lang="en-US">
            <a:solidFill>
              <a:srgbClr val="000000"/>
            </a:solidFill>
            <a:latin typeface="+mj-lt"/>
          </a:endParaRPr>
        </a:p>
      </dgm:t>
    </dgm:pt>
    <dgm:pt modelId="{22D4DD5E-B915-884C-8007-1E69CAC32026}" type="sibTrans" cxnId="{91088C3A-9F27-6A47-980E-6C0D7AF036F1}">
      <dgm:prSet/>
      <dgm:spPr/>
      <dgm:t>
        <a:bodyPr/>
        <a:lstStyle/>
        <a:p>
          <a:endParaRPr lang="en-US"/>
        </a:p>
      </dgm:t>
    </dgm:pt>
    <dgm:pt modelId="{C60AC62D-348A-1045-9619-9B0442D4F576}">
      <dgm:prSet custT="1"/>
      <dgm:spPr>
        <a:solidFill>
          <a:srgbClr val="72BFC5"/>
        </a:solidFill>
      </dgm:spPr>
      <dgm:t>
        <a:bodyPr/>
        <a:lstStyle/>
        <a:p>
          <a:r>
            <a:rPr lang="en-US" sz="2000" dirty="0" smtClean="0">
              <a:solidFill>
                <a:srgbClr val="000000"/>
              </a:solidFill>
              <a:latin typeface="+mj-lt"/>
            </a:rPr>
            <a:t>2 </a:t>
          </a:r>
          <a:r>
            <a:rPr lang="en-US" sz="2000" dirty="0" err="1" smtClean="0">
              <a:solidFill>
                <a:srgbClr val="000000"/>
              </a:solidFill>
              <a:latin typeface="+mj-lt"/>
            </a:rPr>
            <a:t>gün</a:t>
          </a:r>
          <a:r>
            <a:rPr lang="tr-TR" sz="2000" dirty="0" smtClean="0">
              <a:solidFill>
                <a:srgbClr val="000000"/>
              </a:solidFill>
              <a:latin typeface="+mj-lt"/>
            </a:rPr>
            <a:t>-</a:t>
          </a:r>
          <a:r>
            <a:rPr lang="en-US" sz="2000" dirty="0" smtClean="0">
              <a:solidFill>
                <a:srgbClr val="000000"/>
              </a:solidFill>
              <a:latin typeface="+mj-lt"/>
            </a:rPr>
            <a:t>2 ay</a:t>
          </a:r>
          <a:endParaRPr lang="en-US" sz="2000" dirty="0">
            <a:solidFill>
              <a:srgbClr val="000000"/>
            </a:solidFill>
            <a:latin typeface="+mj-lt"/>
          </a:endParaRPr>
        </a:p>
      </dgm:t>
    </dgm:pt>
    <dgm:pt modelId="{AA1EF0D8-D158-C246-B127-46CAAA60B566}" type="parTrans" cxnId="{974C5669-D452-4E4D-A85E-825281BA4DCA}">
      <dgm:prSet/>
      <dgm:spPr/>
      <dgm:t>
        <a:bodyPr/>
        <a:lstStyle/>
        <a:p>
          <a:endParaRPr lang="en-US">
            <a:solidFill>
              <a:srgbClr val="000000"/>
            </a:solidFill>
            <a:latin typeface="+mj-lt"/>
          </a:endParaRPr>
        </a:p>
      </dgm:t>
    </dgm:pt>
    <dgm:pt modelId="{C2255A94-4F3E-9F42-BC95-4E24DB3C6C07}" type="sibTrans" cxnId="{974C5669-D452-4E4D-A85E-825281BA4DCA}">
      <dgm:prSet/>
      <dgm:spPr/>
      <dgm:t>
        <a:bodyPr/>
        <a:lstStyle/>
        <a:p>
          <a:endParaRPr lang="en-US"/>
        </a:p>
      </dgm:t>
    </dgm:pt>
    <dgm:pt modelId="{3606AA11-55EE-5949-A949-FCC36A2834C3}" type="pres">
      <dgm:prSet presAssocID="{6F6CFAA9-E4F7-524F-BD98-C2D949D955EE}" presName="hierChild1" presStyleCnt="0">
        <dgm:presLayoutVars>
          <dgm:orgChart val="1"/>
          <dgm:chPref val="1"/>
          <dgm:dir/>
          <dgm:animOne val="branch"/>
          <dgm:animLvl val="lvl"/>
          <dgm:resizeHandles/>
        </dgm:presLayoutVars>
      </dgm:prSet>
      <dgm:spPr/>
      <dgm:t>
        <a:bodyPr/>
        <a:lstStyle/>
        <a:p>
          <a:endParaRPr lang="en-US"/>
        </a:p>
      </dgm:t>
    </dgm:pt>
    <dgm:pt modelId="{4A391F08-7E37-D84F-8553-7DB41275876E}" type="pres">
      <dgm:prSet presAssocID="{D2AE4E81-0E79-284D-B9DF-2212D1AA0437}" presName="hierRoot1" presStyleCnt="0">
        <dgm:presLayoutVars>
          <dgm:hierBranch val="init"/>
        </dgm:presLayoutVars>
      </dgm:prSet>
      <dgm:spPr/>
    </dgm:pt>
    <dgm:pt modelId="{18FC9348-7FDA-F549-93AE-71B80B9EB56E}" type="pres">
      <dgm:prSet presAssocID="{D2AE4E81-0E79-284D-B9DF-2212D1AA0437}" presName="rootComposite1" presStyleCnt="0"/>
      <dgm:spPr/>
    </dgm:pt>
    <dgm:pt modelId="{9568498C-91E8-2D4C-B539-1BB648907E80}" type="pres">
      <dgm:prSet presAssocID="{D2AE4E81-0E79-284D-B9DF-2212D1AA0437}" presName="rootText1" presStyleLbl="node0" presStyleIdx="0" presStyleCnt="1" custScaleX="142146" custScaleY="149439" custLinFactNeighborY="-12426">
        <dgm:presLayoutVars>
          <dgm:chPref val="3"/>
        </dgm:presLayoutVars>
      </dgm:prSet>
      <dgm:spPr/>
      <dgm:t>
        <a:bodyPr/>
        <a:lstStyle/>
        <a:p>
          <a:endParaRPr lang="en-US"/>
        </a:p>
      </dgm:t>
    </dgm:pt>
    <dgm:pt modelId="{F9783D5E-F835-EE48-8C04-FBE9615C46B4}" type="pres">
      <dgm:prSet presAssocID="{D2AE4E81-0E79-284D-B9DF-2212D1AA0437}" presName="rootConnector1" presStyleLbl="node1" presStyleIdx="0" presStyleCnt="0"/>
      <dgm:spPr/>
      <dgm:t>
        <a:bodyPr/>
        <a:lstStyle/>
        <a:p>
          <a:endParaRPr lang="en-US"/>
        </a:p>
      </dgm:t>
    </dgm:pt>
    <dgm:pt modelId="{740C4DA4-9B11-9541-917B-DD981772391E}" type="pres">
      <dgm:prSet presAssocID="{D2AE4E81-0E79-284D-B9DF-2212D1AA0437}" presName="hierChild2" presStyleCnt="0"/>
      <dgm:spPr/>
    </dgm:pt>
    <dgm:pt modelId="{1797E64D-DBD6-814E-8BE5-B4DC4FEAB02E}" type="pres">
      <dgm:prSet presAssocID="{8BE1F96C-A404-AE44-9914-EBAF19A18ECF}" presName="Name37" presStyleLbl="parChTrans1D2" presStyleIdx="0" presStyleCnt="2"/>
      <dgm:spPr/>
      <dgm:t>
        <a:bodyPr/>
        <a:lstStyle/>
        <a:p>
          <a:endParaRPr lang="en-US"/>
        </a:p>
      </dgm:t>
    </dgm:pt>
    <dgm:pt modelId="{A428DF6E-93A4-9A43-A07E-961BFCEF6CBC}" type="pres">
      <dgm:prSet presAssocID="{B7DC29BF-917E-2448-8658-C7AAFD9656B0}" presName="hierRoot2" presStyleCnt="0">
        <dgm:presLayoutVars>
          <dgm:hierBranch val="init"/>
        </dgm:presLayoutVars>
      </dgm:prSet>
      <dgm:spPr/>
    </dgm:pt>
    <dgm:pt modelId="{7AC7B342-A20A-9F4C-BC80-00D3246F8086}" type="pres">
      <dgm:prSet presAssocID="{B7DC29BF-917E-2448-8658-C7AAFD9656B0}" presName="rootComposite" presStyleCnt="0"/>
      <dgm:spPr/>
    </dgm:pt>
    <dgm:pt modelId="{2EE7F7C7-43F8-B34D-8D5A-F883B867003C}" type="pres">
      <dgm:prSet presAssocID="{B7DC29BF-917E-2448-8658-C7AAFD9656B0}" presName="rootText" presStyleLbl="node2" presStyleIdx="0" presStyleCnt="2" custScaleY="196568">
        <dgm:presLayoutVars>
          <dgm:chPref val="3"/>
        </dgm:presLayoutVars>
      </dgm:prSet>
      <dgm:spPr/>
      <dgm:t>
        <a:bodyPr/>
        <a:lstStyle/>
        <a:p>
          <a:endParaRPr lang="en-US"/>
        </a:p>
      </dgm:t>
    </dgm:pt>
    <dgm:pt modelId="{84B9C2CE-B72C-E345-BCDA-C7A4BCF96DD0}" type="pres">
      <dgm:prSet presAssocID="{B7DC29BF-917E-2448-8658-C7AAFD9656B0}" presName="rootConnector" presStyleLbl="node2" presStyleIdx="0" presStyleCnt="2"/>
      <dgm:spPr/>
      <dgm:t>
        <a:bodyPr/>
        <a:lstStyle/>
        <a:p>
          <a:endParaRPr lang="en-US"/>
        </a:p>
      </dgm:t>
    </dgm:pt>
    <dgm:pt modelId="{5F812162-125D-1141-A7CA-CF867A651A8F}" type="pres">
      <dgm:prSet presAssocID="{B7DC29BF-917E-2448-8658-C7AAFD9656B0}" presName="hierChild4" presStyleCnt="0"/>
      <dgm:spPr/>
    </dgm:pt>
    <dgm:pt modelId="{BF20F3C6-6742-A947-BD98-6994C6CA4229}" type="pres">
      <dgm:prSet presAssocID="{D756F30E-047F-2E4C-94E3-4F3AC4B44E3C}" presName="Name37" presStyleLbl="parChTrans1D3" presStyleIdx="0" presStyleCnt="2"/>
      <dgm:spPr/>
      <dgm:t>
        <a:bodyPr/>
        <a:lstStyle/>
        <a:p>
          <a:endParaRPr lang="en-US"/>
        </a:p>
      </dgm:t>
    </dgm:pt>
    <dgm:pt modelId="{BAD2FA1A-8B30-B642-BC56-2B0BFC8A0644}" type="pres">
      <dgm:prSet presAssocID="{AA96AE81-58BF-7A44-95CA-04F94A575D12}" presName="hierRoot2" presStyleCnt="0">
        <dgm:presLayoutVars>
          <dgm:hierBranch val="init"/>
        </dgm:presLayoutVars>
      </dgm:prSet>
      <dgm:spPr/>
    </dgm:pt>
    <dgm:pt modelId="{747CDF2B-9B76-5A42-9383-844181068CC4}" type="pres">
      <dgm:prSet presAssocID="{AA96AE81-58BF-7A44-95CA-04F94A575D12}" presName="rootComposite" presStyleCnt="0"/>
      <dgm:spPr/>
    </dgm:pt>
    <dgm:pt modelId="{50A1A90D-6740-B44E-ADA0-42193D27E837}" type="pres">
      <dgm:prSet presAssocID="{AA96AE81-58BF-7A44-95CA-04F94A575D12}" presName="rootText" presStyleLbl="node3" presStyleIdx="0" presStyleCnt="2" custScaleX="83808" custScaleY="50443" custLinFactNeighborX="526" custLinFactNeighborY="1625">
        <dgm:presLayoutVars>
          <dgm:chPref val="3"/>
        </dgm:presLayoutVars>
      </dgm:prSet>
      <dgm:spPr/>
      <dgm:t>
        <a:bodyPr/>
        <a:lstStyle/>
        <a:p>
          <a:endParaRPr lang="en-US"/>
        </a:p>
      </dgm:t>
    </dgm:pt>
    <dgm:pt modelId="{B3AD24A9-2327-0940-B2DD-2253FE9C311E}" type="pres">
      <dgm:prSet presAssocID="{AA96AE81-58BF-7A44-95CA-04F94A575D12}" presName="rootConnector" presStyleLbl="node3" presStyleIdx="0" presStyleCnt="2"/>
      <dgm:spPr/>
      <dgm:t>
        <a:bodyPr/>
        <a:lstStyle/>
        <a:p>
          <a:endParaRPr lang="en-US"/>
        </a:p>
      </dgm:t>
    </dgm:pt>
    <dgm:pt modelId="{DD72975A-2F61-544B-925F-2E675256B44F}" type="pres">
      <dgm:prSet presAssocID="{AA96AE81-58BF-7A44-95CA-04F94A575D12}" presName="hierChild4" presStyleCnt="0"/>
      <dgm:spPr/>
    </dgm:pt>
    <dgm:pt modelId="{2B7C332F-A5EA-9142-B2D0-D79E16A16195}" type="pres">
      <dgm:prSet presAssocID="{AA96AE81-58BF-7A44-95CA-04F94A575D12}" presName="hierChild5" presStyleCnt="0"/>
      <dgm:spPr/>
    </dgm:pt>
    <dgm:pt modelId="{0CAA453C-1D51-FB49-BCA2-9445A9D28A27}" type="pres">
      <dgm:prSet presAssocID="{B7DC29BF-917E-2448-8658-C7AAFD9656B0}" presName="hierChild5" presStyleCnt="0"/>
      <dgm:spPr/>
    </dgm:pt>
    <dgm:pt modelId="{28230495-CE81-2F49-83D8-BC23F12CDAC1}" type="pres">
      <dgm:prSet presAssocID="{ACE1BACA-C805-3F42-9ACC-6D86843E0B9A}" presName="Name37" presStyleLbl="parChTrans1D2" presStyleIdx="1" presStyleCnt="2"/>
      <dgm:spPr/>
      <dgm:t>
        <a:bodyPr/>
        <a:lstStyle/>
        <a:p>
          <a:endParaRPr lang="en-US"/>
        </a:p>
      </dgm:t>
    </dgm:pt>
    <dgm:pt modelId="{29794DCB-C3BF-2F4A-A020-8BD7C6CBA465}" type="pres">
      <dgm:prSet presAssocID="{543A6D15-D247-C14E-B15C-5D4474924DAE}" presName="hierRoot2" presStyleCnt="0">
        <dgm:presLayoutVars>
          <dgm:hierBranch val="init"/>
        </dgm:presLayoutVars>
      </dgm:prSet>
      <dgm:spPr/>
    </dgm:pt>
    <dgm:pt modelId="{DC253605-CECE-5749-A2EC-746CD1002328}" type="pres">
      <dgm:prSet presAssocID="{543A6D15-D247-C14E-B15C-5D4474924DAE}" presName="rootComposite" presStyleCnt="0"/>
      <dgm:spPr/>
    </dgm:pt>
    <dgm:pt modelId="{ED636A15-5A54-024C-8113-486FF464D1D7}" type="pres">
      <dgm:prSet presAssocID="{543A6D15-D247-C14E-B15C-5D4474924DAE}" presName="rootText" presStyleLbl="node2" presStyleIdx="1" presStyleCnt="2" custScaleY="196568">
        <dgm:presLayoutVars>
          <dgm:chPref val="3"/>
        </dgm:presLayoutVars>
      </dgm:prSet>
      <dgm:spPr/>
      <dgm:t>
        <a:bodyPr/>
        <a:lstStyle/>
        <a:p>
          <a:endParaRPr lang="en-US"/>
        </a:p>
      </dgm:t>
    </dgm:pt>
    <dgm:pt modelId="{8E6C4AFE-291A-E240-8C5A-14C20787A23D}" type="pres">
      <dgm:prSet presAssocID="{543A6D15-D247-C14E-B15C-5D4474924DAE}" presName="rootConnector" presStyleLbl="node2" presStyleIdx="1" presStyleCnt="2"/>
      <dgm:spPr/>
      <dgm:t>
        <a:bodyPr/>
        <a:lstStyle/>
        <a:p>
          <a:endParaRPr lang="en-US"/>
        </a:p>
      </dgm:t>
    </dgm:pt>
    <dgm:pt modelId="{38627831-3288-E849-8BC2-8CE2456E3A79}" type="pres">
      <dgm:prSet presAssocID="{543A6D15-D247-C14E-B15C-5D4474924DAE}" presName="hierChild4" presStyleCnt="0"/>
      <dgm:spPr/>
    </dgm:pt>
    <dgm:pt modelId="{DE0B1745-63CE-714F-BD81-FCFAA279FBFE}" type="pres">
      <dgm:prSet presAssocID="{AA1EF0D8-D158-C246-B127-46CAAA60B566}" presName="Name37" presStyleLbl="parChTrans1D3" presStyleIdx="1" presStyleCnt="2"/>
      <dgm:spPr/>
      <dgm:t>
        <a:bodyPr/>
        <a:lstStyle/>
        <a:p>
          <a:endParaRPr lang="en-US"/>
        </a:p>
      </dgm:t>
    </dgm:pt>
    <dgm:pt modelId="{6AF02EA5-4588-7D47-97D1-C698B7EAFB20}" type="pres">
      <dgm:prSet presAssocID="{C60AC62D-348A-1045-9619-9B0442D4F576}" presName="hierRoot2" presStyleCnt="0">
        <dgm:presLayoutVars>
          <dgm:hierBranch val="init"/>
        </dgm:presLayoutVars>
      </dgm:prSet>
      <dgm:spPr/>
    </dgm:pt>
    <dgm:pt modelId="{76E86D1A-C1BA-FA4B-A95F-26F78E5CA8E1}" type="pres">
      <dgm:prSet presAssocID="{C60AC62D-348A-1045-9619-9B0442D4F576}" presName="rootComposite" presStyleCnt="0"/>
      <dgm:spPr/>
    </dgm:pt>
    <dgm:pt modelId="{1533C33F-C44E-404B-A8F6-55ACC99221BF}" type="pres">
      <dgm:prSet presAssocID="{C60AC62D-348A-1045-9619-9B0442D4F576}" presName="rootText" presStyleLbl="node3" presStyleIdx="1" presStyleCnt="2" custScaleY="50443">
        <dgm:presLayoutVars>
          <dgm:chPref val="3"/>
        </dgm:presLayoutVars>
      </dgm:prSet>
      <dgm:spPr/>
      <dgm:t>
        <a:bodyPr/>
        <a:lstStyle/>
        <a:p>
          <a:endParaRPr lang="en-US"/>
        </a:p>
      </dgm:t>
    </dgm:pt>
    <dgm:pt modelId="{16415E1F-6F38-6741-BDFD-36E9C30766EF}" type="pres">
      <dgm:prSet presAssocID="{C60AC62D-348A-1045-9619-9B0442D4F576}" presName="rootConnector" presStyleLbl="node3" presStyleIdx="1" presStyleCnt="2"/>
      <dgm:spPr/>
      <dgm:t>
        <a:bodyPr/>
        <a:lstStyle/>
        <a:p>
          <a:endParaRPr lang="en-US"/>
        </a:p>
      </dgm:t>
    </dgm:pt>
    <dgm:pt modelId="{C99222C5-DF41-604C-88F1-B6D693867B07}" type="pres">
      <dgm:prSet presAssocID="{C60AC62D-348A-1045-9619-9B0442D4F576}" presName="hierChild4" presStyleCnt="0"/>
      <dgm:spPr/>
    </dgm:pt>
    <dgm:pt modelId="{078C9AAB-F930-3041-9A2D-460BFC7C9C47}" type="pres">
      <dgm:prSet presAssocID="{C60AC62D-348A-1045-9619-9B0442D4F576}" presName="hierChild5" presStyleCnt="0"/>
      <dgm:spPr/>
    </dgm:pt>
    <dgm:pt modelId="{DFBEF9C7-3896-5144-8CFF-E2813C7A919A}" type="pres">
      <dgm:prSet presAssocID="{543A6D15-D247-C14E-B15C-5D4474924DAE}" presName="hierChild5" presStyleCnt="0"/>
      <dgm:spPr/>
    </dgm:pt>
    <dgm:pt modelId="{CF4A3482-7D2E-3F4B-AD14-3D815D7831DF}" type="pres">
      <dgm:prSet presAssocID="{D2AE4E81-0E79-284D-B9DF-2212D1AA0437}" presName="hierChild3" presStyleCnt="0"/>
      <dgm:spPr/>
    </dgm:pt>
  </dgm:ptLst>
  <dgm:cxnLst>
    <dgm:cxn modelId="{D449399F-73B8-4A03-8A1B-427716F8A1CE}" type="presOf" srcId="{B7DC29BF-917E-2448-8658-C7AAFD9656B0}" destId="{2EE7F7C7-43F8-B34D-8D5A-F883B867003C}" srcOrd="0" destOrd="0" presId="urn:microsoft.com/office/officeart/2005/8/layout/orgChart1"/>
    <dgm:cxn modelId="{974C5669-D452-4E4D-A85E-825281BA4DCA}" srcId="{543A6D15-D247-C14E-B15C-5D4474924DAE}" destId="{C60AC62D-348A-1045-9619-9B0442D4F576}" srcOrd="0" destOrd="0" parTransId="{AA1EF0D8-D158-C246-B127-46CAAA60B566}" sibTransId="{C2255A94-4F3E-9F42-BC95-4E24DB3C6C07}"/>
    <dgm:cxn modelId="{643C938A-BAE5-48FB-80A8-D0E39E514A8E}" type="presOf" srcId="{543A6D15-D247-C14E-B15C-5D4474924DAE}" destId="{ED636A15-5A54-024C-8113-486FF464D1D7}" srcOrd="0" destOrd="0" presId="urn:microsoft.com/office/officeart/2005/8/layout/orgChart1"/>
    <dgm:cxn modelId="{6CF943CD-E3D3-40D3-8379-C4FDD7FED90E}" type="presOf" srcId="{ACE1BACA-C805-3F42-9ACC-6D86843E0B9A}" destId="{28230495-CE81-2F49-83D8-BC23F12CDAC1}" srcOrd="0" destOrd="0" presId="urn:microsoft.com/office/officeart/2005/8/layout/orgChart1"/>
    <dgm:cxn modelId="{F80C8F71-77C5-442C-97AB-A48F767023F7}" type="presOf" srcId="{AA1EF0D8-D158-C246-B127-46CAAA60B566}" destId="{DE0B1745-63CE-714F-BD81-FCFAA279FBFE}" srcOrd="0" destOrd="0" presId="urn:microsoft.com/office/officeart/2005/8/layout/orgChart1"/>
    <dgm:cxn modelId="{E2BC74B1-A26A-DE4C-8D61-70EDD906E68C}" srcId="{D2AE4E81-0E79-284D-B9DF-2212D1AA0437}" destId="{B7DC29BF-917E-2448-8658-C7AAFD9656B0}" srcOrd="0" destOrd="0" parTransId="{8BE1F96C-A404-AE44-9914-EBAF19A18ECF}" sibTransId="{C808A40B-E93B-4243-A49B-0C4AA6C60817}"/>
    <dgm:cxn modelId="{7283E5D3-D9C0-4301-ADB3-2BA3DCE846B4}" type="presOf" srcId="{B7DC29BF-917E-2448-8658-C7AAFD9656B0}" destId="{84B9C2CE-B72C-E345-BCDA-C7A4BCF96DD0}" srcOrd="1" destOrd="0" presId="urn:microsoft.com/office/officeart/2005/8/layout/orgChart1"/>
    <dgm:cxn modelId="{051832D4-0899-4D61-A328-37F66CC57097}" type="presOf" srcId="{C60AC62D-348A-1045-9619-9B0442D4F576}" destId="{16415E1F-6F38-6741-BDFD-36E9C30766EF}" srcOrd="1" destOrd="0" presId="urn:microsoft.com/office/officeart/2005/8/layout/orgChart1"/>
    <dgm:cxn modelId="{91088C3A-9F27-6A47-980E-6C0D7AF036F1}" srcId="{B7DC29BF-917E-2448-8658-C7AAFD9656B0}" destId="{AA96AE81-58BF-7A44-95CA-04F94A575D12}" srcOrd="0" destOrd="0" parTransId="{D756F30E-047F-2E4C-94E3-4F3AC4B44E3C}" sibTransId="{22D4DD5E-B915-884C-8007-1E69CAC32026}"/>
    <dgm:cxn modelId="{A62BB3FE-EAD1-44BF-9B7C-3C650F9D899A}" type="presOf" srcId="{8BE1F96C-A404-AE44-9914-EBAF19A18ECF}" destId="{1797E64D-DBD6-814E-8BE5-B4DC4FEAB02E}" srcOrd="0" destOrd="0" presId="urn:microsoft.com/office/officeart/2005/8/layout/orgChart1"/>
    <dgm:cxn modelId="{109D8CDC-39AA-4CEE-AF76-8D36F5F147E7}" type="presOf" srcId="{AA96AE81-58BF-7A44-95CA-04F94A575D12}" destId="{50A1A90D-6740-B44E-ADA0-42193D27E837}" srcOrd="0" destOrd="0" presId="urn:microsoft.com/office/officeart/2005/8/layout/orgChart1"/>
    <dgm:cxn modelId="{C3BF0205-B0A4-314B-9633-4D060A6FC919}" srcId="{6F6CFAA9-E4F7-524F-BD98-C2D949D955EE}" destId="{D2AE4E81-0E79-284D-B9DF-2212D1AA0437}" srcOrd="0" destOrd="0" parTransId="{ED14A050-3038-D04E-B0AA-E572CD4AEC74}" sibTransId="{CAC68FF9-C002-8748-99B8-1EBBF219177C}"/>
    <dgm:cxn modelId="{6357CEF0-0AB8-497D-A69D-60321DD76F6F}" type="presOf" srcId="{D2AE4E81-0E79-284D-B9DF-2212D1AA0437}" destId="{F9783D5E-F835-EE48-8C04-FBE9615C46B4}" srcOrd="1" destOrd="0" presId="urn:microsoft.com/office/officeart/2005/8/layout/orgChart1"/>
    <dgm:cxn modelId="{DEE7DE9A-7C9F-44BF-A735-55320F1B0933}" type="presOf" srcId="{AA96AE81-58BF-7A44-95CA-04F94A575D12}" destId="{B3AD24A9-2327-0940-B2DD-2253FE9C311E}" srcOrd="1" destOrd="0" presId="urn:microsoft.com/office/officeart/2005/8/layout/orgChart1"/>
    <dgm:cxn modelId="{C836A3A9-9B9B-48D4-88F0-42771D0E67FB}" type="presOf" srcId="{543A6D15-D247-C14E-B15C-5D4474924DAE}" destId="{8E6C4AFE-291A-E240-8C5A-14C20787A23D}" srcOrd="1" destOrd="0" presId="urn:microsoft.com/office/officeart/2005/8/layout/orgChart1"/>
    <dgm:cxn modelId="{1B2FEE74-0A56-C84E-B7D7-4B2887011912}" srcId="{D2AE4E81-0E79-284D-B9DF-2212D1AA0437}" destId="{543A6D15-D247-C14E-B15C-5D4474924DAE}" srcOrd="1" destOrd="0" parTransId="{ACE1BACA-C805-3F42-9ACC-6D86843E0B9A}" sibTransId="{EC044A90-C216-AA48-BD53-99E683C70A4C}"/>
    <dgm:cxn modelId="{8541DF68-391D-41C1-BAE4-B31AACBD1C9E}" type="presOf" srcId="{D756F30E-047F-2E4C-94E3-4F3AC4B44E3C}" destId="{BF20F3C6-6742-A947-BD98-6994C6CA4229}" srcOrd="0" destOrd="0" presId="urn:microsoft.com/office/officeart/2005/8/layout/orgChart1"/>
    <dgm:cxn modelId="{35A7E8D9-BE5D-49C9-9564-150D87B3E198}" type="presOf" srcId="{D2AE4E81-0E79-284D-B9DF-2212D1AA0437}" destId="{9568498C-91E8-2D4C-B539-1BB648907E80}" srcOrd="0" destOrd="0" presId="urn:microsoft.com/office/officeart/2005/8/layout/orgChart1"/>
    <dgm:cxn modelId="{BFC183F4-640E-4507-9B4A-0CBE5602C294}" type="presOf" srcId="{6F6CFAA9-E4F7-524F-BD98-C2D949D955EE}" destId="{3606AA11-55EE-5949-A949-FCC36A2834C3}" srcOrd="0" destOrd="0" presId="urn:microsoft.com/office/officeart/2005/8/layout/orgChart1"/>
    <dgm:cxn modelId="{42839A59-5C0D-4E2B-B61A-0F9905197E55}" type="presOf" srcId="{C60AC62D-348A-1045-9619-9B0442D4F576}" destId="{1533C33F-C44E-404B-A8F6-55ACC99221BF}" srcOrd="0" destOrd="0" presId="urn:microsoft.com/office/officeart/2005/8/layout/orgChart1"/>
    <dgm:cxn modelId="{6BDA472A-0489-4442-8E9B-3ABE5347FC47}" type="presParOf" srcId="{3606AA11-55EE-5949-A949-FCC36A2834C3}" destId="{4A391F08-7E37-D84F-8553-7DB41275876E}" srcOrd="0" destOrd="0" presId="urn:microsoft.com/office/officeart/2005/8/layout/orgChart1"/>
    <dgm:cxn modelId="{B9ABDBE0-DC8E-44C8-BB58-378520E2A6FF}" type="presParOf" srcId="{4A391F08-7E37-D84F-8553-7DB41275876E}" destId="{18FC9348-7FDA-F549-93AE-71B80B9EB56E}" srcOrd="0" destOrd="0" presId="urn:microsoft.com/office/officeart/2005/8/layout/orgChart1"/>
    <dgm:cxn modelId="{634E6C2B-B5D9-4415-9B17-C7B492FF27F4}" type="presParOf" srcId="{18FC9348-7FDA-F549-93AE-71B80B9EB56E}" destId="{9568498C-91E8-2D4C-B539-1BB648907E80}" srcOrd="0" destOrd="0" presId="urn:microsoft.com/office/officeart/2005/8/layout/orgChart1"/>
    <dgm:cxn modelId="{3F6E2584-497D-4D43-84E3-888AA61249DB}" type="presParOf" srcId="{18FC9348-7FDA-F549-93AE-71B80B9EB56E}" destId="{F9783D5E-F835-EE48-8C04-FBE9615C46B4}" srcOrd="1" destOrd="0" presId="urn:microsoft.com/office/officeart/2005/8/layout/orgChart1"/>
    <dgm:cxn modelId="{011A831B-E4D6-49E8-B7B9-D5185D36AEF3}" type="presParOf" srcId="{4A391F08-7E37-D84F-8553-7DB41275876E}" destId="{740C4DA4-9B11-9541-917B-DD981772391E}" srcOrd="1" destOrd="0" presId="urn:microsoft.com/office/officeart/2005/8/layout/orgChart1"/>
    <dgm:cxn modelId="{782DC6B1-72D1-4A72-8684-76E711BCE2E7}" type="presParOf" srcId="{740C4DA4-9B11-9541-917B-DD981772391E}" destId="{1797E64D-DBD6-814E-8BE5-B4DC4FEAB02E}" srcOrd="0" destOrd="0" presId="urn:microsoft.com/office/officeart/2005/8/layout/orgChart1"/>
    <dgm:cxn modelId="{B75380DF-C299-4458-A4EB-5B71A8DE0B18}" type="presParOf" srcId="{740C4DA4-9B11-9541-917B-DD981772391E}" destId="{A428DF6E-93A4-9A43-A07E-961BFCEF6CBC}" srcOrd="1" destOrd="0" presId="urn:microsoft.com/office/officeart/2005/8/layout/orgChart1"/>
    <dgm:cxn modelId="{CC6477F2-E067-4B89-B769-420F5FA4D7E9}" type="presParOf" srcId="{A428DF6E-93A4-9A43-A07E-961BFCEF6CBC}" destId="{7AC7B342-A20A-9F4C-BC80-00D3246F8086}" srcOrd="0" destOrd="0" presId="urn:microsoft.com/office/officeart/2005/8/layout/orgChart1"/>
    <dgm:cxn modelId="{1E0649A5-EA53-4044-8481-E997FB3395A6}" type="presParOf" srcId="{7AC7B342-A20A-9F4C-BC80-00D3246F8086}" destId="{2EE7F7C7-43F8-B34D-8D5A-F883B867003C}" srcOrd="0" destOrd="0" presId="urn:microsoft.com/office/officeart/2005/8/layout/orgChart1"/>
    <dgm:cxn modelId="{2B9D6723-FAA7-4446-89BC-2A6B1A9A9A62}" type="presParOf" srcId="{7AC7B342-A20A-9F4C-BC80-00D3246F8086}" destId="{84B9C2CE-B72C-E345-BCDA-C7A4BCF96DD0}" srcOrd="1" destOrd="0" presId="urn:microsoft.com/office/officeart/2005/8/layout/orgChart1"/>
    <dgm:cxn modelId="{77980698-75BE-40CD-A8C8-19E51B124BAD}" type="presParOf" srcId="{A428DF6E-93A4-9A43-A07E-961BFCEF6CBC}" destId="{5F812162-125D-1141-A7CA-CF867A651A8F}" srcOrd="1" destOrd="0" presId="urn:microsoft.com/office/officeart/2005/8/layout/orgChart1"/>
    <dgm:cxn modelId="{1CE3CED5-C9BA-4604-AB9E-A080D4CC8E42}" type="presParOf" srcId="{5F812162-125D-1141-A7CA-CF867A651A8F}" destId="{BF20F3C6-6742-A947-BD98-6994C6CA4229}" srcOrd="0" destOrd="0" presId="urn:microsoft.com/office/officeart/2005/8/layout/orgChart1"/>
    <dgm:cxn modelId="{15D27AB1-8576-42F3-A5D7-F86B520ADDF1}" type="presParOf" srcId="{5F812162-125D-1141-A7CA-CF867A651A8F}" destId="{BAD2FA1A-8B30-B642-BC56-2B0BFC8A0644}" srcOrd="1" destOrd="0" presId="urn:microsoft.com/office/officeart/2005/8/layout/orgChart1"/>
    <dgm:cxn modelId="{26144620-E96B-49FD-ABC6-53D7BD2CD957}" type="presParOf" srcId="{BAD2FA1A-8B30-B642-BC56-2B0BFC8A0644}" destId="{747CDF2B-9B76-5A42-9383-844181068CC4}" srcOrd="0" destOrd="0" presId="urn:microsoft.com/office/officeart/2005/8/layout/orgChart1"/>
    <dgm:cxn modelId="{75FC03EE-7652-430F-A0CD-1DB073B12D0B}" type="presParOf" srcId="{747CDF2B-9B76-5A42-9383-844181068CC4}" destId="{50A1A90D-6740-B44E-ADA0-42193D27E837}" srcOrd="0" destOrd="0" presId="urn:microsoft.com/office/officeart/2005/8/layout/orgChart1"/>
    <dgm:cxn modelId="{BE57F895-2277-4DD1-B3EB-DECF286EC758}" type="presParOf" srcId="{747CDF2B-9B76-5A42-9383-844181068CC4}" destId="{B3AD24A9-2327-0940-B2DD-2253FE9C311E}" srcOrd="1" destOrd="0" presId="urn:microsoft.com/office/officeart/2005/8/layout/orgChart1"/>
    <dgm:cxn modelId="{5C47B6EE-17F7-4794-8822-C4D6C956B2E0}" type="presParOf" srcId="{BAD2FA1A-8B30-B642-BC56-2B0BFC8A0644}" destId="{DD72975A-2F61-544B-925F-2E675256B44F}" srcOrd="1" destOrd="0" presId="urn:microsoft.com/office/officeart/2005/8/layout/orgChart1"/>
    <dgm:cxn modelId="{6DC889C0-7A27-4F18-824D-F4262C230AD8}" type="presParOf" srcId="{BAD2FA1A-8B30-B642-BC56-2B0BFC8A0644}" destId="{2B7C332F-A5EA-9142-B2D0-D79E16A16195}" srcOrd="2" destOrd="0" presId="urn:microsoft.com/office/officeart/2005/8/layout/orgChart1"/>
    <dgm:cxn modelId="{5B919A7E-C542-42DC-B0AA-8EF67524450E}" type="presParOf" srcId="{A428DF6E-93A4-9A43-A07E-961BFCEF6CBC}" destId="{0CAA453C-1D51-FB49-BCA2-9445A9D28A27}" srcOrd="2" destOrd="0" presId="urn:microsoft.com/office/officeart/2005/8/layout/orgChart1"/>
    <dgm:cxn modelId="{34464E07-A6BE-42A7-8762-AC04A24B7CDB}" type="presParOf" srcId="{740C4DA4-9B11-9541-917B-DD981772391E}" destId="{28230495-CE81-2F49-83D8-BC23F12CDAC1}" srcOrd="2" destOrd="0" presId="urn:microsoft.com/office/officeart/2005/8/layout/orgChart1"/>
    <dgm:cxn modelId="{BB86BC73-F126-43C9-994C-4C7A23021653}" type="presParOf" srcId="{740C4DA4-9B11-9541-917B-DD981772391E}" destId="{29794DCB-C3BF-2F4A-A020-8BD7C6CBA465}" srcOrd="3" destOrd="0" presId="urn:microsoft.com/office/officeart/2005/8/layout/orgChart1"/>
    <dgm:cxn modelId="{E1D3131B-4159-4223-819C-A11FC07FA4F9}" type="presParOf" srcId="{29794DCB-C3BF-2F4A-A020-8BD7C6CBA465}" destId="{DC253605-CECE-5749-A2EC-746CD1002328}" srcOrd="0" destOrd="0" presId="urn:microsoft.com/office/officeart/2005/8/layout/orgChart1"/>
    <dgm:cxn modelId="{6AC86053-3339-4A76-9EF9-D250057D976F}" type="presParOf" srcId="{DC253605-CECE-5749-A2EC-746CD1002328}" destId="{ED636A15-5A54-024C-8113-486FF464D1D7}" srcOrd="0" destOrd="0" presId="urn:microsoft.com/office/officeart/2005/8/layout/orgChart1"/>
    <dgm:cxn modelId="{EC17E49D-F22B-4CBA-B06C-3B72F0D100E1}" type="presParOf" srcId="{DC253605-CECE-5749-A2EC-746CD1002328}" destId="{8E6C4AFE-291A-E240-8C5A-14C20787A23D}" srcOrd="1" destOrd="0" presId="urn:microsoft.com/office/officeart/2005/8/layout/orgChart1"/>
    <dgm:cxn modelId="{600C5162-38B7-4CF1-AB7B-E4F8F88F000A}" type="presParOf" srcId="{29794DCB-C3BF-2F4A-A020-8BD7C6CBA465}" destId="{38627831-3288-E849-8BC2-8CE2456E3A79}" srcOrd="1" destOrd="0" presId="urn:microsoft.com/office/officeart/2005/8/layout/orgChart1"/>
    <dgm:cxn modelId="{0315EE28-467D-4DF0-A628-14A6BC09BF74}" type="presParOf" srcId="{38627831-3288-E849-8BC2-8CE2456E3A79}" destId="{DE0B1745-63CE-714F-BD81-FCFAA279FBFE}" srcOrd="0" destOrd="0" presId="urn:microsoft.com/office/officeart/2005/8/layout/orgChart1"/>
    <dgm:cxn modelId="{B5E70A55-FDFE-4156-91C3-D5327636DAC4}" type="presParOf" srcId="{38627831-3288-E849-8BC2-8CE2456E3A79}" destId="{6AF02EA5-4588-7D47-97D1-C698B7EAFB20}" srcOrd="1" destOrd="0" presId="urn:microsoft.com/office/officeart/2005/8/layout/orgChart1"/>
    <dgm:cxn modelId="{8D72B6F7-E653-409C-9837-014D2040A875}" type="presParOf" srcId="{6AF02EA5-4588-7D47-97D1-C698B7EAFB20}" destId="{76E86D1A-C1BA-FA4B-A95F-26F78E5CA8E1}" srcOrd="0" destOrd="0" presId="urn:microsoft.com/office/officeart/2005/8/layout/orgChart1"/>
    <dgm:cxn modelId="{E66D6894-8459-4254-A202-701A4259D627}" type="presParOf" srcId="{76E86D1A-C1BA-FA4B-A95F-26F78E5CA8E1}" destId="{1533C33F-C44E-404B-A8F6-55ACC99221BF}" srcOrd="0" destOrd="0" presId="urn:microsoft.com/office/officeart/2005/8/layout/orgChart1"/>
    <dgm:cxn modelId="{AB10BF84-6CF6-4924-B6E0-1A9FFA568E96}" type="presParOf" srcId="{76E86D1A-C1BA-FA4B-A95F-26F78E5CA8E1}" destId="{16415E1F-6F38-6741-BDFD-36E9C30766EF}" srcOrd="1" destOrd="0" presId="urn:microsoft.com/office/officeart/2005/8/layout/orgChart1"/>
    <dgm:cxn modelId="{93288C02-C669-420D-8356-D1FF44DDEFC4}" type="presParOf" srcId="{6AF02EA5-4588-7D47-97D1-C698B7EAFB20}" destId="{C99222C5-DF41-604C-88F1-B6D693867B07}" srcOrd="1" destOrd="0" presId="urn:microsoft.com/office/officeart/2005/8/layout/orgChart1"/>
    <dgm:cxn modelId="{470C62F0-C96D-45CB-BF1F-A7FA2444F97F}" type="presParOf" srcId="{6AF02EA5-4588-7D47-97D1-C698B7EAFB20}" destId="{078C9AAB-F930-3041-9A2D-460BFC7C9C47}" srcOrd="2" destOrd="0" presId="urn:microsoft.com/office/officeart/2005/8/layout/orgChart1"/>
    <dgm:cxn modelId="{D031EECF-A8B6-4EB1-B1DB-16A505074A66}" type="presParOf" srcId="{29794DCB-C3BF-2F4A-A020-8BD7C6CBA465}" destId="{DFBEF9C7-3896-5144-8CFF-E2813C7A919A}" srcOrd="2" destOrd="0" presId="urn:microsoft.com/office/officeart/2005/8/layout/orgChart1"/>
    <dgm:cxn modelId="{8A41257B-8E25-4CF8-A57E-00E417D5E7E1}" type="presParOf" srcId="{4A391F08-7E37-D84F-8553-7DB41275876E}" destId="{CF4A3482-7D2E-3F4B-AD14-3D815D7831DF}"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9893A4D-8878-40CB-9043-F042715AFBC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3952524-E0F2-4D85-A71E-67601A95AE5F}">
      <dgm:prSet phldrT="[Text]"/>
      <dgm:spPr/>
      <dgm:t>
        <a:bodyPr/>
        <a:lstStyle/>
        <a:p>
          <a:r>
            <a:rPr lang="tr-TR" dirty="0" smtClean="0"/>
            <a:t>Gençler ve Gençlik Çalışanları</a:t>
          </a:r>
          <a:endParaRPr lang="en-US" dirty="0"/>
        </a:p>
      </dgm:t>
    </dgm:pt>
    <dgm:pt modelId="{A4CB22B8-5F71-43C4-8395-CD5CA3FCA792}" type="parTrans" cxnId="{DDE42828-4FA9-4CF1-8A7D-694298958C08}">
      <dgm:prSet/>
      <dgm:spPr/>
      <dgm:t>
        <a:bodyPr/>
        <a:lstStyle/>
        <a:p>
          <a:endParaRPr lang="en-US"/>
        </a:p>
      </dgm:t>
    </dgm:pt>
    <dgm:pt modelId="{847C89A4-F4AA-476E-A5AB-E308D61A87CA}" type="sibTrans" cxnId="{DDE42828-4FA9-4CF1-8A7D-694298958C08}">
      <dgm:prSet/>
      <dgm:spPr/>
      <dgm:t>
        <a:bodyPr/>
        <a:lstStyle/>
        <a:p>
          <a:endParaRPr lang="en-US"/>
        </a:p>
      </dgm:t>
    </dgm:pt>
    <dgm:pt modelId="{F0D6E500-040F-484A-9AD8-EA6B4A3A38BE}">
      <dgm:prSet phldrT="[Text]"/>
      <dgm:spPr>
        <a:solidFill>
          <a:schemeClr val="accent5"/>
        </a:solidFill>
      </dgm:spPr>
      <dgm:t>
        <a:bodyPr/>
        <a:lstStyle/>
        <a:p>
          <a:r>
            <a:rPr lang="tr-TR" dirty="0" smtClean="0"/>
            <a:t>Üniversite Öğrenci Grupları</a:t>
          </a:r>
          <a:endParaRPr lang="en-US" dirty="0"/>
        </a:p>
      </dgm:t>
    </dgm:pt>
    <dgm:pt modelId="{6B21FB28-C990-4339-A3A3-9CCE8E42A3E0}" type="parTrans" cxnId="{E6CDD85C-4D14-4640-BE63-B41DE0644E12}">
      <dgm:prSet/>
      <dgm:spPr/>
      <dgm:t>
        <a:bodyPr/>
        <a:lstStyle/>
        <a:p>
          <a:endParaRPr lang="en-US"/>
        </a:p>
      </dgm:t>
    </dgm:pt>
    <dgm:pt modelId="{FEC2D29E-71FD-4279-8759-32912DBFAE5B}" type="sibTrans" cxnId="{E6CDD85C-4D14-4640-BE63-B41DE0644E12}">
      <dgm:prSet/>
      <dgm:spPr/>
      <dgm:t>
        <a:bodyPr/>
        <a:lstStyle/>
        <a:p>
          <a:endParaRPr lang="en-US"/>
        </a:p>
      </dgm:t>
    </dgm:pt>
    <dgm:pt modelId="{D60EBC74-F000-43A9-95FF-0A5405B5029A}">
      <dgm:prSet phldrT="[Text]"/>
      <dgm:spPr>
        <a:solidFill>
          <a:srgbClr val="6F4DB3"/>
        </a:solidFill>
      </dgm:spPr>
      <dgm:t>
        <a:bodyPr/>
        <a:lstStyle/>
        <a:p>
          <a:r>
            <a:rPr lang="tr-TR" dirty="0" smtClean="0"/>
            <a:t>En Az Beş Gencin Oluşturduğu Gençlik Grubu</a:t>
          </a:r>
          <a:endParaRPr lang="en-US" dirty="0"/>
        </a:p>
      </dgm:t>
    </dgm:pt>
    <dgm:pt modelId="{BD559D42-2558-4B83-A845-00FA22B5F312}" type="parTrans" cxnId="{B00022EB-1DA8-4B0A-BFE5-5D1127C44D9C}">
      <dgm:prSet/>
      <dgm:spPr/>
      <dgm:t>
        <a:bodyPr/>
        <a:lstStyle/>
        <a:p>
          <a:endParaRPr lang="en-US"/>
        </a:p>
      </dgm:t>
    </dgm:pt>
    <dgm:pt modelId="{7905A937-2542-4F0E-BF3A-31EE201D5EB5}" type="sibTrans" cxnId="{B00022EB-1DA8-4B0A-BFE5-5D1127C44D9C}">
      <dgm:prSet/>
      <dgm:spPr/>
      <dgm:t>
        <a:bodyPr/>
        <a:lstStyle/>
        <a:p>
          <a:endParaRPr lang="en-US"/>
        </a:p>
      </dgm:t>
    </dgm:pt>
    <dgm:pt modelId="{91B12AAD-A3A6-47DB-86E9-C224BF364D6A}">
      <dgm:prSet phldrT="[Text]"/>
      <dgm:spPr>
        <a:solidFill>
          <a:schemeClr val="accent3">
            <a:lumMod val="75000"/>
          </a:schemeClr>
        </a:solidFill>
      </dgm:spPr>
      <dgm:t>
        <a:bodyPr/>
        <a:lstStyle/>
        <a:p>
          <a:r>
            <a:rPr lang="tr-TR" dirty="0" smtClean="0"/>
            <a:t>Sivil Toplaum Kuruluşları</a:t>
          </a:r>
          <a:endParaRPr lang="en-US" dirty="0"/>
        </a:p>
      </dgm:t>
    </dgm:pt>
    <dgm:pt modelId="{56DB81C9-965A-47CA-BD25-97AE46F9A3FE}" type="parTrans" cxnId="{7D259CEE-689B-4AFF-B91F-04D7348C6DD0}">
      <dgm:prSet/>
      <dgm:spPr/>
      <dgm:t>
        <a:bodyPr/>
        <a:lstStyle/>
        <a:p>
          <a:endParaRPr lang="en-US"/>
        </a:p>
      </dgm:t>
    </dgm:pt>
    <dgm:pt modelId="{F609EB39-D8A0-41C0-BF9A-693B90BFBBFE}" type="sibTrans" cxnId="{7D259CEE-689B-4AFF-B91F-04D7348C6DD0}">
      <dgm:prSet/>
      <dgm:spPr/>
      <dgm:t>
        <a:bodyPr/>
        <a:lstStyle/>
        <a:p>
          <a:endParaRPr lang="en-US"/>
        </a:p>
      </dgm:t>
    </dgm:pt>
    <dgm:pt modelId="{FD28402B-7486-44A7-8079-A933C5EB215B}">
      <dgm:prSet phldrT="[Text]"/>
      <dgm:spPr>
        <a:solidFill>
          <a:schemeClr val="accent6">
            <a:lumMod val="75000"/>
          </a:schemeClr>
        </a:solidFill>
      </dgm:spPr>
      <dgm:t>
        <a:bodyPr/>
        <a:lstStyle/>
        <a:p>
          <a:r>
            <a:rPr lang="tr-TR" dirty="0" smtClean="0"/>
            <a:t>Kamu ve Özel Sektör Çalışanları</a:t>
          </a:r>
          <a:endParaRPr lang="en-US" dirty="0"/>
        </a:p>
      </dgm:t>
    </dgm:pt>
    <dgm:pt modelId="{7FEAC873-FFAE-40DB-BB9A-2E30770F4EF7}" type="parTrans" cxnId="{6E02BD7E-702C-48FD-8F75-C06F749FCAF3}">
      <dgm:prSet/>
      <dgm:spPr/>
      <dgm:t>
        <a:bodyPr/>
        <a:lstStyle/>
        <a:p>
          <a:endParaRPr lang="en-US"/>
        </a:p>
      </dgm:t>
    </dgm:pt>
    <dgm:pt modelId="{D6492D10-CC59-4C73-844B-F616FE4C867C}" type="sibTrans" cxnId="{6E02BD7E-702C-48FD-8F75-C06F749FCAF3}">
      <dgm:prSet/>
      <dgm:spPr/>
      <dgm:t>
        <a:bodyPr/>
        <a:lstStyle/>
        <a:p>
          <a:endParaRPr lang="en-US"/>
        </a:p>
      </dgm:t>
    </dgm:pt>
    <dgm:pt modelId="{AF1E1CD9-A43E-4AE3-9079-5B90CFC40A02}" type="pres">
      <dgm:prSet presAssocID="{C9893A4D-8878-40CB-9043-F042715AFBC0}" presName="Name0" presStyleCnt="0">
        <dgm:presLayoutVars>
          <dgm:chMax val="1"/>
          <dgm:dir/>
          <dgm:animLvl val="ctr"/>
          <dgm:resizeHandles val="exact"/>
        </dgm:presLayoutVars>
      </dgm:prSet>
      <dgm:spPr/>
      <dgm:t>
        <a:bodyPr/>
        <a:lstStyle/>
        <a:p>
          <a:endParaRPr lang="tr-TR"/>
        </a:p>
      </dgm:t>
    </dgm:pt>
    <dgm:pt modelId="{591258EC-B355-46BC-91FA-F4E380CDABF6}" type="pres">
      <dgm:prSet presAssocID="{83952524-E0F2-4D85-A71E-67601A95AE5F}" presName="centerShape" presStyleLbl="node0" presStyleIdx="0" presStyleCnt="1" custLinFactNeighborX="-1389" custLinFactNeighborY="1107"/>
      <dgm:spPr/>
      <dgm:t>
        <a:bodyPr/>
        <a:lstStyle/>
        <a:p>
          <a:endParaRPr lang="tr-TR"/>
        </a:p>
      </dgm:t>
    </dgm:pt>
    <dgm:pt modelId="{00B46717-B168-4EE9-AD2B-F4DE31D8B0BA}" type="pres">
      <dgm:prSet presAssocID="{F0D6E500-040F-484A-9AD8-EA6B4A3A38BE}" presName="node" presStyleLbl="node1" presStyleIdx="0" presStyleCnt="4">
        <dgm:presLayoutVars>
          <dgm:bulletEnabled val="1"/>
        </dgm:presLayoutVars>
      </dgm:prSet>
      <dgm:spPr/>
      <dgm:t>
        <a:bodyPr/>
        <a:lstStyle/>
        <a:p>
          <a:endParaRPr lang="tr-TR"/>
        </a:p>
      </dgm:t>
    </dgm:pt>
    <dgm:pt modelId="{CE78CBB4-3928-49BE-91AA-6FD559C4CACB}" type="pres">
      <dgm:prSet presAssocID="{F0D6E500-040F-484A-9AD8-EA6B4A3A38BE}" presName="dummy" presStyleCnt="0"/>
      <dgm:spPr/>
    </dgm:pt>
    <dgm:pt modelId="{8D522C96-97E9-4058-BCC4-45A5003DAB52}" type="pres">
      <dgm:prSet presAssocID="{FEC2D29E-71FD-4279-8759-32912DBFAE5B}" presName="sibTrans" presStyleLbl="sibTrans2D1" presStyleIdx="0" presStyleCnt="4"/>
      <dgm:spPr/>
      <dgm:t>
        <a:bodyPr/>
        <a:lstStyle/>
        <a:p>
          <a:endParaRPr lang="tr-TR"/>
        </a:p>
      </dgm:t>
    </dgm:pt>
    <dgm:pt modelId="{2F21EDBD-05AA-4CF8-8F9D-8CED3A8BCA1F}" type="pres">
      <dgm:prSet presAssocID="{D60EBC74-F000-43A9-95FF-0A5405B5029A}" presName="node" presStyleLbl="node1" presStyleIdx="1" presStyleCnt="4">
        <dgm:presLayoutVars>
          <dgm:bulletEnabled val="1"/>
        </dgm:presLayoutVars>
      </dgm:prSet>
      <dgm:spPr/>
      <dgm:t>
        <a:bodyPr/>
        <a:lstStyle/>
        <a:p>
          <a:endParaRPr lang="en-US"/>
        </a:p>
      </dgm:t>
    </dgm:pt>
    <dgm:pt modelId="{08E7E7EF-405D-4E1D-A558-4F82BD3BA899}" type="pres">
      <dgm:prSet presAssocID="{D60EBC74-F000-43A9-95FF-0A5405B5029A}" presName="dummy" presStyleCnt="0"/>
      <dgm:spPr/>
    </dgm:pt>
    <dgm:pt modelId="{6ADF51FA-C8BF-48B0-9998-DB7D70797BFA}" type="pres">
      <dgm:prSet presAssocID="{7905A937-2542-4F0E-BF3A-31EE201D5EB5}" presName="sibTrans" presStyleLbl="sibTrans2D1" presStyleIdx="1" presStyleCnt="4"/>
      <dgm:spPr/>
      <dgm:t>
        <a:bodyPr/>
        <a:lstStyle/>
        <a:p>
          <a:endParaRPr lang="tr-TR"/>
        </a:p>
      </dgm:t>
    </dgm:pt>
    <dgm:pt modelId="{68B95097-4BED-40AB-BA48-5A911080E851}" type="pres">
      <dgm:prSet presAssocID="{91B12AAD-A3A6-47DB-86E9-C224BF364D6A}" presName="node" presStyleLbl="node1" presStyleIdx="2" presStyleCnt="4">
        <dgm:presLayoutVars>
          <dgm:bulletEnabled val="1"/>
        </dgm:presLayoutVars>
      </dgm:prSet>
      <dgm:spPr/>
      <dgm:t>
        <a:bodyPr/>
        <a:lstStyle/>
        <a:p>
          <a:endParaRPr lang="tr-TR"/>
        </a:p>
      </dgm:t>
    </dgm:pt>
    <dgm:pt modelId="{50E9D2D4-6216-4D92-A898-206FED8D9CCB}" type="pres">
      <dgm:prSet presAssocID="{91B12AAD-A3A6-47DB-86E9-C224BF364D6A}" presName="dummy" presStyleCnt="0"/>
      <dgm:spPr/>
    </dgm:pt>
    <dgm:pt modelId="{509A7DC0-C20E-4F07-91EB-2BB18BED058D}" type="pres">
      <dgm:prSet presAssocID="{F609EB39-D8A0-41C0-BF9A-693B90BFBBFE}" presName="sibTrans" presStyleLbl="sibTrans2D1" presStyleIdx="2" presStyleCnt="4"/>
      <dgm:spPr/>
      <dgm:t>
        <a:bodyPr/>
        <a:lstStyle/>
        <a:p>
          <a:endParaRPr lang="tr-TR"/>
        </a:p>
      </dgm:t>
    </dgm:pt>
    <dgm:pt modelId="{ADF87D92-47A7-441A-9ACE-BBC0F094DD10}" type="pres">
      <dgm:prSet presAssocID="{FD28402B-7486-44A7-8079-A933C5EB215B}" presName="node" presStyleLbl="node1" presStyleIdx="3" presStyleCnt="4">
        <dgm:presLayoutVars>
          <dgm:bulletEnabled val="1"/>
        </dgm:presLayoutVars>
      </dgm:prSet>
      <dgm:spPr/>
      <dgm:t>
        <a:bodyPr/>
        <a:lstStyle/>
        <a:p>
          <a:endParaRPr lang="tr-TR"/>
        </a:p>
      </dgm:t>
    </dgm:pt>
    <dgm:pt modelId="{83B1E557-8550-483C-B3AC-8CBE12EFA6C1}" type="pres">
      <dgm:prSet presAssocID="{FD28402B-7486-44A7-8079-A933C5EB215B}" presName="dummy" presStyleCnt="0"/>
      <dgm:spPr/>
    </dgm:pt>
    <dgm:pt modelId="{60D79A34-2BB2-44F2-8853-EF15CB6034F1}" type="pres">
      <dgm:prSet presAssocID="{D6492D10-CC59-4C73-844B-F616FE4C867C}" presName="sibTrans" presStyleLbl="sibTrans2D1" presStyleIdx="3" presStyleCnt="4"/>
      <dgm:spPr/>
      <dgm:t>
        <a:bodyPr/>
        <a:lstStyle/>
        <a:p>
          <a:endParaRPr lang="tr-TR"/>
        </a:p>
      </dgm:t>
    </dgm:pt>
  </dgm:ptLst>
  <dgm:cxnLst>
    <dgm:cxn modelId="{B00022EB-1DA8-4B0A-BFE5-5D1127C44D9C}" srcId="{83952524-E0F2-4D85-A71E-67601A95AE5F}" destId="{D60EBC74-F000-43A9-95FF-0A5405B5029A}" srcOrd="1" destOrd="0" parTransId="{BD559D42-2558-4B83-A845-00FA22B5F312}" sibTransId="{7905A937-2542-4F0E-BF3A-31EE201D5EB5}"/>
    <dgm:cxn modelId="{DDE42828-4FA9-4CF1-8A7D-694298958C08}" srcId="{C9893A4D-8878-40CB-9043-F042715AFBC0}" destId="{83952524-E0F2-4D85-A71E-67601A95AE5F}" srcOrd="0" destOrd="0" parTransId="{A4CB22B8-5F71-43C4-8395-CD5CA3FCA792}" sibTransId="{847C89A4-F4AA-476E-A5AB-E308D61A87CA}"/>
    <dgm:cxn modelId="{1C65B2E8-265A-4D94-9BB5-5A7033EFAE50}" type="presOf" srcId="{C9893A4D-8878-40CB-9043-F042715AFBC0}" destId="{AF1E1CD9-A43E-4AE3-9079-5B90CFC40A02}" srcOrd="0" destOrd="0" presId="urn:microsoft.com/office/officeart/2005/8/layout/radial6"/>
    <dgm:cxn modelId="{E6CDD85C-4D14-4640-BE63-B41DE0644E12}" srcId="{83952524-E0F2-4D85-A71E-67601A95AE5F}" destId="{F0D6E500-040F-484A-9AD8-EA6B4A3A38BE}" srcOrd="0" destOrd="0" parTransId="{6B21FB28-C990-4339-A3A3-9CCE8E42A3E0}" sibTransId="{FEC2D29E-71FD-4279-8759-32912DBFAE5B}"/>
    <dgm:cxn modelId="{06CC7B8C-CF19-4BA3-B676-AD13E544C837}" type="presOf" srcId="{7905A937-2542-4F0E-BF3A-31EE201D5EB5}" destId="{6ADF51FA-C8BF-48B0-9998-DB7D70797BFA}" srcOrd="0" destOrd="0" presId="urn:microsoft.com/office/officeart/2005/8/layout/radial6"/>
    <dgm:cxn modelId="{7D259CEE-689B-4AFF-B91F-04D7348C6DD0}" srcId="{83952524-E0F2-4D85-A71E-67601A95AE5F}" destId="{91B12AAD-A3A6-47DB-86E9-C224BF364D6A}" srcOrd="2" destOrd="0" parTransId="{56DB81C9-965A-47CA-BD25-97AE46F9A3FE}" sibTransId="{F609EB39-D8A0-41C0-BF9A-693B90BFBBFE}"/>
    <dgm:cxn modelId="{9306FA7F-33FE-48FA-BBB0-93269BBCA241}" type="presOf" srcId="{91B12AAD-A3A6-47DB-86E9-C224BF364D6A}" destId="{68B95097-4BED-40AB-BA48-5A911080E851}" srcOrd="0" destOrd="0" presId="urn:microsoft.com/office/officeart/2005/8/layout/radial6"/>
    <dgm:cxn modelId="{09BE14F0-050E-4F8C-A0EF-5D135CD33DFB}" type="presOf" srcId="{F609EB39-D8A0-41C0-BF9A-693B90BFBBFE}" destId="{509A7DC0-C20E-4F07-91EB-2BB18BED058D}" srcOrd="0" destOrd="0" presId="urn:microsoft.com/office/officeart/2005/8/layout/radial6"/>
    <dgm:cxn modelId="{9E91146C-1B07-43F1-B392-B0368DBD6921}" type="presOf" srcId="{83952524-E0F2-4D85-A71E-67601A95AE5F}" destId="{591258EC-B355-46BC-91FA-F4E380CDABF6}" srcOrd="0" destOrd="0" presId="urn:microsoft.com/office/officeart/2005/8/layout/radial6"/>
    <dgm:cxn modelId="{75BEA08C-D44B-4FEC-B357-5CC517D6BF6B}" type="presOf" srcId="{D60EBC74-F000-43A9-95FF-0A5405B5029A}" destId="{2F21EDBD-05AA-4CF8-8F9D-8CED3A8BCA1F}" srcOrd="0" destOrd="0" presId="urn:microsoft.com/office/officeart/2005/8/layout/radial6"/>
    <dgm:cxn modelId="{2BA0954C-4F82-44E7-94A1-04152E9E6B0D}" type="presOf" srcId="{FD28402B-7486-44A7-8079-A933C5EB215B}" destId="{ADF87D92-47A7-441A-9ACE-BBC0F094DD10}" srcOrd="0" destOrd="0" presId="urn:microsoft.com/office/officeart/2005/8/layout/radial6"/>
    <dgm:cxn modelId="{6E02BD7E-702C-48FD-8F75-C06F749FCAF3}" srcId="{83952524-E0F2-4D85-A71E-67601A95AE5F}" destId="{FD28402B-7486-44A7-8079-A933C5EB215B}" srcOrd="3" destOrd="0" parTransId="{7FEAC873-FFAE-40DB-BB9A-2E30770F4EF7}" sibTransId="{D6492D10-CC59-4C73-844B-F616FE4C867C}"/>
    <dgm:cxn modelId="{113CD817-9322-4EDD-B361-34BC756F3453}" type="presOf" srcId="{F0D6E500-040F-484A-9AD8-EA6B4A3A38BE}" destId="{00B46717-B168-4EE9-AD2B-F4DE31D8B0BA}" srcOrd="0" destOrd="0" presId="urn:microsoft.com/office/officeart/2005/8/layout/radial6"/>
    <dgm:cxn modelId="{9469B607-77A2-417C-BA93-95F3E7509B85}" type="presOf" srcId="{FEC2D29E-71FD-4279-8759-32912DBFAE5B}" destId="{8D522C96-97E9-4058-BCC4-45A5003DAB52}" srcOrd="0" destOrd="0" presId="urn:microsoft.com/office/officeart/2005/8/layout/radial6"/>
    <dgm:cxn modelId="{DA78856C-110E-4045-82A7-60F5857DD583}" type="presOf" srcId="{D6492D10-CC59-4C73-844B-F616FE4C867C}" destId="{60D79A34-2BB2-44F2-8853-EF15CB6034F1}" srcOrd="0" destOrd="0" presId="urn:microsoft.com/office/officeart/2005/8/layout/radial6"/>
    <dgm:cxn modelId="{86C0617A-750A-487F-AA84-ACD867BB3DE5}" type="presParOf" srcId="{AF1E1CD9-A43E-4AE3-9079-5B90CFC40A02}" destId="{591258EC-B355-46BC-91FA-F4E380CDABF6}" srcOrd="0" destOrd="0" presId="urn:microsoft.com/office/officeart/2005/8/layout/radial6"/>
    <dgm:cxn modelId="{FED39772-8907-4B0D-91D7-F13B5F03C798}" type="presParOf" srcId="{AF1E1CD9-A43E-4AE3-9079-5B90CFC40A02}" destId="{00B46717-B168-4EE9-AD2B-F4DE31D8B0BA}" srcOrd="1" destOrd="0" presId="urn:microsoft.com/office/officeart/2005/8/layout/radial6"/>
    <dgm:cxn modelId="{2E717B5C-7911-47AD-9517-83C05F068C10}" type="presParOf" srcId="{AF1E1CD9-A43E-4AE3-9079-5B90CFC40A02}" destId="{CE78CBB4-3928-49BE-91AA-6FD559C4CACB}" srcOrd="2" destOrd="0" presId="urn:microsoft.com/office/officeart/2005/8/layout/radial6"/>
    <dgm:cxn modelId="{E8BAADA9-7858-4975-92D3-9C5C9A30926D}" type="presParOf" srcId="{AF1E1CD9-A43E-4AE3-9079-5B90CFC40A02}" destId="{8D522C96-97E9-4058-BCC4-45A5003DAB52}" srcOrd="3" destOrd="0" presId="urn:microsoft.com/office/officeart/2005/8/layout/radial6"/>
    <dgm:cxn modelId="{A4086E2A-2D35-40EE-89A4-99322BAB2DFA}" type="presParOf" srcId="{AF1E1CD9-A43E-4AE3-9079-5B90CFC40A02}" destId="{2F21EDBD-05AA-4CF8-8F9D-8CED3A8BCA1F}" srcOrd="4" destOrd="0" presId="urn:microsoft.com/office/officeart/2005/8/layout/radial6"/>
    <dgm:cxn modelId="{E2C936D3-6D77-419A-9304-4188897C7F6E}" type="presParOf" srcId="{AF1E1CD9-A43E-4AE3-9079-5B90CFC40A02}" destId="{08E7E7EF-405D-4E1D-A558-4F82BD3BA899}" srcOrd="5" destOrd="0" presId="urn:microsoft.com/office/officeart/2005/8/layout/radial6"/>
    <dgm:cxn modelId="{5981DA1B-67C0-47E5-A17D-7EB8E6D628BA}" type="presParOf" srcId="{AF1E1CD9-A43E-4AE3-9079-5B90CFC40A02}" destId="{6ADF51FA-C8BF-48B0-9998-DB7D70797BFA}" srcOrd="6" destOrd="0" presId="urn:microsoft.com/office/officeart/2005/8/layout/radial6"/>
    <dgm:cxn modelId="{BB749F80-9D68-4C89-8843-5C8B1B21ECE5}" type="presParOf" srcId="{AF1E1CD9-A43E-4AE3-9079-5B90CFC40A02}" destId="{68B95097-4BED-40AB-BA48-5A911080E851}" srcOrd="7" destOrd="0" presId="urn:microsoft.com/office/officeart/2005/8/layout/radial6"/>
    <dgm:cxn modelId="{77F51254-91C6-4163-BB3C-C1B3FF3E7D62}" type="presParOf" srcId="{AF1E1CD9-A43E-4AE3-9079-5B90CFC40A02}" destId="{50E9D2D4-6216-4D92-A898-206FED8D9CCB}" srcOrd="8" destOrd="0" presId="urn:microsoft.com/office/officeart/2005/8/layout/radial6"/>
    <dgm:cxn modelId="{FB3B3191-5A66-4475-B6F3-6781FC9FF707}" type="presParOf" srcId="{AF1E1CD9-A43E-4AE3-9079-5B90CFC40A02}" destId="{509A7DC0-C20E-4F07-91EB-2BB18BED058D}" srcOrd="9" destOrd="0" presId="urn:microsoft.com/office/officeart/2005/8/layout/radial6"/>
    <dgm:cxn modelId="{B63DF999-5172-42A0-A8B3-4EF056633888}" type="presParOf" srcId="{AF1E1CD9-A43E-4AE3-9079-5B90CFC40A02}" destId="{ADF87D92-47A7-441A-9ACE-BBC0F094DD10}" srcOrd="10" destOrd="0" presId="urn:microsoft.com/office/officeart/2005/8/layout/radial6"/>
    <dgm:cxn modelId="{C101F783-8580-4629-A640-E77C623F185E}" type="presParOf" srcId="{AF1E1CD9-A43E-4AE3-9079-5B90CFC40A02}" destId="{83B1E557-8550-483C-B3AC-8CBE12EFA6C1}" srcOrd="11" destOrd="0" presId="urn:microsoft.com/office/officeart/2005/8/layout/radial6"/>
    <dgm:cxn modelId="{28147F4B-CF46-4D88-BCD9-025148771000}" type="presParOf" srcId="{AF1E1CD9-A43E-4AE3-9079-5B90CFC40A02}" destId="{60D79A34-2BB2-44F2-8853-EF15CB6034F1}"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B1DC146-9AB2-49B3-A78E-B7A06CCD6A2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tr-TR"/>
        </a:p>
      </dgm:t>
    </dgm:pt>
    <dgm:pt modelId="{ABDDA418-E1BE-4117-BC6E-6AA30A7ABD67}">
      <dgm:prSet phldrT="[Text]"/>
      <dgm:spPr>
        <a:solidFill>
          <a:srgbClr val="262673"/>
        </a:solidFill>
      </dgm:spPr>
      <dgm:t>
        <a:bodyPr/>
        <a:lstStyle/>
        <a:p>
          <a:r>
            <a:rPr lang="tr-TR" dirty="0" smtClean="0"/>
            <a:t>FAALİYETLER</a:t>
          </a:r>
          <a:endParaRPr lang="tr-TR" dirty="0"/>
        </a:p>
      </dgm:t>
    </dgm:pt>
    <dgm:pt modelId="{CB727C60-BE73-47C3-91EE-01830FA94D01}" type="parTrans" cxnId="{CDF09588-AED7-4BCB-9010-13F2D1FC09A5}">
      <dgm:prSet/>
      <dgm:spPr/>
      <dgm:t>
        <a:bodyPr/>
        <a:lstStyle/>
        <a:p>
          <a:endParaRPr lang="tr-TR"/>
        </a:p>
      </dgm:t>
    </dgm:pt>
    <dgm:pt modelId="{28ED63EA-9DEC-4C0E-8735-204FFD5131DE}" type="sibTrans" cxnId="{CDF09588-AED7-4BCB-9010-13F2D1FC09A5}">
      <dgm:prSet/>
      <dgm:spPr/>
      <dgm:t>
        <a:bodyPr/>
        <a:lstStyle/>
        <a:p>
          <a:endParaRPr lang="tr-TR"/>
        </a:p>
      </dgm:t>
    </dgm:pt>
    <dgm:pt modelId="{9EE2A43A-59F5-4DBB-B295-77CC5DE611CA}">
      <dgm:prSet phldrT="[Text]"/>
      <dgm:spPr>
        <a:solidFill>
          <a:srgbClr val="A3A3E0"/>
        </a:solidFill>
      </dgm:spPr>
      <dgm:t>
        <a:bodyPr/>
        <a:lstStyle/>
        <a:p>
          <a:r>
            <a:rPr lang="tr-TR" dirty="0" smtClean="0">
              <a:solidFill>
                <a:schemeClr val="tx1"/>
              </a:solidFill>
            </a:rPr>
            <a:t>Gençlik Değişimleri</a:t>
          </a:r>
          <a:endParaRPr lang="tr-TR" dirty="0">
            <a:solidFill>
              <a:schemeClr val="tx1"/>
            </a:solidFill>
          </a:endParaRPr>
        </a:p>
      </dgm:t>
    </dgm:pt>
    <dgm:pt modelId="{2967EF74-C6E7-4FB1-9FB2-F3B9B20E35E5}" type="parTrans" cxnId="{2CF7A147-1F6E-4C9A-B57A-AB2F49877FBE}">
      <dgm:prSet/>
      <dgm:spPr/>
      <dgm:t>
        <a:bodyPr/>
        <a:lstStyle/>
        <a:p>
          <a:endParaRPr lang="tr-TR"/>
        </a:p>
      </dgm:t>
    </dgm:pt>
    <dgm:pt modelId="{51476819-D562-4147-AF0D-F356E90703B2}" type="sibTrans" cxnId="{2CF7A147-1F6E-4C9A-B57A-AB2F49877FBE}">
      <dgm:prSet/>
      <dgm:spPr/>
      <dgm:t>
        <a:bodyPr/>
        <a:lstStyle/>
        <a:p>
          <a:endParaRPr lang="tr-TR"/>
        </a:p>
      </dgm:t>
    </dgm:pt>
    <dgm:pt modelId="{D172FA4B-A8D3-4BD7-B1E6-8AFF1872823E}">
      <dgm:prSet phldrT="[Text]"/>
      <dgm:spPr>
        <a:solidFill>
          <a:srgbClr val="72BFC5"/>
        </a:solidFill>
      </dgm:spPr>
      <dgm:t>
        <a:bodyPr/>
        <a:lstStyle/>
        <a:p>
          <a:r>
            <a:rPr lang="tr-TR" dirty="0" smtClean="0">
              <a:solidFill>
                <a:schemeClr val="tx1"/>
              </a:solidFill>
            </a:rPr>
            <a:t>6-21 gün arası</a:t>
          </a:r>
        </a:p>
        <a:p>
          <a:r>
            <a:rPr lang="tr-TR" dirty="0" smtClean="0">
              <a:solidFill>
                <a:schemeClr val="tx1"/>
              </a:solidFill>
            </a:rPr>
            <a:t>13-30 yaş</a:t>
          </a:r>
          <a:endParaRPr lang="tr-TR" dirty="0">
            <a:solidFill>
              <a:schemeClr val="tx1"/>
            </a:solidFill>
          </a:endParaRPr>
        </a:p>
      </dgm:t>
    </dgm:pt>
    <dgm:pt modelId="{EB2BD3DF-3B11-4410-B9A8-5FB1C2D87F63}" type="parTrans" cxnId="{50769917-A410-4EB6-BA84-F4FF1713C158}">
      <dgm:prSet/>
      <dgm:spPr/>
      <dgm:t>
        <a:bodyPr/>
        <a:lstStyle/>
        <a:p>
          <a:endParaRPr lang="tr-TR"/>
        </a:p>
      </dgm:t>
    </dgm:pt>
    <dgm:pt modelId="{0E60D2A5-AC43-427B-B55E-980A7B7A9E85}" type="sibTrans" cxnId="{50769917-A410-4EB6-BA84-F4FF1713C158}">
      <dgm:prSet/>
      <dgm:spPr/>
      <dgm:t>
        <a:bodyPr/>
        <a:lstStyle/>
        <a:p>
          <a:endParaRPr lang="tr-TR"/>
        </a:p>
      </dgm:t>
    </dgm:pt>
    <dgm:pt modelId="{47D9E28C-5A14-4C74-8F6C-FBDDD1D54548}">
      <dgm:prSet phldrT="[Text]"/>
      <dgm:spPr>
        <a:solidFill>
          <a:srgbClr val="A3A3E0"/>
        </a:solidFill>
      </dgm:spPr>
      <dgm:t>
        <a:bodyPr/>
        <a:lstStyle/>
        <a:p>
          <a:r>
            <a:rPr lang="tr-TR" dirty="0" smtClean="0">
              <a:solidFill>
                <a:schemeClr val="tx1"/>
              </a:solidFill>
            </a:rPr>
            <a:t>Avrupa Gönüllü Hizmeti (AGH)</a:t>
          </a:r>
          <a:endParaRPr lang="tr-TR" dirty="0">
            <a:solidFill>
              <a:schemeClr val="tx1"/>
            </a:solidFill>
          </a:endParaRPr>
        </a:p>
      </dgm:t>
    </dgm:pt>
    <dgm:pt modelId="{4F86F441-843A-47B7-8FF8-8F1FD9946AA7}" type="parTrans" cxnId="{180B1503-A0D8-44CD-9F27-0CDEA7801299}">
      <dgm:prSet/>
      <dgm:spPr/>
      <dgm:t>
        <a:bodyPr/>
        <a:lstStyle/>
        <a:p>
          <a:endParaRPr lang="tr-TR"/>
        </a:p>
      </dgm:t>
    </dgm:pt>
    <dgm:pt modelId="{7CF1F779-9D21-4848-A5F8-6D036B128682}" type="sibTrans" cxnId="{180B1503-A0D8-44CD-9F27-0CDEA7801299}">
      <dgm:prSet/>
      <dgm:spPr/>
      <dgm:t>
        <a:bodyPr/>
        <a:lstStyle/>
        <a:p>
          <a:endParaRPr lang="tr-TR"/>
        </a:p>
      </dgm:t>
    </dgm:pt>
    <dgm:pt modelId="{F67F053A-BC12-40EF-9535-F944814D7D2A}">
      <dgm:prSet phldrT="[Text]"/>
      <dgm:spPr>
        <a:solidFill>
          <a:srgbClr val="72BFC5"/>
        </a:solidFill>
      </dgm:spPr>
      <dgm:t>
        <a:bodyPr/>
        <a:lstStyle/>
        <a:p>
          <a:r>
            <a:rPr lang="tr-TR" dirty="0" smtClean="0">
              <a:solidFill>
                <a:schemeClr val="tx1"/>
              </a:solidFill>
            </a:rPr>
            <a:t>2 gün-2 ay</a:t>
          </a:r>
        </a:p>
        <a:p>
          <a:r>
            <a:rPr lang="tr-TR" dirty="0" smtClean="0">
              <a:solidFill>
                <a:schemeClr val="tx1"/>
              </a:solidFill>
            </a:rPr>
            <a:t>Yaş sınırı yok</a:t>
          </a:r>
          <a:endParaRPr lang="tr-TR" dirty="0">
            <a:solidFill>
              <a:schemeClr val="tx1"/>
            </a:solidFill>
          </a:endParaRPr>
        </a:p>
      </dgm:t>
    </dgm:pt>
    <dgm:pt modelId="{B9479CD8-0DE9-45B1-8DF1-B0142C3621C2}" type="parTrans" cxnId="{0051B84D-C63C-416C-9EC6-D48350B9CC1D}">
      <dgm:prSet/>
      <dgm:spPr/>
      <dgm:t>
        <a:bodyPr/>
        <a:lstStyle/>
        <a:p>
          <a:endParaRPr lang="tr-TR"/>
        </a:p>
      </dgm:t>
    </dgm:pt>
    <dgm:pt modelId="{15A7980C-BEFF-4AAF-A55D-F18B3B220047}" type="sibTrans" cxnId="{0051B84D-C63C-416C-9EC6-D48350B9CC1D}">
      <dgm:prSet/>
      <dgm:spPr/>
      <dgm:t>
        <a:bodyPr/>
        <a:lstStyle/>
        <a:p>
          <a:endParaRPr lang="tr-TR"/>
        </a:p>
      </dgm:t>
    </dgm:pt>
    <dgm:pt modelId="{E62955E7-B21B-4575-BFF1-ED02FEFAE03E}">
      <dgm:prSet phldrT="[Text]"/>
      <dgm:spPr>
        <a:solidFill>
          <a:srgbClr val="A3A3E0"/>
        </a:solidFill>
      </dgm:spPr>
      <dgm:t>
        <a:bodyPr/>
        <a:lstStyle/>
        <a:p>
          <a:r>
            <a:rPr lang="tr-TR" dirty="0" smtClean="0">
              <a:solidFill>
                <a:schemeClr val="tx1"/>
              </a:solidFill>
            </a:rPr>
            <a:t>Gençlik Çalışanlarının Hareketliliği</a:t>
          </a:r>
          <a:endParaRPr lang="tr-TR" dirty="0">
            <a:solidFill>
              <a:schemeClr val="tx1"/>
            </a:solidFill>
          </a:endParaRPr>
        </a:p>
      </dgm:t>
    </dgm:pt>
    <dgm:pt modelId="{487B4976-B143-4B29-8654-2E4991E3E435}" type="parTrans" cxnId="{D1D4CD25-5A7C-4DFE-8D71-381C4FFC7C59}">
      <dgm:prSet/>
      <dgm:spPr/>
      <dgm:t>
        <a:bodyPr/>
        <a:lstStyle/>
        <a:p>
          <a:endParaRPr lang="tr-TR"/>
        </a:p>
      </dgm:t>
    </dgm:pt>
    <dgm:pt modelId="{FE03A6B5-A41F-4CBD-AAB0-6AA2D2B88C70}" type="sibTrans" cxnId="{D1D4CD25-5A7C-4DFE-8D71-381C4FFC7C59}">
      <dgm:prSet/>
      <dgm:spPr/>
      <dgm:t>
        <a:bodyPr/>
        <a:lstStyle/>
        <a:p>
          <a:endParaRPr lang="tr-TR"/>
        </a:p>
      </dgm:t>
    </dgm:pt>
    <dgm:pt modelId="{6358F47B-61ED-4D0D-A85B-16593092DDDB}">
      <dgm:prSet phldrT="[Text]"/>
      <dgm:spPr>
        <a:solidFill>
          <a:srgbClr val="72BFC5"/>
        </a:solidFill>
      </dgm:spPr>
      <dgm:t>
        <a:bodyPr/>
        <a:lstStyle/>
        <a:p>
          <a:r>
            <a:rPr lang="tr-TR" dirty="0" smtClean="0">
              <a:solidFill>
                <a:schemeClr val="tx1"/>
              </a:solidFill>
            </a:rPr>
            <a:t>2-12 ay arası</a:t>
          </a:r>
        </a:p>
        <a:p>
          <a:r>
            <a:rPr lang="tr-TR" dirty="0" smtClean="0">
              <a:solidFill>
                <a:schemeClr val="tx1"/>
              </a:solidFill>
            </a:rPr>
            <a:t>17-30 yaş</a:t>
          </a:r>
          <a:endParaRPr lang="tr-TR" dirty="0">
            <a:solidFill>
              <a:schemeClr val="tx1"/>
            </a:solidFill>
          </a:endParaRPr>
        </a:p>
      </dgm:t>
    </dgm:pt>
    <dgm:pt modelId="{5D2D2C98-9336-463E-A9A6-C4C2A6EC21C0}" type="parTrans" cxnId="{37DE2B7C-4F3A-42C4-9330-2DBF21890826}">
      <dgm:prSet/>
      <dgm:spPr/>
      <dgm:t>
        <a:bodyPr/>
        <a:lstStyle/>
        <a:p>
          <a:endParaRPr lang="tr-TR"/>
        </a:p>
      </dgm:t>
    </dgm:pt>
    <dgm:pt modelId="{9C60BDD6-971B-48B5-85A9-461FE86DD63A}" type="sibTrans" cxnId="{37DE2B7C-4F3A-42C4-9330-2DBF21890826}">
      <dgm:prSet/>
      <dgm:spPr/>
      <dgm:t>
        <a:bodyPr/>
        <a:lstStyle/>
        <a:p>
          <a:endParaRPr lang="tr-TR"/>
        </a:p>
      </dgm:t>
    </dgm:pt>
    <dgm:pt modelId="{4BE61B52-0387-4D7E-A2C6-D9F4A6BD2623}" type="pres">
      <dgm:prSet presAssocID="{1B1DC146-9AB2-49B3-A78E-B7A06CCD6A25}" presName="diagram" presStyleCnt="0">
        <dgm:presLayoutVars>
          <dgm:chPref val="1"/>
          <dgm:dir/>
          <dgm:animOne val="branch"/>
          <dgm:animLvl val="lvl"/>
          <dgm:resizeHandles val="exact"/>
        </dgm:presLayoutVars>
      </dgm:prSet>
      <dgm:spPr/>
      <dgm:t>
        <a:bodyPr/>
        <a:lstStyle/>
        <a:p>
          <a:endParaRPr lang="tr-TR"/>
        </a:p>
      </dgm:t>
    </dgm:pt>
    <dgm:pt modelId="{F38D48F8-B9CC-43EB-B493-B64DF28AE2F1}" type="pres">
      <dgm:prSet presAssocID="{ABDDA418-E1BE-4117-BC6E-6AA30A7ABD67}" presName="root1" presStyleCnt="0"/>
      <dgm:spPr/>
    </dgm:pt>
    <dgm:pt modelId="{7BFD0C12-C14A-49B7-909F-E3F3BAA038C9}" type="pres">
      <dgm:prSet presAssocID="{ABDDA418-E1BE-4117-BC6E-6AA30A7ABD67}" presName="LevelOneTextNode" presStyleLbl="node0" presStyleIdx="0" presStyleCnt="1">
        <dgm:presLayoutVars>
          <dgm:chPref val="3"/>
        </dgm:presLayoutVars>
      </dgm:prSet>
      <dgm:spPr/>
      <dgm:t>
        <a:bodyPr/>
        <a:lstStyle/>
        <a:p>
          <a:endParaRPr lang="tr-TR"/>
        </a:p>
      </dgm:t>
    </dgm:pt>
    <dgm:pt modelId="{39650CAA-262D-4EA1-B661-46BFDD99E7BD}" type="pres">
      <dgm:prSet presAssocID="{ABDDA418-E1BE-4117-BC6E-6AA30A7ABD67}" presName="level2hierChild" presStyleCnt="0"/>
      <dgm:spPr/>
    </dgm:pt>
    <dgm:pt modelId="{C564CFBB-0145-4ED7-8BE4-DCE430C35A74}" type="pres">
      <dgm:prSet presAssocID="{2967EF74-C6E7-4FB1-9FB2-F3B9B20E35E5}" presName="conn2-1" presStyleLbl="parChTrans1D2" presStyleIdx="0" presStyleCnt="3"/>
      <dgm:spPr/>
      <dgm:t>
        <a:bodyPr/>
        <a:lstStyle/>
        <a:p>
          <a:endParaRPr lang="tr-TR"/>
        </a:p>
      </dgm:t>
    </dgm:pt>
    <dgm:pt modelId="{1DFA14A4-BD1D-43EE-B49A-771C1F4F7D67}" type="pres">
      <dgm:prSet presAssocID="{2967EF74-C6E7-4FB1-9FB2-F3B9B20E35E5}" presName="connTx" presStyleLbl="parChTrans1D2" presStyleIdx="0" presStyleCnt="3"/>
      <dgm:spPr/>
      <dgm:t>
        <a:bodyPr/>
        <a:lstStyle/>
        <a:p>
          <a:endParaRPr lang="tr-TR"/>
        </a:p>
      </dgm:t>
    </dgm:pt>
    <dgm:pt modelId="{931F0C86-0C75-4864-A37A-0D0EF030CDB3}" type="pres">
      <dgm:prSet presAssocID="{9EE2A43A-59F5-4DBB-B295-77CC5DE611CA}" presName="root2" presStyleCnt="0"/>
      <dgm:spPr/>
    </dgm:pt>
    <dgm:pt modelId="{3FC4C452-C1A8-4EC5-8B13-8A24E553A3F8}" type="pres">
      <dgm:prSet presAssocID="{9EE2A43A-59F5-4DBB-B295-77CC5DE611CA}" presName="LevelTwoTextNode" presStyleLbl="node2" presStyleIdx="0" presStyleCnt="3">
        <dgm:presLayoutVars>
          <dgm:chPref val="3"/>
        </dgm:presLayoutVars>
      </dgm:prSet>
      <dgm:spPr/>
      <dgm:t>
        <a:bodyPr/>
        <a:lstStyle/>
        <a:p>
          <a:endParaRPr lang="tr-TR"/>
        </a:p>
      </dgm:t>
    </dgm:pt>
    <dgm:pt modelId="{5F25344C-5704-4BAD-BEC1-AEBDB1DA8DD9}" type="pres">
      <dgm:prSet presAssocID="{9EE2A43A-59F5-4DBB-B295-77CC5DE611CA}" presName="level3hierChild" presStyleCnt="0"/>
      <dgm:spPr/>
    </dgm:pt>
    <dgm:pt modelId="{E099E6AB-92D6-4AD2-9A0A-07E9B4F342A9}" type="pres">
      <dgm:prSet presAssocID="{EB2BD3DF-3B11-4410-B9A8-5FB1C2D87F63}" presName="conn2-1" presStyleLbl="parChTrans1D3" presStyleIdx="0" presStyleCnt="3"/>
      <dgm:spPr/>
      <dgm:t>
        <a:bodyPr/>
        <a:lstStyle/>
        <a:p>
          <a:endParaRPr lang="tr-TR"/>
        </a:p>
      </dgm:t>
    </dgm:pt>
    <dgm:pt modelId="{DAE92982-AA09-4EE6-B218-8B6F1E0211E2}" type="pres">
      <dgm:prSet presAssocID="{EB2BD3DF-3B11-4410-B9A8-5FB1C2D87F63}" presName="connTx" presStyleLbl="parChTrans1D3" presStyleIdx="0" presStyleCnt="3"/>
      <dgm:spPr/>
      <dgm:t>
        <a:bodyPr/>
        <a:lstStyle/>
        <a:p>
          <a:endParaRPr lang="tr-TR"/>
        </a:p>
      </dgm:t>
    </dgm:pt>
    <dgm:pt modelId="{E40770AF-3C7D-4B30-816A-DEE7A654B454}" type="pres">
      <dgm:prSet presAssocID="{D172FA4B-A8D3-4BD7-B1E6-8AFF1872823E}" presName="root2" presStyleCnt="0"/>
      <dgm:spPr/>
    </dgm:pt>
    <dgm:pt modelId="{9DEA7268-B1F5-48A7-93A3-0031BEA80B72}" type="pres">
      <dgm:prSet presAssocID="{D172FA4B-A8D3-4BD7-B1E6-8AFF1872823E}" presName="LevelTwoTextNode" presStyleLbl="node3" presStyleIdx="0" presStyleCnt="3">
        <dgm:presLayoutVars>
          <dgm:chPref val="3"/>
        </dgm:presLayoutVars>
      </dgm:prSet>
      <dgm:spPr/>
      <dgm:t>
        <a:bodyPr/>
        <a:lstStyle/>
        <a:p>
          <a:endParaRPr lang="tr-TR"/>
        </a:p>
      </dgm:t>
    </dgm:pt>
    <dgm:pt modelId="{EB5C64BB-C0F2-4F6C-81E3-879AAF5F2A80}" type="pres">
      <dgm:prSet presAssocID="{D172FA4B-A8D3-4BD7-B1E6-8AFF1872823E}" presName="level3hierChild" presStyleCnt="0"/>
      <dgm:spPr/>
    </dgm:pt>
    <dgm:pt modelId="{ED9F22D1-CBB3-4BEB-87FB-EEF75F96C66E}" type="pres">
      <dgm:prSet presAssocID="{4F86F441-843A-47B7-8FF8-8F1FD9946AA7}" presName="conn2-1" presStyleLbl="parChTrans1D2" presStyleIdx="1" presStyleCnt="3"/>
      <dgm:spPr/>
      <dgm:t>
        <a:bodyPr/>
        <a:lstStyle/>
        <a:p>
          <a:endParaRPr lang="tr-TR"/>
        </a:p>
      </dgm:t>
    </dgm:pt>
    <dgm:pt modelId="{D274A334-8481-4FC2-8C13-E41AA8F6B276}" type="pres">
      <dgm:prSet presAssocID="{4F86F441-843A-47B7-8FF8-8F1FD9946AA7}" presName="connTx" presStyleLbl="parChTrans1D2" presStyleIdx="1" presStyleCnt="3"/>
      <dgm:spPr/>
      <dgm:t>
        <a:bodyPr/>
        <a:lstStyle/>
        <a:p>
          <a:endParaRPr lang="tr-TR"/>
        </a:p>
      </dgm:t>
    </dgm:pt>
    <dgm:pt modelId="{12BD4032-752D-4427-BDEC-738A0633F063}" type="pres">
      <dgm:prSet presAssocID="{47D9E28C-5A14-4C74-8F6C-FBDDD1D54548}" presName="root2" presStyleCnt="0"/>
      <dgm:spPr/>
    </dgm:pt>
    <dgm:pt modelId="{3D55634F-C363-4C18-AECC-A9FFB319E1CB}" type="pres">
      <dgm:prSet presAssocID="{47D9E28C-5A14-4C74-8F6C-FBDDD1D54548}" presName="LevelTwoTextNode" presStyleLbl="node2" presStyleIdx="1" presStyleCnt="3">
        <dgm:presLayoutVars>
          <dgm:chPref val="3"/>
        </dgm:presLayoutVars>
      </dgm:prSet>
      <dgm:spPr/>
      <dgm:t>
        <a:bodyPr/>
        <a:lstStyle/>
        <a:p>
          <a:endParaRPr lang="tr-TR"/>
        </a:p>
      </dgm:t>
    </dgm:pt>
    <dgm:pt modelId="{4239A815-4138-4785-B642-53D2C32CA713}" type="pres">
      <dgm:prSet presAssocID="{47D9E28C-5A14-4C74-8F6C-FBDDD1D54548}" presName="level3hierChild" presStyleCnt="0"/>
      <dgm:spPr/>
    </dgm:pt>
    <dgm:pt modelId="{37C745B6-875D-49EE-A091-6E0F74A41CAE}" type="pres">
      <dgm:prSet presAssocID="{5D2D2C98-9336-463E-A9A6-C4C2A6EC21C0}" presName="conn2-1" presStyleLbl="parChTrans1D3" presStyleIdx="1" presStyleCnt="3"/>
      <dgm:spPr/>
      <dgm:t>
        <a:bodyPr/>
        <a:lstStyle/>
        <a:p>
          <a:endParaRPr lang="tr-TR"/>
        </a:p>
      </dgm:t>
    </dgm:pt>
    <dgm:pt modelId="{3D8645ED-48D6-40B6-96AF-B8643870943B}" type="pres">
      <dgm:prSet presAssocID="{5D2D2C98-9336-463E-A9A6-C4C2A6EC21C0}" presName="connTx" presStyleLbl="parChTrans1D3" presStyleIdx="1" presStyleCnt="3"/>
      <dgm:spPr/>
      <dgm:t>
        <a:bodyPr/>
        <a:lstStyle/>
        <a:p>
          <a:endParaRPr lang="tr-TR"/>
        </a:p>
      </dgm:t>
    </dgm:pt>
    <dgm:pt modelId="{3F21DB6A-1153-444E-ADBA-70658FE895CC}" type="pres">
      <dgm:prSet presAssocID="{6358F47B-61ED-4D0D-A85B-16593092DDDB}" presName="root2" presStyleCnt="0"/>
      <dgm:spPr/>
    </dgm:pt>
    <dgm:pt modelId="{D765DC73-3CE7-46E9-8271-A89CF9CF69FD}" type="pres">
      <dgm:prSet presAssocID="{6358F47B-61ED-4D0D-A85B-16593092DDDB}" presName="LevelTwoTextNode" presStyleLbl="node3" presStyleIdx="1" presStyleCnt="3">
        <dgm:presLayoutVars>
          <dgm:chPref val="3"/>
        </dgm:presLayoutVars>
      </dgm:prSet>
      <dgm:spPr/>
      <dgm:t>
        <a:bodyPr/>
        <a:lstStyle/>
        <a:p>
          <a:endParaRPr lang="tr-TR"/>
        </a:p>
      </dgm:t>
    </dgm:pt>
    <dgm:pt modelId="{A4CB4E91-9F4E-40A6-BABD-9005A4215494}" type="pres">
      <dgm:prSet presAssocID="{6358F47B-61ED-4D0D-A85B-16593092DDDB}" presName="level3hierChild" presStyleCnt="0"/>
      <dgm:spPr/>
    </dgm:pt>
    <dgm:pt modelId="{252D96CE-B118-435E-9467-C93C95DFB4E6}" type="pres">
      <dgm:prSet presAssocID="{487B4976-B143-4B29-8654-2E4991E3E435}" presName="conn2-1" presStyleLbl="parChTrans1D2" presStyleIdx="2" presStyleCnt="3"/>
      <dgm:spPr/>
      <dgm:t>
        <a:bodyPr/>
        <a:lstStyle/>
        <a:p>
          <a:endParaRPr lang="tr-TR"/>
        </a:p>
      </dgm:t>
    </dgm:pt>
    <dgm:pt modelId="{849EFDDD-59ED-4EE9-B922-AF87C8760FE2}" type="pres">
      <dgm:prSet presAssocID="{487B4976-B143-4B29-8654-2E4991E3E435}" presName="connTx" presStyleLbl="parChTrans1D2" presStyleIdx="2" presStyleCnt="3"/>
      <dgm:spPr/>
      <dgm:t>
        <a:bodyPr/>
        <a:lstStyle/>
        <a:p>
          <a:endParaRPr lang="tr-TR"/>
        </a:p>
      </dgm:t>
    </dgm:pt>
    <dgm:pt modelId="{AEAF3E93-AD26-4F4A-A470-D5290A364297}" type="pres">
      <dgm:prSet presAssocID="{E62955E7-B21B-4575-BFF1-ED02FEFAE03E}" presName="root2" presStyleCnt="0"/>
      <dgm:spPr/>
    </dgm:pt>
    <dgm:pt modelId="{E6A81806-A17D-4AB9-BB17-10C377DB28F9}" type="pres">
      <dgm:prSet presAssocID="{E62955E7-B21B-4575-BFF1-ED02FEFAE03E}" presName="LevelTwoTextNode" presStyleLbl="node2" presStyleIdx="2" presStyleCnt="3">
        <dgm:presLayoutVars>
          <dgm:chPref val="3"/>
        </dgm:presLayoutVars>
      </dgm:prSet>
      <dgm:spPr/>
      <dgm:t>
        <a:bodyPr/>
        <a:lstStyle/>
        <a:p>
          <a:endParaRPr lang="tr-TR"/>
        </a:p>
      </dgm:t>
    </dgm:pt>
    <dgm:pt modelId="{ABA40D86-A1F0-479C-B1C5-B682064A2A56}" type="pres">
      <dgm:prSet presAssocID="{E62955E7-B21B-4575-BFF1-ED02FEFAE03E}" presName="level3hierChild" presStyleCnt="0"/>
      <dgm:spPr/>
    </dgm:pt>
    <dgm:pt modelId="{96336E17-7908-4919-8999-DBEE0A9C427E}" type="pres">
      <dgm:prSet presAssocID="{B9479CD8-0DE9-45B1-8DF1-B0142C3621C2}" presName="conn2-1" presStyleLbl="parChTrans1D3" presStyleIdx="2" presStyleCnt="3"/>
      <dgm:spPr/>
      <dgm:t>
        <a:bodyPr/>
        <a:lstStyle/>
        <a:p>
          <a:endParaRPr lang="tr-TR"/>
        </a:p>
      </dgm:t>
    </dgm:pt>
    <dgm:pt modelId="{729CF55D-3C7F-49AA-9F17-3E7C38208982}" type="pres">
      <dgm:prSet presAssocID="{B9479CD8-0DE9-45B1-8DF1-B0142C3621C2}" presName="connTx" presStyleLbl="parChTrans1D3" presStyleIdx="2" presStyleCnt="3"/>
      <dgm:spPr/>
      <dgm:t>
        <a:bodyPr/>
        <a:lstStyle/>
        <a:p>
          <a:endParaRPr lang="tr-TR"/>
        </a:p>
      </dgm:t>
    </dgm:pt>
    <dgm:pt modelId="{2013174F-0D6A-4571-9282-F8812CE5C7F9}" type="pres">
      <dgm:prSet presAssocID="{F67F053A-BC12-40EF-9535-F944814D7D2A}" presName="root2" presStyleCnt="0"/>
      <dgm:spPr/>
    </dgm:pt>
    <dgm:pt modelId="{04AA46F4-9A48-417B-9071-46F03093C9C7}" type="pres">
      <dgm:prSet presAssocID="{F67F053A-BC12-40EF-9535-F944814D7D2A}" presName="LevelTwoTextNode" presStyleLbl="node3" presStyleIdx="2" presStyleCnt="3">
        <dgm:presLayoutVars>
          <dgm:chPref val="3"/>
        </dgm:presLayoutVars>
      </dgm:prSet>
      <dgm:spPr/>
      <dgm:t>
        <a:bodyPr/>
        <a:lstStyle/>
        <a:p>
          <a:endParaRPr lang="tr-TR"/>
        </a:p>
      </dgm:t>
    </dgm:pt>
    <dgm:pt modelId="{A234BCE0-D71C-409B-96B8-939024F6A619}" type="pres">
      <dgm:prSet presAssocID="{F67F053A-BC12-40EF-9535-F944814D7D2A}" presName="level3hierChild" presStyleCnt="0"/>
      <dgm:spPr/>
    </dgm:pt>
  </dgm:ptLst>
  <dgm:cxnLst>
    <dgm:cxn modelId="{C1ACF607-1C9D-4580-A05E-49493A0F1372}" type="presOf" srcId="{EB2BD3DF-3B11-4410-B9A8-5FB1C2D87F63}" destId="{E099E6AB-92D6-4AD2-9A0A-07E9B4F342A9}" srcOrd="0" destOrd="0" presId="urn:microsoft.com/office/officeart/2005/8/layout/hierarchy2"/>
    <dgm:cxn modelId="{AFEC9B10-FC34-4B4B-8733-48B119512B76}" type="presOf" srcId="{6358F47B-61ED-4D0D-A85B-16593092DDDB}" destId="{D765DC73-3CE7-46E9-8271-A89CF9CF69FD}" srcOrd="0" destOrd="0" presId="urn:microsoft.com/office/officeart/2005/8/layout/hierarchy2"/>
    <dgm:cxn modelId="{37DE2B7C-4F3A-42C4-9330-2DBF21890826}" srcId="{47D9E28C-5A14-4C74-8F6C-FBDDD1D54548}" destId="{6358F47B-61ED-4D0D-A85B-16593092DDDB}" srcOrd="0" destOrd="0" parTransId="{5D2D2C98-9336-463E-A9A6-C4C2A6EC21C0}" sibTransId="{9C60BDD6-971B-48B5-85A9-461FE86DD63A}"/>
    <dgm:cxn modelId="{75D18C88-61B9-4B4F-876D-7A1EE198B204}" type="presOf" srcId="{B9479CD8-0DE9-45B1-8DF1-B0142C3621C2}" destId="{729CF55D-3C7F-49AA-9F17-3E7C38208982}" srcOrd="1" destOrd="0" presId="urn:microsoft.com/office/officeart/2005/8/layout/hierarchy2"/>
    <dgm:cxn modelId="{63D3C6F3-6D29-46B6-91B0-4C90D1C47FC0}" type="presOf" srcId="{D172FA4B-A8D3-4BD7-B1E6-8AFF1872823E}" destId="{9DEA7268-B1F5-48A7-93A3-0031BEA80B72}" srcOrd="0" destOrd="0" presId="urn:microsoft.com/office/officeart/2005/8/layout/hierarchy2"/>
    <dgm:cxn modelId="{53DD66A3-03A9-4471-A12F-EC9B28F5E06C}" type="presOf" srcId="{5D2D2C98-9336-463E-A9A6-C4C2A6EC21C0}" destId="{37C745B6-875D-49EE-A091-6E0F74A41CAE}" srcOrd="0" destOrd="0" presId="urn:microsoft.com/office/officeart/2005/8/layout/hierarchy2"/>
    <dgm:cxn modelId="{13F644DD-D2A5-4DD5-A39D-7E2C8761E3FE}" type="presOf" srcId="{E62955E7-B21B-4575-BFF1-ED02FEFAE03E}" destId="{E6A81806-A17D-4AB9-BB17-10C377DB28F9}" srcOrd="0" destOrd="0" presId="urn:microsoft.com/office/officeart/2005/8/layout/hierarchy2"/>
    <dgm:cxn modelId="{DC43E08E-A3B0-462F-BFCF-8990046DF53F}" type="presOf" srcId="{F67F053A-BC12-40EF-9535-F944814D7D2A}" destId="{04AA46F4-9A48-417B-9071-46F03093C9C7}" srcOrd="0" destOrd="0" presId="urn:microsoft.com/office/officeart/2005/8/layout/hierarchy2"/>
    <dgm:cxn modelId="{305C97C0-C7A7-45F5-9F38-2186359461A1}" type="presOf" srcId="{487B4976-B143-4B29-8654-2E4991E3E435}" destId="{849EFDDD-59ED-4EE9-B922-AF87C8760FE2}" srcOrd="1" destOrd="0" presId="urn:microsoft.com/office/officeart/2005/8/layout/hierarchy2"/>
    <dgm:cxn modelId="{0AA0CBF2-EE01-4D9C-B631-96EB76FD8033}" type="presOf" srcId="{ABDDA418-E1BE-4117-BC6E-6AA30A7ABD67}" destId="{7BFD0C12-C14A-49B7-909F-E3F3BAA038C9}" srcOrd="0" destOrd="0" presId="urn:microsoft.com/office/officeart/2005/8/layout/hierarchy2"/>
    <dgm:cxn modelId="{19E7C3D6-8129-4FF9-9DF3-1E0F197C2260}" type="presOf" srcId="{4F86F441-843A-47B7-8FF8-8F1FD9946AA7}" destId="{D274A334-8481-4FC2-8C13-E41AA8F6B276}" srcOrd="1" destOrd="0" presId="urn:microsoft.com/office/officeart/2005/8/layout/hierarchy2"/>
    <dgm:cxn modelId="{50769917-A410-4EB6-BA84-F4FF1713C158}" srcId="{9EE2A43A-59F5-4DBB-B295-77CC5DE611CA}" destId="{D172FA4B-A8D3-4BD7-B1E6-8AFF1872823E}" srcOrd="0" destOrd="0" parTransId="{EB2BD3DF-3B11-4410-B9A8-5FB1C2D87F63}" sibTransId="{0E60D2A5-AC43-427B-B55E-980A7B7A9E85}"/>
    <dgm:cxn modelId="{D1D4CD25-5A7C-4DFE-8D71-381C4FFC7C59}" srcId="{ABDDA418-E1BE-4117-BC6E-6AA30A7ABD67}" destId="{E62955E7-B21B-4575-BFF1-ED02FEFAE03E}" srcOrd="2" destOrd="0" parTransId="{487B4976-B143-4B29-8654-2E4991E3E435}" sibTransId="{FE03A6B5-A41F-4CBD-AAB0-6AA2D2B88C70}"/>
    <dgm:cxn modelId="{EA3578A6-35D1-403E-B26C-84AE3E20C72E}" type="presOf" srcId="{2967EF74-C6E7-4FB1-9FB2-F3B9B20E35E5}" destId="{C564CFBB-0145-4ED7-8BE4-DCE430C35A74}" srcOrd="0" destOrd="0" presId="urn:microsoft.com/office/officeart/2005/8/layout/hierarchy2"/>
    <dgm:cxn modelId="{F6EC0AB5-A387-4445-B0F0-35E71B08976B}" type="presOf" srcId="{47D9E28C-5A14-4C74-8F6C-FBDDD1D54548}" destId="{3D55634F-C363-4C18-AECC-A9FFB319E1CB}" srcOrd="0" destOrd="0" presId="urn:microsoft.com/office/officeart/2005/8/layout/hierarchy2"/>
    <dgm:cxn modelId="{041B1E0B-3270-40FD-A919-6E9E69D6665B}" type="presOf" srcId="{B9479CD8-0DE9-45B1-8DF1-B0142C3621C2}" destId="{96336E17-7908-4919-8999-DBEE0A9C427E}" srcOrd="0" destOrd="0" presId="urn:microsoft.com/office/officeart/2005/8/layout/hierarchy2"/>
    <dgm:cxn modelId="{CDF09588-AED7-4BCB-9010-13F2D1FC09A5}" srcId="{1B1DC146-9AB2-49B3-A78E-B7A06CCD6A25}" destId="{ABDDA418-E1BE-4117-BC6E-6AA30A7ABD67}" srcOrd="0" destOrd="0" parTransId="{CB727C60-BE73-47C3-91EE-01830FA94D01}" sibTransId="{28ED63EA-9DEC-4C0E-8735-204FFD5131DE}"/>
    <dgm:cxn modelId="{9E8424A5-68D2-4810-8496-3962AA526CB8}" type="presOf" srcId="{EB2BD3DF-3B11-4410-B9A8-5FB1C2D87F63}" destId="{DAE92982-AA09-4EE6-B218-8B6F1E0211E2}" srcOrd="1" destOrd="0" presId="urn:microsoft.com/office/officeart/2005/8/layout/hierarchy2"/>
    <dgm:cxn modelId="{F2461FA9-04EC-4B74-A6E3-7E652BD8CDF0}" type="presOf" srcId="{4F86F441-843A-47B7-8FF8-8F1FD9946AA7}" destId="{ED9F22D1-CBB3-4BEB-87FB-EEF75F96C66E}" srcOrd="0" destOrd="0" presId="urn:microsoft.com/office/officeart/2005/8/layout/hierarchy2"/>
    <dgm:cxn modelId="{180B1503-A0D8-44CD-9F27-0CDEA7801299}" srcId="{ABDDA418-E1BE-4117-BC6E-6AA30A7ABD67}" destId="{47D9E28C-5A14-4C74-8F6C-FBDDD1D54548}" srcOrd="1" destOrd="0" parTransId="{4F86F441-843A-47B7-8FF8-8F1FD9946AA7}" sibTransId="{7CF1F779-9D21-4848-A5F8-6D036B128682}"/>
    <dgm:cxn modelId="{05037844-B064-4821-9B20-3B99D8D4253C}" type="presOf" srcId="{2967EF74-C6E7-4FB1-9FB2-F3B9B20E35E5}" destId="{1DFA14A4-BD1D-43EE-B49A-771C1F4F7D67}" srcOrd="1" destOrd="0" presId="urn:microsoft.com/office/officeart/2005/8/layout/hierarchy2"/>
    <dgm:cxn modelId="{4A469B2A-764A-4963-8975-A1DD4E786811}" type="presOf" srcId="{9EE2A43A-59F5-4DBB-B295-77CC5DE611CA}" destId="{3FC4C452-C1A8-4EC5-8B13-8A24E553A3F8}" srcOrd="0" destOrd="0" presId="urn:microsoft.com/office/officeart/2005/8/layout/hierarchy2"/>
    <dgm:cxn modelId="{2CF7A147-1F6E-4C9A-B57A-AB2F49877FBE}" srcId="{ABDDA418-E1BE-4117-BC6E-6AA30A7ABD67}" destId="{9EE2A43A-59F5-4DBB-B295-77CC5DE611CA}" srcOrd="0" destOrd="0" parTransId="{2967EF74-C6E7-4FB1-9FB2-F3B9B20E35E5}" sibTransId="{51476819-D562-4147-AF0D-F356E90703B2}"/>
    <dgm:cxn modelId="{7295D685-5543-4477-8880-5AAAA1E6D8BE}" type="presOf" srcId="{5D2D2C98-9336-463E-A9A6-C4C2A6EC21C0}" destId="{3D8645ED-48D6-40B6-96AF-B8643870943B}" srcOrd="1" destOrd="0" presId="urn:microsoft.com/office/officeart/2005/8/layout/hierarchy2"/>
    <dgm:cxn modelId="{AE336991-9977-4F40-8BC4-506506805981}" type="presOf" srcId="{1B1DC146-9AB2-49B3-A78E-B7A06CCD6A25}" destId="{4BE61B52-0387-4D7E-A2C6-D9F4A6BD2623}" srcOrd="0" destOrd="0" presId="urn:microsoft.com/office/officeart/2005/8/layout/hierarchy2"/>
    <dgm:cxn modelId="{0051B84D-C63C-416C-9EC6-D48350B9CC1D}" srcId="{E62955E7-B21B-4575-BFF1-ED02FEFAE03E}" destId="{F67F053A-BC12-40EF-9535-F944814D7D2A}" srcOrd="0" destOrd="0" parTransId="{B9479CD8-0DE9-45B1-8DF1-B0142C3621C2}" sibTransId="{15A7980C-BEFF-4AAF-A55D-F18B3B220047}"/>
    <dgm:cxn modelId="{E1161217-00C9-444A-9C22-1C2BBB9D6B76}" type="presOf" srcId="{487B4976-B143-4B29-8654-2E4991E3E435}" destId="{252D96CE-B118-435E-9467-C93C95DFB4E6}" srcOrd="0" destOrd="0" presId="urn:microsoft.com/office/officeart/2005/8/layout/hierarchy2"/>
    <dgm:cxn modelId="{789AD1BA-7F07-4B41-976F-193700B2C0A6}" type="presParOf" srcId="{4BE61B52-0387-4D7E-A2C6-D9F4A6BD2623}" destId="{F38D48F8-B9CC-43EB-B493-B64DF28AE2F1}" srcOrd="0" destOrd="0" presId="urn:microsoft.com/office/officeart/2005/8/layout/hierarchy2"/>
    <dgm:cxn modelId="{A0A720E5-D8FE-4753-A507-A31DCC42000E}" type="presParOf" srcId="{F38D48F8-B9CC-43EB-B493-B64DF28AE2F1}" destId="{7BFD0C12-C14A-49B7-909F-E3F3BAA038C9}" srcOrd="0" destOrd="0" presId="urn:microsoft.com/office/officeart/2005/8/layout/hierarchy2"/>
    <dgm:cxn modelId="{6D36CC57-4535-479E-A978-8FFC06FE31A8}" type="presParOf" srcId="{F38D48F8-B9CC-43EB-B493-B64DF28AE2F1}" destId="{39650CAA-262D-4EA1-B661-46BFDD99E7BD}" srcOrd="1" destOrd="0" presId="urn:microsoft.com/office/officeart/2005/8/layout/hierarchy2"/>
    <dgm:cxn modelId="{EA0D0A4B-462B-4894-8115-8EDD77D62A15}" type="presParOf" srcId="{39650CAA-262D-4EA1-B661-46BFDD99E7BD}" destId="{C564CFBB-0145-4ED7-8BE4-DCE430C35A74}" srcOrd="0" destOrd="0" presId="urn:microsoft.com/office/officeart/2005/8/layout/hierarchy2"/>
    <dgm:cxn modelId="{D73A7599-FDF8-483F-8956-9404649EB083}" type="presParOf" srcId="{C564CFBB-0145-4ED7-8BE4-DCE430C35A74}" destId="{1DFA14A4-BD1D-43EE-B49A-771C1F4F7D67}" srcOrd="0" destOrd="0" presId="urn:microsoft.com/office/officeart/2005/8/layout/hierarchy2"/>
    <dgm:cxn modelId="{BFC54C05-6605-46F3-910F-345B86D563D2}" type="presParOf" srcId="{39650CAA-262D-4EA1-B661-46BFDD99E7BD}" destId="{931F0C86-0C75-4864-A37A-0D0EF030CDB3}" srcOrd="1" destOrd="0" presId="urn:microsoft.com/office/officeart/2005/8/layout/hierarchy2"/>
    <dgm:cxn modelId="{9601AE97-F1E2-4372-986B-F97572F7E9B2}" type="presParOf" srcId="{931F0C86-0C75-4864-A37A-0D0EF030CDB3}" destId="{3FC4C452-C1A8-4EC5-8B13-8A24E553A3F8}" srcOrd="0" destOrd="0" presId="urn:microsoft.com/office/officeart/2005/8/layout/hierarchy2"/>
    <dgm:cxn modelId="{9D840A87-C365-4204-9E0E-BEE1C6CE9E24}" type="presParOf" srcId="{931F0C86-0C75-4864-A37A-0D0EF030CDB3}" destId="{5F25344C-5704-4BAD-BEC1-AEBDB1DA8DD9}" srcOrd="1" destOrd="0" presId="urn:microsoft.com/office/officeart/2005/8/layout/hierarchy2"/>
    <dgm:cxn modelId="{643AE16A-4DC5-46DE-BDCE-A3E9DB86B8C1}" type="presParOf" srcId="{5F25344C-5704-4BAD-BEC1-AEBDB1DA8DD9}" destId="{E099E6AB-92D6-4AD2-9A0A-07E9B4F342A9}" srcOrd="0" destOrd="0" presId="urn:microsoft.com/office/officeart/2005/8/layout/hierarchy2"/>
    <dgm:cxn modelId="{61A04088-C792-4356-A03E-1BBBFFAF72F0}" type="presParOf" srcId="{E099E6AB-92D6-4AD2-9A0A-07E9B4F342A9}" destId="{DAE92982-AA09-4EE6-B218-8B6F1E0211E2}" srcOrd="0" destOrd="0" presId="urn:microsoft.com/office/officeart/2005/8/layout/hierarchy2"/>
    <dgm:cxn modelId="{FC53913F-9FED-4D81-8103-D24E72C89A91}" type="presParOf" srcId="{5F25344C-5704-4BAD-BEC1-AEBDB1DA8DD9}" destId="{E40770AF-3C7D-4B30-816A-DEE7A654B454}" srcOrd="1" destOrd="0" presId="urn:microsoft.com/office/officeart/2005/8/layout/hierarchy2"/>
    <dgm:cxn modelId="{03CE1966-C583-496B-8FF7-69455F08D933}" type="presParOf" srcId="{E40770AF-3C7D-4B30-816A-DEE7A654B454}" destId="{9DEA7268-B1F5-48A7-93A3-0031BEA80B72}" srcOrd="0" destOrd="0" presId="urn:microsoft.com/office/officeart/2005/8/layout/hierarchy2"/>
    <dgm:cxn modelId="{CD8F24AF-7391-43D1-9E2B-A565126B0A3C}" type="presParOf" srcId="{E40770AF-3C7D-4B30-816A-DEE7A654B454}" destId="{EB5C64BB-C0F2-4F6C-81E3-879AAF5F2A80}" srcOrd="1" destOrd="0" presId="urn:microsoft.com/office/officeart/2005/8/layout/hierarchy2"/>
    <dgm:cxn modelId="{406A7432-1D9D-4314-9446-1B5EE1A5D0F9}" type="presParOf" srcId="{39650CAA-262D-4EA1-B661-46BFDD99E7BD}" destId="{ED9F22D1-CBB3-4BEB-87FB-EEF75F96C66E}" srcOrd="2" destOrd="0" presId="urn:microsoft.com/office/officeart/2005/8/layout/hierarchy2"/>
    <dgm:cxn modelId="{4612CF2E-CAEF-40A4-A909-0378B659E9E8}" type="presParOf" srcId="{ED9F22D1-CBB3-4BEB-87FB-EEF75F96C66E}" destId="{D274A334-8481-4FC2-8C13-E41AA8F6B276}" srcOrd="0" destOrd="0" presId="urn:microsoft.com/office/officeart/2005/8/layout/hierarchy2"/>
    <dgm:cxn modelId="{BD0AEFD1-AF8B-470E-9E77-DC2A78DF646C}" type="presParOf" srcId="{39650CAA-262D-4EA1-B661-46BFDD99E7BD}" destId="{12BD4032-752D-4427-BDEC-738A0633F063}" srcOrd="3" destOrd="0" presId="urn:microsoft.com/office/officeart/2005/8/layout/hierarchy2"/>
    <dgm:cxn modelId="{AD7DEB8A-67D2-44F9-BD3B-945C02507694}" type="presParOf" srcId="{12BD4032-752D-4427-BDEC-738A0633F063}" destId="{3D55634F-C363-4C18-AECC-A9FFB319E1CB}" srcOrd="0" destOrd="0" presId="urn:microsoft.com/office/officeart/2005/8/layout/hierarchy2"/>
    <dgm:cxn modelId="{87F6E541-B4E4-4E08-86AF-76E9EF24B3EA}" type="presParOf" srcId="{12BD4032-752D-4427-BDEC-738A0633F063}" destId="{4239A815-4138-4785-B642-53D2C32CA713}" srcOrd="1" destOrd="0" presId="urn:microsoft.com/office/officeart/2005/8/layout/hierarchy2"/>
    <dgm:cxn modelId="{5A168A2C-B00C-439E-92D7-8BB41C798723}" type="presParOf" srcId="{4239A815-4138-4785-B642-53D2C32CA713}" destId="{37C745B6-875D-49EE-A091-6E0F74A41CAE}" srcOrd="0" destOrd="0" presId="urn:microsoft.com/office/officeart/2005/8/layout/hierarchy2"/>
    <dgm:cxn modelId="{197DE03E-A6B5-4846-A7E6-7FAC7DA27959}" type="presParOf" srcId="{37C745B6-875D-49EE-A091-6E0F74A41CAE}" destId="{3D8645ED-48D6-40B6-96AF-B8643870943B}" srcOrd="0" destOrd="0" presId="urn:microsoft.com/office/officeart/2005/8/layout/hierarchy2"/>
    <dgm:cxn modelId="{2BC2FBCD-0E17-4809-AEA0-9EDF5E66B180}" type="presParOf" srcId="{4239A815-4138-4785-B642-53D2C32CA713}" destId="{3F21DB6A-1153-444E-ADBA-70658FE895CC}" srcOrd="1" destOrd="0" presId="urn:microsoft.com/office/officeart/2005/8/layout/hierarchy2"/>
    <dgm:cxn modelId="{6E2B02BE-62CF-44C9-9117-E2ADB5C77508}" type="presParOf" srcId="{3F21DB6A-1153-444E-ADBA-70658FE895CC}" destId="{D765DC73-3CE7-46E9-8271-A89CF9CF69FD}" srcOrd="0" destOrd="0" presId="urn:microsoft.com/office/officeart/2005/8/layout/hierarchy2"/>
    <dgm:cxn modelId="{E4262E17-C8BD-4895-9B97-13EFCBEF6A6E}" type="presParOf" srcId="{3F21DB6A-1153-444E-ADBA-70658FE895CC}" destId="{A4CB4E91-9F4E-40A6-BABD-9005A4215494}" srcOrd="1" destOrd="0" presId="urn:microsoft.com/office/officeart/2005/8/layout/hierarchy2"/>
    <dgm:cxn modelId="{D89F1196-2DC8-4A98-A65D-C22768E77F63}" type="presParOf" srcId="{39650CAA-262D-4EA1-B661-46BFDD99E7BD}" destId="{252D96CE-B118-435E-9467-C93C95DFB4E6}" srcOrd="4" destOrd="0" presId="urn:microsoft.com/office/officeart/2005/8/layout/hierarchy2"/>
    <dgm:cxn modelId="{682EC10D-A990-427E-BCD9-A6AF3A3BA952}" type="presParOf" srcId="{252D96CE-B118-435E-9467-C93C95DFB4E6}" destId="{849EFDDD-59ED-4EE9-B922-AF87C8760FE2}" srcOrd="0" destOrd="0" presId="urn:microsoft.com/office/officeart/2005/8/layout/hierarchy2"/>
    <dgm:cxn modelId="{8DBE699E-EA25-4AE7-8783-B6C54ADE415D}" type="presParOf" srcId="{39650CAA-262D-4EA1-B661-46BFDD99E7BD}" destId="{AEAF3E93-AD26-4F4A-A470-D5290A364297}" srcOrd="5" destOrd="0" presId="urn:microsoft.com/office/officeart/2005/8/layout/hierarchy2"/>
    <dgm:cxn modelId="{6852C236-6A5C-4760-8623-DEA88E208DE4}" type="presParOf" srcId="{AEAF3E93-AD26-4F4A-A470-D5290A364297}" destId="{E6A81806-A17D-4AB9-BB17-10C377DB28F9}" srcOrd="0" destOrd="0" presId="urn:microsoft.com/office/officeart/2005/8/layout/hierarchy2"/>
    <dgm:cxn modelId="{34986CDD-8780-4B1B-B22B-BF0B870E841F}" type="presParOf" srcId="{AEAF3E93-AD26-4F4A-A470-D5290A364297}" destId="{ABA40D86-A1F0-479C-B1C5-B682064A2A56}" srcOrd="1" destOrd="0" presId="urn:microsoft.com/office/officeart/2005/8/layout/hierarchy2"/>
    <dgm:cxn modelId="{16CF9C1E-75EE-4664-A6F3-2FC6CE095947}" type="presParOf" srcId="{ABA40D86-A1F0-479C-B1C5-B682064A2A56}" destId="{96336E17-7908-4919-8999-DBEE0A9C427E}" srcOrd="0" destOrd="0" presId="urn:microsoft.com/office/officeart/2005/8/layout/hierarchy2"/>
    <dgm:cxn modelId="{48D80EB3-A88C-4EED-8FED-7AE5D874C2D8}" type="presParOf" srcId="{96336E17-7908-4919-8999-DBEE0A9C427E}" destId="{729CF55D-3C7F-49AA-9F17-3E7C38208982}" srcOrd="0" destOrd="0" presId="urn:microsoft.com/office/officeart/2005/8/layout/hierarchy2"/>
    <dgm:cxn modelId="{D41E400C-BA16-4EEA-A31A-3325AB8DD759}" type="presParOf" srcId="{ABA40D86-A1F0-479C-B1C5-B682064A2A56}" destId="{2013174F-0D6A-4571-9282-F8812CE5C7F9}" srcOrd="1" destOrd="0" presId="urn:microsoft.com/office/officeart/2005/8/layout/hierarchy2"/>
    <dgm:cxn modelId="{96F7C85D-F428-461C-9F8D-A2AB93573019}" type="presParOf" srcId="{2013174F-0D6A-4571-9282-F8812CE5C7F9}" destId="{04AA46F4-9A48-417B-9071-46F03093C9C7}" srcOrd="0" destOrd="0" presId="urn:microsoft.com/office/officeart/2005/8/layout/hierarchy2"/>
    <dgm:cxn modelId="{A4318039-FC66-4F7F-93E9-0FAAE72D710E}" type="presParOf" srcId="{2013174F-0D6A-4571-9282-F8812CE5C7F9}" destId="{A234BCE0-D71C-409B-96B8-939024F6A61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96406C-E33C-4526-97E3-E9483CFE41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6C7C64DE-D1F3-43EE-AF69-A58404AA8EA5}">
      <dgm:prSet phldrT="[Text]"/>
      <dgm:spPr>
        <a:solidFill>
          <a:srgbClr val="262673"/>
        </a:solidFill>
      </dgm:spPr>
      <dgm:t>
        <a:bodyPr/>
        <a:lstStyle/>
        <a:p>
          <a:r>
            <a:rPr lang="tr-TR" dirty="0" smtClean="0"/>
            <a:t>Uygunluk</a:t>
          </a:r>
          <a:endParaRPr lang="tr-TR" dirty="0"/>
        </a:p>
      </dgm:t>
    </dgm:pt>
    <dgm:pt modelId="{C494402D-3972-4366-8709-850B7FE9C422}" type="parTrans" cxnId="{CD96E16F-1B09-4BC5-9CDC-21BC975F3530}">
      <dgm:prSet/>
      <dgm:spPr/>
      <dgm:t>
        <a:bodyPr/>
        <a:lstStyle/>
        <a:p>
          <a:endParaRPr lang="tr-TR"/>
        </a:p>
      </dgm:t>
    </dgm:pt>
    <dgm:pt modelId="{2AE550BD-A441-4BEB-AF85-3D8610516730}" type="sibTrans" cxnId="{CD96E16F-1B09-4BC5-9CDC-21BC975F3530}">
      <dgm:prSet/>
      <dgm:spPr/>
      <dgm:t>
        <a:bodyPr/>
        <a:lstStyle/>
        <a:p>
          <a:endParaRPr lang="tr-TR"/>
        </a:p>
      </dgm:t>
    </dgm:pt>
    <dgm:pt modelId="{CA4316E1-C38C-4B65-BF26-893BAB4E394F}">
      <dgm:prSet phldrT="[Text]"/>
      <dgm:spPr>
        <a:solidFill>
          <a:srgbClr val="262673"/>
        </a:solidFill>
      </dgm:spPr>
      <dgm:t>
        <a:bodyPr/>
        <a:lstStyle/>
        <a:p>
          <a:r>
            <a:rPr lang="tr-TR" b="0" dirty="0" smtClean="0">
              <a:solidFill>
                <a:schemeClr val="bg1"/>
              </a:solidFill>
              <a:cs typeface="Times New Roman" panose="02020603050405020304" pitchFamily="18" charset="0"/>
            </a:rPr>
            <a:t>Tasarım ve Uygulama Kalitesi</a:t>
          </a:r>
          <a:endParaRPr lang="tr-TR" b="0" dirty="0">
            <a:solidFill>
              <a:schemeClr val="bg1"/>
            </a:solidFill>
          </a:endParaRPr>
        </a:p>
      </dgm:t>
    </dgm:pt>
    <dgm:pt modelId="{D49C2396-6169-4734-BB3F-FC529F9CB320}" type="parTrans" cxnId="{133B6855-9DBD-4DCE-B738-1BA2618B04B1}">
      <dgm:prSet/>
      <dgm:spPr/>
      <dgm:t>
        <a:bodyPr/>
        <a:lstStyle/>
        <a:p>
          <a:endParaRPr lang="tr-TR"/>
        </a:p>
      </dgm:t>
    </dgm:pt>
    <dgm:pt modelId="{F1EA35DA-3DE0-40AB-B645-C43AE250A12C}" type="sibTrans" cxnId="{133B6855-9DBD-4DCE-B738-1BA2618B04B1}">
      <dgm:prSet/>
      <dgm:spPr/>
      <dgm:t>
        <a:bodyPr/>
        <a:lstStyle/>
        <a:p>
          <a:endParaRPr lang="tr-TR"/>
        </a:p>
      </dgm:t>
    </dgm:pt>
    <dgm:pt modelId="{7C67FC14-E5A0-48D0-8206-AD0511F92E27}">
      <dgm:prSet phldrT="[Text]"/>
      <dgm:spPr>
        <a:solidFill>
          <a:srgbClr val="262673"/>
        </a:solidFill>
      </dgm:spPr>
      <dgm:t>
        <a:bodyPr/>
        <a:lstStyle/>
        <a:p>
          <a:r>
            <a:rPr lang="tr-TR" dirty="0" smtClean="0"/>
            <a:t>Etki ve Yaygınlaştırma</a:t>
          </a:r>
          <a:endParaRPr lang="tr-TR" dirty="0"/>
        </a:p>
      </dgm:t>
    </dgm:pt>
    <dgm:pt modelId="{D346D12B-E458-4AA4-B93C-6087F61F9746}" type="parTrans" cxnId="{7D1EB87F-67B0-4695-9C0C-57150501D9B1}">
      <dgm:prSet/>
      <dgm:spPr/>
      <dgm:t>
        <a:bodyPr/>
        <a:lstStyle/>
        <a:p>
          <a:endParaRPr lang="tr-TR"/>
        </a:p>
      </dgm:t>
    </dgm:pt>
    <dgm:pt modelId="{71D5828F-08C9-472F-9106-1415F3701A9C}" type="sibTrans" cxnId="{7D1EB87F-67B0-4695-9C0C-57150501D9B1}">
      <dgm:prSet/>
      <dgm:spPr/>
      <dgm:t>
        <a:bodyPr/>
        <a:lstStyle/>
        <a:p>
          <a:endParaRPr lang="tr-TR"/>
        </a:p>
      </dgm:t>
    </dgm:pt>
    <dgm:pt modelId="{D2822A9E-1AD4-4177-88BA-916C41114A6B}" type="pres">
      <dgm:prSet presAssocID="{5896406C-E33C-4526-97E3-E9483CFE41F8}" presName="Name0" presStyleCnt="0">
        <dgm:presLayoutVars>
          <dgm:chMax val="7"/>
          <dgm:chPref val="7"/>
          <dgm:dir/>
        </dgm:presLayoutVars>
      </dgm:prSet>
      <dgm:spPr/>
      <dgm:t>
        <a:bodyPr/>
        <a:lstStyle/>
        <a:p>
          <a:endParaRPr lang="tr-TR"/>
        </a:p>
      </dgm:t>
    </dgm:pt>
    <dgm:pt modelId="{EC831F79-E271-430C-B71E-E8FA7F37670B}" type="pres">
      <dgm:prSet presAssocID="{5896406C-E33C-4526-97E3-E9483CFE41F8}" presName="Name1" presStyleCnt="0"/>
      <dgm:spPr/>
    </dgm:pt>
    <dgm:pt modelId="{7745B75E-BBFB-4BB7-A0CD-5E4D054DA7CC}" type="pres">
      <dgm:prSet presAssocID="{5896406C-E33C-4526-97E3-E9483CFE41F8}" presName="cycle" presStyleCnt="0"/>
      <dgm:spPr/>
    </dgm:pt>
    <dgm:pt modelId="{EA09E0B5-5B48-46AB-A0D2-46591474CA42}" type="pres">
      <dgm:prSet presAssocID="{5896406C-E33C-4526-97E3-E9483CFE41F8}" presName="srcNode" presStyleLbl="node1" presStyleIdx="0" presStyleCnt="3"/>
      <dgm:spPr/>
    </dgm:pt>
    <dgm:pt modelId="{2ECABBC2-E5A7-4469-8FE9-459F928B49A2}" type="pres">
      <dgm:prSet presAssocID="{5896406C-E33C-4526-97E3-E9483CFE41F8}" presName="conn" presStyleLbl="parChTrans1D2" presStyleIdx="0" presStyleCnt="1"/>
      <dgm:spPr/>
      <dgm:t>
        <a:bodyPr/>
        <a:lstStyle/>
        <a:p>
          <a:endParaRPr lang="tr-TR"/>
        </a:p>
      </dgm:t>
    </dgm:pt>
    <dgm:pt modelId="{DC6D07BF-D1E0-4F0C-8979-9D67F7F68E4A}" type="pres">
      <dgm:prSet presAssocID="{5896406C-E33C-4526-97E3-E9483CFE41F8}" presName="extraNode" presStyleLbl="node1" presStyleIdx="0" presStyleCnt="3"/>
      <dgm:spPr/>
    </dgm:pt>
    <dgm:pt modelId="{2DC7E216-8C7C-4C01-8921-73C7F45EFAEC}" type="pres">
      <dgm:prSet presAssocID="{5896406C-E33C-4526-97E3-E9483CFE41F8}" presName="dstNode" presStyleLbl="node1" presStyleIdx="0" presStyleCnt="3"/>
      <dgm:spPr/>
    </dgm:pt>
    <dgm:pt modelId="{7BE84B2E-239B-4704-9AD5-2B57BA83095C}" type="pres">
      <dgm:prSet presAssocID="{6C7C64DE-D1F3-43EE-AF69-A58404AA8EA5}" presName="text_1" presStyleLbl="node1" presStyleIdx="0" presStyleCnt="3">
        <dgm:presLayoutVars>
          <dgm:bulletEnabled val="1"/>
        </dgm:presLayoutVars>
      </dgm:prSet>
      <dgm:spPr/>
      <dgm:t>
        <a:bodyPr/>
        <a:lstStyle/>
        <a:p>
          <a:endParaRPr lang="tr-TR"/>
        </a:p>
      </dgm:t>
    </dgm:pt>
    <dgm:pt modelId="{F944B8A6-E4A3-45AC-B242-813EBCBE8213}" type="pres">
      <dgm:prSet presAssocID="{6C7C64DE-D1F3-43EE-AF69-A58404AA8EA5}" presName="accent_1" presStyleCnt="0"/>
      <dgm:spPr/>
    </dgm:pt>
    <dgm:pt modelId="{04CF70D9-E8F6-491B-8933-4411B2E5D391}" type="pres">
      <dgm:prSet presAssocID="{6C7C64DE-D1F3-43EE-AF69-A58404AA8EA5}" presName="accentRepeatNode" presStyleLbl="solidFgAcc1" presStyleIdx="0" presStyleCnt="3"/>
      <dgm:spPr/>
    </dgm:pt>
    <dgm:pt modelId="{89948394-7453-4C15-AC7F-8963436BF121}" type="pres">
      <dgm:prSet presAssocID="{CA4316E1-C38C-4B65-BF26-893BAB4E394F}" presName="text_2" presStyleLbl="node1" presStyleIdx="1" presStyleCnt="3">
        <dgm:presLayoutVars>
          <dgm:bulletEnabled val="1"/>
        </dgm:presLayoutVars>
      </dgm:prSet>
      <dgm:spPr/>
      <dgm:t>
        <a:bodyPr/>
        <a:lstStyle/>
        <a:p>
          <a:endParaRPr lang="tr-TR"/>
        </a:p>
      </dgm:t>
    </dgm:pt>
    <dgm:pt modelId="{6C978E5E-8F33-4AC3-801C-39D0B78AB85C}" type="pres">
      <dgm:prSet presAssocID="{CA4316E1-C38C-4B65-BF26-893BAB4E394F}" presName="accent_2" presStyleCnt="0"/>
      <dgm:spPr/>
    </dgm:pt>
    <dgm:pt modelId="{EB41E0EC-361D-4991-922C-E162A56B6EB4}" type="pres">
      <dgm:prSet presAssocID="{CA4316E1-C38C-4B65-BF26-893BAB4E394F}" presName="accentRepeatNode" presStyleLbl="solidFgAcc1" presStyleIdx="1" presStyleCnt="3"/>
      <dgm:spPr/>
    </dgm:pt>
    <dgm:pt modelId="{29F20E3D-6064-4401-9DF2-D5C6FDE2AA4D}" type="pres">
      <dgm:prSet presAssocID="{7C67FC14-E5A0-48D0-8206-AD0511F92E27}" presName="text_3" presStyleLbl="node1" presStyleIdx="2" presStyleCnt="3">
        <dgm:presLayoutVars>
          <dgm:bulletEnabled val="1"/>
        </dgm:presLayoutVars>
      </dgm:prSet>
      <dgm:spPr/>
      <dgm:t>
        <a:bodyPr/>
        <a:lstStyle/>
        <a:p>
          <a:endParaRPr lang="tr-TR"/>
        </a:p>
      </dgm:t>
    </dgm:pt>
    <dgm:pt modelId="{965A7018-021D-48FB-AFD4-38CE218F2E35}" type="pres">
      <dgm:prSet presAssocID="{7C67FC14-E5A0-48D0-8206-AD0511F92E27}" presName="accent_3" presStyleCnt="0"/>
      <dgm:spPr/>
    </dgm:pt>
    <dgm:pt modelId="{3A236C52-6C15-42A4-9892-56262B2826BE}" type="pres">
      <dgm:prSet presAssocID="{7C67FC14-E5A0-48D0-8206-AD0511F92E27}" presName="accentRepeatNode" presStyleLbl="solidFgAcc1" presStyleIdx="2" presStyleCnt="3"/>
      <dgm:spPr/>
    </dgm:pt>
  </dgm:ptLst>
  <dgm:cxnLst>
    <dgm:cxn modelId="{133B6855-9DBD-4DCE-B738-1BA2618B04B1}" srcId="{5896406C-E33C-4526-97E3-E9483CFE41F8}" destId="{CA4316E1-C38C-4B65-BF26-893BAB4E394F}" srcOrd="1" destOrd="0" parTransId="{D49C2396-6169-4734-BB3F-FC529F9CB320}" sibTransId="{F1EA35DA-3DE0-40AB-B645-C43AE250A12C}"/>
    <dgm:cxn modelId="{40242870-3002-499E-AA7D-1049CEA37507}" type="presOf" srcId="{CA4316E1-C38C-4B65-BF26-893BAB4E394F}" destId="{89948394-7453-4C15-AC7F-8963436BF121}" srcOrd="0" destOrd="0" presId="urn:microsoft.com/office/officeart/2008/layout/VerticalCurvedList"/>
    <dgm:cxn modelId="{550F3255-8F46-4935-A1DE-EE604D2AABD5}" type="presOf" srcId="{5896406C-E33C-4526-97E3-E9483CFE41F8}" destId="{D2822A9E-1AD4-4177-88BA-916C41114A6B}" srcOrd="0" destOrd="0" presId="urn:microsoft.com/office/officeart/2008/layout/VerticalCurvedList"/>
    <dgm:cxn modelId="{988EC31A-CCC7-473B-A4C2-D1C21DF570ED}" type="presOf" srcId="{7C67FC14-E5A0-48D0-8206-AD0511F92E27}" destId="{29F20E3D-6064-4401-9DF2-D5C6FDE2AA4D}" srcOrd="0" destOrd="0" presId="urn:microsoft.com/office/officeart/2008/layout/VerticalCurvedList"/>
    <dgm:cxn modelId="{66AF5813-58C4-4762-88F9-20E48DBE61FA}" type="presOf" srcId="{2AE550BD-A441-4BEB-AF85-3D8610516730}" destId="{2ECABBC2-E5A7-4469-8FE9-459F928B49A2}" srcOrd="0" destOrd="0" presId="urn:microsoft.com/office/officeart/2008/layout/VerticalCurvedList"/>
    <dgm:cxn modelId="{624EECF8-45D2-47B2-A09C-A109F97F9AA1}" type="presOf" srcId="{6C7C64DE-D1F3-43EE-AF69-A58404AA8EA5}" destId="{7BE84B2E-239B-4704-9AD5-2B57BA83095C}" srcOrd="0" destOrd="0" presId="urn:microsoft.com/office/officeart/2008/layout/VerticalCurvedList"/>
    <dgm:cxn modelId="{CD96E16F-1B09-4BC5-9CDC-21BC975F3530}" srcId="{5896406C-E33C-4526-97E3-E9483CFE41F8}" destId="{6C7C64DE-D1F3-43EE-AF69-A58404AA8EA5}" srcOrd="0" destOrd="0" parTransId="{C494402D-3972-4366-8709-850B7FE9C422}" sibTransId="{2AE550BD-A441-4BEB-AF85-3D8610516730}"/>
    <dgm:cxn modelId="{7D1EB87F-67B0-4695-9C0C-57150501D9B1}" srcId="{5896406C-E33C-4526-97E3-E9483CFE41F8}" destId="{7C67FC14-E5A0-48D0-8206-AD0511F92E27}" srcOrd="2" destOrd="0" parTransId="{D346D12B-E458-4AA4-B93C-6087F61F9746}" sibTransId="{71D5828F-08C9-472F-9106-1415F3701A9C}"/>
    <dgm:cxn modelId="{0B22C91D-7716-4587-94C7-62E6367B8105}" type="presParOf" srcId="{D2822A9E-1AD4-4177-88BA-916C41114A6B}" destId="{EC831F79-E271-430C-B71E-E8FA7F37670B}" srcOrd="0" destOrd="0" presId="urn:microsoft.com/office/officeart/2008/layout/VerticalCurvedList"/>
    <dgm:cxn modelId="{4BB90769-4A39-4D0C-8B0F-B185B7D5000B}" type="presParOf" srcId="{EC831F79-E271-430C-B71E-E8FA7F37670B}" destId="{7745B75E-BBFB-4BB7-A0CD-5E4D054DA7CC}" srcOrd="0" destOrd="0" presId="urn:microsoft.com/office/officeart/2008/layout/VerticalCurvedList"/>
    <dgm:cxn modelId="{1921C0F1-4851-4B38-8EF0-D9FD788F01B1}" type="presParOf" srcId="{7745B75E-BBFB-4BB7-A0CD-5E4D054DA7CC}" destId="{EA09E0B5-5B48-46AB-A0D2-46591474CA42}" srcOrd="0" destOrd="0" presId="urn:microsoft.com/office/officeart/2008/layout/VerticalCurvedList"/>
    <dgm:cxn modelId="{61D5C512-276B-43E5-9C7F-9429F7AC91E5}" type="presParOf" srcId="{7745B75E-BBFB-4BB7-A0CD-5E4D054DA7CC}" destId="{2ECABBC2-E5A7-4469-8FE9-459F928B49A2}" srcOrd="1" destOrd="0" presId="urn:microsoft.com/office/officeart/2008/layout/VerticalCurvedList"/>
    <dgm:cxn modelId="{BD0DE10B-C803-4051-85A2-2F983E8562D3}" type="presParOf" srcId="{7745B75E-BBFB-4BB7-A0CD-5E4D054DA7CC}" destId="{DC6D07BF-D1E0-4F0C-8979-9D67F7F68E4A}" srcOrd="2" destOrd="0" presId="urn:microsoft.com/office/officeart/2008/layout/VerticalCurvedList"/>
    <dgm:cxn modelId="{05A75889-1DE5-430B-8D73-EBF4BDE54B42}" type="presParOf" srcId="{7745B75E-BBFB-4BB7-A0CD-5E4D054DA7CC}" destId="{2DC7E216-8C7C-4C01-8921-73C7F45EFAEC}" srcOrd="3" destOrd="0" presId="urn:microsoft.com/office/officeart/2008/layout/VerticalCurvedList"/>
    <dgm:cxn modelId="{467DF85A-EFD3-4CE7-9B00-535C6D3A804E}" type="presParOf" srcId="{EC831F79-E271-430C-B71E-E8FA7F37670B}" destId="{7BE84B2E-239B-4704-9AD5-2B57BA83095C}" srcOrd="1" destOrd="0" presId="urn:microsoft.com/office/officeart/2008/layout/VerticalCurvedList"/>
    <dgm:cxn modelId="{2197713F-E683-4E61-94C7-9181BA07AD3C}" type="presParOf" srcId="{EC831F79-E271-430C-B71E-E8FA7F37670B}" destId="{F944B8A6-E4A3-45AC-B242-813EBCBE8213}" srcOrd="2" destOrd="0" presId="urn:microsoft.com/office/officeart/2008/layout/VerticalCurvedList"/>
    <dgm:cxn modelId="{06461A93-13FB-426F-B3DC-387B403EC884}" type="presParOf" srcId="{F944B8A6-E4A3-45AC-B242-813EBCBE8213}" destId="{04CF70D9-E8F6-491B-8933-4411B2E5D391}" srcOrd="0" destOrd="0" presId="urn:microsoft.com/office/officeart/2008/layout/VerticalCurvedList"/>
    <dgm:cxn modelId="{89225D3C-8DDD-4DBC-BC2E-8FC4592DDC81}" type="presParOf" srcId="{EC831F79-E271-430C-B71E-E8FA7F37670B}" destId="{89948394-7453-4C15-AC7F-8963436BF121}" srcOrd="3" destOrd="0" presId="urn:microsoft.com/office/officeart/2008/layout/VerticalCurvedList"/>
    <dgm:cxn modelId="{8717736B-A0EF-4A3B-A35B-19C2FE7C7957}" type="presParOf" srcId="{EC831F79-E271-430C-B71E-E8FA7F37670B}" destId="{6C978E5E-8F33-4AC3-801C-39D0B78AB85C}" srcOrd="4" destOrd="0" presId="urn:microsoft.com/office/officeart/2008/layout/VerticalCurvedList"/>
    <dgm:cxn modelId="{74C8BF64-6B58-4FF1-BE8A-B0BEF5D7ECA8}" type="presParOf" srcId="{6C978E5E-8F33-4AC3-801C-39D0B78AB85C}" destId="{EB41E0EC-361D-4991-922C-E162A56B6EB4}" srcOrd="0" destOrd="0" presId="urn:microsoft.com/office/officeart/2008/layout/VerticalCurvedList"/>
    <dgm:cxn modelId="{3B55B1FF-B2A5-4B8F-8CD7-8B8637A73D2A}" type="presParOf" srcId="{EC831F79-E271-430C-B71E-E8FA7F37670B}" destId="{29F20E3D-6064-4401-9DF2-D5C6FDE2AA4D}" srcOrd="5" destOrd="0" presId="urn:microsoft.com/office/officeart/2008/layout/VerticalCurvedList"/>
    <dgm:cxn modelId="{16D93F05-9624-441A-B706-BB3FD9B3E0DF}" type="presParOf" srcId="{EC831F79-E271-430C-B71E-E8FA7F37670B}" destId="{965A7018-021D-48FB-AFD4-38CE218F2E35}" srcOrd="6" destOrd="0" presId="urn:microsoft.com/office/officeart/2008/layout/VerticalCurvedList"/>
    <dgm:cxn modelId="{4DF74B1A-734F-47D3-B1D3-AD6288F1039F}" type="presParOf" srcId="{965A7018-021D-48FB-AFD4-38CE218F2E35}" destId="{3A236C52-6C15-42A4-9892-56262B2826B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3E54E11-92C7-42B3-9A9E-F4FCAB2CD0F1}"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tr-TR"/>
        </a:p>
      </dgm:t>
    </dgm:pt>
    <dgm:pt modelId="{C21476F1-43E1-4201-BF94-819FC39577D3}">
      <dgm:prSet phldrT="[Text]"/>
      <dgm:spPr>
        <a:solidFill>
          <a:srgbClr val="262673"/>
        </a:solidFill>
      </dgm:spPr>
      <dgm:t>
        <a:bodyPr/>
        <a:lstStyle/>
        <a:p>
          <a:r>
            <a:rPr lang="en-US" dirty="0" err="1" smtClean="0"/>
            <a:t>Yenilikçi</a:t>
          </a:r>
          <a:r>
            <a:rPr lang="en-US" dirty="0" smtClean="0"/>
            <a:t> </a:t>
          </a:r>
          <a:r>
            <a:rPr lang="tr-TR" dirty="0" smtClean="0"/>
            <a:t>ve İyi Uygulamaların Değişimi İçin İşbirlikleri</a:t>
          </a:r>
          <a:endParaRPr lang="tr-TR" dirty="0"/>
        </a:p>
      </dgm:t>
    </dgm:pt>
    <dgm:pt modelId="{711CB0E7-C245-4D0A-A105-9739D2FF96EC}" type="parTrans" cxnId="{7432589E-CEED-453F-A31D-C91F865BBB65}">
      <dgm:prSet/>
      <dgm:spPr/>
      <dgm:t>
        <a:bodyPr/>
        <a:lstStyle/>
        <a:p>
          <a:endParaRPr lang="tr-TR"/>
        </a:p>
      </dgm:t>
    </dgm:pt>
    <dgm:pt modelId="{097DFB7F-3237-4007-B1D6-6834FB88E865}" type="sibTrans" cxnId="{7432589E-CEED-453F-A31D-C91F865BBB65}">
      <dgm:prSet/>
      <dgm:spPr/>
      <dgm:t>
        <a:bodyPr/>
        <a:lstStyle/>
        <a:p>
          <a:endParaRPr lang="tr-TR"/>
        </a:p>
      </dgm:t>
    </dgm:pt>
    <dgm:pt modelId="{CC02BA7E-2486-4E0C-BC15-93EA10F8E75F}">
      <dgm:prSet phldrT="[Text]"/>
      <dgm:spPr>
        <a:solidFill>
          <a:srgbClr val="A3A3E0"/>
        </a:solidFill>
      </dgm:spPr>
      <dgm:t>
        <a:bodyPr/>
        <a:lstStyle/>
        <a:p>
          <a:r>
            <a:rPr lang="tr-TR" dirty="0" smtClean="0">
              <a:solidFill>
                <a:schemeClr val="tx1"/>
              </a:solidFill>
            </a:rPr>
            <a:t>Yenilikçi ve iyi </a:t>
          </a:r>
          <a:r>
            <a:rPr lang="en-US" dirty="0" err="1" smtClean="0">
              <a:solidFill>
                <a:schemeClr val="tx1"/>
              </a:solidFill>
            </a:rPr>
            <a:t>uygulamaların</a:t>
          </a:r>
          <a:r>
            <a:rPr lang="en-US" dirty="0" smtClean="0">
              <a:solidFill>
                <a:schemeClr val="tx1"/>
              </a:solidFill>
            </a:rPr>
            <a:t> </a:t>
          </a:r>
          <a:r>
            <a:rPr lang="en-US" dirty="0" err="1" smtClean="0">
              <a:solidFill>
                <a:schemeClr val="tx1"/>
              </a:solidFill>
            </a:rPr>
            <a:t>geliştirilmesi</a:t>
          </a:r>
          <a:r>
            <a:rPr lang="en-US" dirty="0" smtClean="0">
              <a:solidFill>
                <a:schemeClr val="tx1"/>
              </a:solidFill>
            </a:rPr>
            <a:t>, </a:t>
          </a:r>
          <a:r>
            <a:rPr lang="en-US" dirty="0" err="1" smtClean="0">
              <a:solidFill>
                <a:schemeClr val="tx1"/>
              </a:solidFill>
            </a:rPr>
            <a:t>transferi</a:t>
          </a:r>
          <a:r>
            <a:rPr lang="en-US" dirty="0" smtClean="0">
              <a:solidFill>
                <a:schemeClr val="tx1"/>
              </a:solidFill>
            </a:rPr>
            <a:t> </a:t>
          </a:r>
          <a:r>
            <a:rPr lang="en-US" dirty="0" err="1" smtClean="0">
              <a:solidFill>
                <a:schemeClr val="tx1"/>
              </a:solidFill>
            </a:rPr>
            <a:t>ve</a:t>
          </a:r>
          <a:r>
            <a:rPr lang="en-US" dirty="0" smtClean="0">
              <a:solidFill>
                <a:schemeClr val="tx1"/>
              </a:solidFill>
            </a:rPr>
            <a:t>/</a:t>
          </a:r>
          <a:r>
            <a:rPr lang="en-US" dirty="0" err="1" smtClean="0">
              <a:solidFill>
                <a:schemeClr val="tx1"/>
              </a:solidFill>
            </a:rPr>
            <a:t>veya</a:t>
          </a:r>
          <a:r>
            <a:rPr lang="en-US" dirty="0" smtClean="0">
              <a:solidFill>
                <a:schemeClr val="tx1"/>
              </a:solidFill>
            </a:rPr>
            <a:t> </a:t>
          </a:r>
          <a:r>
            <a:rPr lang="en-US" dirty="0" err="1" smtClean="0">
              <a:solidFill>
                <a:schemeClr val="tx1"/>
              </a:solidFill>
            </a:rPr>
            <a:t>uygulanması</a:t>
          </a:r>
          <a:endParaRPr lang="tr-TR" dirty="0">
            <a:solidFill>
              <a:schemeClr val="tx1"/>
            </a:solidFill>
          </a:endParaRPr>
        </a:p>
      </dgm:t>
    </dgm:pt>
    <dgm:pt modelId="{7B321979-D9CE-4520-ADFC-E814004CC0FB}" type="parTrans" cxnId="{1FFDA0AA-756A-450E-84E8-5EA1D99AAD9D}">
      <dgm:prSet/>
      <dgm:spPr/>
      <dgm:t>
        <a:bodyPr/>
        <a:lstStyle/>
        <a:p>
          <a:endParaRPr lang="tr-TR"/>
        </a:p>
      </dgm:t>
    </dgm:pt>
    <dgm:pt modelId="{37532776-D7CE-4136-90EF-2FE8C2334D51}" type="sibTrans" cxnId="{1FFDA0AA-756A-450E-84E8-5EA1D99AAD9D}">
      <dgm:prSet/>
      <dgm:spPr/>
      <dgm:t>
        <a:bodyPr/>
        <a:lstStyle/>
        <a:p>
          <a:endParaRPr lang="tr-TR"/>
        </a:p>
      </dgm:t>
    </dgm:pt>
    <dgm:pt modelId="{0EB274F7-4375-4B1B-8446-3EFFA1209527}">
      <dgm:prSet phldrT="[Text]"/>
      <dgm:spPr>
        <a:solidFill>
          <a:srgbClr val="A3A3E0"/>
        </a:solidFill>
      </dgm:spPr>
      <dgm:t>
        <a:bodyPr/>
        <a:lstStyle/>
        <a:p>
          <a:r>
            <a:rPr lang="tr-TR" dirty="0" smtClean="0">
              <a:solidFill>
                <a:schemeClr val="tx1"/>
              </a:solidFill>
            </a:rPr>
            <a:t>Bilgi ve deneyim paylaşımı</a:t>
          </a:r>
          <a:endParaRPr lang="tr-TR" dirty="0">
            <a:solidFill>
              <a:schemeClr val="tx1"/>
            </a:solidFill>
          </a:endParaRPr>
        </a:p>
      </dgm:t>
    </dgm:pt>
    <dgm:pt modelId="{1248513A-1672-4F6F-9E8E-61C9804CA6FD}" type="parTrans" cxnId="{E90A3CE3-D7C0-415D-B7A1-147928845BE1}">
      <dgm:prSet/>
      <dgm:spPr/>
      <dgm:t>
        <a:bodyPr/>
        <a:lstStyle/>
        <a:p>
          <a:endParaRPr lang="tr-TR"/>
        </a:p>
      </dgm:t>
    </dgm:pt>
    <dgm:pt modelId="{1A592D5F-935E-492C-A605-CF82F7278D29}" type="sibTrans" cxnId="{E90A3CE3-D7C0-415D-B7A1-147928845BE1}">
      <dgm:prSet/>
      <dgm:spPr/>
      <dgm:t>
        <a:bodyPr/>
        <a:lstStyle/>
        <a:p>
          <a:endParaRPr lang="tr-TR"/>
        </a:p>
      </dgm:t>
    </dgm:pt>
    <dgm:pt modelId="{0ACAEC21-8FD9-4F84-8A2F-4B63D38F65BC}">
      <dgm:prSet phldrT="[Text]"/>
      <dgm:spPr>
        <a:solidFill>
          <a:srgbClr val="A3A3E0"/>
        </a:solidFill>
      </dgm:spPr>
      <dgm:t>
        <a:bodyPr/>
        <a:lstStyle/>
        <a:p>
          <a:r>
            <a:rPr lang="tr-TR" dirty="0" smtClean="0">
              <a:solidFill>
                <a:schemeClr val="tx1"/>
              </a:solidFill>
            </a:rPr>
            <a:t>Ortak girişimler</a:t>
          </a:r>
          <a:endParaRPr lang="tr-TR" dirty="0">
            <a:solidFill>
              <a:schemeClr val="tx1"/>
            </a:solidFill>
          </a:endParaRPr>
        </a:p>
      </dgm:t>
    </dgm:pt>
    <dgm:pt modelId="{FC8C1B2A-C07C-4427-AA4B-CC5BCED762F7}" type="parTrans" cxnId="{8923AD97-61C5-4171-9EB2-0C8C1A304627}">
      <dgm:prSet/>
      <dgm:spPr/>
      <dgm:t>
        <a:bodyPr/>
        <a:lstStyle/>
        <a:p>
          <a:endParaRPr lang="tr-TR"/>
        </a:p>
      </dgm:t>
    </dgm:pt>
    <dgm:pt modelId="{59C2BC00-B2DB-44BF-A57F-D60B5B2EF24F}" type="sibTrans" cxnId="{8923AD97-61C5-4171-9EB2-0C8C1A304627}">
      <dgm:prSet/>
      <dgm:spPr/>
      <dgm:t>
        <a:bodyPr/>
        <a:lstStyle/>
        <a:p>
          <a:endParaRPr lang="tr-TR"/>
        </a:p>
      </dgm:t>
    </dgm:pt>
    <dgm:pt modelId="{5B06A736-649F-4509-A845-DABF5AE9479A}">
      <dgm:prSet phldrT="[Text]"/>
      <dgm:spPr>
        <a:solidFill>
          <a:srgbClr val="A3A3E0"/>
        </a:solidFill>
      </dgm:spPr>
      <dgm:t>
        <a:bodyPr/>
        <a:lstStyle/>
        <a:p>
          <a:r>
            <a:rPr lang="tr-TR" dirty="0" smtClean="0">
              <a:solidFill>
                <a:schemeClr val="tx1"/>
              </a:solidFill>
            </a:rPr>
            <a:t>Karşılıklı öğrenme</a:t>
          </a:r>
          <a:endParaRPr lang="tr-TR" dirty="0">
            <a:solidFill>
              <a:schemeClr val="tx1"/>
            </a:solidFill>
          </a:endParaRPr>
        </a:p>
      </dgm:t>
    </dgm:pt>
    <dgm:pt modelId="{8E320A66-78B6-47BE-B151-49570D50F1DC}" type="parTrans" cxnId="{3FE5565C-1E28-4723-81E1-538E91F49C8C}">
      <dgm:prSet/>
      <dgm:spPr/>
      <dgm:t>
        <a:bodyPr/>
        <a:lstStyle/>
        <a:p>
          <a:endParaRPr lang="tr-TR"/>
        </a:p>
      </dgm:t>
    </dgm:pt>
    <dgm:pt modelId="{FBF75465-238D-4F89-A62F-27DD0CF114B8}" type="sibTrans" cxnId="{3FE5565C-1E28-4723-81E1-538E91F49C8C}">
      <dgm:prSet/>
      <dgm:spPr/>
      <dgm:t>
        <a:bodyPr/>
        <a:lstStyle/>
        <a:p>
          <a:endParaRPr lang="tr-TR"/>
        </a:p>
      </dgm:t>
    </dgm:pt>
    <dgm:pt modelId="{C4BC9D44-B58E-43FB-BB95-471DA1F7ECCF}" type="pres">
      <dgm:prSet presAssocID="{33E54E11-92C7-42B3-9A9E-F4FCAB2CD0F1}" presName="Name0" presStyleCnt="0">
        <dgm:presLayoutVars>
          <dgm:chPref val="1"/>
          <dgm:dir/>
          <dgm:animOne val="branch"/>
          <dgm:animLvl val="lvl"/>
          <dgm:resizeHandles/>
        </dgm:presLayoutVars>
      </dgm:prSet>
      <dgm:spPr/>
      <dgm:t>
        <a:bodyPr/>
        <a:lstStyle/>
        <a:p>
          <a:endParaRPr lang="tr-TR"/>
        </a:p>
      </dgm:t>
    </dgm:pt>
    <dgm:pt modelId="{66146BDF-9E8D-4CCD-96A2-F65E416A37B9}" type="pres">
      <dgm:prSet presAssocID="{C21476F1-43E1-4201-BF94-819FC39577D3}" presName="vertOne" presStyleCnt="0"/>
      <dgm:spPr/>
    </dgm:pt>
    <dgm:pt modelId="{60A9F2FB-A194-4C0D-8557-BB69C4639C25}" type="pres">
      <dgm:prSet presAssocID="{C21476F1-43E1-4201-BF94-819FC39577D3}" presName="txOne" presStyleLbl="node0" presStyleIdx="0" presStyleCnt="1">
        <dgm:presLayoutVars>
          <dgm:chPref val="3"/>
        </dgm:presLayoutVars>
      </dgm:prSet>
      <dgm:spPr/>
      <dgm:t>
        <a:bodyPr/>
        <a:lstStyle/>
        <a:p>
          <a:endParaRPr lang="tr-TR"/>
        </a:p>
      </dgm:t>
    </dgm:pt>
    <dgm:pt modelId="{4EC689B6-3AD9-4879-B41F-579D9B7531F2}" type="pres">
      <dgm:prSet presAssocID="{C21476F1-43E1-4201-BF94-819FC39577D3}" presName="parTransOne" presStyleCnt="0"/>
      <dgm:spPr/>
    </dgm:pt>
    <dgm:pt modelId="{B99ED75F-CC50-45BB-B0CB-2A8F659F618C}" type="pres">
      <dgm:prSet presAssocID="{C21476F1-43E1-4201-BF94-819FC39577D3}" presName="horzOne" presStyleCnt="0"/>
      <dgm:spPr/>
    </dgm:pt>
    <dgm:pt modelId="{CE2BFE53-B4AC-4791-8D98-620B2CAD174C}" type="pres">
      <dgm:prSet presAssocID="{CC02BA7E-2486-4E0C-BC15-93EA10F8E75F}" presName="vertTwo" presStyleCnt="0"/>
      <dgm:spPr/>
    </dgm:pt>
    <dgm:pt modelId="{D0EE5450-4191-41A5-860B-63507B9F8813}" type="pres">
      <dgm:prSet presAssocID="{CC02BA7E-2486-4E0C-BC15-93EA10F8E75F}" presName="txTwo" presStyleLbl="node2" presStyleIdx="0" presStyleCnt="2" custScaleY="146326">
        <dgm:presLayoutVars>
          <dgm:chPref val="3"/>
        </dgm:presLayoutVars>
      </dgm:prSet>
      <dgm:spPr/>
      <dgm:t>
        <a:bodyPr/>
        <a:lstStyle/>
        <a:p>
          <a:endParaRPr lang="tr-TR"/>
        </a:p>
      </dgm:t>
    </dgm:pt>
    <dgm:pt modelId="{5563E465-4E89-4311-968E-D911BE6AF50C}" type="pres">
      <dgm:prSet presAssocID="{CC02BA7E-2486-4E0C-BC15-93EA10F8E75F}" presName="parTransTwo" presStyleCnt="0"/>
      <dgm:spPr/>
    </dgm:pt>
    <dgm:pt modelId="{E53D2EFC-A94D-4BB8-8BEB-3BD9C69D273E}" type="pres">
      <dgm:prSet presAssocID="{CC02BA7E-2486-4E0C-BC15-93EA10F8E75F}" presName="horzTwo" presStyleCnt="0"/>
      <dgm:spPr/>
    </dgm:pt>
    <dgm:pt modelId="{5063E5DA-62BA-42C1-AF17-E2F2360B353F}" type="pres">
      <dgm:prSet presAssocID="{0EB274F7-4375-4B1B-8446-3EFFA1209527}" presName="vertThree" presStyleCnt="0"/>
      <dgm:spPr/>
    </dgm:pt>
    <dgm:pt modelId="{96987239-72FB-4110-93E2-1981F571893B}" type="pres">
      <dgm:prSet presAssocID="{0EB274F7-4375-4B1B-8446-3EFFA1209527}" presName="txThree" presStyleLbl="node3" presStyleIdx="0" presStyleCnt="2" custLinFactNeighborX="-342" custLinFactNeighborY="18726">
        <dgm:presLayoutVars>
          <dgm:chPref val="3"/>
        </dgm:presLayoutVars>
      </dgm:prSet>
      <dgm:spPr/>
      <dgm:t>
        <a:bodyPr/>
        <a:lstStyle/>
        <a:p>
          <a:endParaRPr lang="tr-TR"/>
        </a:p>
      </dgm:t>
    </dgm:pt>
    <dgm:pt modelId="{AECDB019-1CE1-40F5-8080-A16DA031A3FF}" type="pres">
      <dgm:prSet presAssocID="{0EB274F7-4375-4B1B-8446-3EFFA1209527}" presName="horzThree" presStyleCnt="0"/>
      <dgm:spPr/>
    </dgm:pt>
    <dgm:pt modelId="{9C7CC205-5C16-4DC5-B9D2-42CC48574100}" type="pres">
      <dgm:prSet presAssocID="{1A592D5F-935E-492C-A605-CF82F7278D29}" presName="sibSpaceThree" presStyleCnt="0"/>
      <dgm:spPr/>
    </dgm:pt>
    <dgm:pt modelId="{2C54C8E7-C580-4842-B0C6-CF57C37A0128}" type="pres">
      <dgm:prSet presAssocID="{0ACAEC21-8FD9-4F84-8A2F-4B63D38F65BC}" presName="vertThree" presStyleCnt="0"/>
      <dgm:spPr/>
    </dgm:pt>
    <dgm:pt modelId="{3C1CC276-C403-4E5E-A7D7-A86FE4AB08A4}" type="pres">
      <dgm:prSet presAssocID="{0ACAEC21-8FD9-4F84-8A2F-4B63D38F65BC}" presName="txThree" presStyleLbl="node3" presStyleIdx="1" presStyleCnt="2" custLinFactNeighborY="25220">
        <dgm:presLayoutVars>
          <dgm:chPref val="3"/>
        </dgm:presLayoutVars>
      </dgm:prSet>
      <dgm:spPr/>
      <dgm:t>
        <a:bodyPr/>
        <a:lstStyle/>
        <a:p>
          <a:endParaRPr lang="tr-TR"/>
        </a:p>
      </dgm:t>
    </dgm:pt>
    <dgm:pt modelId="{3519610B-4B27-4106-B5E5-CA0B504B505E}" type="pres">
      <dgm:prSet presAssocID="{0ACAEC21-8FD9-4F84-8A2F-4B63D38F65BC}" presName="horzThree" presStyleCnt="0"/>
      <dgm:spPr/>
    </dgm:pt>
    <dgm:pt modelId="{D02F02E8-A95C-4103-8AC6-8EA167263561}" type="pres">
      <dgm:prSet presAssocID="{37532776-D7CE-4136-90EF-2FE8C2334D51}" presName="sibSpaceTwo" presStyleCnt="0"/>
      <dgm:spPr/>
    </dgm:pt>
    <dgm:pt modelId="{3D4A9391-9F4C-498B-B2DB-004ABFCE3FD4}" type="pres">
      <dgm:prSet presAssocID="{5B06A736-649F-4509-A845-DABF5AE9479A}" presName="vertTwo" presStyleCnt="0"/>
      <dgm:spPr/>
    </dgm:pt>
    <dgm:pt modelId="{7BD0BC6E-C113-4040-8B9E-8A55A996946D}" type="pres">
      <dgm:prSet presAssocID="{5B06A736-649F-4509-A845-DABF5AE9479A}" presName="txTwo" presStyleLbl="node2" presStyleIdx="1" presStyleCnt="2" custScaleY="274924">
        <dgm:presLayoutVars>
          <dgm:chPref val="3"/>
        </dgm:presLayoutVars>
      </dgm:prSet>
      <dgm:spPr/>
      <dgm:t>
        <a:bodyPr/>
        <a:lstStyle/>
        <a:p>
          <a:endParaRPr lang="tr-TR"/>
        </a:p>
      </dgm:t>
    </dgm:pt>
    <dgm:pt modelId="{CF7D2BC6-0D1E-42AA-B8A5-CBACC5644413}" type="pres">
      <dgm:prSet presAssocID="{5B06A736-649F-4509-A845-DABF5AE9479A}" presName="horzTwo" presStyleCnt="0"/>
      <dgm:spPr/>
    </dgm:pt>
  </dgm:ptLst>
  <dgm:cxnLst>
    <dgm:cxn modelId="{BF2D26DF-8176-4085-BB0E-0A5EF902517D}" type="presOf" srcId="{0EB274F7-4375-4B1B-8446-3EFFA1209527}" destId="{96987239-72FB-4110-93E2-1981F571893B}" srcOrd="0" destOrd="0" presId="urn:microsoft.com/office/officeart/2005/8/layout/hierarchy4"/>
    <dgm:cxn modelId="{E90A3CE3-D7C0-415D-B7A1-147928845BE1}" srcId="{CC02BA7E-2486-4E0C-BC15-93EA10F8E75F}" destId="{0EB274F7-4375-4B1B-8446-3EFFA1209527}" srcOrd="0" destOrd="0" parTransId="{1248513A-1672-4F6F-9E8E-61C9804CA6FD}" sibTransId="{1A592D5F-935E-492C-A605-CF82F7278D29}"/>
    <dgm:cxn modelId="{50E82403-98A5-4DE4-B802-DBFE1582949C}" type="presOf" srcId="{C21476F1-43E1-4201-BF94-819FC39577D3}" destId="{60A9F2FB-A194-4C0D-8557-BB69C4639C25}" srcOrd="0" destOrd="0" presId="urn:microsoft.com/office/officeart/2005/8/layout/hierarchy4"/>
    <dgm:cxn modelId="{8923AD97-61C5-4171-9EB2-0C8C1A304627}" srcId="{CC02BA7E-2486-4E0C-BC15-93EA10F8E75F}" destId="{0ACAEC21-8FD9-4F84-8A2F-4B63D38F65BC}" srcOrd="1" destOrd="0" parTransId="{FC8C1B2A-C07C-4427-AA4B-CC5BCED762F7}" sibTransId="{59C2BC00-B2DB-44BF-A57F-D60B5B2EF24F}"/>
    <dgm:cxn modelId="{A01FC0DB-2985-43F9-A243-3BDE0BA0C5F7}" type="presOf" srcId="{5B06A736-649F-4509-A845-DABF5AE9479A}" destId="{7BD0BC6E-C113-4040-8B9E-8A55A996946D}" srcOrd="0" destOrd="0" presId="urn:microsoft.com/office/officeart/2005/8/layout/hierarchy4"/>
    <dgm:cxn modelId="{1FFDA0AA-756A-450E-84E8-5EA1D99AAD9D}" srcId="{C21476F1-43E1-4201-BF94-819FC39577D3}" destId="{CC02BA7E-2486-4E0C-BC15-93EA10F8E75F}" srcOrd="0" destOrd="0" parTransId="{7B321979-D9CE-4520-ADFC-E814004CC0FB}" sibTransId="{37532776-D7CE-4136-90EF-2FE8C2334D51}"/>
    <dgm:cxn modelId="{D5763BD2-966D-4CAB-B3FF-524C92BF2DCD}" type="presOf" srcId="{0ACAEC21-8FD9-4F84-8A2F-4B63D38F65BC}" destId="{3C1CC276-C403-4E5E-A7D7-A86FE4AB08A4}" srcOrd="0" destOrd="0" presId="urn:microsoft.com/office/officeart/2005/8/layout/hierarchy4"/>
    <dgm:cxn modelId="{7E71C59D-F7B9-4AC6-B033-C46DCB17A4AB}" type="presOf" srcId="{CC02BA7E-2486-4E0C-BC15-93EA10F8E75F}" destId="{D0EE5450-4191-41A5-860B-63507B9F8813}" srcOrd="0" destOrd="0" presId="urn:microsoft.com/office/officeart/2005/8/layout/hierarchy4"/>
    <dgm:cxn modelId="{7432589E-CEED-453F-A31D-C91F865BBB65}" srcId="{33E54E11-92C7-42B3-9A9E-F4FCAB2CD0F1}" destId="{C21476F1-43E1-4201-BF94-819FC39577D3}" srcOrd="0" destOrd="0" parTransId="{711CB0E7-C245-4D0A-A105-9739D2FF96EC}" sibTransId="{097DFB7F-3237-4007-B1D6-6834FB88E865}"/>
    <dgm:cxn modelId="{3FE5565C-1E28-4723-81E1-538E91F49C8C}" srcId="{C21476F1-43E1-4201-BF94-819FC39577D3}" destId="{5B06A736-649F-4509-A845-DABF5AE9479A}" srcOrd="1" destOrd="0" parTransId="{8E320A66-78B6-47BE-B151-49570D50F1DC}" sibTransId="{FBF75465-238D-4F89-A62F-27DD0CF114B8}"/>
    <dgm:cxn modelId="{7AA2CD30-3C31-4242-8779-CC928FE5F763}" type="presOf" srcId="{33E54E11-92C7-42B3-9A9E-F4FCAB2CD0F1}" destId="{C4BC9D44-B58E-43FB-BB95-471DA1F7ECCF}" srcOrd="0" destOrd="0" presId="urn:microsoft.com/office/officeart/2005/8/layout/hierarchy4"/>
    <dgm:cxn modelId="{E1D2A25D-A37D-4532-826D-BF64E279CBB9}" type="presParOf" srcId="{C4BC9D44-B58E-43FB-BB95-471DA1F7ECCF}" destId="{66146BDF-9E8D-4CCD-96A2-F65E416A37B9}" srcOrd="0" destOrd="0" presId="urn:microsoft.com/office/officeart/2005/8/layout/hierarchy4"/>
    <dgm:cxn modelId="{2C85DA3D-FF80-4D58-9BAA-73D4B7CBDCE9}" type="presParOf" srcId="{66146BDF-9E8D-4CCD-96A2-F65E416A37B9}" destId="{60A9F2FB-A194-4C0D-8557-BB69C4639C25}" srcOrd="0" destOrd="0" presId="urn:microsoft.com/office/officeart/2005/8/layout/hierarchy4"/>
    <dgm:cxn modelId="{C065D8F6-3C41-407A-AD22-CBA51AC0ABA1}" type="presParOf" srcId="{66146BDF-9E8D-4CCD-96A2-F65E416A37B9}" destId="{4EC689B6-3AD9-4879-B41F-579D9B7531F2}" srcOrd="1" destOrd="0" presId="urn:microsoft.com/office/officeart/2005/8/layout/hierarchy4"/>
    <dgm:cxn modelId="{66A4729B-3819-4E13-869A-E513AE014EE6}" type="presParOf" srcId="{66146BDF-9E8D-4CCD-96A2-F65E416A37B9}" destId="{B99ED75F-CC50-45BB-B0CB-2A8F659F618C}" srcOrd="2" destOrd="0" presId="urn:microsoft.com/office/officeart/2005/8/layout/hierarchy4"/>
    <dgm:cxn modelId="{2D446E74-5D42-439C-BEAE-525B7C301F15}" type="presParOf" srcId="{B99ED75F-CC50-45BB-B0CB-2A8F659F618C}" destId="{CE2BFE53-B4AC-4791-8D98-620B2CAD174C}" srcOrd="0" destOrd="0" presId="urn:microsoft.com/office/officeart/2005/8/layout/hierarchy4"/>
    <dgm:cxn modelId="{1B7B5932-D83C-4A22-B32A-043165C7E4A4}" type="presParOf" srcId="{CE2BFE53-B4AC-4791-8D98-620B2CAD174C}" destId="{D0EE5450-4191-41A5-860B-63507B9F8813}" srcOrd="0" destOrd="0" presId="urn:microsoft.com/office/officeart/2005/8/layout/hierarchy4"/>
    <dgm:cxn modelId="{3B5449DA-7F79-4FBD-8C85-580B7E527762}" type="presParOf" srcId="{CE2BFE53-B4AC-4791-8D98-620B2CAD174C}" destId="{5563E465-4E89-4311-968E-D911BE6AF50C}" srcOrd="1" destOrd="0" presId="urn:microsoft.com/office/officeart/2005/8/layout/hierarchy4"/>
    <dgm:cxn modelId="{03EAD943-68E7-471D-9AC3-03B3BD61CFED}" type="presParOf" srcId="{CE2BFE53-B4AC-4791-8D98-620B2CAD174C}" destId="{E53D2EFC-A94D-4BB8-8BEB-3BD9C69D273E}" srcOrd="2" destOrd="0" presId="urn:microsoft.com/office/officeart/2005/8/layout/hierarchy4"/>
    <dgm:cxn modelId="{8F71DEEF-EA0A-4CC3-A095-282B8083B159}" type="presParOf" srcId="{E53D2EFC-A94D-4BB8-8BEB-3BD9C69D273E}" destId="{5063E5DA-62BA-42C1-AF17-E2F2360B353F}" srcOrd="0" destOrd="0" presId="urn:microsoft.com/office/officeart/2005/8/layout/hierarchy4"/>
    <dgm:cxn modelId="{3644C069-5C71-41E4-B29E-DBA14B28C3D5}" type="presParOf" srcId="{5063E5DA-62BA-42C1-AF17-E2F2360B353F}" destId="{96987239-72FB-4110-93E2-1981F571893B}" srcOrd="0" destOrd="0" presId="urn:microsoft.com/office/officeart/2005/8/layout/hierarchy4"/>
    <dgm:cxn modelId="{5FE5FE9C-5D38-49F3-A68C-2DFD281BF71D}" type="presParOf" srcId="{5063E5DA-62BA-42C1-AF17-E2F2360B353F}" destId="{AECDB019-1CE1-40F5-8080-A16DA031A3FF}" srcOrd="1" destOrd="0" presId="urn:microsoft.com/office/officeart/2005/8/layout/hierarchy4"/>
    <dgm:cxn modelId="{3DE58868-9AE4-4BCD-AFEB-57EEE9427131}" type="presParOf" srcId="{E53D2EFC-A94D-4BB8-8BEB-3BD9C69D273E}" destId="{9C7CC205-5C16-4DC5-B9D2-42CC48574100}" srcOrd="1" destOrd="0" presId="urn:microsoft.com/office/officeart/2005/8/layout/hierarchy4"/>
    <dgm:cxn modelId="{2A40D81D-0D58-431A-BC71-B7C93293F42B}" type="presParOf" srcId="{E53D2EFC-A94D-4BB8-8BEB-3BD9C69D273E}" destId="{2C54C8E7-C580-4842-B0C6-CF57C37A0128}" srcOrd="2" destOrd="0" presId="urn:microsoft.com/office/officeart/2005/8/layout/hierarchy4"/>
    <dgm:cxn modelId="{F29369DE-3139-4CA5-B720-DF80E2FB83FD}" type="presParOf" srcId="{2C54C8E7-C580-4842-B0C6-CF57C37A0128}" destId="{3C1CC276-C403-4E5E-A7D7-A86FE4AB08A4}" srcOrd="0" destOrd="0" presId="urn:microsoft.com/office/officeart/2005/8/layout/hierarchy4"/>
    <dgm:cxn modelId="{681DEAB4-F2C3-470E-A582-4BDF5E8F2EFB}" type="presParOf" srcId="{2C54C8E7-C580-4842-B0C6-CF57C37A0128}" destId="{3519610B-4B27-4106-B5E5-CA0B504B505E}" srcOrd="1" destOrd="0" presId="urn:microsoft.com/office/officeart/2005/8/layout/hierarchy4"/>
    <dgm:cxn modelId="{01E293C5-0069-4728-808E-150F573A8998}" type="presParOf" srcId="{B99ED75F-CC50-45BB-B0CB-2A8F659F618C}" destId="{D02F02E8-A95C-4103-8AC6-8EA167263561}" srcOrd="1" destOrd="0" presId="urn:microsoft.com/office/officeart/2005/8/layout/hierarchy4"/>
    <dgm:cxn modelId="{B1E4AB6E-13FE-4448-8422-C94AE91CC000}" type="presParOf" srcId="{B99ED75F-CC50-45BB-B0CB-2A8F659F618C}" destId="{3D4A9391-9F4C-498B-B2DB-004ABFCE3FD4}" srcOrd="2" destOrd="0" presId="urn:microsoft.com/office/officeart/2005/8/layout/hierarchy4"/>
    <dgm:cxn modelId="{B79E5D6B-04A2-405F-AAF7-6C14A5CD9984}" type="presParOf" srcId="{3D4A9391-9F4C-498B-B2DB-004ABFCE3FD4}" destId="{7BD0BC6E-C113-4040-8B9E-8A55A996946D}" srcOrd="0" destOrd="0" presId="urn:microsoft.com/office/officeart/2005/8/layout/hierarchy4"/>
    <dgm:cxn modelId="{10DA4BA1-57FF-45EF-B401-4BDB85F3F07C}" type="presParOf" srcId="{3D4A9391-9F4C-498B-B2DB-004ABFCE3FD4}" destId="{CF7D2BC6-0D1E-42AA-B8A5-CBACC5644413}"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CAB9771-37A6-457D-837F-67F100B9E5ED}" type="doc">
      <dgm:prSet loTypeId="urn:microsoft.com/office/officeart/2008/layout/HorizontalMultiLevelHierarchy" loCatId="hierarchy" qsTypeId="urn:microsoft.com/office/officeart/2005/8/quickstyle/simple1" qsCatId="simple" csTypeId="urn:microsoft.com/office/officeart/2005/8/colors/accent6_2" csCatId="accent6" phldr="1"/>
      <dgm:spPr/>
      <dgm:t>
        <a:bodyPr/>
        <a:lstStyle/>
        <a:p>
          <a:endParaRPr lang="tr-TR"/>
        </a:p>
      </dgm:t>
    </dgm:pt>
    <dgm:pt modelId="{5CD2C445-AAB4-41B9-9E46-B608677BB58E}">
      <dgm:prSet phldrT="[Text]"/>
      <dgm:spPr>
        <a:solidFill>
          <a:srgbClr val="262673"/>
        </a:solidFill>
      </dgm:spPr>
      <dgm:t>
        <a:bodyPr/>
        <a:lstStyle/>
        <a:p>
          <a:r>
            <a:rPr lang="tr-TR" dirty="0" smtClean="0"/>
            <a:t>Amaçlar</a:t>
          </a:r>
          <a:endParaRPr lang="tr-TR" dirty="0"/>
        </a:p>
      </dgm:t>
    </dgm:pt>
    <dgm:pt modelId="{6EA2CF14-ABAF-46BD-9295-A4E3958FA9FE}" type="parTrans" cxnId="{D21BAF95-C4EF-4538-AB97-9CC347A71476}">
      <dgm:prSet/>
      <dgm:spPr/>
      <dgm:t>
        <a:bodyPr/>
        <a:lstStyle/>
        <a:p>
          <a:endParaRPr lang="tr-TR"/>
        </a:p>
      </dgm:t>
    </dgm:pt>
    <dgm:pt modelId="{C239EC44-0253-4984-AB8A-5774D37055FF}" type="sibTrans" cxnId="{D21BAF95-C4EF-4538-AB97-9CC347A71476}">
      <dgm:prSet/>
      <dgm:spPr/>
      <dgm:t>
        <a:bodyPr/>
        <a:lstStyle/>
        <a:p>
          <a:endParaRPr lang="tr-TR"/>
        </a:p>
      </dgm:t>
    </dgm:pt>
    <dgm:pt modelId="{AA02FCCD-9C92-43F5-89A9-C9D3DEED2E21}">
      <dgm:prSet phldrT="[Text]"/>
      <dgm:spPr>
        <a:solidFill>
          <a:srgbClr val="262673"/>
        </a:solidFill>
      </dgm:spPr>
      <dgm:t>
        <a:bodyPr/>
        <a:lstStyle/>
        <a:p>
          <a:pPr marL="117475" indent="0" algn="l"/>
          <a:r>
            <a:rPr lang="tr-TR" dirty="0" smtClean="0"/>
            <a:t>Aktif vatandaşlığın, girişimcilik, dil ve dijital becerilerin geliştirilmesi</a:t>
          </a:r>
          <a:endParaRPr lang="tr-TR" dirty="0"/>
        </a:p>
      </dgm:t>
    </dgm:pt>
    <dgm:pt modelId="{540F8848-D206-42AE-8DF9-6BD26032AF09}" type="parTrans" cxnId="{71B2811B-F834-4187-AE60-2D1837CA8FB9}">
      <dgm:prSet/>
      <dgm:spPr>
        <a:ln>
          <a:solidFill>
            <a:srgbClr val="262673"/>
          </a:solidFill>
        </a:ln>
      </dgm:spPr>
      <dgm:t>
        <a:bodyPr/>
        <a:lstStyle/>
        <a:p>
          <a:endParaRPr lang="tr-TR"/>
        </a:p>
      </dgm:t>
    </dgm:pt>
    <dgm:pt modelId="{9F2B3D9D-F075-4D00-88B3-2B21F41737D2}" type="sibTrans" cxnId="{71B2811B-F834-4187-AE60-2D1837CA8FB9}">
      <dgm:prSet/>
      <dgm:spPr/>
      <dgm:t>
        <a:bodyPr/>
        <a:lstStyle/>
        <a:p>
          <a:endParaRPr lang="tr-TR"/>
        </a:p>
      </dgm:t>
    </dgm:pt>
    <dgm:pt modelId="{22567CD9-657B-428B-84EA-8080AAF88EA0}">
      <dgm:prSet phldrT="[Text]"/>
      <dgm:spPr>
        <a:solidFill>
          <a:srgbClr val="262673"/>
        </a:solidFill>
      </dgm:spPr>
      <dgm:t>
        <a:bodyPr/>
        <a:lstStyle/>
        <a:p>
          <a:pPr marL="117475" indent="0" algn="l"/>
          <a:r>
            <a:rPr lang="tr-TR" dirty="0" smtClean="0"/>
            <a:t>BİT tabanlı  metotlar ve açık eğitim kaynaklarının kullanımı</a:t>
          </a:r>
          <a:endParaRPr lang="tr-TR" dirty="0"/>
        </a:p>
      </dgm:t>
    </dgm:pt>
    <dgm:pt modelId="{E20602F9-B05F-43DE-BDFE-1B46F9EFBFA5}" type="parTrans" cxnId="{43A86A08-4B9A-47A9-9028-557934727492}">
      <dgm:prSet/>
      <dgm:spPr>
        <a:ln>
          <a:solidFill>
            <a:srgbClr val="262673"/>
          </a:solidFill>
        </a:ln>
      </dgm:spPr>
      <dgm:t>
        <a:bodyPr/>
        <a:lstStyle/>
        <a:p>
          <a:endParaRPr lang="tr-TR"/>
        </a:p>
      </dgm:t>
    </dgm:pt>
    <dgm:pt modelId="{54ED88F7-82B5-4684-A8EA-A862A23C55EB}" type="sibTrans" cxnId="{43A86A08-4B9A-47A9-9028-557934727492}">
      <dgm:prSet/>
      <dgm:spPr/>
      <dgm:t>
        <a:bodyPr/>
        <a:lstStyle/>
        <a:p>
          <a:endParaRPr lang="tr-TR"/>
        </a:p>
      </dgm:t>
    </dgm:pt>
    <dgm:pt modelId="{7DC04990-1919-4E20-B1AF-E5593502E904}">
      <dgm:prSet phldrT="[Text]"/>
      <dgm:spPr>
        <a:solidFill>
          <a:srgbClr val="262673"/>
        </a:solidFill>
      </dgm:spPr>
      <dgm:t>
        <a:bodyPr/>
        <a:lstStyle/>
        <a:p>
          <a:pPr marL="117475" indent="0" algn="l"/>
          <a:r>
            <a:rPr lang="tr-TR" dirty="0" smtClean="0"/>
            <a:t>İş dünyası ile yakın işbirliği</a:t>
          </a:r>
          <a:endParaRPr lang="tr-TR" dirty="0"/>
        </a:p>
      </dgm:t>
    </dgm:pt>
    <dgm:pt modelId="{856CB2AF-2166-4D03-8798-581EE7906F3B}" type="parTrans" cxnId="{D034C6C2-13BE-4EA5-8167-4B35F24E17B2}">
      <dgm:prSet/>
      <dgm:spPr>
        <a:ln>
          <a:solidFill>
            <a:srgbClr val="262673"/>
          </a:solidFill>
        </a:ln>
      </dgm:spPr>
      <dgm:t>
        <a:bodyPr/>
        <a:lstStyle/>
        <a:p>
          <a:endParaRPr lang="tr-TR"/>
        </a:p>
      </dgm:t>
    </dgm:pt>
    <dgm:pt modelId="{15050ECE-9933-467D-B12C-91B97C6F3F17}" type="sibTrans" cxnId="{D034C6C2-13BE-4EA5-8167-4B35F24E17B2}">
      <dgm:prSet/>
      <dgm:spPr/>
      <dgm:t>
        <a:bodyPr/>
        <a:lstStyle/>
        <a:p>
          <a:endParaRPr lang="tr-TR"/>
        </a:p>
      </dgm:t>
    </dgm:pt>
    <dgm:pt modelId="{F66C15ED-85FB-4611-B4F8-6EB040A0E76E}">
      <dgm:prSet phldrT="[Text]"/>
      <dgm:spPr>
        <a:solidFill>
          <a:srgbClr val="262673"/>
        </a:solidFill>
      </dgm:spPr>
      <dgm:t>
        <a:bodyPr/>
        <a:lstStyle/>
        <a:p>
          <a:pPr marL="117475" indent="0" algn="l"/>
          <a:r>
            <a:rPr lang="tr-TR" dirty="0" smtClean="0"/>
            <a:t>Yeterliklerin tanınması ve belgelendirilmesi, istihdam edilebilirliğin artırılması</a:t>
          </a:r>
          <a:endParaRPr lang="tr-TR" dirty="0"/>
        </a:p>
      </dgm:t>
    </dgm:pt>
    <dgm:pt modelId="{E9A4C44F-3B7F-4F27-86DB-70C9B13D86E4}" type="parTrans" cxnId="{3A812CEB-8B38-4FDA-9385-62FDB30F2982}">
      <dgm:prSet/>
      <dgm:spPr>
        <a:ln>
          <a:solidFill>
            <a:srgbClr val="262673"/>
          </a:solidFill>
        </a:ln>
      </dgm:spPr>
      <dgm:t>
        <a:bodyPr/>
        <a:lstStyle/>
        <a:p>
          <a:endParaRPr lang="tr-TR"/>
        </a:p>
      </dgm:t>
    </dgm:pt>
    <dgm:pt modelId="{552714BB-386A-47FC-89F8-6A134BB9A269}" type="sibTrans" cxnId="{3A812CEB-8B38-4FDA-9385-62FDB30F2982}">
      <dgm:prSet/>
      <dgm:spPr/>
      <dgm:t>
        <a:bodyPr/>
        <a:lstStyle/>
        <a:p>
          <a:endParaRPr lang="tr-TR"/>
        </a:p>
      </dgm:t>
    </dgm:pt>
    <dgm:pt modelId="{F33F0E55-2747-4F51-971E-6ABA59C8EE3C}">
      <dgm:prSet phldrT="[Text]"/>
      <dgm:spPr>
        <a:solidFill>
          <a:srgbClr val="262673"/>
        </a:solidFill>
      </dgm:spPr>
      <dgm:t>
        <a:bodyPr/>
        <a:lstStyle/>
        <a:p>
          <a:pPr marL="117475" indent="0" algn="l"/>
          <a:r>
            <a:rPr lang="tr-TR" dirty="0" smtClean="0"/>
            <a:t>Dezavantajlıların katılımının artırılması</a:t>
          </a:r>
          <a:endParaRPr lang="tr-TR" dirty="0"/>
        </a:p>
      </dgm:t>
    </dgm:pt>
    <dgm:pt modelId="{DD862B6A-67D0-41FB-BC03-2115FE711F56}" type="parTrans" cxnId="{36F8623F-9137-4904-BE15-EFFFA57626C9}">
      <dgm:prSet/>
      <dgm:spPr>
        <a:ln>
          <a:solidFill>
            <a:srgbClr val="262673"/>
          </a:solidFill>
        </a:ln>
      </dgm:spPr>
      <dgm:t>
        <a:bodyPr/>
        <a:lstStyle/>
        <a:p>
          <a:endParaRPr lang="tr-TR"/>
        </a:p>
      </dgm:t>
    </dgm:pt>
    <dgm:pt modelId="{DBB6F266-B656-47B5-9865-89406E350E11}" type="sibTrans" cxnId="{36F8623F-9137-4904-BE15-EFFFA57626C9}">
      <dgm:prSet/>
      <dgm:spPr/>
      <dgm:t>
        <a:bodyPr/>
        <a:lstStyle/>
        <a:p>
          <a:endParaRPr lang="tr-TR"/>
        </a:p>
      </dgm:t>
    </dgm:pt>
    <dgm:pt modelId="{9DA9D606-2E58-4398-BDF3-A33F2FCB7AE5}" type="pres">
      <dgm:prSet presAssocID="{8CAB9771-37A6-457D-837F-67F100B9E5ED}" presName="Name0" presStyleCnt="0">
        <dgm:presLayoutVars>
          <dgm:chPref val="1"/>
          <dgm:dir/>
          <dgm:animOne val="branch"/>
          <dgm:animLvl val="lvl"/>
          <dgm:resizeHandles val="exact"/>
        </dgm:presLayoutVars>
      </dgm:prSet>
      <dgm:spPr/>
      <dgm:t>
        <a:bodyPr/>
        <a:lstStyle/>
        <a:p>
          <a:endParaRPr lang="tr-TR"/>
        </a:p>
      </dgm:t>
    </dgm:pt>
    <dgm:pt modelId="{3AD7C68E-87E1-4362-85DD-E785F5A3BDE1}" type="pres">
      <dgm:prSet presAssocID="{5CD2C445-AAB4-41B9-9E46-B608677BB58E}" presName="root1" presStyleCnt="0"/>
      <dgm:spPr/>
    </dgm:pt>
    <dgm:pt modelId="{13E14C7E-D275-41B0-BAAD-A19C315E3B0B}" type="pres">
      <dgm:prSet presAssocID="{5CD2C445-AAB4-41B9-9E46-B608677BB58E}" presName="LevelOneTextNode" presStyleLbl="node0" presStyleIdx="0" presStyleCnt="1">
        <dgm:presLayoutVars>
          <dgm:chPref val="3"/>
        </dgm:presLayoutVars>
      </dgm:prSet>
      <dgm:spPr/>
      <dgm:t>
        <a:bodyPr/>
        <a:lstStyle/>
        <a:p>
          <a:endParaRPr lang="tr-TR"/>
        </a:p>
      </dgm:t>
    </dgm:pt>
    <dgm:pt modelId="{123255D0-BCDD-4951-A8B8-D91247E1B6D5}" type="pres">
      <dgm:prSet presAssocID="{5CD2C445-AAB4-41B9-9E46-B608677BB58E}" presName="level2hierChild" presStyleCnt="0"/>
      <dgm:spPr/>
    </dgm:pt>
    <dgm:pt modelId="{9678FE33-0C8C-46F6-9B64-0D248BC894CD}" type="pres">
      <dgm:prSet presAssocID="{540F8848-D206-42AE-8DF9-6BD26032AF09}" presName="conn2-1" presStyleLbl="parChTrans1D2" presStyleIdx="0" presStyleCnt="5"/>
      <dgm:spPr/>
      <dgm:t>
        <a:bodyPr/>
        <a:lstStyle/>
        <a:p>
          <a:endParaRPr lang="tr-TR"/>
        </a:p>
      </dgm:t>
    </dgm:pt>
    <dgm:pt modelId="{74F7E2C2-7DC2-4BF4-A242-F8C5331405C0}" type="pres">
      <dgm:prSet presAssocID="{540F8848-D206-42AE-8DF9-6BD26032AF09}" presName="connTx" presStyleLbl="parChTrans1D2" presStyleIdx="0" presStyleCnt="5"/>
      <dgm:spPr/>
      <dgm:t>
        <a:bodyPr/>
        <a:lstStyle/>
        <a:p>
          <a:endParaRPr lang="tr-TR"/>
        </a:p>
      </dgm:t>
    </dgm:pt>
    <dgm:pt modelId="{CD2BCF10-DFE4-4B41-A78B-638106252A3F}" type="pres">
      <dgm:prSet presAssocID="{AA02FCCD-9C92-43F5-89A9-C9D3DEED2E21}" presName="root2" presStyleCnt="0"/>
      <dgm:spPr/>
    </dgm:pt>
    <dgm:pt modelId="{B80E6468-6048-4ED8-A771-498E9DE1E76B}" type="pres">
      <dgm:prSet presAssocID="{AA02FCCD-9C92-43F5-89A9-C9D3DEED2E21}" presName="LevelTwoTextNode" presStyleLbl="node2" presStyleIdx="0" presStyleCnt="5" custScaleX="254855">
        <dgm:presLayoutVars>
          <dgm:chPref val="3"/>
        </dgm:presLayoutVars>
      </dgm:prSet>
      <dgm:spPr/>
      <dgm:t>
        <a:bodyPr/>
        <a:lstStyle/>
        <a:p>
          <a:endParaRPr lang="tr-TR"/>
        </a:p>
      </dgm:t>
    </dgm:pt>
    <dgm:pt modelId="{82C3E3CC-C1F4-4831-8903-8F10D9873DE4}" type="pres">
      <dgm:prSet presAssocID="{AA02FCCD-9C92-43F5-89A9-C9D3DEED2E21}" presName="level3hierChild" presStyleCnt="0"/>
      <dgm:spPr/>
    </dgm:pt>
    <dgm:pt modelId="{A47C5872-BE7D-4CBA-9C55-8F32B05769C1}" type="pres">
      <dgm:prSet presAssocID="{E20602F9-B05F-43DE-BDFE-1B46F9EFBFA5}" presName="conn2-1" presStyleLbl="parChTrans1D2" presStyleIdx="1" presStyleCnt="5"/>
      <dgm:spPr/>
      <dgm:t>
        <a:bodyPr/>
        <a:lstStyle/>
        <a:p>
          <a:endParaRPr lang="tr-TR"/>
        </a:p>
      </dgm:t>
    </dgm:pt>
    <dgm:pt modelId="{9D6DC939-1586-40F8-ABC1-13A30F0D2724}" type="pres">
      <dgm:prSet presAssocID="{E20602F9-B05F-43DE-BDFE-1B46F9EFBFA5}" presName="connTx" presStyleLbl="parChTrans1D2" presStyleIdx="1" presStyleCnt="5"/>
      <dgm:spPr/>
      <dgm:t>
        <a:bodyPr/>
        <a:lstStyle/>
        <a:p>
          <a:endParaRPr lang="tr-TR"/>
        </a:p>
      </dgm:t>
    </dgm:pt>
    <dgm:pt modelId="{CC82EB30-6DB5-49F9-A176-A5DF5E7A33A5}" type="pres">
      <dgm:prSet presAssocID="{22567CD9-657B-428B-84EA-8080AAF88EA0}" presName="root2" presStyleCnt="0"/>
      <dgm:spPr/>
    </dgm:pt>
    <dgm:pt modelId="{A091F689-7C00-4842-9691-610D31962B05}" type="pres">
      <dgm:prSet presAssocID="{22567CD9-657B-428B-84EA-8080AAF88EA0}" presName="LevelTwoTextNode" presStyleLbl="node2" presStyleIdx="1" presStyleCnt="5" custScaleX="254855">
        <dgm:presLayoutVars>
          <dgm:chPref val="3"/>
        </dgm:presLayoutVars>
      </dgm:prSet>
      <dgm:spPr/>
      <dgm:t>
        <a:bodyPr/>
        <a:lstStyle/>
        <a:p>
          <a:endParaRPr lang="tr-TR"/>
        </a:p>
      </dgm:t>
    </dgm:pt>
    <dgm:pt modelId="{E65C05BB-DF12-4518-B1C5-5F0A31A04454}" type="pres">
      <dgm:prSet presAssocID="{22567CD9-657B-428B-84EA-8080AAF88EA0}" presName="level3hierChild" presStyleCnt="0"/>
      <dgm:spPr/>
    </dgm:pt>
    <dgm:pt modelId="{1E89EA0D-38FA-44DB-824C-963AF4A97B56}" type="pres">
      <dgm:prSet presAssocID="{856CB2AF-2166-4D03-8798-581EE7906F3B}" presName="conn2-1" presStyleLbl="parChTrans1D2" presStyleIdx="2" presStyleCnt="5"/>
      <dgm:spPr/>
      <dgm:t>
        <a:bodyPr/>
        <a:lstStyle/>
        <a:p>
          <a:endParaRPr lang="tr-TR"/>
        </a:p>
      </dgm:t>
    </dgm:pt>
    <dgm:pt modelId="{F2F574CF-F9FF-4774-803E-1B6E245CCA13}" type="pres">
      <dgm:prSet presAssocID="{856CB2AF-2166-4D03-8798-581EE7906F3B}" presName="connTx" presStyleLbl="parChTrans1D2" presStyleIdx="2" presStyleCnt="5"/>
      <dgm:spPr/>
      <dgm:t>
        <a:bodyPr/>
        <a:lstStyle/>
        <a:p>
          <a:endParaRPr lang="tr-TR"/>
        </a:p>
      </dgm:t>
    </dgm:pt>
    <dgm:pt modelId="{BCEEC342-D3E2-4187-903D-48EBB76CF6DA}" type="pres">
      <dgm:prSet presAssocID="{7DC04990-1919-4E20-B1AF-E5593502E904}" presName="root2" presStyleCnt="0"/>
      <dgm:spPr/>
    </dgm:pt>
    <dgm:pt modelId="{76053A3B-0D25-466D-8CEB-C0116F05A154}" type="pres">
      <dgm:prSet presAssocID="{7DC04990-1919-4E20-B1AF-E5593502E904}" presName="LevelTwoTextNode" presStyleLbl="node2" presStyleIdx="2" presStyleCnt="5" custScaleX="254855">
        <dgm:presLayoutVars>
          <dgm:chPref val="3"/>
        </dgm:presLayoutVars>
      </dgm:prSet>
      <dgm:spPr/>
      <dgm:t>
        <a:bodyPr/>
        <a:lstStyle/>
        <a:p>
          <a:endParaRPr lang="tr-TR"/>
        </a:p>
      </dgm:t>
    </dgm:pt>
    <dgm:pt modelId="{DEE453DE-ED49-4E77-9529-4CA501F80A05}" type="pres">
      <dgm:prSet presAssocID="{7DC04990-1919-4E20-B1AF-E5593502E904}" presName="level3hierChild" presStyleCnt="0"/>
      <dgm:spPr/>
    </dgm:pt>
    <dgm:pt modelId="{00438E5A-35B9-4B05-808E-77EADE3F5591}" type="pres">
      <dgm:prSet presAssocID="{E9A4C44F-3B7F-4F27-86DB-70C9B13D86E4}" presName="conn2-1" presStyleLbl="parChTrans1D2" presStyleIdx="3" presStyleCnt="5"/>
      <dgm:spPr/>
      <dgm:t>
        <a:bodyPr/>
        <a:lstStyle/>
        <a:p>
          <a:endParaRPr lang="tr-TR"/>
        </a:p>
      </dgm:t>
    </dgm:pt>
    <dgm:pt modelId="{D36BABBE-6738-4863-A23E-83CCFFD2F022}" type="pres">
      <dgm:prSet presAssocID="{E9A4C44F-3B7F-4F27-86DB-70C9B13D86E4}" presName="connTx" presStyleLbl="parChTrans1D2" presStyleIdx="3" presStyleCnt="5"/>
      <dgm:spPr/>
      <dgm:t>
        <a:bodyPr/>
        <a:lstStyle/>
        <a:p>
          <a:endParaRPr lang="tr-TR"/>
        </a:p>
      </dgm:t>
    </dgm:pt>
    <dgm:pt modelId="{877C2EFC-66A4-4AC9-9374-63ED40915EE2}" type="pres">
      <dgm:prSet presAssocID="{F66C15ED-85FB-4611-B4F8-6EB040A0E76E}" presName="root2" presStyleCnt="0"/>
      <dgm:spPr/>
    </dgm:pt>
    <dgm:pt modelId="{8A196F67-AECB-4462-8928-63702B0142DF}" type="pres">
      <dgm:prSet presAssocID="{F66C15ED-85FB-4611-B4F8-6EB040A0E76E}" presName="LevelTwoTextNode" presStyleLbl="node2" presStyleIdx="3" presStyleCnt="5" custScaleX="254855">
        <dgm:presLayoutVars>
          <dgm:chPref val="3"/>
        </dgm:presLayoutVars>
      </dgm:prSet>
      <dgm:spPr/>
      <dgm:t>
        <a:bodyPr/>
        <a:lstStyle/>
        <a:p>
          <a:endParaRPr lang="tr-TR"/>
        </a:p>
      </dgm:t>
    </dgm:pt>
    <dgm:pt modelId="{6CF091EE-26DC-4B2B-8D60-7DD9A31301F2}" type="pres">
      <dgm:prSet presAssocID="{F66C15ED-85FB-4611-B4F8-6EB040A0E76E}" presName="level3hierChild" presStyleCnt="0"/>
      <dgm:spPr/>
    </dgm:pt>
    <dgm:pt modelId="{66255310-D18F-49BA-AE4A-FE4393E19C77}" type="pres">
      <dgm:prSet presAssocID="{DD862B6A-67D0-41FB-BC03-2115FE711F56}" presName="conn2-1" presStyleLbl="parChTrans1D2" presStyleIdx="4" presStyleCnt="5"/>
      <dgm:spPr/>
      <dgm:t>
        <a:bodyPr/>
        <a:lstStyle/>
        <a:p>
          <a:endParaRPr lang="tr-TR"/>
        </a:p>
      </dgm:t>
    </dgm:pt>
    <dgm:pt modelId="{395701AD-12F2-46C5-99E1-401B0F0C0C4D}" type="pres">
      <dgm:prSet presAssocID="{DD862B6A-67D0-41FB-BC03-2115FE711F56}" presName="connTx" presStyleLbl="parChTrans1D2" presStyleIdx="4" presStyleCnt="5"/>
      <dgm:spPr/>
      <dgm:t>
        <a:bodyPr/>
        <a:lstStyle/>
        <a:p>
          <a:endParaRPr lang="tr-TR"/>
        </a:p>
      </dgm:t>
    </dgm:pt>
    <dgm:pt modelId="{114B95A9-125A-401F-B706-61D0E30DDFF1}" type="pres">
      <dgm:prSet presAssocID="{F33F0E55-2747-4F51-971E-6ABA59C8EE3C}" presName="root2" presStyleCnt="0"/>
      <dgm:spPr/>
    </dgm:pt>
    <dgm:pt modelId="{5EBE1F85-0ACE-4950-8A95-2AE88EEE6A56}" type="pres">
      <dgm:prSet presAssocID="{F33F0E55-2747-4F51-971E-6ABA59C8EE3C}" presName="LevelTwoTextNode" presStyleLbl="node2" presStyleIdx="4" presStyleCnt="5" custScaleX="254855">
        <dgm:presLayoutVars>
          <dgm:chPref val="3"/>
        </dgm:presLayoutVars>
      </dgm:prSet>
      <dgm:spPr/>
      <dgm:t>
        <a:bodyPr/>
        <a:lstStyle/>
        <a:p>
          <a:endParaRPr lang="tr-TR"/>
        </a:p>
      </dgm:t>
    </dgm:pt>
    <dgm:pt modelId="{76E1B59D-CA82-41B6-882B-E96477783C69}" type="pres">
      <dgm:prSet presAssocID="{F33F0E55-2747-4F51-971E-6ABA59C8EE3C}" presName="level3hierChild" presStyleCnt="0"/>
      <dgm:spPr/>
    </dgm:pt>
  </dgm:ptLst>
  <dgm:cxnLst>
    <dgm:cxn modelId="{5F12AFBC-D394-4BB9-AC93-26C5B927BB28}" type="presOf" srcId="{540F8848-D206-42AE-8DF9-6BD26032AF09}" destId="{9678FE33-0C8C-46F6-9B64-0D248BC894CD}" srcOrd="0" destOrd="0" presId="urn:microsoft.com/office/officeart/2008/layout/HorizontalMultiLevelHierarchy"/>
    <dgm:cxn modelId="{BDE6EDA8-68DB-4CB5-A892-1AB3F371EFBF}" type="presOf" srcId="{E9A4C44F-3B7F-4F27-86DB-70C9B13D86E4}" destId="{D36BABBE-6738-4863-A23E-83CCFFD2F022}" srcOrd="1" destOrd="0" presId="urn:microsoft.com/office/officeart/2008/layout/HorizontalMultiLevelHierarchy"/>
    <dgm:cxn modelId="{11AB1DA8-650A-4161-AAA9-75C912231810}" type="presOf" srcId="{F66C15ED-85FB-4611-B4F8-6EB040A0E76E}" destId="{8A196F67-AECB-4462-8928-63702B0142DF}" srcOrd="0" destOrd="0" presId="urn:microsoft.com/office/officeart/2008/layout/HorizontalMultiLevelHierarchy"/>
    <dgm:cxn modelId="{977EADFF-BB09-4D99-B5A4-ED8F9C2FE5F6}" type="presOf" srcId="{F33F0E55-2747-4F51-971E-6ABA59C8EE3C}" destId="{5EBE1F85-0ACE-4950-8A95-2AE88EEE6A56}" srcOrd="0" destOrd="0" presId="urn:microsoft.com/office/officeart/2008/layout/HorizontalMultiLevelHierarchy"/>
    <dgm:cxn modelId="{71A14481-E754-4869-9E57-193DECD9935B}" type="presOf" srcId="{540F8848-D206-42AE-8DF9-6BD26032AF09}" destId="{74F7E2C2-7DC2-4BF4-A242-F8C5331405C0}" srcOrd="1" destOrd="0" presId="urn:microsoft.com/office/officeart/2008/layout/HorizontalMultiLevelHierarchy"/>
    <dgm:cxn modelId="{8C4278E9-E280-4DD5-9B59-C58CB422BC25}" type="presOf" srcId="{E20602F9-B05F-43DE-BDFE-1B46F9EFBFA5}" destId="{A47C5872-BE7D-4CBA-9C55-8F32B05769C1}" srcOrd="0" destOrd="0" presId="urn:microsoft.com/office/officeart/2008/layout/HorizontalMultiLevelHierarchy"/>
    <dgm:cxn modelId="{43A86A08-4B9A-47A9-9028-557934727492}" srcId="{5CD2C445-AAB4-41B9-9E46-B608677BB58E}" destId="{22567CD9-657B-428B-84EA-8080AAF88EA0}" srcOrd="1" destOrd="0" parTransId="{E20602F9-B05F-43DE-BDFE-1B46F9EFBFA5}" sibTransId="{54ED88F7-82B5-4684-A8EA-A862A23C55EB}"/>
    <dgm:cxn modelId="{971D3F25-EFDB-4827-AC7A-17BEB98EA005}" type="presOf" srcId="{22567CD9-657B-428B-84EA-8080AAF88EA0}" destId="{A091F689-7C00-4842-9691-610D31962B05}" srcOrd="0" destOrd="0" presId="urn:microsoft.com/office/officeart/2008/layout/HorizontalMultiLevelHierarchy"/>
    <dgm:cxn modelId="{71B2811B-F834-4187-AE60-2D1837CA8FB9}" srcId="{5CD2C445-AAB4-41B9-9E46-B608677BB58E}" destId="{AA02FCCD-9C92-43F5-89A9-C9D3DEED2E21}" srcOrd="0" destOrd="0" parTransId="{540F8848-D206-42AE-8DF9-6BD26032AF09}" sibTransId="{9F2B3D9D-F075-4D00-88B3-2B21F41737D2}"/>
    <dgm:cxn modelId="{2F248EAD-4EF1-4BD9-A568-AF85B7C5AE29}" type="presOf" srcId="{E9A4C44F-3B7F-4F27-86DB-70C9B13D86E4}" destId="{00438E5A-35B9-4B05-808E-77EADE3F5591}" srcOrd="0" destOrd="0" presId="urn:microsoft.com/office/officeart/2008/layout/HorizontalMultiLevelHierarchy"/>
    <dgm:cxn modelId="{006F4F3D-5736-448B-ACC1-068D1CAE2D78}" type="presOf" srcId="{856CB2AF-2166-4D03-8798-581EE7906F3B}" destId="{1E89EA0D-38FA-44DB-824C-963AF4A97B56}" srcOrd="0" destOrd="0" presId="urn:microsoft.com/office/officeart/2008/layout/HorizontalMultiLevelHierarchy"/>
    <dgm:cxn modelId="{A8CF2BF3-2A86-4BF4-A786-4CFA4C4DC518}" type="presOf" srcId="{8CAB9771-37A6-457D-837F-67F100B9E5ED}" destId="{9DA9D606-2E58-4398-BDF3-A33F2FCB7AE5}" srcOrd="0" destOrd="0" presId="urn:microsoft.com/office/officeart/2008/layout/HorizontalMultiLevelHierarchy"/>
    <dgm:cxn modelId="{A3FD8B23-A336-48C5-A714-FEA27D8CF46F}" type="presOf" srcId="{856CB2AF-2166-4D03-8798-581EE7906F3B}" destId="{F2F574CF-F9FF-4774-803E-1B6E245CCA13}" srcOrd="1" destOrd="0" presId="urn:microsoft.com/office/officeart/2008/layout/HorizontalMultiLevelHierarchy"/>
    <dgm:cxn modelId="{BDDD71AE-7A60-4967-9B3C-74BB7D16BD2B}" type="presOf" srcId="{5CD2C445-AAB4-41B9-9E46-B608677BB58E}" destId="{13E14C7E-D275-41B0-BAAD-A19C315E3B0B}" srcOrd="0" destOrd="0" presId="urn:microsoft.com/office/officeart/2008/layout/HorizontalMultiLevelHierarchy"/>
    <dgm:cxn modelId="{3990AC3A-C50C-412D-BC7E-DDD741B0E929}" type="presOf" srcId="{7DC04990-1919-4E20-B1AF-E5593502E904}" destId="{76053A3B-0D25-466D-8CEB-C0116F05A154}" srcOrd="0" destOrd="0" presId="urn:microsoft.com/office/officeart/2008/layout/HorizontalMultiLevelHierarchy"/>
    <dgm:cxn modelId="{0C08BDDB-3D2E-411A-8B25-052D0FDBDA40}" type="presOf" srcId="{DD862B6A-67D0-41FB-BC03-2115FE711F56}" destId="{66255310-D18F-49BA-AE4A-FE4393E19C77}" srcOrd="0" destOrd="0" presId="urn:microsoft.com/office/officeart/2008/layout/HorizontalMultiLevelHierarchy"/>
    <dgm:cxn modelId="{D034C6C2-13BE-4EA5-8167-4B35F24E17B2}" srcId="{5CD2C445-AAB4-41B9-9E46-B608677BB58E}" destId="{7DC04990-1919-4E20-B1AF-E5593502E904}" srcOrd="2" destOrd="0" parTransId="{856CB2AF-2166-4D03-8798-581EE7906F3B}" sibTransId="{15050ECE-9933-467D-B12C-91B97C6F3F17}"/>
    <dgm:cxn modelId="{D21BAF95-C4EF-4538-AB97-9CC347A71476}" srcId="{8CAB9771-37A6-457D-837F-67F100B9E5ED}" destId="{5CD2C445-AAB4-41B9-9E46-B608677BB58E}" srcOrd="0" destOrd="0" parTransId="{6EA2CF14-ABAF-46BD-9295-A4E3958FA9FE}" sibTransId="{C239EC44-0253-4984-AB8A-5774D37055FF}"/>
    <dgm:cxn modelId="{E9034BCE-6529-4EC0-90A6-C56CC463C178}" type="presOf" srcId="{AA02FCCD-9C92-43F5-89A9-C9D3DEED2E21}" destId="{B80E6468-6048-4ED8-A771-498E9DE1E76B}" srcOrd="0" destOrd="0" presId="urn:microsoft.com/office/officeart/2008/layout/HorizontalMultiLevelHierarchy"/>
    <dgm:cxn modelId="{3A812CEB-8B38-4FDA-9385-62FDB30F2982}" srcId="{5CD2C445-AAB4-41B9-9E46-B608677BB58E}" destId="{F66C15ED-85FB-4611-B4F8-6EB040A0E76E}" srcOrd="3" destOrd="0" parTransId="{E9A4C44F-3B7F-4F27-86DB-70C9B13D86E4}" sibTransId="{552714BB-386A-47FC-89F8-6A134BB9A269}"/>
    <dgm:cxn modelId="{36F8623F-9137-4904-BE15-EFFFA57626C9}" srcId="{5CD2C445-AAB4-41B9-9E46-B608677BB58E}" destId="{F33F0E55-2747-4F51-971E-6ABA59C8EE3C}" srcOrd="4" destOrd="0" parTransId="{DD862B6A-67D0-41FB-BC03-2115FE711F56}" sibTransId="{DBB6F266-B656-47B5-9865-89406E350E11}"/>
    <dgm:cxn modelId="{3A3DFB89-2442-4E9C-98E3-D499A561B049}" type="presOf" srcId="{DD862B6A-67D0-41FB-BC03-2115FE711F56}" destId="{395701AD-12F2-46C5-99E1-401B0F0C0C4D}" srcOrd="1" destOrd="0" presId="urn:microsoft.com/office/officeart/2008/layout/HorizontalMultiLevelHierarchy"/>
    <dgm:cxn modelId="{C142476B-88EA-422B-A6B2-DA8332C131C9}" type="presOf" srcId="{E20602F9-B05F-43DE-BDFE-1B46F9EFBFA5}" destId="{9D6DC939-1586-40F8-ABC1-13A30F0D2724}" srcOrd="1" destOrd="0" presId="urn:microsoft.com/office/officeart/2008/layout/HorizontalMultiLevelHierarchy"/>
    <dgm:cxn modelId="{107996AF-28B1-455F-8FD4-41500EC00A37}" type="presParOf" srcId="{9DA9D606-2E58-4398-BDF3-A33F2FCB7AE5}" destId="{3AD7C68E-87E1-4362-85DD-E785F5A3BDE1}" srcOrd="0" destOrd="0" presId="urn:microsoft.com/office/officeart/2008/layout/HorizontalMultiLevelHierarchy"/>
    <dgm:cxn modelId="{2ED1ED80-E5B8-4003-9803-AC3D66348279}" type="presParOf" srcId="{3AD7C68E-87E1-4362-85DD-E785F5A3BDE1}" destId="{13E14C7E-D275-41B0-BAAD-A19C315E3B0B}" srcOrd="0" destOrd="0" presId="urn:microsoft.com/office/officeart/2008/layout/HorizontalMultiLevelHierarchy"/>
    <dgm:cxn modelId="{7AFDDFF3-8741-4CB6-885C-D1826FD3D7F8}" type="presParOf" srcId="{3AD7C68E-87E1-4362-85DD-E785F5A3BDE1}" destId="{123255D0-BCDD-4951-A8B8-D91247E1B6D5}" srcOrd="1" destOrd="0" presId="urn:microsoft.com/office/officeart/2008/layout/HorizontalMultiLevelHierarchy"/>
    <dgm:cxn modelId="{3F901D81-3ED5-43B5-9B52-6F8043B58F0B}" type="presParOf" srcId="{123255D0-BCDD-4951-A8B8-D91247E1B6D5}" destId="{9678FE33-0C8C-46F6-9B64-0D248BC894CD}" srcOrd="0" destOrd="0" presId="urn:microsoft.com/office/officeart/2008/layout/HorizontalMultiLevelHierarchy"/>
    <dgm:cxn modelId="{239A0472-4BEB-46E7-9985-126DC12ECBDD}" type="presParOf" srcId="{9678FE33-0C8C-46F6-9B64-0D248BC894CD}" destId="{74F7E2C2-7DC2-4BF4-A242-F8C5331405C0}" srcOrd="0" destOrd="0" presId="urn:microsoft.com/office/officeart/2008/layout/HorizontalMultiLevelHierarchy"/>
    <dgm:cxn modelId="{0EB58827-0EF6-4EF6-A319-0B8BDD11DE9D}" type="presParOf" srcId="{123255D0-BCDD-4951-A8B8-D91247E1B6D5}" destId="{CD2BCF10-DFE4-4B41-A78B-638106252A3F}" srcOrd="1" destOrd="0" presId="urn:microsoft.com/office/officeart/2008/layout/HorizontalMultiLevelHierarchy"/>
    <dgm:cxn modelId="{91D8961F-C5B1-4632-A784-CB1ABBE95EDD}" type="presParOf" srcId="{CD2BCF10-DFE4-4B41-A78B-638106252A3F}" destId="{B80E6468-6048-4ED8-A771-498E9DE1E76B}" srcOrd="0" destOrd="0" presId="urn:microsoft.com/office/officeart/2008/layout/HorizontalMultiLevelHierarchy"/>
    <dgm:cxn modelId="{B45326BB-4C1E-4DAD-A632-FA8AEA666BCE}" type="presParOf" srcId="{CD2BCF10-DFE4-4B41-A78B-638106252A3F}" destId="{82C3E3CC-C1F4-4831-8903-8F10D9873DE4}" srcOrd="1" destOrd="0" presId="urn:microsoft.com/office/officeart/2008/layout/HorizontalMultiLevelHierarchy"/>
    <dgm:cxn modelId="{3E8F5A55-B140-4F90-B8EA-6599923FE107}" type="presParOf" srcId="{123255D0-BCDD-4951-A8B8-D91247E1B6D5}" destId="{A47C5872-BE7D-4CBA-9C55-8F32B05769C1}" srcOrd="2" destOrd="0" presId="urn:microsoft.com/office/officeart/2008/layout/HorizontalMultiLevelHierarchy"/>
    <dgm:cxn modelId="{368E88E5-4821-47E6-BB24-75FBDE568D01}" type="presParOf" srcId="{A47C5872-BE7D-4CBA-9C55-8F32B05769C1}" destId="{9D6DC939-1586-40F8-ABC1-13A30F0D2724}" srcOrd="0" destOrd="0" presId="urn:microsoft.com/office/officeart/2008/layout/HorizontalMultiLevelHierarchy"/>
    <dgm:cxn modelId="{C18ECDDE-B23A-4A26-95D7-2D3DCA98D056}" type="presParOf" srcId="{123255D0-BCDD-4951-A8B8-D91247E1B6D5}" destId="{CC82EB30-6DB5-49F9-A176-A5DF5E7A33A5}" srcOrd="3" destOrd="0" presId="urn:microsoft.com/office/officeart/2008/layout/HorizontalMultiLevelHierarchy"/>
    <dgm:cxn modelId="{EC40C37F-636E-4171-A701-E4F0EF9C0B8A}" type="presParOf" srcId="{CC82EB30-6DB5-49F9-A176-A5DF5E7A33A5}" destId="{A091F689-7C00-4842-9691-610D31962B05}" srcOrd="0" destOrd="0" presId="urn:microsoft.com/office/officeart/2008/layout/HorizontalMultiLevelHierarchy"/>
    <dgm:cxn modelId="{8C283980-A828-4CD8-AC25-3CFD219C7880}" type="presParOf" srcId="{CC82EB30-6DB5-49F9-A176-A5DF5E7A33A5}" destId="{E65C05BB-DF12-4518-B1C5-5F0A31A04454}" srcOrd="1" destOrd="0" presId="urn:microsoft.com/office/officeart/2008/layout/HorizontalMultiLevelHierarchy"/>
    <dgm:cxn modelId="{66E9C95A-B548-4E34-BB2F-4A35890CECEE}" type="presParOf" srcId="{123255D0-BCDD-4951-A8B8-D91247E1B6D5}" destId="{1E89EA0D-38FA-44DB-824C-963AF4A97B56}" srcOrd="4" destOrd="0" presId="urn:microsoft.com/office/officeart/2008/layout/HorizontalMultiLevelHierarchy"/>
    <dgm:cxn modelId="{B07A0268-F243-41EC-B810-C288498A6F3A}" type="presParOf" srcId="{1E89EA0D-38FA-44DB-824C-963AF4A97B56}" destId="{F2F574CF-F9FF-4774-803E-1B6E245CCA13}" srcOrd="0" destOrd="0" presId="urn:microsoft.com/office/officeart/2008/layout/HorizontalMultiLevelHierarchy"/>
    <dgm:cxn modelId="{4A715459-4612-464B-B5F6-DA9C7BB144E8}" type="presParOf" srcId="{123255D0-BCDD-4951-A8B8-D91247E1B6D5}" destId="{BCEEC342-D3E2-4187-903D-48EBB76CF6DA}" srcOrd="5" destOrd="0" presId="urn:microsoft.com/office/officeart/2008/layout/HorizontalMultiLevelHierarchy"/>
    <dgm:cxn modelId="{88E21099-5486-4B10-AE78-F5CA2311220B}" type="presParOf" srcId="{BCEEC342-D3E2-4187-903D-48EBB76CF6DA}" destId="{76053A3B-0D25-466D-8CEB-C0116F05A154}" srcOrd="0" destOrd="0" presId="urn:microsoft.com/office/officeart/2008/layout/HorizontalMultiLevelHierarchy"/>
    <dgm:cxn modelId="{97147DC0-EDB8-492A-870D-6C5BAA9A64B0}" type="presParOf" srcId="{BCEEC342-D3E2-4187-903D-48EBB76CF6DA}" destId="{DEE453DE-ED49-4E77-9529-4CA501F80A05}" srcOrd="1" destOrd="0" presId="urn:microsoft.com/office/officeart/2008/layout/HorizontalMultiLevelHierarchy"/>
    <dgm:cxn modelId="{407F37D6-86CE-4D83-87CE-6682AB41E081}" type="presParOf" srcId="{123255D0-BCDD-4951-A8B8-D91247E1B6D5}" destId="{00438E5A-35B9-4B05-808E-77EADE3F5591}" srcOrd="6" destOrd="0" presId="urn:microsoft.com/office/officeart/2008/layout/HorizontalMultiLevelHierarchy"/>
    <dgm:cxn modelId="{B8DFC2AE-7844-41AC-A0C1-AD2B85AD9C24}" type="presParOf" srcId="{00438E5A-35B9-4B05-808E-77EADE3F5591}" destId="{D36BABBE-6738-4863-A23E-83CCFFD2F022}" srcOrd="0" destOrd="0" presId="urn:microsoft.com/office/officeart/2008/layout/HorizontalMultiLevelHierarchy"/>
    <dgm:cxn modelId="{99525EF2-563E-4CA9-B201-40136B5B0C36}" type="presParOf" srcId="{123255D0-BCDD-4951-A8B8-D91247E1B6D5}" destId="{877C2EFC-66A4-4AC9-9374-63ED40915EE2}" srcOrd="7" destOrd="0" presId="urn:microsoft.com/office/officeart/2008/layout/HorizontalMultiLevelHierarchy"/>
    <dgm:cxn modelId="{048295D2-FCD5-4458-8354-7B9444E679AA}" type="presParOf" srcId="{877C2EFC-66A4-4AC9-9374-63ED40915EE2}" destId="{8A196F67-AECB-4462-8928-63702B0142DF}" srcOrd="0" destOrd="0" presId="urn:microsoft.com/office/officeart/2008/layout/HorizontalMultiLevelHierarchy"/>
    <dgm:cxn modelId="{BB53552E-547D-4DA2-A6B0-F0E38BBFE27F}" type="presParOf" srcId="{877C2EFC-66A4-4AC9-9374-63ED40915EE2}" destId="{6CF091EE-26DC-4B2B-8D60-7DD9A31301F2}" srcOrd="1" destOrd="0" presId="urn:microsoft.com/office/officeart/2008/layout/HorizontalMultiLevelHierarchy"/>
    <dgm:cxn modelId="{4BA95D03-58CA-405B-9CEE-C2FC5053D2D4}" type="presParOf" srcId="{123255D0-BCDD-4951-A8B8-D91247E1B6D5}" destId="{66255310-D18F-49BA-AE4A-FE4393E19C77}" srcOrd="8" destOrd="0" presId="urn:microsoft.com/office/officeart/2008/layout/HorizontalMultiLevelHierarchy"/>
    <dgm:cxn modelId="{4C2CE509-9420-4182-B678-B1372B8759F6}" type="presParOf" srcId="{66255310-D18F-49BA-AE4A-FE4393E19C77}" destId="{395701AD-12F2-46C5-99E1-401B0F0C0C4D}" srcOrd="0" destOrd="0" presId="urn:microsoft.com/office/officeart/2008/layout/HorizontalMultiLevelHierarchy"/>
    <dgm:cxn modelId="{0274EE7A-85D2-484E-8CAF-56916830D182}" type="presParOf" srcId="{123255D0-BCDD-4951-A8B8-D91247E1B6D5}" destId="{114B95A9-125A-401F-B706-61D0E30DDFF1}" srcOrd="9" destOrd="0" presId="urn:microsoft.com/office/officeart/2008/layout/HorizontalMultiLevelHierarchy"/>
    <dgm:cxn modelId="{C59DA614-F81D-45AB-B552-A9B202583D1D}" type="presParOf" srcId="{114B95A9-125A-401F-B706-61D0E30DDFF1}" destId="{5EBE1F85-0ACE-4950-8A95-2AE88EEE6A56}" srcOrd="0" destOrd="0" presId="urn:microsoft.com/office/officeart/2008/layout/HorizontalMultiLevelHierarchy"/>
    <dgm:cxn modelId="{D1B29F0E-6671-4B13-8961-96E9634C35C3}" type="presParOf" srcId="{114B95A9-125A-401F-B706-61D0E30DDFF1}" destId="{76E1B59D-CA82-41B6-882B-E96477783C6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0E1884F-5092-4D9C-B9CD-A8EEF2BF80F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tr-TR"/>
        </a:p>
      </dgm:t>
    </dgm:pt>
    <dgm:pt modelId="{F942E97C-2935-4F6B-8142-FB62D9017895}">
      <dgm:prSet phldrT="[Text]"/>
      <dgm:spPr>
        <a:solidFill>
          <a:srgbClr val="262673"/>
        </a:solidFill>
      </dgm:spPr>
      <dgm:t>
        <a:bodyPr/>
        <a:lstStyle/>
        <a:p>
          <a:r>
            <a:rPr lang="tr-TR" dirty="0" smtClean="0"/>
            <a:t>Stratejik Ortaklıklar</a:t>
          </a:r>
          <a:endParaRPr lang="tr-TR" dirty="0"/>
        </a:p>
      </dgm:t>
    </dgm:pt>
    <dgm:pt modelId="{56DBECB5-A6C4-4424-9569-623E01278370}" type="parTrans" cxnId="{018683DB-0D1F-4EF9-9A54-1229F6B291F2}">
      <dgm:prSet/>
      <dgm:spPr/>
      <dgm:t>
        <a:bodyPr/>
        <a:lstStyle/>
        <a:p>
          <a:endParaRPr lang="tr-TR"/>
        </a:p>
      </dgm:t>
    </dgm:pt>
    <dgm:pt modelId="{2E7EDD0E-702B-4BE0-802D-2D85E7CF294B}" type="sibTrans" cxnId="{018683DB-0D1F-4EF9-9A54-1229F6B291F2}">
      <dgm:prSet/>
      <dgm:spPr/>
      <dgm:t>
        <a:bodyPr/>
        <a:lstStyle/>
        <a:p>
          <a:endParaRPr lang="tr-TR"/>
        </a:p>
      </dgm:t>
    </dgm:pt>
    <dgm:pt modelId="{481375B2-01EB-4848-88AF-8AF5CBD36D39}">
      <dgm:prSet phldrT="[Text]"/>
      <dgm:spPr>
        <a:solidFill>
          <a:srgbClr val="A3A3E0"/>
        </a:solidFill>
      </dgm:spPr>
      <dgm:t>
        <a:bodyPr/>
        <a:lstStyle/>
        <a:p>
          <a:r>
            <a:rPr lang="tr-TR" dirty="0" smtClean="0">
              <a:solidFill>
                <a:schemeClr val="tx1"/>
              </a:solidFill>
            </a:rPr>
            <a:t>Yeniliği Destekleyen</a:t>
          </a:r>
          <a:endParaRPr lang="tr-TR" dirty="0">
            <a:solidFill>
              <a:schemeClr val="tx1"/>
            </a:solidFill>
          </a:endParaRPr>
        </a:p>
      </dgm:t>
    </dgm:pt>
    <dgm:pt modelId="{3D0182C0-64BF-46ED-A29B-8F0748524D32}" type="parTrans" cxnId="{786C6FD3-4492-47CC-A5C1-7E7249BC8655}">
      <dgm:prSet/>
      <dgm:spPr/>
      <dgm:t>
        <a:bodyPr/>
        <a:lstStyle/>
        <a:p>
          <a:endParaRPr lang="tr-TR"/>
        </a:p>
      </dgm:t>
    </dgm:pt>
    <dgm:pt modelId="{B03FC34D-357D-4E6F-B01F-3CCE93E4FEB7}" type="sibTrans" cxnId="{786C6FD3-4492-47CC-A5C1-7E7249BC8655}">
      <dgm:prSet/>
      <dgm:spPr/>
      <dgm:t>
        <a:bodyPr/>
        <a:lstStyle/>
        <a:p>
          <a:endParaRPr lang="tr-TR"/>
        </a:p>
      </dgm:t>
    </dgm:pt>
    <dgm:pt modelId="{4EFFF3FE-0EE0-42F9-9CEE-10E641222E6A}">
      <dgm:prSet phldrT="[Text]"/>
      <dgm:spPr>
        <a:solidFill>
          <a:srgbClr val="A3A3E0"/>
        </a:solidFill>
      </dgm:spPr>
      <dgm:t>
        <a:bodyPr/>
        <a:lstStyle/>
        <a:p>
          <a:r>
            <a:rPr lang="tr-TR" dirty="0" smtClean="0">
              <a:solidFill>
                <a:schemeClr val="tx1"/>
              </a:solidFill>
            </a:rPr>
            <a:t>İyi Uygulamaların Değişimini Destekleyen</a:t>
          </a:r>
          <a:endParaRPr lang="tr-TR" dirty="0">
            <a:solidFill>
              <a:schemeClr val="tx1"/>
            </a:solidFill>
          </a:endParaRPr>
        </a:p>
      </dgm:t>
    </dgm:pt>
    <dgm:pt modelId="{437D37B6-C32B-4E04-8530-2B07DE678E7A}" type="parTrans" cxnId="{D48DDFA4-2571-4F73-A3A1-225535EECA5C}">
      <dgm:prSet/>
      <dgm:spPr/>
      <dgm:t>
        <a:bodyPr/>
        <a:lstStyle/>
        <a:p>
          <a:endParaRPr lang="tr-TR"/>
        </a:p>
      </dgm:t>
    </dgm:pt>
    <dgm:pt modelId="{CD3D8C35-44C0-4B58-8AE1-86F35466E15F}" type="sibTrans" cxnId="{D48DDFA4-2571-4F73-A3A1-225535EECA5C}">
      <dgm:prSet/>
      <dgm:spPr/>
      <dgm:t>
        <a:bodyPr/>
        <a:lstStyle/>
        <a:p>
          <a:endParaRPr lang="tr-TR"/>
        </a:p>
      </dgm:t>
    </dgm:pt>
    <dgm:pt modelId="{6B0D1DA0-80A4-4692-9263-5BB126A20C55}" type="pres">
      <dgm:prSet presAssocID="{80E1884F-5092-4D9C-B9CD-A8EEF2BF80FE}" presName="diagram" presStyleCnt="0">
        <dgm:presLayoutVars>
          <dgm:chPref val="1"/>
          <dgm:dir/>
          <dgm:animOne val="branch"/>
          <dgm:animLvl val="lvl"/>
          <dgm:resizeHandles val="exact"/>
        </dgm:presLayoutVars>
      </dgm:prSet>
      <dgm:spPr/>
      <dgm:t>
        <a:bodyPr/>
        <a:lstStyle/>
        <a:p>
          <a:endParaRPr lang="tr-TR"/>
        </a:p>
      </dgm:t>
    </dgm:pt>
    <dgm:pt modelId="{7D7AD22D-6CC4-4DAB-B16A-8693046CFA07}" type="pres">
      <dgm:prSet presAssocID="{F942E97C-2935-4F6B-8142-FB62D9017895}" presName="root1" presStyleCnt="0"/>
      <dgm:spPr/>
    </dgm:pt>
    <dgm:pt modelId="{2C9C9D53-4D23-4EA7-9A18-DCFBA0FEC657}" type="pres">
      <dgm:prSet presAssocID="{F942E97C-2935-4F6B-8142-FB62D9017895}" presName="LevelOneTextNode" presStyleLbl="node0" presStyleIdx="0" presStyleCnt="1">
        <dgm:presLayoutVars>
          <dgm:chPref val="3"/>
        </dgm:presLayoutVars>
      </dgm:prSet>
      <dgm:spPr/>
      <dgm:t>
        <a:bodyPr/>
        <a:lstStyle/>
        <a:p>
          <a:endParaRPr lang="tr-TR"/>
        </a:p>
      </dgm:t>
    </dgm:pt>
    <dgm:pt modelId="{66D1DEFF-FA89-4963-A6BA-CDC2B838515A}" type="pres">
      <dgm:prSet presAssocID="{F942E97C-2935-4F6B-8142-FB62D9017895}" presName="level2hierChild" presStyleCnt="0"/>
      <dgm:spPr/>
    </dgm:pt>
    <dgm:pt modelId="{BD4152A5-CF19-4A48-A4C2-133C41B1EC2A}" type="pres">
      <dgm:prSet presAssocID="{3D0182C0-64BF-46ED-A29B-8F0748524D32}" presName="conn2-1" presStyleLbl="parChTrans1D2" presStyleIdx="0" presStyleCnt="2"/>
      <dgm:spPr/>
      <dgm:t>
        <a:bodyPr/>
        <a:lstStyle/>
        <a:p>
          <a:endParaRPr lang="tr-TR"/>
        </a:p>
      </dgm:t>
    </dgm:pt>
    <dgm:pt modelId="{64124D3D-4B6B-404E-AA2F-3C596FBF8978}" type="pres">
      <dgm:prSet presAssocID="{3D0182C0-64BF-46ED-A29B-8F0748524D32}" presName="connTx" presStyleLbl="parChTrans1D2" presStyleIdx="0" presStyleCnt="2"/>
      <dgm:spPr/>
      <dgm:t>
        <a:bodyPr/>
        <a:lstStyle/>
        <a:p>
          <a:endParaRPr lang="tr-TR"/>
        </a:p>
      </dgm:t>
    </dgm:pt>
    <dgm:pt modelId="{8DFB0CD5-4EB7-40AC-A267-936BC9B2FEF6}" type="pres">
      <dgm:prSet presAssocID="{481375B2-01EB-4848-88AF-8AF5CBD36D39}" presName="root2" presStyleCnt="0"/>
      <dgm:spPr/>
    </dgm:pt>
    <dgm:pt modelId="{2001692F-79BA-4E40-9A26-91A150D13F66}" type="pres">
      <dgm:prSet presAssocID="{481375B2-01EB-4848-88AF-8AF5CBD36D39}" presName="LevelTwoTextNode" presStyleLbl="node2" presStyleIdx="0" presStyleCnt="2">
        <dgm:presLayoutVars>
          <dgm:chPref val="3"/>
        </dgm:presLayoutVars>
      </dgm:prSet>
      <dgm:spPr/>
      <dgm:t>
        <a:bodyPr/>
        <a:lstStyle/>
        <a:p>
          <a:endParaRPr lang="tr-TR"/>
        </a:p>
      </dgm:t>
    </dgm:pt>
    <dgm:pt modelId="{881CB226-CD5E-4446-9EEB-DD2212839B59}" type="pres">
      <dgm:prSet presAssocID="{481375B2-01EB-4848-88AF-8AF5CBD36D39}" presName="level3hierChild" presStyleCnt="0"/>
      <dgm:spPr/>
    </dgm:pt>
    <dgm:pt modelId="{D39EA7B9-99AF-4851-BDE5-786B39CED9D0}" type="pres">
      <dgm:prSet presAssocID="{437D37B6-C32B-4E04-8530-2B07DE678E7A}" presName="conn2-1" presStyleLbl="parChTrans1D2" presStyleIdx="1" presStyleCnt="2"/>
      <dgm:spPr/>
      <dgm:t>
        <a:bodyPr/>
        <a:lstStyle/>
        <a:p>
          <a:endParaRPr lang="tr-TR"/>
        </a:p>
      </dgm:t>
    </dgm:pt>
    <dgm:pt modelId="{FB2AAD67-14FE-4FD8-9043-605EC5945B59}" type="pres">
      <dgm:prSet presAssocID="{437D37B6-C32B-4E04-8530-2B07DE678E7A}" presName="connTx" presStyleLbl="parChTrans1D2" presStyleIdx="1" presStyleCnt="2"/>
      <dgm:spPr/>
      <dgm:t>
        <a:bodyPr/>
        <a:lstStyle/>
        <a:p>
          <a:endParaRPr lang="tr-TR"/>
        </a:p>
      </dgm:t>
    </dgm:pt>
    <dgm:pt modelId="{C561201E-A908-4551-A1F7-690BC76FA13D}" type="pres">
      <dgm:prSet presAssocID="{4EFFF3FE-0EE0-42F9-9CEE-10E641222E6A}" presName="root2" presStyleCnt="0"/>
      <dgm:spPr/>
    </dgm:pt>
    <dgm:pt modelId="{A2645E50-E3FA-412C-A9CD-D48E1E034FFD}" type="pres">
      <dgm:prSet presAssocID="{4EFFF3FE-0EE0-42F9-9CEE-10E641222E6A}" presName="LevelTwoTextNode" presStyleLbl="node2" presStyleIdx="1" presStyleCnt="2">
        <dgm:presLayoutVars>
          <dgm:chPref val="3"/>
        </dgm:presLayoutVars>
      </dgm:prSet>
      <dgm:spPr/>
      <dgm:t>
        <a:bodyPr/>
        <a:lstStyle/>
        <a:p>
          <a:endParaRPr lang="tr-TR"/>
        </a:p>
      </dgm:t>
    </dgm:pt>
    <dgm:pt modelId="{C597F68E-AC83-49EE-81B4-ECA668302086}" type="pres">
      <dgm:prSet presAssocID="{4EFFF3FE-0EE0-42F9-9CEE-10E641222E6A}" presName="level3hierChild" presStyleCnt="0"/>
      <dgm:spPr/>
    </dgm:pt>
  </dgm:ptLst>
  <dgm:cxnLst>
    <dgm:cxn modelId="{D48DDFA4-2571-4F73-A3A1-225535EECA5C}" srcId="{F942E97C-2935-4F6B-8142-FB62D9017895}" destId="{4EFFF3FE-0EE0-42F9-9CEE-10E641222E6A}" srcOrd="1" destOrd="0" parTransId="{437D37B6-C32B-4E04-8530-2B07DE678E7A}" sibTransId="{CD3D8C35-44C0-4B58-8AE1-86F35466E15F}"/>
    <dgm:cxn modelId="{9BDD288D-6767-42BB-B1A7-2193E9665F64}" type="presOf" srcId="{481375B2-01EB-4848-88AF-8AF5CBD36D39}" destId="{2001692F-79BA-4E40-9A26-91A150D13F66}" srcOrd="0" destOrd="0" presId="urn:microsoft.com/office/officeart/2005/8/layout/hierarchy2"/>
    <dgm:cxn modelId="{018683DB-0D1F-4EF9-9A54-1229F6B291F2}" srcId="{80E1884F-5092-4D9C-B9CD-A8EEF2BF80FE}" destId="{F942E97C-2935-4F6B-8142-FB62D9017895}" srcOrd="0" destOrd="0" parTransId="{56DBECB5-A6C4-4424-9569-623E01278370}" sibTransId="{2E7EDD0E-702B-4BE0-802D-2D85E7CF294B}"/>
    <dgm:cxn modelId="{9ED644AD-A163-4358-A9A1-03A9D2CD21FF}" type="presOf" srcId="{4EFFF3FE-0EE0-42F9-9CEE-10E641222E6A}" destId="{A2645E50-E3FA-412C-A9CD-D48E1E034FFD}" srcOrd="0" destOrd="0" presId="urn:microsoft.com/office/officeart/2005/8/layout/hierarchy2"/>
    <dgm:cxn modelId="{786C6FD3-4492-47CC-A5C1-7E7249BC8655}" srcId="{F942E97C-2935-4F6B-8142-FB62D9017895}" destId="{481375B2-01EB-4848-88AF-8AF5CBD36D39}" srcOrd="0" destOrd="0" parTransId="{3D0182C0-64BF-46ED-A29B-8F0748524D32}" sibTransId="{B03FC34D-357D-4E6F-B01F-3CCE93E4FEB7}"/>
    <dgm:cxn modelId="{15C4AE39-A62E-43C6-B961-BA84740A9C97}" type="presOf" srcId="{F942E97C-2935-4F6B-8142-FB62D9017895}" destId="{2C9C9D53-4D23-4EA7-9A18-DCFBA0FEC657}" srcOrd="0" destOrd="0" presId="urn:microsoft.com/office/officeart/2005/8/layout/hierarchy2"/>
    <dgm:cxn modelId="{71730992-F40C-4323-8F3E-C84EA9E5CF6A}" type="presOf" srcId="{3D0182C0-64BF-46ED-A29B-8F0748524D32}" destId="{64124D3D-4B6B-404E-AA2F-3C596FBF8978}" srcOrd="1" destOrd="0" presId="urn:microsoft.com/office/officeart/2005/8/layout/hierarchy2"/>
    <dgm:cxn modelId="{E0696AC2-46AE-42D7-8948-8BD0881490AB}" type="presOf" srcId="{80E1884F-5092-4D9C-B9CD-A8EEF2BF80FE}" destId="{6B0D1DA0-80A4-4692-9263-5BB126A20C55}" srcOrd="0" destOrd="0" presId="urn:microsoft.com/office/officeart/2005/8/layout/hierarchy2"/>
    <dgm:cxn modelId="{314EBB68-CCFC-4D89-B501-6E190C36FCFB}" type="presOf" srcId="{437D37B6-C32B-4E04-8530-2B07DE678E7A}" destId="{D39EA7B9-99AF-4851-BDE5-786B39CED9D0}" srcOrd="0" destOrd="0" presId="urn:microsoft.com/office/officeart/2005/8/layout/hierarchy2"/>
    <dgm:cxn modelId="{3A48F0B1-F5E0-4AA6-887D-04F6B318060A}" type="presOf" srcId="{437D37B6-C32B-4E04-8530-2B07DE678E7A}" destId="{FB2AAD67-14FE-4FD8-9043-605EC5945B59}" srcOrd="1" destOrd="0" presId="urn:microsoft.com/office/officeart/2005/8/layout/hierarchy2"/>
    <dgm:cxn modelId="{E12D0A2C-29E6-4F20-BCDE-BF8A17D1ADC4}" type="presOf" srcId="{3D0182C0-64BF-46ED-A29B-8F0748524D32}" destId="{BD4152A5-CF19-4A48-A4C2-133C41B1EC2A}" srcOrd="0" destOrd="0" presId="urn:microsoft.com/office/officeart/2005/8/layout/hierarchy2"/>
    <dgm:cxn modelId="{2004B8BE-F4FC-4D2E-96D6-1998346780C2}" type="presParOf" srcId="{6B0D1DA0-80A4-4692-9263-5BB126A20C55}" destId="{7D7AD22D-6CC4-4DAB-B16A-8693046CFA07}" srcOrd="0" destOrd="0" presId="urn:microsoft.com/office/officeart/2005/8/layout/hierarchy2"/>
    <dgm:cxn modelId="{9E043AFB-057F-441C-906B-9D8B8FD9EB92}" type="presParOf" srcId="{7D7AD22D-6CC4-4DAB-B16A-8693046CFA07}" destId="{2C9C9D53-4D23-4EA7-9A18-DCFBA0FEC657}" srcOrd="0" destOrd="0" presId="urn:microsoft.com/office/officeart/2005/8/layout/hierarchy2"/>
    <dgm:cxn modelId="{D6B74A98-7776-4906-B513-7BFAD57C2703}" type="presParOf" srcId="{7D7AD22D-6CC4-4DAB-B16A-8693046CFA07}" destId="{66D1DEFF-FA89-4963-A6BA-CDC2B838515A}" srcOrd="1" destOrd="0" presId="urn:microsoft.com/office/officeart/2005/8/layout/hierarchy2"/>
    <dgm:cxn modelId="{D5C6B848-114B-41F1-BAB8-06483900A280}" type="presParOf" srcId="{66D1DEFF-FA89-4963-A6BA-CDC2B838515A}" destId="{BD4152A5-CF19-4A48-A4C2-133C41B1EC2A}" srcOrd="0" destOrd="0" presId="urn:microsoft.com/office/officeart/2005/8/layout/hierarchy2"/>
    <dgm:cxn modelId="{60D3C865-E452-402F-BBC5-C865B7DE7D65}" type="presParOf" srcId="{BD4152A5-CF19-4A48-A4C2-133C41B1EC2A}" destId="{64124D3D-4B6B-404E-AA2F-3C596FBF8978}" srcOrd="0" destOrd="0" presId="urn:microsoft.com/office/officeart/2005/8/layout/hierarchy2"/>
    <dgm:cxn modelId="{E6669F13-66ED-4EA4-874D-5C988DC3FEB4}" type="presParOf" srcId="{66D1DEFF-FA89-4963-A6BA-CDC2B838515A}" destId="{8DFB0CD5-4EB7-40AC-A267-936BC9B2FEF6}" srcOrd="1" destOrd="0" presId="urn:microsoft.com/office/officeart/2005/8/layout/hierarchy2"/>
    <dgm:cxn modelId="{56A03282-5D4F-42DB-8789-F87AFEC3CAE6}" type="presParOf" srcId="{8DFB0CD5-4EB7-40AC-A267-936BC9B2FEF6}" destId="{2001692F-79BA-4E40-9A26-91A150D13F66}" srcOrd="0" destOrd="0" presId="urn:microsoft.com/office/officeart/2005/8/layout/hierarchy2"/>
    <dgm:cxn modelId="{0DD97760-36A0-48B4-BBD4-6D09ADE7B42C}" type="presParOf" srcId="{8DFB0CD5-4EB7-40AC-A267-936BC9B2FEF6}" destId="{881CB226-CD5E-4446-9EEB-DD2212839B59}" srcOrd="1" destOrd="0" presId="urn:microsoft.com/office/officeart/2005/8/layout/hierarchy2"/>
    <dgm:cxn modelId="{94BA3F5D-36CA-45FA-A284-8199C6565E46}" type="presParOf" srcId="{66D1DEFF-FA89-4963-A6BA-CDC2B838515A}" destId="{D39EA7B9-99AF-4851-BDE5-786B39CED9D0}" srcOrd="2" destOrd="0" presId="urn:microsoft.com/office/officeart/2005/8/layout/hierarchy2"/>
    <dgm:cxn modelId="{99219AAE-AE0E-43C1-A35B-5E635E798308}" type="presParOf" srcId="{D39EA7B9-99AF-4851-BDE5-786B39CED9D0}" destId="{FB2AAD67-14FE-4FD8-9043-605EC5945B59}" srcOrd="0" destOrd="0" presId="urn:microsoft.com/office/officeart/2005/8/layout/hierarchy2"/>
    <dgm:cxn modelId="{7767A7F3-C651-4C26-A3D9-220C8054888B}" type="presParOf" srcId="{66D1DEFF-FA89-4963-A6BA-CDC2B838515A}" destId="{C561201E-A908-4551-A1F7-690BC76FA13D}" srcOrd="3" destOrd="0" presId="urn:microsoft.com/office/officeart/2005/8/layout/hierarchy2"/>
    <dgm:cxn modelId="{A1229E4F-7FBE-4EE3-805D-292A283E33EB}" type="presParOf" srcId="{C561201E-A908-4551-A1F7-690BC76FA13D}" destId="{A2645E50-E3FA-412C-A9CD-D48E1E034FFD}" srcOrd="0" destOrd="0" presId="urn:microsoft.com/office/officeart/2005/8/layout/hierarchy2"/>
    <dgm:cxn modelId="{83A43A69-4DB6-49AA-A796-27FB7AE648D1}" type="presParOf" srcId="{C561201E-A908-4551-A1F7-690BC76FA13D}" destId="{C597F68E-AC83-49EE-81B4-ECA66830208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3EBDBD-BC12-4173-AA58-0C208F3376A9}"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tr-TR"/>
        </a:p>
      </dgm:t>
    </dgm:pt>
    <dgm:pt modelId="{FE6CE82C-9AEF-4F0C-91DC-8EB2F47AB98C}">
      <dgm:prSet phldrT="[Text]"/>
      <dgm:spPr>
        <a:solidFill>
          <a:srgbClr val="262673"/>
        </a:solidFill>
      </dgm:spPr>
      <dgm:t>
        <a:bodyPr/>
        <a:lstStyle/>
        <a:p>
          <a:r>
            <a:rPr lang="tr-TR" dirty="0" smtClean="0">
              <a:solidFill>
                <a:schemeClr val="bg1"/>
              </a:solidFill>
            </a:rPr>
            <a:t>Yeni Strateji</a:t>
          </a:r>
          <a:endParaRPr lang="tr-TR" dirty="0">
            <a:solidFill>
              <a:schemeClr val="bg1"/>
            </a:solidFill>
          </a:endParaRPr>
        </a:p>
      </dgm:t>
    </dgm:pt>
    <dgm:pt modelId="{88DCA2F7-A92F-4DFA-A475-B45D1E127492}" type="parTrans" cxnId="{D42DDABD-9F0D-4B4E-87A1-B217714D20C2}">
      <dgm:prSet/>
      <dgm:spPr/>
      <dgm:t>
        <a:bodyPr/>
        <a:lstStyle/>
        <a:p>
          <a:endParaRPr lang="tr-TR"/>
        </a:p>
      </dgm:t>
    </dgm:pt>
    <dgm:pt modelId="{2CF874D8-57F1-46F7-BB36-FE8E07727AC4}" type="sibTrans" cxnId="{D42DDABD-9F0D-4B4E-87A1-B217714D20C2}">
      <dgm:prSet/>
      <dgm:spPr/>
      <dgm:t>
        <a:bodyPr/>
        <a:lstStyle/>
        <a:p>
          <a:endParaRPr lang="tr-TR"/>
        </a:p>
      </dgm:t>
    </dgm:pt>
    <dgm:pt modelId="{FAF4F77E-C40C-41D6-82E1-3208DE0927D5}">
      <dgm:prSet phldrT="[Text]" custT="1"/>
      <dgm:spPr/>
      <dgm:t>
        <a:bodyPr/>
        <a:lstStyle/>
        <a:p>
          <a:pPr algn="l"/>
          <a:endParaRPr lang="tr-TR" sz="1600" dirty="0"/>
        </a:p>
      </dgm:t>
    </dgm:pt>
    <dgm:pt modelId="{33E3CB5C-C363-4397-B000-7598158CA703}" type="sibTrans" cxnId="{2FA4FAE9-28D5-4022-895F-86A01E0DB2CA}">
      <dgm:prSet/>
      <dgm:spPr/>
      <dgm:t>
        <a:bodyPr/>
        <a:lstStyle/>
        <a:p>
          <a:endParaRPr lang="tr-TR"/>
        </a:p>
      </dgm:t>
    </dgm:pt>
    <dgm:pt modelId="{66ABE5A3-EA0F-4053-B0F3-C7ED8204BF61}" type="parTrans" cxnId="{2FA4FAE9-28D5-4022-895F-86A01E0DB2CA}">
      <dgm:prSet/>
      <dgm:spPr/>
      <dgm:t>
        <a:bodyPr/>
        <a:lstStyle/>
        <a:p>
          <a:endParaRPr lang="tr-TR"/>
        </a:p>
      </dgm:t>
    </dgm:pt>
    <dgm:pt modelId="{969D438B-B98D-48E6-8008-E28A6F6584E7}" type="pres">
      <dgm:prSet presAssocID="{F83EBDBD-BC12-4173-AA58-0C208F3376A9}" presName="Name0" presStyleCnt="0">
        <dgm:presLayoutVars>
          <dgm:dir/>
          <dgm:animOne val="branch"/>
          <dgm:animLvl val="lvl"/>
        </dgm:presLayoutVars>
      </dgm:prSet>
      <dgm:spPr/>
      <dgm:t>
        <a:bodyPr/>
        <a:lstStyle/>
        <a:p>
          <a:endParaRPr lang="tr-TR"/>
        </a:p>
      </dgm:t>
    </dgm:pt>
    <dgm:pt modelId="{4682B9AE-2824-4D23-908A-E7FBD9EEED9A}" type="pres">
      <dgm:prSet presAssocID="{FAF4F77E-C40C-41D6-82E1-3208DE0927D5}" presName="chaos" presStyleCnt="0"/>
      <dgm:spPr/>
    </dgm:pt>
    <dgm:pt modelId="{EBD5C6CF-58D3-4266-85E1-8EC274789EC6}" type="pres">
      <dgm:prSet presAssocID="{FAF4F77E-C40C-41D6-82E1-3208DE0927D5}" presName="parTx1" presStyleLbl="revTx" presStyleIdx="0" presStyleCnt="1" custScaleX="174329" custScaleY="359600" custLinFactNeighborX="8212" custLinFactNeighborY="-1282"/>
      <dgm:spPr/>
      <dgm:t>
        <a:bodyPr/>
        <a:lstStyle/>
        <a:p>
          <a:endParaRPr lang="tr-TR"/>
        </a:p>
      </dgm:t>
    </dgm:pt>
    <dgm:pt modelId="{B0C2A052-CD7D-49A2-A931-6999FC26FA97}" type="pres">
      <dgm:prSet presAssocID="{FAF4F77E-C40C-41D6-82E1-3208DE0927D5}" presName="c1" presStyleLbl="node1" presStyleIdx="0" presStyleCnt="19" custLinFactY="-365776" custLinFactNeighborX="-16035" custLinFactNeighborY="-400000"/>
      <dgm:spPr>
        <a:solidFill>
          <a:srgbClr val="8C8CD8"/>
        </a:solidFill>
      </dgm:spPr>
      <dgm:t>
        <a:bodyPr/>
        <a:lstStyle/>
        <a:p>
          <a:endParaRPr lang="tr-TR"/>
        </a:p>
      </dgm:t>
    </dgm:pt>
    <dgm:pt modelId="{69FC7005-5BEF-450C-96A4-5C3556BB3F95}" type="pres">
      <dgm:prSet presAssocID="{FAF4F77E-C40C-41D6-82E1-3208DE0927D5}" presName="c2" presStyleLbl="node1" presStyleIdx="1" presStyleCnt="19" custLinFactX="-200000" custLinFactY="-281709" custLinFactNeighborX="-222537" custLinFactNeighborY="-300000"/>
      <dgm:spPr>
        <a:solidFill>
          <a:srgbClr val="8C8CD8"/>
        </a:solidFill>
      </dgm:spPr>
      <dgm:t>
        <a:bodyPr/>
        <a:lstStyle/>
        <a:p>
          <a:endParaRPr lang="tr-TR"/>
        </a:p>
      </dgm:t>
    </dgm:pt>
    <dgm:pt modelId="{E4B4A373-62E6-4B62-B900-3B41E1E217CF}" type="pres">
      <dgm:prSet presAssocID="{FAF4F77E-C40C-41D6-82E1-3208DE0927D5}" presName="c3" presStyleLbl="node1" presStyleIdx="2" presStyleCnt="19" custLinFactX="100000" custLinFactY="-200000" custLinFactNeighborX="149626" custLinFactNeighborY="-281036"/>
      <dgm:spPr>
        <a:solidFill>
          <a:srgbClr val="8C8CD8"/>
        </a:solidFill>
      </dgm:spPr>
      <dgm:t>
        <a:bodyPr/>
        <a:lstStyle/>
        <a:p>
          <a:endParaRPr lang="tr-TR"/>
        </a:p>
      </dgm:t>
    </dgm:pt>
    <dgm:pt modelId="{FB41562C-B845-4E8A-B530-D85BBCE9EF40}" type="pres">
      <dgm:prSet presAssocID="{FAF4F77E-C40C-41D6-82E1-3208DE0927D5}" presName="c4" presStyleLbl="node1" presStyleIdx="3" presStyleCnt="19" custLinFactX="-280393" custLinFactY="-240500" custLinFactNeighborX="-300000" custLinFactNeighborY="-300000"/>
      <dgm:spPr>
        <a:solidFill>
          <a:srgbClr val="8C8CD8"/>
        </a:solidFill>
      </dgm:spPr>
      <dgm:t>
        <a:bodyPr/>
        <a:lstStyle/>
        <a:p>
          <a:endParaRPr lang="tr-TR"/>
        </a:p>
      </dgm:t>
    </dgm:pt>
    <dgm:pt modelId="{1CC33095-F28C-4BA8-8E25-76C40D31A3B9}" type="pres">
      <dgm:prSet presAssocID="{FAF4F77E-C40C-41D6-82E1-3208DE0927D5}" presName="c5" presStyleLbl="node1" presStyleIdx="4" presStyleCnt="19" custLinFactX="-13926" custLinFactY="-276648" custLinFactNeighborX="-100000" custLinFactNeighborY="-300000"/>
      <dgm:spPr>
        <a:solidFill>
          <a:srgbClr val="8C8CD8"/>
        </a:solidFill>
      </dgm:spPr>
      <dgm:t>
        <a:bodyPr/>
        <a:lstStyle/>
        <a:p>
          <a:endParaRPr lang="tr-TR"/>
        </a:p>
      </dgm:t>
    </dgm:pt>
    <dgm:pt modelId="{01FC3F55-76FF-4610-8E33-33C9B122CF83}" type="pres">
      <dgm:prSet presAssocID="{FAF4F77E-C40C-41D6-82E1-3208DE0927D5}" presName="c6" presStyleLbl="node1" presStyleIdx="5" presStyleCnt="19" custLinFactX="-145498" custLinFactY="-226165" custLinFactNeighborX="-200000" custLinFactNeighborY="-300000"/>
      <dgm:spPr>
        <a:solidFill>
          <a:srgbClr val="8C8CD8"/>
        </a:solidFill>
      </dgm:spPr>
      <dgm:t>
        <a:bodyPr/>
        <a:lstStyle/>
        <a:p>
          <a:endParaRPr lang="tr-TR"/>
        </a:p>
      </dgm:t>
    </dgm:pt>
    <dgm:pt modelId="{9347C04B-B3F4-44A4-BB02-A01EE5FF5FFB}" type="pres">
      <dgm:prSet presAssocID="{FAF4F77E-C40C-41D6-82E1-3208DE0927D5}" presName="c7" presStyleLbl="node1" presStyleIdx="6" presStyleCnt="19" custLinFactX="100000" custLinFactY="-100000" custLinFactNeighborX="150877" custLinFactNeighborY="-180306"/>
      <dgm:spPr>
        <a:solidFill>
          <a:srgbClr val="262673"/>
        </a:solidFill>
      </dgm:spPr>
      <dgm:t>
        <a:bodyPr/>
        <a:lstStyle/>
        <a:p>
          <a:endParaRPr lang="tr-TR"/>
        </a:p>
      </dgm:t>
    </dgm:pt>
    <dgm:pt modelId="{8B249462-240D-4301-A71C-DCF67F7A2574}" type="pres">
      <dgm:prSet presAssocID="{FAF4F77E-C40C-41D6-82E1-3208DE0927D5}" presName="c8" presStyleLbl="node1" presStyleIdx="7" presStyleCnt="19" custLinFactY="-300000" custLinFactNeighborX="-33031" custLinFactNeighborY="-314793"/>
      <dgm:spPr>
        <a:solidFill>
          <a:srgbClr val="262673"/>
        </a:solidFill>
      </dgm:spPr>
      <dgm:t>
        <a:bodyPr/>
        <a:lstStyle/>
        <a:p>
          <a:endParaRPr lang="tr-TR"/>
        </a:p>
      </dgm:t>
    </dgm:pt>
    <dgm:pt modelId="{3107DFA7-F60B-4D41-9657-7AA4DEE2F488}" type="pres">
      <dgm:prSet presAssocID="{FAF4F77E-C40C-41D6-82E1-3208DE0927D5}" presName="c9" presStyleLbl="node1" presStyleIdx="8" presStyleCnt="19" custLinFactX="-141049" custLinFactY="-406535" custLinFactNeighborX="-200000" custLinFactNeighborY="-500000"/>
      <dgm:spPr>
        <a:solidFill>
          <a:srgbClr val="8C8CD8"/>
        </a:solidFill>
      </dgm:spPr>
      <dgm:t>
        <a:bodyPr/>
        <a:lstStyle/>
        <a:p>
          <a:endParaRPr lang="tr-TR"/>
        </a:p>
      </dgm:t>
    </dgm:pt>
    <dgm:pt modelId="{F0DA91AE-8648-4045-8BF8-68D7AC050FAD}" type="pres">
      <dgm:prSet presAssocID="{FAF4F77E-C40C-41D6-82E1-3208DE0927D5}" presName="c10" presStyleLbl="node1" presStyleIdx="9" presStyleCnt="19" custLinFactX="-41384" custLinFactY="-100000" custLinFactNeighborX="-100000" custLinFactNeighborY="-179210"/>
      <dgm:spPr>
        <a:solidFill>
          <a:srgbClr val="8C8CD8"/>
        </a:solidFill>
      </dgm:spPr>
      <dgm:t>
        <a:bodyPr/>
        <a:lstStyle/>
        <a:p>
          <a:endParaRPr lang="tr-TR"/>
        </a:p>
      </dgm:t>
    </dgm:pt>
    <dgm:pt modelId="{700C0A5D-7C04-4D4F-9E33-75F830923143}" type="pres">
      <dgm:prSet presAssocID="{FAF4F77E-C40C-41D6-82E1-3208DE0927D5}" presName="c11" presStyleLbl="node1" presStyleIdx="10" presStyleCnt="19" custLinFactX="217754" custLinFactY="500000" custLinFactNeighborX="300000" custLinFactNeighborY="561843"/>
      <dgm:spPr>
        <a:solidFill>
          <a:srgbClr val="796FF5"/>
        </a:solidFill>
      </dgm:spPr>
      <dgm:t>
        <a:bodyPr/>
        <a:lstStyle/>
        <a:p>
          <a:endParaRPr lang="tr-TR"/>
        </a:p>
      </dgm:t>
    </dgm:pt>
    <dgm:pt modelId="{05CA0444-C264-4F0E-BF9F-E9DCB6D24F93}" type="pres">
      <dgm:prSet presAssocID="{FAF4F77E-C40C-41D6-82E1-3208DE0927D5}" presName="c12" presStyleLbl="node1" presStyleIdx="11" presStyleCnt="19" custLinFactX="-100000" custLinFactY="238505" custLinFactNeighborX="-181035" custLinFactNeighborY="300000"/>
      <dgm:spPr>
        <a:solidFill>
          <a:srgbClr val="796FF5"/>
        </a:solidFill>
      </dgm:spPr>
      <dgm:t>
        <a:bodyPr/>
        <a:lstStyle/>
        <a:p>
          <a:endParaRPr lang="tr-TR"/>
        </a:p>
      </dgm:t>
    </dgm:pt>
    <dgm:pt modelId="{8701B68B-76DF-4A49-8978-D6D59676B81F}" type="pres">
      <dgm:prSet presAssocID="{FAF4F77E-C40C-41D6-82E1-3208DE0927D5}" presName="c13" presStyleLbl="node1" presStyleIdx="12" presStyleCnt="19" custLinFactX="-100000" custLinFactY="191075" custLinFactNeighborX="-120371" custLinFactNeighborY="200000"/>
      <dgm:spPr>
        <a:solidFill>
          <a:srgbClr val="796FF5"/>
        </a:solidFill>
      </dgm:spPr>
      <dgm:t>
        <a:bodyPr/>
        <a:lstStyle/>
        <a:p>
          <a:endParaRPr lang="tr-TR"/>
        </a:p>
      </dgm:t>
    </dgm:pt>
    <dgm:pt modelId="{C6CFE7C9-30E7-41FC-8A32-162C689F0D9C}" type="pres">
      <dgm:prSet presAssocID="{FAF4F77E-C40C-41D6-82E1-3208DE0927D5}" presName="c14" presStyleLbl="node1" presStyleIdx="13" presStyleCnt="19" custLinFactX="-200000" custLinFactY="311887" custLinFactNeighborX="-207729" custLinFactNeighborY="400000"/>
      <dgm:spPr>
        <a:solidFill>
          <a:srgbClr val="796FF5"/>
        </a:solidFill>
      </dgm:spPr>
      <dgm:t>
        <a:bodyPr/>
        <a:lstStyle/>
        <a:p>
          <a:endParaRPr lang="tr-TR"/>
        </a:p>
      </dgm:t>
    </dgm:pt>
    <dgm:pt modelId="{C0B21457-2CDE-4E4D-985C-D528C8C5DA2E}" type="pres">
      <dgm:prSet presAssocID="{FAF4F77E-C40C-41D6-82E1-3208DE0927D5}" presName="c15" presStyleLbl="node1" presStyleIdx="14" presStyleCnt="19" custLinFactX="-99770" custLinFactY="300000" custLinFactNeighborX="-100000" custLinFactNeighborY="335697"/>
      <dgm:spPr>
        <a:solidFill>
          <a:srgbClr val="796FF5"/>
        </a:solidFill>
      </dgm:spPr>
      <dgm:t>
        <a:bodyPr/>
        <a:lstStyle/>
        <a:p>
          <a:endParaRPr lang="tr-TR"/>
        </a:p>
      </dgm:t>
    </dgm:pt>
    <dgm:pt modelId="{B0CBFAB9-52AA-4ACE-9A46-7BEA6C5990C2}" type="pres">
      <dgm:prSet presAssocID="{FAF4F77E-C40C-41D6-82E1-3208DE0927D5}" presName="c16" presStyleLbl="node1" presStyleIdx="15" presStyleCnt="19" custLinFactX="159082" custLinFactY="332908" custLinFactNeighborX="200000" custLinFactNeighborY="400000"/>
      <dgm:spPr>
        <a:solidFill>
          <a:srgbClr val="262673"/>
        </a:solidFill>
      </dgm:spPr>
      <dgm:t>
        <a:bodyPr/>
        <a:lstStyle/>
        <a:p>
          <a:endParaRPr lang="tr-TR"/>
        </a:p>
      </dgm:t>
    </dgm:pt>
    <dgm:pt modelId="{2028BB67-8DA1-42E1-8257-7E9A9B94607E}" type="pres">
      <dgm:prSet presAssocID="{FAF4F77E-C40C-41D6-82E1-3208DE0927D5}" presName="c17" presStyleLbl="node1" presStyleIdx="16" presStyleCnt="19" custLinFactX="101160" custLinFactY="125811" custLinFactNeighborX="200000" custLinFactNeighborY="200000"/>
      <dgm:spPr>
        <a:solidFill>
          <a:srgbClr val="262673"/>
        </a:solidFill>
      </dgm:spPr>
      <dgm:t>
        <a:bodyPr/>
        <a:lstStyle/>
        <a:p>
          <a:endParaRPr lang="tr-TR"/>
        </a:p>
      </dgm:t>
    </dgm:pt>
    <dgm:pt modelId="{5E72F55D-8B3C-41FC-8DAC-16E549964C61}" type="pres">
      <dgm:prSet presAssocID="{FAF4F77E-C40C-41D6-82E1-3208DE0927D5}" presName="c18" presStyleLbl="node1" presStyleIdx="17" presStyleCnt="19" custLinFactX="-159368" custLinFactY="365434" custLinFactNeighborX="-200000" custLinFactNeighborY="400000"/>
      <dgm:spPr>
        <a:solidFill>
          <a:srgbClr val="796FF5"/>
        </a:solidFill>
      </dgm:spPr>
      <dgm:t>
        <a:bodyPr/>
        <a:lstStyle/>
        <a:p>
          <a:endParaRPr lang="tr-TR"/>
        </a:p>
      </dgm:t>
    </dgm:pt>
    <dgm:pt modelId="{9BB5B1C1-5403-4BA5-B92F-F28E998AA694}" type="pres">
      <dgm:prSet presAssocID="{33E3CB5C-C363-4397-B000-7598158CA703}" presName="chevronComposite1" presStyleCnt="0"/>
      <dgm:spPr/>
    </dgm:pt>
    <dgm:pt modelId="{3CBC4128-B921-45B1-96A2-7B88C4B857A9}" type="pres">
      <dgm:prSet presAssocID="{33E3CB5C-C363-4397-B000-7598158CA703}" presName="chevron1" presStyleLbl="sibTrans2D1" presStyleIdx="0" presStyleCnt="2" custLinFactX="100000" custLinFactNeighborX="144242" custLinFactNeighborY="-469"/>
      <dgm:spPr>
        <a:solidFill>
          <a:schemeClr val="accent2">
            <a:lumMod val="75000"/>
          </a:schemeClr>
        </a:solidFill>
      </dgm:spPr>
    </dgm:pt>
    <dgm:pt modelId="{F4AEBE63-27B8-483D-A0BF-C9681B7FE1A2}" type="pres">
      <dgm:prSet presAssocID="{33E3CB5C-C363-4397-B000-7598158CA703}" presName="spChevron1" presStyleCnt="0"/>
      <dgm:spPr/>
    </dgm:pt>
    <dgm:pt modelId="{AF542201-71EB-44C3-BF05-D1D970A3D9F6}" type="pres">
      <dgm:prSet presAssocID="{33E3CB5C-C363-4397-B000-7598158CA703}" presName="overlap" presStyleCnt="0"/>
      <dgm:spPr/>
    </dgm:pt>
    <dgm:pt modelId="{FC7308A2-43CC-4550-8F29-EFD716AD6231}" type="pres">
      <dgm:prSet presAssocID="{33E3CB5C-C363-4397-B000-7598158CA703}" presName="chevronComposite2" presStyleCnt="0"/>
      <dgm:spPr/>
    </dgm:pt>
    <dgm:pt modelId="{C5BE132E-5C15-4E85-BFC2-7B35E0F64143}" type="pres">
      <dgm:prSet presAssocID="{33E3CB5C-C363-4397-B000-7598158CA703}" presName="chevron2" presStyleLbl="sibTrans2D1" presStyleIdx="1" presStyleCnt="2" custScaleX="53261" custScaleY="135447" custLinFactNeighborX="18985" custLinFactNeighborY="-1339"/>
      <dgm:spPr>
        <a:solidFill>
          <a:srgbClr val="262673"/>
        </a:solidFill>
      </dgm:spPr>
      <dgm:t>
        <a:bodyPr/>
        <a:lstStyle/>
        <a:p>
          <a:endParaRPr lang="tr-TR"/>
        </a:p>
      </dgm:t>
    </dgm:pt>
    <dgm:pt modelId="{2FCC6875-A285-4BB4-B5A8-762038960F08}" type="pres">
      <dgm:prSet presAssocID="{33E3CB5C-C363-4397-B000-7598158CA703}" presName="spChevron2" presStyleCnt="0"/>
      <dgm:spPr/>
    </dgm:pt>
    <dgm:pt modelId="{59341D62-2469-4D6D-9144-DFE4E1DF2F8B}" type="pres">
      <dgm:prSet presAssocID="{FE6CE82C-9AEF-4F0C-91DC-8EB2F47AB98C}" presName="last" presStyleCnt="0"/>
      <dgm:spPr/>
    </dgm:pt>
    <dgm:pt modelId="{CB079BE8-A7F5-4C74-AA51-F215F14E89FE}" type="pres">
      <dgm:prSet presAssocID="{FE6CE82C-9AEF-4F0C-91DC-8EB2F47AB98C}" presName="circleTx" presStyleLbl="node1" presStyleIdx="18" presStyleCnt="19" custLinFactNeighborX="8298"/>
      <dgm:spPr/>
      <dgm:t>
        <a:bodyPr/>
        <a:lstStyle/>
        <a:p>
          <a:endParaRPr lang="tr-TR"/>
        </a:p>
      </dgm:t>
    </dgm:pt>
    <dgm:pt modelId="{31D2D52E-67F4-404C-A017-620636FE4759}" type="pres">
      <dgm:prSet presAssocID="{FE6CE82C-9AEF-4F0C-91DC-8EB2F47AB98C}" presName="spN" presStyleCnt="0"/>
      <dgm:spPr/>
    </dgm:pt>
  </dgm:ptLst>
  <dgm:cxnLst>
    <dgm:cxn modelId="{2FA4FAE9-28D5-4022-895F-86A01E0DB2CA}" srcId="{F83EBDBD-BC12-4173-AA58-0C208F3376A9}" destId="{FAF4F77E-C40C-41D6-82E1-3208DE0927D5}" srcOrd="0" destOrd="0" parTransId="{66ABE5A3-EA0F-4053-B0F3-C7ED8204BF61}" sibTransId="{33E3CB5C-C363-4397-B000-7598158CA703}"/>
    <dgm:cxn modelId="{C0A5473A-4AB4-42D7-B0BD-6DE52FDE07EE}" type="presOf" srcId="{FAF4F77E-C40C-41D6-82E1-3208DE0927D5}" destId="{EBD5C6CF-58D3-4266-85E1-8EC274789EC6}" srcOrd="0" destOrd="0" presId="urn:microsoft.com/office/officeart/2009/3/layout/RandomtoResultProcess"/>
    <dgm:cxn modelId="{D42DDABD-9F0D-4B4E-87A1-B217714D20C2}" srcId="{F83EBDBD-BC12-4173-AA58-0C208F3376A9}" destId="{FE6CE82C-9AEF-4F0C-91DC-8EB2F47AB98C}" srcOrd="1" destOrd="0" parTransId="{88DCA2F7-A92F-4DFA-A475-B45D1E127492}" sibTransId="{2CF874D8-57F1-46F7-BB36-FE8E07727AC4}"/>
    <dgm:cxn modelId="{585662E8-155C-4614-A48D-C476728CD707}" type="presOf" srcId="{F83EBDBD-BC12-4173-AA58-0C208F3376A9}" destId="{969D438B-B98D-48E6-8008-E28A6F6584E7}" srcOrd="0" destOrd="0" presId="urn:microsoft.com/office/officeart/2009/3/layout/RandomtoResultProcess"/>
    <dgm:cxn modelId="{790734AC-49EA-42E6-8FA8-41D7679C188B}" type="presOf" srcId="{FE6CE82C-9AEF-4F0C-91DC-8EB2F47AB98C}" destId="{CB079BE8-A7F5-4C74-AA51-F215F14E89FE}" srcOrd="0" destOrd="0" presId="urn:microsoft.com/office/officeart/2009/3/layout/RandomtoResultProcess"/>
    <dgm:cxn modelId="{FA417CA7-6179-4C8E-916F-7A01D1E11026}" type="presParOf" srcId="{969D438B-B98D-48E6-8008-E28A6F6584E7}" destId="{4682B9AE-2824-4D23-908A-E7FBD9EEED9A}" srcOrd="0" destOrd="0" presId="urn:microsoft.com/office/officeart/2009/3/layout/RandomtoResultProcess"/>
    <dgm:cxn modelId="{7B328FEB-C862-4BBC-BE43-E27B412CDF2C}" type="presParOf" srcId="{4682B9AE-2824-4D23-908A-E7FBD9EEED9A}" destId="{EBD5C6CF-58D3-4266-85E1-8EC274789EC6}" srcOrd="0" destOrd="0" presId="urn:microsoft.com/office/officeart/2009/3/layout/RandomtoResultProcess"/>
    <dgm:cxn modelId="{23CC45A4-ABDB-48CA-B631-6DF9F20393EF}" type="presParOf" srcId="{4682B9AE-2824-4D23-908A-E7FBD9EEED9A}" destId="{B0C2A052-CD7D-49A2-A931-6999FC26FA97}" srcOrd="1" destOrd="0" presId="urn:microsoft.com/office/officeart/2009/3/layout/RandomtoResultProcess"/>
    <dgm:cxn modelId="{34B70EA4-01AB-454C-8BD6-83C1168670B6}" type="presParOf" srcId="{4682B9AE-2824-4D23-908A-E7FBD9EEED9A}" destId="{69FC7005-5BEF-450C-96A4-5C3556BB3F95}" srcOrd="2" destOrd="0" presId="urn:microsoft.com/office/officeart/2009/3/layout/RandomtoResultProcess"/>
    <dgm:cxn modelId="{5271EA24-355A-481B-BFDB-70B6631D7407}" type="presParOf" srcId="{4682B9AE-2824-4D23-908A-E7FBD9EEED9A}" destId="{E4B4A373-62E6-4B62-B900-3B41E1E217CF}" srcOrd="3" destOrd="0" presId="urn:microsoft.com/office/officeart/2009/3/layout/RandomtoResultProcess"/>
    <dgm:cxn modelId="{693DEF93-8446-4D21-8D2B-09DF583171EB}" type="presParOf" srcId="{4682B9AE-2824-4D23-908A-E7FBD9EEED9A}" destId="{FB41562C-B845-4E8A-B530-D85BBCE9EF40}" srcOrd="4" destOrd="0" presId="urn:microsoft.com/office/officeart/2009/3/layout/RandomtoResultProcess"/>
    <dgm:cxn modelId="{41A715D2-4D91-40C9-8AE5-D06CFD59B68D}" type="presParOf" srcId="{4682B9AE-2824-4D23-908A-E7FBD9EEED9A}" destId="{1CC33095-F28C-4BA8-8E25-76C40D31A3B9}" srcOrd="5" destOrd="0" presId="urn:microsoft.com/office/officeart/2009/3/layout/RandomtoResultProcess"/>
    <dgm:cxn modelId="{E0B12854-16C9-43AF-8C4A-81B5E5596FA2}" type="presParOf" srcId="{4682B9AE-2824-4D23-908A-E7FBD9EEED9A}" destId="{01FC3F55-76FF-4610-8E33-33C9B122CF83}" srcOrd="6" destOrd="0" presId="urn:microsoft.com/office/officeart/2009/3/layout/RandomtoResultProcess"/>
    <dgm:cxn modelId="{3E138F77-E215-4FBD-AAAC-D67DF16A5AF9}" type="presParOf" srcId="{4682B9AE-2824-4D23-908A-E7FBD9EEED9A}" destId="{9347C04B-B3F4-44A4-BB02-A01EE5FF5FFB}" srcOrd="7" destOrd="0" presId="urn:microsoft.com/office/officeart/2009/3/layout/RandomtoResultProcess"/>
    <dgm:cxn modelId="{FA91EBF4-14E5-4C7D-AEDC-B42EE3C00B19}" type="presParOf" srcId="{4682B9AE-2824-4D23-908A-E7FBD9EEED9A}" destId="{8B249462-240D-4301-A71C-DCF67F7A2574}" srcOrd="8" destOrd="0" presId="urn:microsoft.com/office/officeart/2009/3/layout/RandomtoResultProcess"/>
    <dgm:cxn modelId="{C327B277-C2E4-4D5C-94BC-C62938779DA6}" type="presParOf" srcId="{4682B9AE-2824-4D23-908A-E7FBD9EEED9A}" destId="{3107DFA7-F60B-4D41-9657-7AA4DEE2F488}" srcOrd="9" destOrd="0" presId="urn:microsoft.com/office/officeart/2009/3/layout/RandomtoResultProcess"/>
    <dgm:cxn modelId="{2C1046D8-563F-439D-BF1C-9686C90F641E}" type="presParOf" srcId="{4682B9AE-2824-4D23-908A-E7FBD9EEED9A}" destId="{F0DA91AE-8648-4045-8BF8-68D7AC050FAD}" srcOrd="10" destOrd="0" presId="urn:microsoft.com/office/officeart/2009/3/layout/RandomtoResultProcess"/>
    <dgm:cxn modelId="{18189F80-42E3-42DC-A0C3-5B84865B44E5}" type="presParOf" srcId="{4682B9AE-2824-4D23-908A-E7FBD9EEED9A}" destId="{700C0A5D-7C04-4D4F-9E33-75F830923143}" srcOrd="11" destOrd="0" presId="urn:microsoft.com/office/officeart/2009/3/layout/RandomtoResultProcess"/>
    <dgm:cxn modelId="{ED02D269-82CE-488E-82C1-E4A9A1661992}" type="presParOf" srcId="{4682B9AE-2824-4D23-908A-E7FBD9EEED9A}" destId="{05CA0444-C264-4F0E-BF9F-E9DCB6D24F93}" srcOrd="12" destOrd="0" presId="urn:microsoft.com/office/officeart/2009/3/layout/RandomtoResultProcess"/>
    <dgm:cxn modelId="{B490E008-5478-46C4-89FB-42CA0FDE8F6A}" type="presParOf" srcId="{4682B9AE-2824-4D23-908A-E7FBD9EEED9A}" destId="{8701B68B-76DF-4A49-8978-D6D59676B81F}" srcOrd="13" destOrd="0" presId="urn:microsoft.com/office/officeart/2009/3/layout/RandomtoResultProcess"/>
    <dgm:cxn modelId="{6DA59F2B-C449-4159-9056-87E2561F026E}" type="presParOf" srcId="{4682B9AE-2824-4D23-908A-E7FBD9EEED9A}" destId="{C6CFE7C9-30E7-41FC-8A32-162C689F0D9C}" srcOrd="14" destOrd="0" presId="urn:microsoft.com/office/officeart/2009/3/layout/RandomtoResultProcess"/>
    <dgm:cxn modelId="{EAF97517-BCE9-4022-9C2D-D804B3A5A130}" type="presParOf" srcId="{4682B9AE-2824-4D23-908A-E7FBD9EEED9A}" destId="{C0B21457-2CDE-4E4D-985C-D528C8C5DA2E}" srcOrd="15" destOrd="0" presId="urn:microsoft.com/office/officeart/2009/3/layout/RandomtoResultProcess"/>
    <dgm:cxn modelId="{D81FF671-E9ED-4CB3-BF77-482A5B5C0D8A}" type="presParOf" srcId="{4682B9AE-2824-4D23-908A-E7FBD9EEED9A}" destId="{B0CBFAB9-52AA-4ACE-9A46-7BEA6C5990C2}" srcOrd="16" destOrd="0" presId="urn:microsoft.com/office/officeart/2009/3/layout/RandomtoResultProcess"/>
    <dgm:cxn modelId="{07E668C9-B532-40CB-8B9E-CCB6CC8F8853}" type="presParOf" srcId="{4682B9AE-2824-4D23-908A-E7FBD9EEED9A}" destId="{2028BB67-8DA1-42E1-8257-7E9A9B94607E}" srcOrd="17" destOrd="0" presId="urn:microsoft.com/office/officeart/2009/3/layout/RandomtoResultProcess"/>
    <dgm:cxn modelId="{C1046D76-4905-4D9D-8073-5A3AFA56EE2A}" type="presParOf" srcId="{4682B9AE-2824-4D23-908A-E7FBD9EEED9A}" destId="{5E72F55D-8B3C-41FC-8DAC-16E549964C61}" srcOrd="18" destOrd="0" presId="urn:microsoft.com/office/officeart/2009/3/layout/RandomtoResultProcess"/>
    <dgm:cxn modelId="{46C96947-6B40-4C1E-8E39-10706FFF560F}" type="presParOf" srcId="{969D438B-B98D-48E6-8008-E28A6F6584E7}" destId="{9BB5B1C1-5403-4BA5-B92F-F28E998AA694}" srcOrd="1" destOrd="0" presId="urn:microsoft.com/office/officeart/2009/3/layout/RandomtoResultProcess"/>
    <dgm:cxn modelId="{7E123AD2-3BEE-4306-A9B3-5C8D6366C1DE}" type="presParOf" srcId="{9BB5B1C1-5403-4BA5-B92F-F28E998AA694}" destId="{3CBC4128-B921-45B1-96A2-7B88C4B857A9}" srcOrd="0" destOrd="0" presId="urn:microsoft.com/office/officeart/2009/3/layout/RandomtoResultProcess"/>
    <dgm:cxn modelId="{26B6A4C1-FEA3-4A83-94AB-C53DC532AB01}" type="presParOf" srcId="{9BB5B1C1-5403-4BA5-B92F-F28E998AA694}" destId="{F4AEBE63-27B8-483D-A0BF-C9681B7FE1A2}" srcOrd="1" destOrd="0" presId="urn:microsoft.com/office/officeart/2009/3/layout/RandomtoResultProcess"/>
    <dgm:cxn modelId="{9E1BE019-7972-4761-B3BD-4EA10DE66973}" type="presParOf" srcId="{969D438B-B98D-48E6-8008-E28A6F6584E7}" destId="{AF542201-71EB-44C3-BF05-D1D970A3D9F6}" srcOrd="2" destOrd="0" presId="urn:microsoft.com/office/officeart/2009/3/layout/RandomtoResultProcess"/>
    <dgm:cxn modelId="{F235E3FD-9FA6-471E-9776-672C7D5BF7E0}" type="presParOf" srcId="{969D438B-B98D-48E6-8008-E28A6F6584E7}" destId="{FC7308A2-43CC-4550-8F29-EFD716AD6231}" srcOrd="3" destOrd="0" presId="urn:microsoft.com/office/officeart/2009/3/layout/RandomtoResultProcess"/>
    <dgm:cxn modelId="{7A3A2112-9893-41B3-96E8-5BB0C7318F6B}" type="presParOf" srcId="{FC7308A2-43CC-4550-8F29-EFD716AD6231}" destId="{C5BE132E-5C15-4E85-BFC2-7B35E0F64143}" srcOrd="0" destOrd="0" presId="urn:microsoft.com/office/officeart/2009/3/layout/RandomtoResultProcess"/>
    <dgm:cxn modelId="{F3B87E67-39AA-49AE-8F7C-ABDB89B4F84C}" type="presParOf" srcId="{FC7308A2-43CC-4550-8F29-EFD716AD6231}" destId="{2FCC6875-A285-4BB4-B5A8-762038960F08}" srcOrd="1" destOrd="0" presId="urn:microsoft.com/office/officeart/2009/3/layout/RandomtoResultProcess"/>
    <dgm:cxn modelId="{1465B9AE-7ACF-405B-9DAE-2D190AD72F81}" type="presParOf" srcId="{969D438B-B98D-48E6-8008-E28A6F6584E7}" destId="{59341D62-2469-4D6D-9144-DFE4E1DF2F8B}" srcOrd="4" destOrd="0" presId="urn:microsoft.com/office/officeart/2009/3/layout/RandomtoResultProcess"/>
    <dgm:cxn modelId="{C49E744A-A69A-469F-B28C-3847F23161FC}" type="presParOf" srcId="{59341D62-2469-4D6D-9144-DFE4E1DF2F8B}" destId="{CB079BE8-A7F5-4C74-AA51-F215F14E89FE}" srcOrd="0" destOrd="0" presId="urn:microsoft.com/office/officeart/2009/3/layout/RandomtoResultProcess"/>
    <dgm:cxn modelId="{5C4EE723-992B-4A3B-AC13-62BB18A048B6}" type="presParOf" srcId="{59341D62-2469-4D6D-9144-DFE4E1DF2F8B}" destId="{31D2D52E-67F4-404C-A017-620636FE4759}"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00F3226-1832-274D-BD6F-EDC90F646843}"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tr-TR"/>
        </a:p>
      </dgm:t>
    </dgm:pt>
    <dgm:pt modelId="{5B2D1565-CE88-2948-A26E-5C1BC749B81A}">
      <dgm:prSet phldrT="[Text]" custT="1"/>
      <dgm:spPr>
        <a:solidFill>
          <a:srgbClr val="262673"/>
        </a:solidFill>
      </dgm:spPr>
      <dgm:t>
        <a:bodyPr/>
        <a:lstStyle/>
        <a:p>
          <a:r>
            <a:rPr lang="tr-TR" sz="2400" b="1" dirty="0" smtClean="0"/>
            <a:t>Proje Sonuçları</a:t>
          </a:r>
          <a:endParaRPr lang="tr-TR" sz="2400" b="1" dirty="0"/>
        </a:p>
      </dgm:t>
    </dgm:pt>
    <dgm:pt modelId="{251896FF-E76C-D542-A298-01A3ACAB72DB}" type="parTrans" cxnId="{F834A458-D58E-7E4A-949E-E78121ED36A8}">
      <dgm:prSet/>
      <dgm:spPr/>
      <dgm:t>
        <a:bodyPr/>
        <a:lstStyle/>
        <a:p>
          <a:endParaRPr lang="tr-TR"/>
        </a:p>
      </dgm:t>
    </dgm:pt>
    <dgm:pt modelId="{6F6E7BE2-8AB0-0949-9E96-B8EF0D634FCE}" type="sibTrans" cxnId="{F834A458-D58E-7E4A-949E-E78121ED36A8}">
      <dgm:prSet/>
      <dgm:spPr/>
      <dgm:t>
        <a:bodyPr/>
        <a:lstStyle/>
        <a:p>
          <a:endParaRPr lang="tr-TR"/>
        </a:p>
      </dgm:t>
    </dgm:pt>
    <dgm:pt modelId="{52D630CA-1518-2D47-B154-A7F1069BA7F7}">
      <dgm:prSet phldrT="[Text]" custT="1"/>
      <dgm:spPr>
        <a:solidFill>
          <a:srgbClr val="A3A3E0"/>
        </a:solidFill>
      </dgm:spPr>
      <dgm:t>
        <a:bodyPr/>
        <a:lstStyle/>
        <a:p>
          <a:r>
            <a:rPr lang="tr-TR" sz="2800" dirty="0" smtClean="0">
              <a:solidFill>
                <a:schemeClr val="tx1"/>
              </a:solidFill>
            </a:rPr>
            <a:t>Çıktılar</a:t>
          </a:r>
          <a:endParaRPr lang="tr-TR" sz="2800" dirty="0">
            <a:solidFill>
              <a:schemeClr val="tx1"/>
            </a:solidFill>
          </a:endParaRPr>
        </a:p>
      </dgm:t>
    </dgm:pt>
    <dgm:pt modelId="{E6F1109A-17D6-6543-9005-B37F3B5C260D}" type="parTrans" cxnId="{593C59DC-7AA5-4E42-BCA9-726A460F5F0D}">
      <dgm:prSet/>
      <dgm:spPr/>
      <dgm:t>
        <a:bodyPr/>
        <a:lstStyle/>
        <a:p>
          <a:endParaRPr lang="tr-TR"/>
        </a:p>
      </dgm:t>
    </dgm:pt>
    <dgm:pt modelId="{8B131421-82C8-6C45-9498-7588AD2EB05C}" type="sibTrans" cxnId="{593C59DC-7AA5-4E42-BCA9-726A460F5F0D}">
      <dgm:prSet/>
      <dgm:spPr/>
      <dgm:t>
        <a:bodyPr/>
        <a:lstStyle/>
        <a:p>
          <a:endParaRPr lang="tr-TR"/>
        </a:p>
      </dgm:t>
    </dgm:pt>
    <dgm:pt modelId="{C7E583AB-15FC-8444-8D7E-8A944A8BAEA1}">
      <dgm:prSet phldrT="[Text]" custT="1"/>
      <dgm:spPr>
        <a:solidFill>
          <a:srgbClr val="72BFC5"/>
        </a:solidFill>
      </dgm:spPr>
      <dgm:t>
        <a:bodyPr/>
        <a:lstStyle/>
        <a:p>
          <a:r>
            <a:rPr lang="tr-TR" sz="1800" dirty="0" smtClean="0">
              <a:solidFill>
                <a:schemeClr val="tx1"/>
              </a:solidFill>
            </a:rPr>
            <a:t>Raporlar, Rehberler, Öğrenme Modülleri, Mobil Uygulamalar, Analizler, Açık Eğitim Kaynakları...</a:t>
          </a:r>
          <a:endParaRPr lang="tr-TR" sz="1800" dirty="0">
            <a:solidFill>
              <a:schemeClr val="tx1"/>
            </a:solidFill>
          </a:endParaRPr>
        </a:p>
      </dgm:t>
    </dgm:pt>
    <dgm:pt modelId="{D5147206-1105-D243-8D43-9E68E3FCBE78}" type="parTrans" cxnId="{70A1B386-3A05-704D-B34B-716DC73C3ED7}">
      <dgm:prSet/>
      <dgm:spPr/>
      <dgm:t>
        <a:bodyPr/>
        <a:lstStyle/>
        <a:p>
          <a:endParaRPr lang="tr-TR"/>
        </a:p>
      </dgm:t>
    </dgm:pt>
    <dgm:pt modelId="{AB0756AC-EF53-BF40-A70A-FFF20FD76753}" type="sibTrans" cxnId="{70A1B386-3A05-704D-B34B-716DC73C3ED7}">
      <dgm:prSet/>
      <dgm:spPr/>
      <dgm:t>
        <a:bodyPr/>
        <a:lstStyle/>
        <a:p>
          <a:endParaRPr lang="tr-TR"/>
        </a:p>
      </dgm:t>
    </dgm:pt>
    <dgm:pt modelId="{BEB81D46-67CE-DE46-97EB-C5ECBEE365D8}">
      <dgm:prSet phldrT="[Text]" custT="1"/>
      <dgm:spPr>
        <a:solidFill>
          <a:srgbClr val="A3A3E0"/>
        </a:solidFill>
      </dgm:spPr>
      <dgm:t>
        <a:bodyPr/>
        <a:lstStyle/>
        <a:p>
          <a:r>
            <a:rPr lang="tr-TR" sz="2800" dirty="0" smtClean="0">
              <a:solidFill>
                <a:schemeClr val="tx1"/>
              </a:solidFill>
            </a:rPr>
            <a:t>Kazanımlar</a:t>
          </a:r>
          <a:endParaRPr lang="tr-TR" sz="2800" dirty="0">
            <a:solidFill>
              <a:schemeClr val="tx1"/>
            </a:solidFill>
          </a:endParaRPr>
        </a:p>
      </dgm:t>
    </dgm:pt>
    <dgm:pt modelId="{8D9D8E9A-3B05-E749-B647-0D635CEDD6AF}" type="parTrans" cxnId="{D54F3886-8AE9-9D4E-A061-3DF3FE1DDFAB}">
      <dgm:prSet/>
      <dgm:spPr/>
      <dgm:t>
        <a:bodyPr/>
        <a:lstStyle/>
        <a:p>
          <a:endParaRPr lang="tr-TR"/>
        </a:p>
      </dgm:t>
    </dgm:pt>
    <dgm:pt modelId="{11E2A010-40F1-8744-B36F-E6ADF15FE078}" type="sibTrans" cxnId="{D54F3886-8AE9-9D4E-A061-3DF3FE1DDFAB}">
      <dgm:prSet/>
      <dgm:spPr/>
      <dgm:t>
        <a:bodyPr/>
        <a:lstStyle/>
        <a:p>
          <a:endParaRPr lang="tr-TR"/>
        </a:p>
      </dgm:t>
    </dgm:pt>
    <dgm:pt modelId="{6D90C798-60E2-FD4B-BAE7-51EAC55119FB}">
      <dgm:prSet phldrT="[Text]" custT="1"/>
      <dgm:spPr>
        <a:solidFill>
          <a:srgbClr val="72BFC5"/>
        </a:solidFill>
      </dgm:spPr>
      <dgm:t>
        <a:bodyPr/>
        <a:lstStyle/>
        <a:p>
          <a:r>
            <a:rPr lang="tr-TR" sz="1800" dirty="0" smtClean="0">
              <a:solidFill>
                <a:schemeClr val="tx1"/>
              </a:solidFill>
            </a:rPr>
            <a:t>Deneyim, Yeni beceriler, Yeni Yönetim Sistemleri,  İş Dünyasıyla Bağlantılar..</a:t>
          </a:r>
          <a:endParaRPr lang="tr-TR" sz="1800" dirty="0">
            <a:solidFill>
              <a:schemeClr val="tx1"/>
            </a:solidFill>
          </a:endParaRPr>
        </a:p>
      </dgm:t>
    </dgm:pt>
    <dgm:pt modelId="{48DEF83E-1D74-D446-80EB-F8870360ACC4}" type="parTrans" cxnId="{7AAD007C-7BDE-F04A-87B3-A81369F9361E}">
      <dgm:prSet/>
      <dgm:spPr/>
      <dgm:t>
        <a:bodyPr/>
        <a:lstStyle/>
        <a:p>
          <a:endParaRPr lang="tr-TR"/>
        </a:p>
      </dgm:t>
    </dgm:pt>
    <dgm:pt modelId="{A1EB39A3-54ED-C44C-9B32-9EAECC866C6F}" type="sibTrans" cxnId="{7AAD007C-7BDE-F04A-87B3-A81369F9361E}">
      <dgm:prSet/>
      <dgm:spPr/>
      <dgm:t>
        <a:bodyPr/>
        <a:lstStyle/>
        <a:p>
          <a:endParaRPr lang="tr-TR"/>
        </a:p>
      </dgm:t>
    </dgm:pt>
    <dgm:pt modelId="{F965F1B4-CF4D-F747-BF06-15D7A715ECB6}" type="pres">
      <dgm:prSet presAssocID="{800F3226-1832-274D-BD6F-EDC90F646843}" presName="diagram" presStyleCnt="0">
        <dgm:presLayoutVars>
          <dgm:chPref val="1"/>
          <dgm:dir/>
          <dgm:animOne val="branch"/>
          <dgm:animLvl val="lvl"/>
          <dgm:resizeHandles val="exact"/>
        </dgm:presLayoutVars>
      </dgm:prSet>
      <dgm:spPr/>
      <dgm:t>
        <a:bodyPr/>
        <a:lstStyle/>
        <a:p>
          <a:endParaRPr lang="tr-TR"/>
        </a:p>
      </dgm:t>
    </dgm:pt>
    <dgm:pt modelId="{DFA86273-0A58-7648-94F2-A95DFAFDCEA0}" type="pres">
      <dgm:prSet presAssocID="{5B2D1565-CE88-2948-A26E-5C1BC749B81A}" presName="root1" presStyleCnt="0"/>
      <dgm:spPr/>
    </dgm:pt>
    <dgm:pt modelId="{97600E7C-ECDF-694A-B497-15C0B7851D29}" type="pres">
      <dgm:prSet presAssocID="{5B2D1565-CE88-2948-A26E-5C1BC749B81A}" presName="LevelOneTextNode" presStyleLbl="node0" presStyleIdx="0" presStyleCnt="1" custLinFactNeighborX="9940">
        <dgm:presLayoutVars>
          <dgm:chPref val="3"/>
        </dgm:presLayoutVars>
      </dgm:prSet>
      <dgm:spPr/>
      <dgm:t>
        <a:bodyPr/>
        <a:lstStyle/>
        <a:p>
          <a:endParaRPr lang="tr-TR"/>
        </a:p>
      </dgm:t>
    </dgm:pt>
    <dgm:pt modelId="{7BD67DE4-F396-0C43-8D4A-4EB4041D6B2C}" type="pres">
      <dgm:prSet presAssocID="{5B2D1565-CE88-2948-A26E-5C1BC749B81A}" presName="level2hierChild" presStyleCnt="0"/>
      <dgm:spPr/>
    </dgm:pt>
    <dgm:pt modelId="{AEFD53B6-04AD-CA4D-A752-6ED74FC983AA}" type="pres">
      <dgm:prSet presAssocID="{E6F1109A-17D6-6543-9005-B37F3B5C260D}" presName="conn2-1" presStyleLbl="parChTrans1D2" presStyleIdx="0" presStyleCnt="2"/>
      <dgm:spPr/>
      <dgm:t>
        <a:bodyPr/>
        <a:lstStyle/>
        <a:p>
          <a:endParaRPr lang="tr-TR"/>
        </a:p>
      </dgm:t>
    </dgm:pt>
    <dgm:pt modelId="{8393CE95-240B-2144-84D2-38A8308B6946}" type="pres">
      <dgm:prSet presAssocID="{E6F1109A-17D6-6543-9005-B37F3B5C260D}" presName="connTx" presStyleLbl="parChTrans1D2" presStyleIdx="0" presStyleCnt="2"/>
      <dgm:spPr/>
      <dgm:t>
        <a:bodyPr/>
        <a:lstStyle/>
        <a:p>
          <a:endParaRPr lang="tr-TR"/>
        </a:p>
      </dgm:t>
    </dgm:pt>
    <dgm:pt modelId="{A93FF95F-C978-CD42-A3D6-2ED6FBCD9631}" type="pres">
      <dgm:prSet presAssocID="{52D630CA-1518-2D47-B154-A7F1069BA7F7}" presName="root2" presStyleCnt="0"/>
      <dgm:spPr/>
    </dgm:pt>
    <dgm:pt modelId="{D7CCFA92-06F4-CF47-B1E6-049D1BE96AF5}" type="pres">
      <dgm:prSet presAssocID="{52D630CA-1518-2D47-B154-A7F1069BA7F7}" presName="LevelTwoTextNode" presStyleLbl="node2" presStyleIdx="0" presStyleCnt="2" custLinFactNeighborX="9318">
        <dgm:presLayoutVars>
          <dgm:chPref val="3"/>
        </dgm:presLayoutVars>
      </dgm:prSet>
      <dgm:spPr/>
      <dgm:t>
        <a:bodyPr/>
        <a:lstStyle/>
        <a:p>
          <a:endParaRPr lang="tr-TR"/>
        </a:p>
      </dgm:t>
    </dgm:pt>
    <dgm:pt modelId="{82A6ECBA-EF7C-9740-A7E5-1F79BA4F637A}" type="pres">
      <dgm:prSet presAssocID="{52D630CA-1518-2D47-B154-A7F1069BA7F7}" presName="level3hierChild" presStyleCnt="0"/>
      <dgm:spPr/>
    </dgm:pt>
    <dgm:pt modelId="{0BEE0CC0-BF40-D343-B3F7-25E245F24196}" type="pres">
      <dgm:prSet presAssocID="{D5147206-1105-D243-8D43-9E68E3FCBE78}" presName="conn2-1" presStyleLbl="parChTrans1D3" presStyleIdx="0" presStyleCnt="2"/>
      <dgm:spPr/>
      <dgm:t>
        <a:bodyPr/>
        <a:lstStyle/>
        <a:p>
          <a:endParaRPr lang="tr-TR"/>
        </a:p>
      </dgm:t>
    </dgm:pt>
    <dgm:pt modelId="{56D21D8D-BDF5-1449-8D56-92DEDB90AE72}" type="pres">
      <dgm:prSet presAssocID="{D5147206-1105-D243-8D43-9E68E3FCBE78}" presName="connTx" presStyleLbl="parChTrans1D3" presStyleIdx="0" presStyleCnt="2"/>
      <dgm:spPr/>
      <dgm:t>
        <a:bodyPr/>
        <a:lstStyle/>
        <a:p>
          <a:endParaRPr lang="tr-TR"/>
        </a:p>
      </dgm:t>
    </dgm:pt>
    <dgm:pt modelId="{4C3AC1CF-232B-424D-B81D-34F4286901CE}" type="pres">
      <dgm:prSet presAssocID="{C7E583AB-15FC-8444-8D7E-8A944A8BAEA1}" presName="root2" presStyleCnt="0"/>
      <dgm:spPr/>
    </dgm:pt>
    <dgm:pt modelId="{44D8D135-AEEE-B44F-82A1-08C949AF541D}" type="pres">
      <dgm:prSet presAssocID="{C7E583AB-15FC-8444-8D7E-8A944A8BAEA1}" presName="LevelTwoTextNode" presStyleLbl="node3" presStyleIdx="0" presStyleCnt="2" custScaleX="140710" custScaleY="176401">
        <dgm:presLayoutVars>
          <dgm:chPref val="3"/>
        </dgm:presLayoutVars>
      </dgm:prSet>
      <dgm:spPr/>
      <dgm:t>
        <a:bodyPr/>
        <a:lstStyle/>
        <a:p>
          <a:endParaRPr lang="tr-TR"/>
        </a:p>
      </dgm:t>
    </dgm:pt>
    <dgm:pt modelId="{AFC34480-0A31-D84B-BD25-88CDCDDCDBE4}" type="pres">
      <dgm:prSet presAssocID="{C7E583AB-15FC-8444-8D7E-8A944A8BAEA1}" presName="level3hierChild" presStyleCnt="0"/>
      <dgm:spPr/>
    </dgm:pt>
    <dgm:pt modelId="{8A9FF4FC-D695-B444-9B9C-7E67660B4693}" type="pres">
      <dgm:prSet presAssocID="{8D9D8E9A-3B05-E749-B647-0D635CEDD6AF}" presName="conn2-1" presStyleLbl="parChTrans1D2" presStyleIdx="1" presStyleCnt="2"/>
      <dgm:spPr/>
      <dgm:t>
        <a:bodyPr/>
        <a:lstStyle/>
        <a:p>
          <a:endParaRPr lang="tr-TR"/>
        </a:p>
      </dgm:t>
    </dgm:pt>
    <dgm:pt modelId="{D653F6B1-1EF5-564E-800D-81F966595D33}" type="pres">
      <dgm:prSet presAssocID="{8D9D8E9A-3B05-E749-B647-0D635CEDD6AF}" presName="connTx" presStyleLbl="parChTrans1D2" presStyleIdx="1" presStyleCnt="2"/>
      <dgm:spPr/>
      <dgm:t>
        <a:bodyPr/>
        <a:lstStyle/>
        <a:p>
          <a:endParaRPr lang="tr-TR"/>
        </a:p>
      </dgm:t>
    </dgm:pt>
    <dgm:pt modelId="{3D68ECAA-614E-3E4D-B15A-56F290053CC4}" type="pres">
      <dgm:prSet presAssocID="{BEB81D46-67CE-DE46-97EB-C5ECBEE365D8}" presName="root2" presStyleCnt="0"/>
      <dgm:spPr/>
    </dgm:pt>
    <dgm:pt modelId="{58A0A47C-2E7B-2047-9A38-F1FA2B76A832}" type="pres">
      <dgm:prSet presAssocID="{BEB81D46-67CE-DE46-97EB-C5ECBEE365D8}" presName="LevelTwoTextNode" presStyleLbl="node2" presStyleIdx="1" presStyleCnt="2" custLinFactNeighborX="9318">
        <dgm:presLayoutVars>
          <dgm:chPref val="3"/>
        </dgm:presLayoutVars>
      </dgm:prSet>
      <dgm:spPr/>
      <dgm:t>
        <a:bodyPr/>
        <a:lstStyle/>
        <a:p>
          <a:endParaRPr lang="tr-TR"/>
        </a:p>
      </dgm:t>
    </dgm:pt>
    <dgm:pt modelId="{74BF90B9-3BE4-1B49-B92C-29FDDEA95F77}" type="pres">
      <dgm:prSet presAssocID="{BEB81D46-67CE-DE46-97EB-C5ECBEE365D8}" presName="level3hierChild" presStyleCnt="0"/>
      <dgm:spPr/>
    </dgm:pt>
    <dgm:pt modelId="{C506CFE1-B0B4-DE47-A763-C0817036DD2A}" type="pres">
      <dgm:prSet presAssocID="{48DEF83E-1D74-D446-80EB-F8870360ACC4}" presName="conn2-1" presStyleLbl="parChTrans1D3" presStyleIdx="1" presStyleCnt="2"/>
      <dgm:spPr/>
      <dgm:t>
        <a:bodyPr/>
        <a:lstStyle/>
        <a:p>
          <a:endParaRPr lang="tr-TR"/>
        </a:p>
      </dgm:t>
    </dgm:pt>
    <dgm:pt modelId="{68347ABC-1E3C-6C40-92DE-AF93B2E30C8B}" type="pres">
      <dgm:prSet presAssocID="{48DEF83E-1D74-D446-80EB-F8870360ACC4}" presName="connTx" presStyleLbl="parChTrans1D3" presStyleIdx="1" presStyleCnt="2"/>
      <dgm:spPr/>
      <dgm:t>
        <a:bodyPr/>
        <a:lstStyle/>
        <a:p>
          <a:endParaRPr lang="tr-TR"/>
        </a:p>
      </dgm:t>
    </dgm:pt>
    <dgm:pt modelId="{C82C498F-1926-4440-8AD9-2A0AD3915A27}" type="pres">
      <dgm:prSet presAssocID="{6D90C798-60E2-FD4B-BAE7-51EAC55119FB}" presName="root2" presStyleCnt="0"/>
      <dgm:spPr/>
    </dgm:pt>
    <dgm:pt modelId="{FAA8FE5B-5A02-7B4D-9180-2375E91B0390}" type="pres">
      <dgm:prSet presAssocID="{6D90C798-60E2-FD4B-BAE7-51EAC55119FB}" presName="LevelTwoTextNode" presStyleLbl="node3" presStyleIdx="1" presStyleCnt="2" custScaleX="140402" custScaleY="178757">
        <dgm:presLayoutVars>
          <dgm:chPref val="3"/>
        </dgm:presLayoutVars>
      </dgm:prSet>
      <dgm:spPr/>
      <dgm:t>
        <a:bodyPr/>
        <a:lstStyle/>
        <a:p>
          <a:endParaRPr lang="tr-TR"/>
        </a:p>
      </dgm:t>
    </dgm:pt>
    <dgm:pt modelId="{8A7BDD7B-2362-8145-BA52-D4F18E8B2B51}" type="pres">
      <dgm:prSet presAssocID="{6D90C798-60E2-FD4B-BAE7-51EAC55119FB}" presName="level3hierChild" presStyleCnt="0"/>
      <dgm:spPr/>
    </dgm:pt>
  </dgm:ptLst>
  <dgm:cxnLst>
    <dgm:cxn modelId="{593C59DC-7AA5-4E42-BCA9-726A460F5F0D}" srcId="{5B2D1565-CE88-2948-A26E-5C1BC749B81A}" destId="{52D630CA-1518-2D47-B154-A7F1069BA7F7}" srcOrd="0" destOrd="0" parTransId="{E6F1109A-17D6-6543-9005-B37F3B5C260D}" sibTransId="{8B131421-82C8-6C45-9498-7588AD2EB05C}"/>
    <dgm:cxn modelId="{619EC975-956F-487B-96AA-9AE5E8F7A7B4}" type="presOf" srcId="{52D630CA-1518-2D47-B154-A7F1069BA7F7}" destId="{D7CCFA92-06F4-CF47-B1E6-049D1BE96AF5}" srcOrd="0" destOrd="0" presId="urn:microsoft.com/office/officeart/2005/8/layout/hierarchy2"/>
    <dgm:cxn modelId="{BD2F608E-9B74-4DC3-AD7B-D0475BF7EC3E}" type="presOf" srcId="{8D9D8E9A-3B05-E749-B647-0D635CEDD6AF}" destId="{D653F6B1-1EF5-564E-800D-81F966595D33}" srcOrd="1" destOrd="0" presId="urn:microsoft.com/office/officeart/2005/8/layout/hierarchy2"/>
    <dgm:cxn modelId="{AF97DBA3-69A6-4CF7-BA79-053B458A023A}" type="presOf" srcId="{C7E583AB-15FC-8444-8D7E-8A944A8BAEA1}" destId="{44D8D135-AEEE-B44F-82A1-08C949AF541D}" srcOrd="0" destOrd="0" presId="urn:microsoft.com/office/officeart/2005/8/layout/hierarchy2"/>
    <dgm:cxn modelId="{F834A458-D58E-7E4A-949E-E78121ED36A8}" srcId="{800F3226-1832-274D-BD6F-EDC90F646843}" destId="{5B2D1565-CE88-2948-A26E-5C1BC749B81A}" srcOrd="0" destOrd="0" parTransId="{251896FF-E76C-D542-A298-01A3ACAB72DB}" sibTransId="{6F6E7BE2-8AB0-0949-9E96-B8EF0D634FCE}"/>
    <dgm:cxn modelId="{D54F3886-8AE9-9D4E-A061-3DF3FE1DDFAB}" srcId="{5B2D1565-CE88-2948-A26E-5C1BC749B81A}" destId="{BEB81D46-67CE-DE46-97EB-C5ECBEE365D8}" srcOrd="1" destOrd="0" parTransId="{8D9D8E9A-3B05-E749-B647-0D635CEDD6AF}" sibTransId="{11E2A010-40F1-8744-B36F-E6ADF15FE078}"/>
    <dgm:cxn modelId="{7AAD007C-7BDE-F04A-87B3-A81369F9361E}" srcId="{BEB81D46-67CE-DE46-97EB-C5ECBEE365D8}" destId="{6D90C798-60E2-FD4B-BAE7-51EAC55119FB}" srcOrd="0" destOrd="0" parTransId="{48DEF83E-1D74-D446-80EB-F8870360ACC4}" sibTransId="{A1EB39A3-54ED-C44C-9B32-9EAECC866C6F}"/>
    <dgm:cxn modelId="{A2F65541-730F-4D70-ACE5-750663ADD98F}" type="presOf" srcId="{800F3226-1832-274D-BD6F-EDC90F646843}" destId="{F965F1B4-CF4D-F747-BF06-15D7A715ECB6}" srcOrd="0" destOrd="0" presId="urn:microsoft.com/office/officeart/2005/8/layout/hierarchy2"/>
    <dgm:cxn modelId="{5178B5C7-B56C-471E-9FB1-51F9EE77EA4C}" type="presOf" srcId="{48DEF83E-1D74-D446-80EB-F8870360ACC4}" destId="{C506CFE1-B0B4-DE47-A763-C0817036DD2A}" srcOrd="0" destOrd="0" presId="urn:microsoft.com/office/officeart/2005/8/layout/hierarchy2"/>
    <dgm:cxn modelId="{D766AD7B-0F87-4104-B44B-1AEBAEBF6E59}" type="presOf" srcId="{E6F1109A-17D6-6543-9005-B37F3B5C260D}" destId="{8393CE95-240B-2144-84D2-38A8308B6946}" srcOrd="1" destOrd="0" presId="urn:microsoft.com/office/officeart/2005/8/layout/hierarchy2"/>
    <dgm:cxn modelId="{4EE9E5FE-88DF-4006-873B-C857C5B15546}" type="presOf" srcId="{8D9D8E9A-3B05-E749-B647-0D635CEDD6AF}" destId="{8A9FF4FC-D695-B444-9B9C-7E67660B4693}" srcOrd="0" destOrd="0" presId="urn:microsoft.com/office/officeart/2005/8/layout/hierarchy2"/>
    <dgm:cxn modelId="{6C6499E8-B71F-4D75-ACAC-A6016696788A}" type="presOf" srcId="{48DEF83E-1D74-D446-80EB-F8870360ACC4}" destId="{68347ABC-1E3C-6C40-92DE-AF93B2E30C8B}" srcOrd="1" destOrd="0" presId="urn:microsoft.com/office/officeart/2005/8/layout/hierarchy2"/>
    <dgm:cxn modelId="{8A8B1058-D387-4930-B625-D1C08EA429C7}" type="presOf" srcId="{5B2D1565-CE88-2948-A26E-5C1BC749B81A}" destId="{97600E7C-ECDF-694A-B497-15C0B7851D29}" srcOrd="0" destOrd="0" presId="urn:microsoft.com/office/officeart/2005/8/layout/hierarchy2"/>
    <dgm:cxn modelId="{84694193-7B73-41BB-9615-79FE46CD0898}" type="presOf" srcId="{6D90C798-60E2-FD4B-BAE7-51EAC55119FB}" destId="{FAA8FE5B-5A02-7B4D-9180-2375E91B0390}" srcOrd="0" destOrd="0" presId="urn:microsoft.com/office/officeart/2005/8/layout/hierarchy2"/>
    <dgm:cxn modelId="{C159784F-B948-4404-9332-2CB1E562F54F}" type="presOf" srcId="{E6F1109A-17D6-6543-9005-B37F3B5C260D}" destId="{AEFD53B6-04AD-CA4D-A752-6ED74FC983AA}" srcOrd="0" destOrd="0" presId="urn:microsoft.com/office/officeart/2005/8/layout/hierarchy2"/>
    <dgm:cxn modelId="{AA3A402D-D1FB-4990-8B9E-99BF16333493}" type="presOf" srcId="{D5147206-1105-D243-8D43-9E68E3FCBE78}" destId="{56D21D8D-BDF5-1449-8D56-92DEDB90AE72}" srcOrd="1" destOrd="0" presId="urn:microsoft.com/office/officeart/2005/8/layout/hierarchy2"/>
    <dgm:cxn modelId="{70A1B386-3A05-704D-B34B-716DC73C3ED7}" srcId="{52D630CA-1518-2D47-B154-A7F1069BA7F7}" destId="{C7E583AB-15FC-8444-8D7E-8A944A8BAEA1}" srcOrd="0" destOrd="0" parTransId="{D5147206-1105-D243-8D43-9E68E3FCBE78}" sibTransId="{AB0756AC-EF53-BF40-A70A-FFF20FD76753}"/>
    <dgm:cxn modelId="{E8230E98-C991-4B61-8889-37640F59A469}" type="presOf" srcId="{D5147206-1105-D243-8D43-9E68E3FCBE78}" destId="{0BEE0CC0-BF40-D343-B3F7-25E245F24196}" srcOrd="0" destOrd="0" presId="urn:microsoft.com/office/officeart/2005/8/layout/hierarchy2"/>
    <dgm:cxn modelId="{2768D264-F8F9-4A81-8032-58B5A70DE66E}" type="presOf" srcId="{BEB81D46-67CE-DE46-97EB-C5ECBEE365D8}" destId="{58A0A47C-2E7B-2047-9A38-F1FA2B76A832}" srcOrd="0" destOrd="0" presId="urn:microsoft.com/office/officeart/2005/8/layout/hierarchy2"/>
    <dgm:cxn modelId="{CCA5452F-1111-425A-9B66-B5D380BBF382}" type="presParOf" srcId="{F965F1B4-CF4D-F747-BF06-15D7A715ECB6}" destId="{DFA86273-0A58-7648-94F2-A95DFAFDCEA0}" srcOrd="0" destOrd="0" presId="urn:microsoft.com/office/officeart/2005/8/layout/hierarchy2"/>
    <dgm:cxn modelId="{12B81BC6-42FE-4DDF-8CDF-F707D797D256}" type="presParOf" srcId="{DFA86273-0A58-7648-94F2-A95DFAFDCEA0}" destId="{97600E7C-ECDF-694A-B497-15C0B7851D29}" srcOrd="0" destOrd="0" presId="urn:microsoft.com/office/officeart/2005/8/layout/hierarchy2"/>
    <dgm:cxn modelId="{52532A60-B6C7-4FD4-ADC3-400CF9D088E2}" type="presParOf" srcId="{DFA86273-0A58-7648-94F2-A95DFAFDCEA0}" destId="{7BD67DE4-F396-0C43-8D4A-4EB4041D6B2C}" srcOrd="1" destOrd="0" presId="urn:microsoft.com/office/officeart/2005/8/layout/hierarchy2"/>
    <dgm:cxn modelId="{063FF3BE-CE0F-4E23-8157-2C5B85E7EB70}" type="presParOf" srcId="{7BD67DE4-F396-0C43-8D4A-4EB4041D6B2C}" destId="{AEFD53B6-04AD-CA4D-A752-6ED74FC983AA}" srcOrd="0" destOrd="0" presId="urn:microsoft.com/office/officeart/2005/8/layout/hierarchy2"/>
    <dgm:cxn modelId="{F29C9052-5B25-4DD9-AFA0-A52FD397D771}" type="presParOf" srcId="{AEFD53B6-04AD-CA4D-A752-6ED74FC983AA}" destId="{8393CE95-240B-2144-84D2-38A8308B6946}" srcOrd="0" destOrd="0" presId="urn:microsoft.com/office/officeart/2005/8/layout/hierarchy2"/>
    <dgm:cxn modelId="{5D2360D9-B157-4679-AE5C-813225B4D79D}" type="presParOf" srcId="{7BD67DE4-F396-0C43-8D4A-4EB4041D6B2C}" destId="{A93FF95F-C978-CD42-A3D6-2ED6FBCD9631}" srcOrd="1" destOrd="0" presId="urn:microsoft.com/office/officeart/2005/8/layout/hierarchy2"/>
    <dgm:cxn modelId="{67C10B83-E0F7-4984-B477-4AC7478D9C6C}" type="presParOf" srcId="{A93FF95F-C978-CD42-A3D6-2ED6FBCD9631}" destId="{D7CCFA92-06F4-CF47-B1E6-049D1BE96AF5}" srcOrd="0" destOrd="0" presId="urn:microsoft.com/office/officeart/2005/8/layout/hierarchy2"/>
    <dgm:cxn modelId="{F0C51911-84F8-474D-A610-08FEE25E3740}" type="presParOf" srcId="{A93FF95F-C978-CD42-A3D6-2ED6FBCD9631}" destId="{82A6ECBA-EF7C-9740-A7E5-1F79BA4F637A}" srcOrd="1" destOrd="0" presId="urn:microsoft.com/office/officeart/2005/8/layout/hierarchy2"/>
    <dgm:cxn modelId="{98E3EC63-D1A2-4087-8C66-24A2BF942DEA}" type="presParOf" srcId="{82A6ECBA-EF7C-9740-A7E5-1F79BA4F637A}" destId="{0BEE0CC0-BF40-D343-B3F7-25E245F24196}" srcOrd="0" destOrd="0" presId="urn:microsoft.com/office/officeart/2005/8/layout/hierarchy2"/>
    <dgm:cxn modelId="{87921562-4430-4BE9-92F5-DCA72BBD2F6D}" type="presParOf" srcId="{0BEE0CC0-BF40-D343-B3F7-25E245F24196}" destId="{56D21D8D-BDF5-1449-8D56-92DEDB90AE72}" srcOrd="0" destOrd="0" presId="urn:microsoft.com/office/officeart/2005/8/layout/hierarchy2"/>
    <dgm:cxn modelId="{4C36E73A-42A2-4C0B-A4AB-B659E23E3ECA}" type="presParOf" srcId="{82A6ECBA-EF7C-9740-A7E5-1F79BA4F637A}" destId="{4C3AC1CF-232B-424D-B81D-34F4286901CE}" srcOrd="1" destOrd="0" presId="urn:microsoft.com/office/officeart/2005/8/layout/hierarchy2"/>
    <dgm:cxn modelId="{114D7D56-9003-4A5F-ACCD-9BAFC18B43A6}" type="presParOf" srcId="{4C3AC1CF-232B-424D-B81D-34F4286901CE}" destId="{44D8D135-AEEE-B44F-82A1-08C949AF541D}" srcOrd="0" destOrd="0" presId="urn:microsoft.com/office/officeart/2005/8/layout/hierarchy2"/>
    <dgm:cxn modelId="{A1F6CF2A-F280-4155-9D0B-47C8190A61F4}" type="presParOf" srcId="{4C3AC1CF-232B-424D-B81D-34F4286901CE}" destId="{AFC34480-0A31-D84B-BD25-88CDCDDCDBE4}" srcOrd="1" destOrd="0" presId="urn:microsoft.com/office/officeart/2005/8/layout/hierarchy2"/>
    <dgm:cxn modelId="{D23191CA-001D-43FE-A207-62B8AD1D9091}" type="presParOf" srcId="{7BD67DE4-F396-0C43-8D4A-4EB4041D6B2C}" destId="{8A9FF4FC-D695-B444-9B9C-7E67660B4693}" srcOrd="2" destOrd="0" presId="urn:microsoft.com/office/officeart/2005/8/layout/hierarchy2"/>
    <dgm:cxn modelId="{C92F096D-2CD5-4288-8BFE-3C82A569C65B}" type="presParOf" srcId="{8A9FF4FC-D695-B444-9B9C-7E67660B4693}" destId="{D653F6B1-1EF5-564E-800D-81F966595D33}" srcOrd="0" destOrd="0" presId="urn:microsoft.com/office/officeart/2005/8/layout/hierarchy2"/>
    <dgm:cxn modelId="{72CD47CC-A80E-47DA-BE6A-FB2AAC00D7BD}" type="presParOf" srcId="{7BD67DE4-F396-0C43-8D4A-4EB4041D6B2C}" destId="{3D68ECAA-614E-3E4D-B15A-56F290053CC4}" srcOrd="3" destOrd="0" presId="urn:microsoft.com/office/officeart/2005/8/layout/hierarchy2"/>
    <dgm:cxn modelId="{DE37262C-AFE5-4EFB-A751-97C22319FBA3}" type="presParOf" srcId="{3D68ECAA-614E-3E4D-B15A-56F290053CC4}" destId="{58A0A47C-2E7B-2047-9A38-F1FA2B76A832}" srcOrd="0" destOrd="0" presId="urn:microsoft.com/office/officeart/2005/8/layout/hierarchy2"/>
    <dgm:cxn modelId="{C7E4760E-3504-4D68-BDE9-A10744F5613F}" type="presParOf" srcId="{3D68ECAA-614E-3E4D-B15A-56F290053CC4}" destId="{74BF90B9-3BE4-1B49-B92C-29FDDEA95F77}" srcOrd="1" destOrd="0" presId="urn:microsoft.com/office/officeart/2005/8/layout/hierarchy2"/>
    <dgm:cxn modelId="{5EA2AB68-FB8B-4BFC-A020-ED7958CD6005}" type="presParOf" srcId="{74BF90B9-3BE4-1B49-B92C-29FDDEA95F77}" destId="{C506CFE1-B0B4-DE47-A763-C0817036DD2A}" srcOrd="0" destOrd="0" presId="urn:microsoft.com/office/officeart/2005/8/layout/hierarchy2"/>
    <dgm:cxn modelId="{56343C22-5F68-4C44-91EF-D0328AA170A1}" type="presParOf" srcId="{C506CFE1-B0B4-DE47-A763-C0817036DD2A}" destId="{68347ABC-1E3C-6C40-92DE-AF93B2E30C8B}" srcOrd="0" destOrd="0" presId="urn:microsoft.com/office/officeart/2005/8/layout/hierarchy2"/>
    <dgm:cxn modelId="{BE5B1CCE-2B1F-4AEA-BE00-A779E8C95CAC}" type="presParOf" srcId="{74BF90B9-3BE4-1B49-B92C-29FDDEA95F77}" destId="{C82C498F-1926-4440-8AD9-2A0AD3915A27}" srcOrd="1" destOrd="0" presId="urn:microsoft.com/office/officeart/2005/8/layout/hierarchy2"/>
    <dgm:cxn modelId="{9122F02A-9397-42C2-BB98-5C4F672A305F}" type="presParOf" srcId="{C82C498F-1926-4440-8AD9-2A0AD3915A27}" destId="{FAA8FE5B-5A02-7B4D-9180-2375E91B0390}" srcOrd="0" destOrd="0" presId="urn:microsoft.com/office/officeart/2005/8/layout/hierarchy2"/>
    <dgm:cxn modelId="{9765758E-CCB2-4E51-A6FF-C09621C25BED}" type="presParOf" srcId="{C82C498F-1926-4440-8AD9-2A0AD3915A27}" destId="{8A7BDD7B-2362-8145-BA52-D4F18E8B2B5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F0DA9BB-628D-5D4E-908E-4D85B87B7BD4}" type="doc">
      <dgm:prSet loTypeId="urn:microsoft.com/office/officeart/2005/8/layout/hProcess9" loCatId="" qsTypeId="urn:microsoft.com/office/officeart/2005/8/quickstyle/simple4" qsCatId="simple" csTypeId="urn:microsoft.com/office/officeart/2005/8/colors/accent1_2" csCatId="accent1" phldr="1"/>
      <dgm:spPr/>
    </dgm:pt>
    <dgm:pt modelId="{DE7829EC-6808-894D-A2E0-7BB463F3E61B}">
      <dgm:prSet phldrT="[Text]"/>
      <dgm:spPr>
        <a:solidFill>
          <a:srgbClr val="72BFC5"/>
        </a:solidFill>
      </dgm:spPr>
      <dgm:t>
        <a:bodyPr/>
        <a:lstStyle/>
        <a:p>
          <a:r>
            <a:rPr lang="tr-TR" dirty="0" smtClean="0">
              <a:solidFill>
                <a:srgbClr val="000000"/>
              </a:solidFill>
              <a:latin typeface="+mn-lt"/>
              <a:cs typeface="Times New Roman" panose="02020603050405020304" pitchFamily="18" charset="0"/>
            </a:rPr>
            <a:t>Program üyesi ülkelerde eğitim ve gençlik alanında çalışan kurum/kuruluş</a:t>
          </a:r>
          <a:endParaRPr lang="en-US" dirty="0">
            <a:latin typeface="+mn-lt"/>
          </a:endParaRPr>
        </a:p>
      </dgm:t>
    </dgm:pt>
    <dgm:pt modelId="{DFF2B92D-9082-3F46-B3D8-66604BE94A1D}" type="parTrans" cxnId="{079A7534-8639-0646-9CD3-D5B5B961618E}">
      <dgm:prSet/>
      <dgm:spPr/>
      <dgm:t>
        <a:bodyPr/>
        <a:lstStyle/>
        <a:p>
          <a:endParaRPr lang="en-US"/>
        </a:p>
      </dgm:t>
    </dgm:pt>
    <dgm:pt modelId="{004DB988-FFCF-9142-B437-67AF31FEC06F}" type="sibTrans" cxnId="{079A7534-8639-0646-9CD3-D5B5B961618E}">
      <dgm:prSet/>
      <dgm:spPr/>
      <dgm:t>
        <a:bodyPr/>
        <a:lstStyle/>
        <a:p>
          <a:endParaRPr lang="en-US"/>
        </a:p>
      </dgm:t>
    </dgm:pt>
    <dgm:pt modelId="{70AF580A-4F47-B14E-A507-04C122C41F9D}">
      <dgm:prSet phldrT="[Text]"/>
      <dgm:spPr>
        <a:solidFill>
          <a:srgbClr val="72BFC5"/>
        </a:solidFill>
      </dgm:spPr>
      <dgm:t>
        <a:bodyPr/>
        <a:lstStyle/>
        <a:p>
          <a:r>
            <a:rPr lang="tr-TR" dirty="0" smtClean="0">
              <a:solidFill>
                <a:srgbClr val="000000"/>
              </a:solidFill>
              <a:latin typeface="+mn-lt"/>
              <a:cs typeface="Times New Roman" panose="02020603050405020304" pitchFamily="18" charset="0"/>
            </a:rPr>
            <a:t>En fazla</a:t>
          </a:r>
        </a:p>
        <a:p>
          <a:r>
            <a:rPr lang="tr-TR" dirty="0" smtClean="0">
              <a:solidFill>
                <a:srgbClr val="000000"/>
              </a:solidFill>
              <a:latin typeface="+mn-lt"/>
              <a:cs typeface="Times New Roman" panose="02020603050405020304" pitchFamily="18" charset="0"/>
            </a:rPr>
            <a:t>3 yıl </a:t>
          </a:r>
        </a:p>
        <a:p>
          <a:r>
            <a:rPr lang="tr-TR" dirty="0" smtClean="0">
              <a:solidFill>
                <a:srgbClr val="000000"/>
              </a:solidFill>
              <a:latin typeface="+mn-lt"/>
              <a:cs typeface="Times New Roman" panose="02020603050405020304" pitchFamily="18" charset="0"/>
            </a:rPr>
            <a:t>450.000 Avro Bütçeli</a:t>
          </a:r>
          <a:endParaRPr lang="en-US" dirty="0">
            <a:latin typeface="+mn-lt"/>
          </a:endParaRPr>
        </a:p>
      </dgm:t>
    </dgm:pt>
    <dgm:pt modelId="{CD0FE24B-D709-3744-9884-AEEA49BC646E}" type="parTrans" cxnId="{E7C543F9-7FF2-DD41-AE14-CB8C894854E0}">
      <dgm:prSet/>
      <dgm:spPr/>
      <dgm:t>
        <a:bodyPr/>
        <a:lstStyle/>
        <a:p>
          <a:endParaRPr lang="en-US"/>
        </a:p>
      </dgm:t>
    </dgm:pt>
    <dgm:pt modelId="{6E4B4DBD-2C1A-D94F-88AD-1F0D9213805C}" type="sibTrans" cxnId="{E7C543F9-7FF2-DD41-AE14-CB8C894854E0}">
      <dgm:prSet/>
      <dgm:spPr/>
      <dgm:t>
        <a:bodyPr/>
        <a:lstStyle/>
        <a:p>
          <a:endParaRPr lang="en-US"/>
        </a:p>
      </dgm:t>
    </dgm:pt>
    <dgm:pt modelId="{0D9AB96D-0A60-694D-BC70-D73993844E50}">
      <dgm:prSet phldrT="[Text]"/>
      <dgm:spPr>
        <a:solidFill>
          <a:srgbClr val="72BFC5"/>
        </a:solidFill>
      </dgm:spPr>
      <dgm:t>
        <a:bodyPr/>
        <a:lstStyle/>
        <a:p>
          <a:r>
            <a:rPr lang="tr-TR" dirty="0" smtClean="0">
              <a:solidFill>
                <a:srgbClr val="000000"/>
              </a:solidFill>
              <a:latin typeface="+mn-lt"/>
              <a:cs typeface="Times New Roman" panose="02020603050405020304" pitchFamily="18" charset="0"/>
            </a:rPr>
            <a:t>Son Başvuru tarihi </a:t>
          </a:r>
        </a:p>
        <a:p>
          <a:r>
            <a:rPr lang="tr-TR" dirty="0" smtClean="0">
              <a:solidFill>
                <a:srgbClr val="000000"/>
              </a:solidFill>
              <a:latin typeface="+mn-lt"/>
              <a:cs typeface="Times New Roman" panose="02020603050405020304" pitchFamily="18" charset="0"/>
            </a:rPr>
            <a:t>29 Mart 2017</a:t>
          </a:r>
        </a:p>
      </dgm:t>
    </dgm:pt>
    <dgm:pt modelId="{C42D71BF-D053-2145-BA1C-E2BEBBD2F02F}" type="parTrans" cxnId="{80B42F73-B366-5447-8286-AEF5DB1BA46F}">
      <dgm:prSet/>
      <dgm:spPr/>
      <dgm:t>
        <a:bodyPr/>
        <a:lstStyle/>
        <a:p>
          <a:endParaRPr lang="en-US"/>
        </a:p>
      </dgm:t>
    </dgm:pt>
    <dgm:pt modelId="{94BB1E18-56C0-084C-853E-98A171CD4F49}" type="sibTrans" cxnId="{80B42F73-B366-5447-8286-AEF5DB1BA46F}">
      <dgm:prSet/>
      <dgm:spPr/>
      <dgm:t>
        <a:bodyPr/>
        <a:lstStyle/>
        <a:p>
          <a:endParaRPr lang="en-US"/>
        </a:p>
      </dgm:t>
    </dgm:pt>
    <dgm:pt modelId="{3178E7BD-49B6-ED47-9964-8CB422D10AE1}" type="pres">
      <dgm:prSet presAssocID="{EF0DA9BB-628D-5D4E-908E-4D85B87B7BD4}" presName="CompostProcess" presStyleCnt="0">
        <dgm:presLayoutVars>
          <dgm:dir/>
          <dgm:resizeHandles val="exact"/>
        </dgm:presLayoutVars>
      </dgm:prSet>
      <dgm:spPr/>
    </dgm:pt>
    <dgm:pt modelId="{5EC39B02-5710-9C41-B117-0F5052E168F7}" type="pres">
      <dgm:prSet presAssocID="{EF0DA9BB-628D-5D4E-908E-4D85B87B7BD4}" presName="arrow" presStyleLbl="bgShp" presStyleIdx="0" presStyleCnt="1"/>
      <dgm:spPr>
        <a:solidFill>
          <a:srgbClr val="262673"/>
        </a:solidFill>
      </dgm:spPr>
    </dgm:pt>
    <dgm:pt modelId="{1E61C265-6AC4-DF4A-A20D-3026650A3E12}" type="pres">
      <dgm:prSet presAssocID="{EF0DA9BB-628D-5D4E-908E-4D85B87B7BD4}" presName="linearProcess" presStyleCnt="0"/>
      <dgm:spPr/>
    </dgm:pt>
    <dgm:pt modelId="{83F95E16-F99B-4840-8EEC-009CA6704816}" type="pres">
      <dgm:prSet presAssocID="{DE7829EC-6808-894D-A2E0-7BB463F3E61B}" presName="textNode" presStyleLbl="node1" presStyleIdx="0" presStyleCnt="3" custScaleX="104550">
        <dgm:presLayoutVars>
          <dgm:bulletEnabled val="1"/>
        </dgm:presLayoutVars>
      </dgm:prSet>
      <dgm:spPr/>
      <dgm:t>
        <a:bodyPr/>
        <a:lstStyle/>
        <a:p>
          <a:endParaRPr lang="en-US"/>
        </a:p>
      </dgm:t>
    </dgm:pt>
    <dgm:pt modelId="{0F4345C8-D1EF-A044-9351-83EEB10AD5CB}" type="pres">
      <dgm:prSet presAssocID="{004DB988-FFCF-9142-B437-67AF31FEC06F}" presName="sibTrans" presStyleCnt="0"/>
      <dgm:spPr/>
    </dgm:pt>
    <dgm:pt modelId="{2A05CDCA-6717-7E4A-B675-4C20FB746D1B}" type="pres">
      <dgm:prSet presAssocID="{70AF580A-4F47-B14E-A507-04C122C41F9D}" presName="textNode" presStyleLbl="node1" presStyleIdx="1" presStyleCnt="3">
        <dgm:presLayoutVars>
          <dgm:bulletEnabled val="1"/>
        </dgm:presLayoutVars>
      </dgm:prSet>
      <dgm:spPr/>
      <dgm:t>
        <a:bodyPr/>
        <a:lstStyle/>
        <a:p>
          <a:endParaRPr lang="en-US"/>
        </a:p>
      </dgm:t>
    </dgm:pt>
    <dgm:pt modelId="{C2172EB7-205A-1D4E-B456-C2A4EE1AC3A7}" type="pres">
      <dgm:prSet presAssocID="{6E4B4DBD-2C1A-D94F-88AD-1F0D9213805C}" presName="sibTrans" presStyleCnt="0"/>
      <dgm:spPr/>
    </dgm:pt>
    <dgm:pt modelId="{DB6C8175-3B7B-1640-8ED3-3E230E26DDE6}" type="pres">
      <dgm:prSet presAssocID="{0D9AB96D-0A60-694D-BC70-D73993844E50}" presName="textNode" presStyleLbl="node1" presStyleIdx="2" presStyleCnt="3">
        <dgm:presLayoutVars>
          <dgm:bulletEnabled val="1"/>
        </dgm:presLayoutVars>
      </dgm:prSet>
      <dgm:spPr/>
      <dgm:t>
        <a:bodyPr/>
        <a:lstStyle/>
        <a:p>
          <a:endParaRPr lang="en-US"/>
        </a:p>
      </dgm:t>
    </dgm:pt>
  </dgm:ptLst>
  <dgm:cxnLst>
    <dgm:cxn modelId="{1CDB53D2-E7AE-42FB-AF6B-B77FD1B9B2DC}" type="presOf" srcId="{DE7829EC-6808-894D-A2E0-7BB463F3E61B}" destId="{83F95E16-F99B-4840-8EEC-009CA6704816}" srcOrd="0" destOrd="0" presId="urn:microsoft.com/office/officeart/2005/8/layout/hProcess9"/>
    <dgm:cxn modelId="{E7C543F9-7FF2-DD41-AE14-CB8C894854E0}" srcId="{EF0DA9BB-628D-5D4E-908E-4D85B87B7BD4}" destId="{70AF580A-4F47-B14E-A507-04C122C41F9D}" srcOrd="1" destOrd="0" parTransId="{CD0FE24B-D709-3744-9884-AEEA49BC646E}" sibTransId="{6E4B4DBD-2C1A-D94F-88AD-1F0D9213805C}"/>
    <dgm:cxn modelId="{079A7534-8639-0646-9CD3-D5B5B961618E}" srcId="{EF0DA9BB-628D-5D4E-908E-4D85B87B7BD4}" destId="{DE7829EC-6808-894D-A2E0-7BB463F3E61B}" srcOrd="0" destOrd="0" parTransId="{DFF2B92D-9082-3F46-B3D8-66604BE94A1D}" sibTransId="{004DB988-FFCF-9142-B437-67AF31FEC06F}"/>
    <dgm:cxn modelId="{F91C9CB5-E75E-4DC7-BDDD-2208F3F699AC}" type="presOf" srcId="{EF0DA9BB-628D-5D4E-908E-4D85B87B7BD4}" destId="{3178E7BD-49B6-ED47-9964-8CB422D10AE1}" srcOrd="0" destOrd="0" presId="urn:microsoft.com/office/officeart/2005/8/layout/hProcess9"/>
    <dgm:cxn modelId="{80B42F73-B366-5447-8286-AEF5DB1BA46F}" srcId="{EF0DA9BB-628D-5D4E-908E-4D85B87B7BD4}" destId="{0D9AB96D-0A60-694D-BC70-D73993844E50}" srcOrd="2" destOrd="0" parTransId="{C42D71BF-D053-2145-BA1C-E2BEBBD2F02F}" sibTransId="{94BB1E18-56C0-084C-853E-98A171CD4F49}"/>
    <dgm:cxn modelId="{CF3CB699-1ED3-4174-892B-CDFCB7C04D0F}" type="presOf" srcId="{0D9AB96D-0A60-694D-BC70-D73993844E50}" destId="{DB6C8175-3B7B-1640-8ED3-3E230E26DDE6}" srcOrd="0" destOrd="0" presId="urn:microsoft.com/office/officeart/2005/8/layout/hProcess9"/>
    <dgm:cxn modelId="{75D633F6-9858-4E1A-AF74-4690B9F322A0}" type="presOf" srcId="{70AF580A-4F47-B14E-A507-04C122C41F9D}" destId="{2A05CDCA-6717-7E4A-B675-4C20FB746D1B}" srcOrd="0" destOrd="0" presId="urn:microsoft.com/office/officeart/2005/8/layout/hProcess9"/>
    <dgm:cxn modelId="{FCB38619-4F1C-40AC-A601-0CDA27821F5F}" type="presParOf" srcId="{3178E7BD-49B6-ED47-9964-8CB422D10AE1}" destId="{5EC39B02-5710-9C41-B117-0F5052E168F7}" srcOrd="0" destOrd="0" presId="urn:microsoft.com/office/officeart/2005/8/layout/hProcess9"/>
    <dgm:cxn modelId="{CFF36537-068F-4255-9D9C-93802B400011}" type="presParOf" srcId="{3178E7BD-49B6-ED47-9964-8CB422D10AE1}" destId="{1E61C265-6AC4-DF4A-A20D-3026650A3E12}" srcOrd="1" destOrd="0" presId="urn:microsoft.com/office/officeart/2005/8/layout/hProcess9"/>
    <dgm:cxn modelId="{79E85452-891D-446B-B1E9-90CE6FC2B1EB}" type="presParOf" srcId="{1E61C265-6AC4-DF4A-A20D-3026650A3E12}" destId="{83F95E16-F99B-4840-8EEC-009CA6704816}" srcOrd="0" destOrd="0" presId="urn:microsoft.com/office/officeart/2005/8/layout/hProcess9"/>
    <dgm:cxn modelId="{21464D5C-3A43-4670-9CAC-0273977157D2}" type="presParOf" srcId="{1E61C265-6AC4-DF4A-A20D-3026650A3E12}" destId="{0F4345C8-D1EF-A044-9351-83EEB10AD5CB}" srcOrd="1" destOrd="0" presId="urn:microsoft.com/office/officeart/2005/8/layout/hProcess9"/>
    <dgm:cxn modelId="{EBE4BE05-4E45-4B6B-9D93-B3C15EEB897D}" type="presParOf" srcId="{1E61C265-6AC4-DF4A-A20D-3026650A3E12}" destId="{2A05CDCA-6717-7E4A-B675-4C20FB746D1B}" srcOrd="2" destOrd="0" presId="urn:microsoft.com/office/officeart/2005/8/layout/hProcess9"/>
    <dgm:cxn modelId="{956D5B01-AF7D-4B87-9A4E-CBF99CC0528D}" type="presParOf" srcId="{1E61C265-6AC4-DF4A-A20D-3026650A3E12}" destId="{C2172EB7-205A-1D4E-B456-C2A4EE1AC3A7}" srcOrd="3" destOrd="0" presId="urn:microsoft.com/office/officeart/2005/8/layout/hProcess9"/>
    <dgm:cxn modelId="{1FA679F0-560E-4897-AEC2-79E90CF8EA9A}" type="presParOf" srcId="{1E61C265-6AC4-DF4A-A20D-3026650A3E12}" destId="{DB6C8175-3B7B-1640-8ED3-3E230E26DDE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896406C-E33C-4526-97E3-E9483CFE41F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6C7C64DE-D1F3-43EE-AF69-A58404AA8EA5}">
      <dgm:prSet phldrT="[Text]"/>
      <dgm:spPr>
        <a:solidFill>
          <a:srgbClr val="262673"/>
        </a:solidFill>
      </dgm:spPr>
      <dgm:t>
        <a:bodyPr/>
        <a:lstStyle/>
        <a:p>
          <a:r>
            <a:rPr lang="tr-TR" dirty="0" smtClean="0"/>
            <a:t>Uygunluk</a:t>
          </a:r>
          <a:endParaRPr lang="tr-TR" dirty="0"/>
        </a:p>
      </dgm:t>
    </dgm:pt>
    <dgm:pt modelId="{C494402D-3972-4366-8709-850B7FE9C422}" type="parTrans" cxnId="{CD96E16F-1B09-4BC5-9CDC-21BC975F3530}">
      <dgm:prSet/>
      <dgm:spPr/>
      <dgm:t>
        <a:bodyPr/>
        <a:lstStyle/>
        <a:p>
          <a:endParaRPr lang="tr-TR"/>
        </a:p>
      </dgm:t>
    </dgm:pt>
    <dgm:pt modelId="{2AE550BD-A441-4BEB-AF85-3D8610516730}" type="sibTrans" cxnId="{CD96E16F-1B09-4BC5-9CDC-21BC975F3530}">
      <dgm:prSet/>
      <dgm:spPr/>
      <dgm:t>
        <a:bodyPr/>
        <a:lstStyle/>
        <a:p>
          <a:endParaRPr lang="tr-TR"/>
        </a:p>
      </dgm:t>
    </dgm:pt>
    <dgm:pt modelId="{CA4316E1-C38C-4B65-BF26-893BAB4E394F}">
      <dgm:prSet phldrT="[Text]"/>
      <dgm:spPr>
        <a:solidFill>
          <a:srgbClr val="262673"/>
        </a:solidFill>
      </dgm:spPr>
      <dgm:t>
        <a:bodyPr/>
        <a:lstStyle/>
        <a:p>
          <a:r>
            <a:rPr lang="tr-TR" b="0" dirty="0" smtClean="0">
              <a:solidFill>
                <a:schemeClr val="bg1"/>
              </a:solidFill>
              <a:cs typeface="Times New Roman" panose="02020603050405020304" pitchFamily="18" charset="0"/>
            </a:rPr>
            <a:t>Tasarım ve Uygulama Kalitesi</a:t>
          </a:r>
          <a:endParaRPr lang="tr-TR" b="0" dirty="0">
            <a:solidFill>
              <a:schemeClr val="bg1"/>
            </a:solidFill>
          </a:endParaRPr>
        </a:p>
      </dgm:t>
    </dgm:pt>
    <dgm:pt modelId="{D49C2396-6169-4734-BB3F-FC529F9CB320}" type="parTrans" cxnId="{133B6855-9DBD-4DCE-B738-1BA2618B04B1}">
      <dgm:prSet/>
      <dgm:spPr/>
      <dgm:t>
        <a:bodyPr/>
        <a:lstStyle/>
        <a:p>
          <a:endParaRPr lang="tr-TR"/>
        </a:p>
      </dgm:t>
    </dgm:pt>
    <dgm:pt modelId="{F1EA35DA-3DE0-40AB-B645-C43AE250A12C}" type="sibTrans" cxnId="{133B6855-9DBD-4DCE-B738-1BA2618B04B1}">
      <dgm:prSet/>
      <dgm:spPr/>
      <dgm:t>
        <a:bodyPr/>
        <a:lstStyle/>
        <a:p>
          <a:endParaRPr lang="tr-TR"/>
        </a:p>
      </dgm:t>
    </dgm:pt>
    <dgm:pt modelId="{7C67FC14-E5A0-48D0-8206-AD0511F92E27}">
      <dgm:prSet phldrT="[Text]"/>
      <dgm:spPr>
        <a:solidFill>
          <a:srgbClr val="262673"/>
        </a:solidFill>
      </dgm:spPr>
      <dgm:t>
        <a:bodyPr/>
        <a:lstStyle/>
        <a:p>
          <a:r>
            <a:rPr lang="tr-TR" dirty="0" smtClean="0"/>
            <a:t>Etki ve Yaygınlaştırma</a:t>
          </a:r>
          <a:endParaRPr lang="tr-TR" dirty="0"/>
        </a:p>
      </dgm:t>
    </dgm:pt>
    <dgm:pt modelId="{D346D12B-E458-4AA4-B93C-6087F61F9746}" type="parTrans" cxnId="{7D1EB87F-67B0-4695-9C0C-57150501D9B1}">
      <dgm:prSet/>
      <dgm:spPr/>
      <dgm:t>
        <a:bodyPr/>
        <a:lstStyle/>
        <a:p>
          <a:endParaRPr lang="tr-TR"/>
        </a:p>
      </dgm:t>
    </dgm:pt>
    <dgm:pt modelId="{71D5828F-08C9-472F-9106-1415F3701A9C}" type="sibTrans" cxnId="{7D1EB87F-67B0-4695-9C0C-57150501D9B1}">
      <dgm:prSet/>
      <dgm:spPr/>
      <dgm:t>
        <a:bodyPr/>
        <a:lstStyle/>
        <a:p>
          <a:endParaRPr lang="tr-TR"/>
        </a:p>
      </dgm:t>
    </dgm:pt>
    <dgm:pt modelId="{566074D5-1704-4610-8834-E9886F1A245F}">
      <dgm:prSet phldrT="[Text]"/>
      <dgm:spPr>
        <a:solidFill>
          <a:srgbClr val="262673"/>
        </a:solidFill>
      </dgm:spPr>
      <dgm:t>
        <a:bodyPr/>
        <a:lstStyle/>
        <a:p>
          <a:r>
            <a:rPr lang="tr-TR" b="0" dirty="0" smtClean="0">
              <a:solidFill>
                <a:schemeClr val="bg1"/>
              </a:solidFill>
            </a:rPr>
            <a:t>Proje Ekibi ve İşbirliğinin Düzenlenmesi</a:t>
          </a:r>
          <a:endParaRPr lang="tr-TR" b="0" dirty="0">
            <a:solidFill>
              <a:schemeClr val="bg1"/>
            </a:solidFill>
          </a:endParaRPr>
        </a:p>
      </dgm:t>
    </dgm:pt>
    <dgm:pt modelId="{2A0F5AA9-7E12-404B-8AC7-176ACECBA6AB}" type="parTrans" cxnId="{44BBF8D3-1505-44C2-9373-F689D8B9EBA4}">
      <dgm:prSet/>
      <dgm:spPr/>
      <dgm:t>
        <a:bodyPr/>
        <a:lstStyle/>
        <a:p>
          <a:endParaRPr lang="tr-TR"/>
        </a:p>
      </dgm:t>
    </dgm:pt>
    <dgm:pt modelId="{7F99D2D9-6297-4393-A2E1-672BDAA97EA0}" type="sibTrans" cxnId="{44BBF8D3-1505-44C2-9373-F689D8B9EBA4}">
      <dgm:prSet/>
      <dgm:spPr/>
      <dgm:t>
        <a:bodyPr/>
        <a:lstStyle/>
        <a:p>
          <a:endParaRPr lang="tr-TR"/>
        </a:p>
      </dgm:t>
    </dgm:pt>
    <dgm:pt modelId="{D2822A9E-1AD4-4177-88BA-916C41114A6B}" type="pres">
      <dgm:prSet presAssocID="{5896406C-E33C-4526-97E3-E9483CFE41F8}" presName="Name0" presStyleCnt="0">
        <dgm:presLayoutVars>
          <dgm:chMax val="7"/>
          <dgm:chPref val="7"/>
          <dgm:dir/>
        </dgm:presLayoutVars>
      </dgm:prSet>
      <dgm:spPr/>
      <dgm:t>
        <a:bodyPr/>
        <a:lstStyle/>
        <a:p>
          <a:endParaRPr lang="tr-TR"/>
        </a:p>
      </dgm:t>
    </dgm:pt>
    <dgm:pt modelId="{EC831F79-E271-430C-B71E-E8FA7F37670B}" type="pres">
      <dgm:prSet presAssocID="{5896406C-E33C-4526-97E3-E9483CFE41F8}" presName="Name1" presStyleCnt="0"/>
      <dgm:spPr/>
    </dgm:pt>
    <dgm:pt modelId="{7745B75E-BBFB-4BB7-A0CD-5E4D054DA7CC}" type="pres">
      <dgm:prSet presAssocID="{5896406C-E33C-4526-97E3-E9483CFE41F8}" presName="cycle" presStyleCnt="0"/>
      <dgm:spPr/>
    </dgm:pt>
    <dgm:pt modelId="{EA09E0B5-5B48-46AB-A0D2-46591474CA42}" type="pres">
      <dgm:prSet presAssocID="{5896406C-E33C-4526-97E3-E9483CFE41F8}" presName="srcNode" presStyleLbl="node1" presStyleIdx="0" presStyleCnt="4"/>
      <dgm:spPr/>
    </dgm:pt>
    <dgm:pt modelId="{2ECABBC2-E5A7-4469-8FE9-459F928B49A2}" type="pres">
      <dgm:prSet presAssocID="{5896406C-E33C-4526-97E3-E9483CFE41F8}" presName="conn" presStyleLbl="parChTrans1D2" presStyleIdx="0" presStyleCnt="1"/>
      <dgm:spPr/>
      <dgm:t>
        <a:bodyPr/>
        <a:lstStyle/>
        <a:p>
          <a:endParaRPr lang="tr-TR"/>
        </a:p>
      </dgm:t>
    </dgm:pt>
    <dgm:pt modelId="{DC6D07BF-D1E0-4F0C-8979-9D67F7F68E4A}" type="pres">
      <dgm:prSet presAssocID="{5896406C-E33C-4526-97E3-E9483CFE41F8}" presName="extraNode" presStyleLbl="node1" presStyleIdx="0" presStyleCnt="4"/>
      <dgm:spPr/>
    </dgm:pt>
    <dgm:pt modelId="{2DC7E216-8C7C-4C01-8921-73C7F45EFAEC}" type="pres">
      <dgm:prSet presAssocID="{5896406C-E33C-4526-97E3-E9483CFE41F8}" presName="dstNode" presStyleLbl="node1" presStyleIdx="0" presStyleCnt="4"/>
      <dgm:spPr/>
    </dgm:pt>
    <dgm:pt modelId="{7BE84B2E-239B-4704-9AD5-2B57BA83095C}" type="pres">
      <dgm:prSet presAssocID="{6C7C64DE-D1F3-43EE-AF69-A58404AA8EA5}" presName="text_1" presStyleLbl="node1" presStyleIdx="0" presStyleCnt="4">
        <dgm:presLayoutVars>
          <dgm:bulletEnabled val="1"/>
        </dgm:presLayoutVars>
      </dgm:prSet>
      <dgm:spPr/>
      <dgm:t>
        <a:bodyPr/>
        <a:lstStyle/>
        <a:p>
          <a:endParaRPr lang="tr-TR"/>
        </a:p>
      </dgm:t>
    </dgm:pt>
    <dgm:pt modelId="{F944B8A6-E4A3-45AC-B242-813EBCBE8213}" type="pres">
      <dgm:prSet presAssocID="{6C7C64DE-D1F3-43EE-AF69-A58404AA8EA5}" presName="accent_1" presStyleCnt="0"/>
      <dgm:spPr/>
    </dgm:pt>
    <dgm:pt modelId="{04CF70D9-E8F6-491B-8933-4411B2E5D391}" type="pres">
      <dgm:prSet presAssocID="{6C7C64DE-D1F3-43EE-AF69-A58404AA8EA5}" presName="accentRepeatNode" presStyleLbl="solidFgAcc1" presStyleIdx="0" presStyleCnt="4"/>
      <dgm:spPr/>
    </dgm:pt>
    <dgm:pt modelId="{89948394-7453-4C15-AC7F-8963436BF121}" type="pres">
      <dgm:prSet presAssocID="{CA4316E1-C38C-4B65-BF26-893BAB4E394F}" presName="text_2" presStyleLbl="node1" presStyleIdx="1" presStyleCnt="4">
        <dgm:presLayoutVars>
          <dgm:bulletEnabled val="1"/>
        </dgm:presLayoutVars>
      </dgm:prSet>
      <dgm:spPr/>
      <dgm:t>
        <a:bodyPr/>
        <a:lstStyle/>
        <a:p>
          <a:endParaRPr lang="tr-TR"/>
        </a:p>
      </dgm:t>
    </dgm:pt>
    <dgm:pt modelId="{6C978E5E-8F33-4AC3-801C-39D0B78AB85C}" type="pres">
      <dgm:prSet presAssocID="{CA4316E1-C38C-4B65-BF26-893BAB4E394F}" presName="accent_2" presStyleCnt="0"/>
      <dgm:spPr/>
    </dgm:pt>
    <dgm:pt modelId="{EB41E0EC-361D-4991-922C-E162A56B6EB4}" type="pres">
      <dgm:prSet presAssocID="{CA4316E1-C38C-4B65-BF26-893BAB4E394F}" presName="accentRepeatNode" presStyleLbl="solidFgAcc1" presStyleIdx="1" presStyleCnt="4"/>
      <dgm:spPr/>
    </dgm:pt>
    <dgm:pt modelId="{484EFC91-610A-4013-8705-89C37A58A5BF}" type="pres">
      <dgm:prSet presAssocID="{566074D5-1704-4610-8834-E9886F1A245F}" presName="text_3" presStyleLbl="node1" presStyleIdx="2" presStyleCnt="4">
        <dgm:presLayoutVars>
          <dgm:bulletEnabled val="1"/>
        </dgm:presLayoutVars>
      </dgm:prSet>
      <dgm:spPr/>
      <dgm:t>
        <a:bodyPr/>
        <a:lstStyle/>
        <a:p>
          <a:endParaRPr lang="tr-TR"/>
        </a:p>
      </dgm:t>
    </dgm:pt>
    <dgm:pt modelId="{411A4BEA-EDD6-46A0-9232-E5BD5C3B22C1}" type="pres">
      <dgm:prSet presAssocID="{566074D5-1704-4610-8834-E9886F1A245F}" presName="accent_3" presStyleCnt="0"/>
      <dgm:spPr/>
    </dgm:pt>
    <dgm:pt modelId="{1AEB3D27-6A16-4301-B55B-BF8FFE9AD49B}" type="pres">
      <dgm:prSet presAssocID="{566074D5-1704-4610-8834-E9886F1A245F}" presName="accentRepeatNode" presStyleLbl="solidFgAcc1" presStyleIdx="2" presStyleCnt="4"/>
      <dgm:spPr/>
    </dgm:pt>
    <dgm:pt modelId="{027D8B0C-A60B-4718-AF9A-1B298D44C87C}" type="pres">
      <dgm:prSet presAssocID="{7C67FC14-E5A0-48D0-8206-AD0511F92E27}" presName="text_4" presStyleLbl="node1" presStyleIdx="3" presStyleCnt="4">
        <dgm:presLayoutVars>
          <dgm:bulletEnabled val="1"/>
        </dgm:presLayoutVars>
      </dgm:prSet>
      <dgm:spPr/>
      <dgm:t>
        <a:bodyPr/>
        <a:lstStyle/>
        <a:p>
          <a:endParaRPr lang="tr-TR"/>
        </a:p>
      </dgm:t>
    </dgm:pt>
    <dgm:pt modelId="{6F2A5627-B5C5-4E9E-9F26-D147C9CE74CA}" type="pres">
      <dgm:prSet presAssocID="{7C67FC14-E5A0-48D0-8206-AD0511F92E27}" presName="accent_4" presStyleCnt="0"/>
      <dgm:spPr/>
    </dgm:pt>
    <dgm:pt modelId="{3A236C52-6C15-42A4-9892-56262B2826BE}" type="pres">
      <dgm:prSet presAssocID="{7C67FC14-E5A0-48D0-8206-AD0511F92E27}" presName="accentRepeatNode" presStyleLbl="solidFgAcc1" presStyleIdx="3" presStyleCnt="4"/>
      <dgm:spPr/>
    </dgm:pt>
  </dgm:ptLst>
  <dgm:cxnLst>
    <dgm:cxn modelId="{7D474A89-5275-4029-BF03-83CDC0205933}" type="presOf" srcId="{6C7C64DE-D1F3-43EE-AF69-A58404AA8EA5}" destId="{7BE84B2E-239B-4704-9AD5-2B57BA83095C}" srcOrd="0" destOrd="0" presId="urn:microsoft.com/office/officeart/2008/layout/VerticalCurvedList"/>
    <dgm:cxn modelId="{133B6855-9DBD-4DCE-B738-1BA2618B04B1}" srcId="{5896406C-E33C-4526-97E3-E9483CFE41F8}" destId="{CA4316E1-C38C-4B65-BF26-893BAB4E394F}" srcOrd="1" destOrd="0" parTransId="{D49C2396-6169-4734-BB3F-FC529F9CB320}" sibTransId="{F1EA35DA-3DE0-40AB-B645-C43AE250A12C}"/>
    <dgm:cxn modelId="{44BBF8D3-1505-44C2-9373-F689D8B9EBA4}" srcId="{5896406C-E33C-4526-97E3-E9483CFE41F8}" destId="{566074D5-1704-4610-8834-E9886F1A245F}" srcOrd="2" destOrd="0" parTransId="{2A0F5AA9-7E12-404B-8AC7-176ACECBA6AB}" sibTransId="{7F99D2D9-6297-4393-A2E1-672BDAA97EA0}"/>
    <dgm:cxn modelId="{55B66F63-F715-4AFA-9A0D-BEBA0D730C7B}" type="presOf" srcId="{CA4316E1-C38C-4B65-BF26-893BAB4E394F}" destId="{89948394-7453-4C15-AC7F-8963436BF121}" srcOrd="0" destOrd="0" presId="urn:microsoft.com/office/officeart/2008/layout/VerticalCurvedList"/>
    <dgm:cxn modelId="{256E924D-9F3E-4939-9D9B-79D3287D9A95}" type="presOf" srcId="{566074D5-1704-4610-8834-E9886F1A245F}" destId="{484EFC91-610A-4013-8705-89C37A58A5BF}" srcOrd="0" destOrd="0" presId="urn:microsoft.com/office/officeart/2008/layout/VerticalCurvedList"/>
    <dgm:cxn modelId="{18C0EC55-B746-48D7-9E05-07D6ECE11A36}" type="presOf" srcId="{2AE550BD-A441-4BEB-AF85-3D8610516730}" destId="{2ECABBC2-E5A7-4469-8FE9-459F928B49A2}" srcOrd="0" destOrd="0" presId="urn:microsoft.com/office/officeart/2008/layout/VerticalCurvedList"/>
    <dgm:cxn modelId="{A8F57A1B-F5D7-4743-9902-54E7B1DBAA42}" type="presOf" srcId="{5896406C-E33C-4526-97E3-E9483CFE41F8}" destId="{D2822A9E-1AD4-4177-88BA-916C41114A6B}" srcOrd="0" destOrd="0" presId="urn:microsoft.com/office/officeart/2008/layout/VerticalCurvedList"/>
    <dgm:cxn modelId="{89308AAA-F792-4EE2-AFC7-F2D55845AF2A}" type="presOf" srcId="{7C67FC14-E5A0-48D0-8206-AD0511F92E27}" destId="{027D8B0C-A60B-4718-AF9A-1B298D44C87C}" srcOrd="0" destOrd="0" presId="urn:microsoft.com/office/officeart/2008/layout/VerticalCurvedList"/>
    <dgm:cxn modelId="{CD96E16F-1B09-4BC5-9CDC-21BC975F3530}" srcId="{5896406C-E33C-4526-97E3-E9483CFE41F8}" destId="{6C7C64DE-D1F3-43EE-AF69-A58404AA8EA5}" srcOrd="0" destOrd="0" parTransId="{C494402D-3972-4366-8709-850B7FE9C422}" sibTransId="{2AE550BD-A441-4BEB-AF85-3D8610516730}"/>
    <dgm:cxn modelId="{7D1EB87F-67B0-4695-9C0C-57150501D9B1}" srcId="{5896406C-E33C-4526-97E3-E9483CFE41F8}" destId="{7C67FC14-E5A0-48D0-8206-AD0511F92E27}" srcOrd="3" destOrd="0" parTransId="{D346D12B-E458-4AA4-B93C-6087F61F9746}" sibTransId="{71D5828F-08C9-472F-9106-1415F3701A9C}"/>
    <dgm:cxn modelId="{5CB6CFB4-023B-4C69-B0BE-A382B024D214}" type="presParOf" srcId="{D2822A9E-1AD4-4177-88BA-916C41114A6B}" destId="{EC831F79-E271-430C-B71E-E8FA7F37670B}" srcOrd="0" destOrd="0" presId="urn:microsoft.com/office/officeart/2008/layout/VerticalCurvedList"/>
    <dgm:cxn modelId="{9701B4C1-A89D-455A-99F1-259D61C10105}" type="presParOf" srcId="{EC831F79-E271-430C-B71E-E8FA7F37670B}" destId="{7745B75E-BBFB-4BB7-A0CD-5E4D054DA7CC}" srcOrd="0" destOrd="0" presId="urn:microsoft.com/office/officeart/2008/layout/VerticalCurvedList"/>
    <dgm:cxn modelId="{6DC5D1B9-B0D9-49D5-9E62-0B866FB8E9C6}" type="presParOf" srcId="{7745B75E-BBFB-4BB7-A0CD-5E4D054DA7CC}" destId="{EA09E0B5-5B48-46AB-A0D2-46591474CA42}" srcOrd="0" destOrd="0" presId="urn:microsoft.com/office/officeart/2008/layout/VerticalCurvedList"/>
    <dgm:cxn modelId="{9524245D-EA11-42A5-B90D-DADEB360E806}" type="presParOf" srcId="{7745B75E-BBFB-4BB7-A0CD-5E4D054DA7CC}" destId="{2ECABBC2-E5A7-4469-8FE9-459F928B49A2}" srcOrd="1" destOrd="0" presId="urn:microsoft.com/office/officeart/2008/layout/VerticalCurvedList"/>
    <dgm:cxn modelId="{782E1465-36F7-45D5-BBBC-41D1BA57B4B8}" type="presParOf" srcId="{7745B75E-BBFB-4BB7-A0CD-5E4D054DA7CC}" destId="{DC6D07BF-D1E0-4F0C-8979-9D67F7F68E4A}" srcOrd="2" destOrd="0" presId="urn:microsoft.com/office/officeart/2008/layout/VerticalCurvedList"/>
    <dgm:cxn modelId="{DF56614A-A752-4BB7-BC44-FEEAF7FE3F27}" type="presParOf" srcId="{7745B75E-BBFB-4BB7-A0CD-5E4D054DA7CC}" destId="{2DC7E216-8C7C-4C01-8921-73C7F45EFAEC}" srcOrd="3" destOrd="0" presId="urn:microsoft.com/office/officeart/2008/layout/VerticalCurvedList"/>
    <dgm:cxn modelId="{02B0D890-015A-4112-B015-5FCF0C5B1438}" type="presParOf" srcId="{EC831F79-E271-430C-B71E-E8FA7F37670B}" destId="{7BE84B2E-239B-4704-9AD5-2B57BA83095C}" srcOrd="1" destOrd="0" presId="urn:microsoft.com/office/officeart/2008/layout/VerticalCurvedList"/>
    <dgm:cxn modelId="{B833A5C8-3676-40AE-92D9-603616C1AD3F}" type="presParOf" srcId="{EC831F79-E271-430C-B71E-E8FA7F37670B}" destId="{F944B8A6-E4A3-45AC-B242-813EBCBE8213}" srcOrd="2" destOrd="0" presId="urn:microsoft.com/office/officeart/2008/layout/VerticalCurvedList"/>
    <dgm:cxn modelId="{86131F98-379F-48EA-9FFA-27DD4D23B352}" type="presParOf" srcId="{F944B8A6-E4A3-45AC-B242-813EBCBE8213}" destId="{04CF70D9-E8F6-491B-8933-4411B2E5D391}" srcOrd="0" destOrd="0" presId="urn:microsoft.com/office/officeart/2008/layout/VerticalCurvedList"/>
    <dgm:cxn modelId="{1F03F266-EC75-4FCE-936F-C2DBC14228E0}" type="presParOf" srcId="{EC831F79-E271-430C-B71E-E8FA7F37670B}" destId="{89948394-7453-4C15-AC7F-8963436BF121}" srcOrd="3" destOrd="0" presId="urn:microsoft.com/office/officeart/2008/layout/VerticalCurvedList"/>
    <dgm:cxn modelId="{72429D5F-B180-41AA-9C03-82B3A264A315}" type="presParOf" srcId="{EC831F79-E271-430C-B71E-E8FA7F37670B}" destId="{6C978E5E-8F33-4AC3-801C-39D0B78AB85C}" srcOrd="4" destOrd="0" presId="urn:microsoft.com/office/officeart/2008/layout/VerticalCurvedList"/>
    <dgm:cxn modelId="{A4A0031A-0A3C-45EF-8A60-7F2F728DD1F9}" type="presParOf" srcId="{6C978E5E-8F33-4AC3-801C-39D0B78AB85C}" destId="{EB41E0EC-361D-4991-922C-E162A56B6EB4}" srcOrd="0" destOrd="0" presId="urn:microsoft.com/office/officeart/2008/layout/VerticalCurvedList"/>
    <dgm:cxn modelId="{94474C06-BA31-461E-87A2-8C5F6149F484}" type="presParOf" srcId="{EC831F79-E271-430C-B71E-E8FA7F37670B}" destId="{484EFC91-610A-4013-8705-89C37A58A5BF}" srcOrd="5" destOrd="0" presId="urn:microsoft.com/office/officeart/2008/layout/VerticalCurvedList"/>
    <dgm:cxn modelId="{0C97EB00-7190-41D4-A84A-2DD610CDC34B}" type="presParOf" srcId="{EC831F79-E271-430C-B71E-E8FA7F37670B}" destId="{411A4BEA-EDD6-46A0-9232-E5BD5C3B22C1}" srcOrd="6" destOrd="0" presId="urn:microsoft.com/office/officeart/2008/layout/VerticalCurvedList"/>
    <dgm:cxn modelId="{4DD12F99-FC63-42D0-9841-896D1A558619}" type="presParOf" srcId="{411A4BEA-EDD6-46A0-9232-E5BD5C3B22C1}" destId="{1AEB3D27-6A16-4301-B55B-BF8FFE9AD49B}" srcOrd="0" destOrd="0" presId="urn:microsoft.com/office/officeart/2008/layout/VerticalCurvedList"/>
    <dgm:cxn modelId="{A3F516D2-4FA3-4248-81C4-A54D26B5F8FC}" type="presParOf" srcId="{EC831F79-E271-430C-B71E-E8FA7F37670B}" destId="{027D8B0C-A60B-4718-AF9A-1B298D44C87C}" srcOrd="7" destOrd="0" presId="urn:microsoft.com/office/officeart/2008/layout/VerticalCurvedList"/>
    <dgm:cxn modelId="{E6B9F3B7-308D-4B50-8E97-C0A8B712DE40}" type="presParOf" srcId="{EC831F79-E271-430C-B71E-E8FA7F37670B}" destId="{6F2A5627-B5C5-4E9E-9F26-D147C9CE74CA}" srcOrd="8" destOrd="0" presId="urn:microsoft.com/office/officeart/2008/layout/VerticalCurvedList"/>
    <dgm:cxn modelId="{4B27C921-8084-43CA-B4D2-3CC0440CD2CB}" type="presParOf" srcId="{6F2A5627-B5C5-4E9E-9F26-D147C9CE74CA}" destId="{3A236C52-6C15-42A4-9892-56262B2826B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B1DC146-9AB2-49B3-A78E-B7A06CCD6A2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tr-TR"/>
        </a:p>
      </dgm:t>
    </dgm:pt>
    <dgm:pt modelId="{ABDDA418-E1BE-4117-BC6E-6AA30A7ABD67}">
      <dgm:prSet phldrT="[Text]"/>
      <dgm:spPr>
        <a:solidFill>
          <a:srgbClr val="262673"/>
        </a:solidFill>
      </dgm:spPr>
      <dgm:t>
        <a:bodyPr/>
        <a:lstStyle/>
        <a:p>
          <a:r>
            <a:rPr lang="tr-TR" dirty="0" smtClean="0"/>
            <a:t>Gençler ve gençlik alanında karar alıcılar </a:t>
          </a:r>
          <a:endParaRPr lang="tr-TR" dirty="0"/>
        </a:p>
      </dgm:t>
    </dgm:pt>
    <dgm:pt modelId="{CB727C60-BE73-47C3-91EE-01830FA94D01}" type="parTrans" cxnId="{CDF09588-AED7-4BCB-9010-13F2D1FC09A5}">
      <dgm:prSet/>
      <dgm:spPr/>
      <dgm:t>
        <a:bodyPr/>
        <a:lstStyle/>
        <a:p>
          <a:endParaRPr lang="tr-TR"/>
        </a:p>
      </dgm:t>
    </dgm:pt>
    <dgm:pt modelId="{28ED63EA-9DEC-4C0E-8735-204FFD5131DE}" type="sibTrans" cxnId="{CDF09588-AED7-4BCB-9010-13F2D1FC09A5}">
      <dgm:prSet/>
      <dgm:spPr/>
      <dgm:t>
        <a:bodyPr/>
        <a:lstStyle/>
        <a:p>
          <a:endParaRPr lang="tr-TR"/>
        </a:p>
      </dgm:t>
    </dgm:pt>
    <dgm:pt modelId="{9EE2A43A-59F5-4DBB-B295-77CC5DE611CA}">
      <dgm:prSet phldrT="[Text]"/>
      <dgm:spPr>
        <a:solidFill>
          <a:srgbClr val="8C8CD8"/>
        </a:solidFill>
      </dgm:spPr>
      <dgm:t>
        <a:bodyPr/>
        <a:lstStyle/>
        <a:p>
          <a:r>
            <a:rPr lang="tr-TR" dirty="0" smtClean="0">
              <a:solidFill>
                <a:schemeClr val="tx1"/>
              </a:solidFill>
            </a:rPr>
            <a:t>Değerlendirme</a:t>
          </a:r>
          <a:endParaRPr lang="tr-TR" dirty="0">
            <a:solidFill>
              <a:schemeClr val="tx1"/>
            </a:solidFill>
          </a:endParaRPr>
        </a:p>
      </dgm:t>
    </dgm:pt>
    <dgm:pt modelId="{2967EF74-C6E7-4FB1-9FB2-F3B9B20E35E5}" type="parTrans" cxnId="{2CF7A147-1F6E-4C9A-B57A-AB2F49877FBE}">
      <dgm:prSet/>
      <dgm:spPr/>
      <dgm:t>
        <a:bodyPr/>
        <a:lstStyle/>
        <a:p>
          <a:endParaRPr lang="tr-TR"/>
        </a:p>
      </dgm:t>
    </dgm:pt>
    <dgm:pt modelId="{51476819-D562-4147-AF0D-F356E90703B2}" type="sibTrans" cxnId="{2CF7A147-1F6E-4C9A-B57A-AB2F49877FBE}">
      <dgm:prSet/>
      <dgm:spPr/>
      <dgm:t>
        <a:bodyPr/>
        <a:lstStyle/>
        <a:p>
          <a:endParaRPr lang="tr-TR"/>
        </a:p>
      </dgm:t>
    </dgm:pt>
    <dgm:pt modelId="{47D9E28C-5A14-4C74-8F6C-FBDDD1D54548}">
      <dgm:prSet phldrT="[Text]"/>
      <dgm:spPr>
        <a:solidFill>
          <a:srgbClr val="8C8CD8"/>
        </a:solidFill>
      </dgm:spPr>
      <dgm:t>
        <a:bodyPr/>
        <a:lstStyle/>
        <a:p>
          <a:r>
            <a:rPr lang="tr-TR" dirty="0" smtClean="0">
              <a:solidFill>
                <a:schemeClr val="tx1"/>
              </a:solidFill>
            </a:rPr>
            <a:t>Diyalog</a:t>
          </a:r>
          <a:endParaRPr lang="tr-TR" dirty="0">
            <a:solidFill>
              <a:schemeClr val="tx1"/>
            </a:solidFill>
          </a:endParaRPr>
        </a:p>
      </dgm:t>
    </dgm:pt>
    <dgm:pt modelId="{4F86F441-843A-47B7-8FF8-8F1FD9946AA7}" type="parTrans" cxnId="{180B1503-A0D8-44CD-9F27-0CDEA7801299}">
      <dgm:prSet/>
      <dgm:spPr/>
      <dgm:t>
        <a:bodyPr/>
        <a:lstStyle/>
        <a:p>
          <a:endParaRPr lang="tr-TR"/>
        </a:p>
      </dgm:t>
    </dgm:pt>
    <dgm:pt modelId="{7CF1F779-9D21-4848-A5F8-6D036B128682}" type="sibTrans" cxnId="{180B1503-A0D8-44CD-9F27-0CDEA7801299}">
      <dgm:prSet/>
      <dgm:spPr/>
      <dgm:t>
        <a:bodyPr/>
        <a:lstStyle/>
        <a:p>
          <a:endParaRPr lang="tr-TR"/>
        </a:p>
      </dgm:t>
    </dgm:pt>
    <dgm:pt modelId="{E62955E7-B21B-4575-BFF1-ED02FEFAE03E}">
      <dgm:prSet phldrT="[Text]"/>
      <dgm:spPr>
        <a:solidFill>
          <a:srgbClr val="8C8CD8"/>
        </a:solidFill>
      </dgm:spPr>
      <dgm:t>
        <a:bodyPr/>
        <a:lstStyle/>
        <a:p>
          <a:r>
            <a:rPr lang="tr-TR" dirty="0" smtClean="0">
              <a:solidFill>
                <a:schemeClr val="tx1"/>
              </a:solidFill>
            </a:rPr>
            <a:t>Veri toplama</a:t>
          </a:r>
          <a:endParaRPr lang="tr-TR" dirty="0">
            <a:solidFill>
              <a:schemeClr val="tx1"/>
            </a:solidFill>
          </a:endParaRPr>
        </a:p>
      </dgm:t>
    </dgm:pt>
    <dgm:pt modelId="{487B4976-B143-4B29-8654-2E4991E3E435}" type="parTrans" cxnId="{D1D4CD25-5A7C-4DFE-8D71-381C4FFC7C59}">
      <dgm:prSet/>
      <dgm:spPr/>
      <dgm:t>
        <a:bodyPr/>
        <a:lstStyle/>
        <a:p>
          <a:endParaRPr lang="tr-TR"/>
        </a:p>
      </dgm:t>
    </dgm:pt>
    <dgm:pt modelId="{FE03A6B5-A41F-4CBD-AAB0-6AA2D2B88C70}" type="sibTrans" cxnId="{D1D4CD25-5A7C-4DFE-8D71-381C4FFC7C59}">
      <dgm:prSet/>
      <dgm:spPr/>
      <dgm:t>
        <a:bodyPr/>
        <a:lstStyle/>
        <a:p>
          <a:endParaRPr lang="tr-TR"/>
        </a:p>
      </dgm:t>
    </dgm:pt>
    <dgm:pt modelId="{4BE61B52-0387-4D7E-A2C6-D9F4A6BD2623}" type="pres">
      <dgm:prSet presAssocID="{1B1DC146-9AB2-49B3-A78E-B7A06CCD6A25}" presName="diagram" presStyleCnt="0">
        <dgm:presLayoutVars>
          <dgm:chPref val="1"/>
          <dgm:dir/>
          <dgm:animOne val="branch"/>
          <dgm:animLvl val="lvl"/>
          <dgm:resizeHandles val="exact"/>
        </dgm:presLayoutVars>
      </dgm:prSet>
      <dgm:spPr/>
      <dgm:t>
        <a:bodyPr/>
        <a:lstStyle/>
        <a:p>
          <a:endParaRPr lang="tr-TR"/>
        </a:p>
      </dgm:t>
    </dgm:pt>
    <dgm:pt modelId="{F38D48F8-B9CC-43EB-B493-B64DF28AE2F1}" type="pres">
      <dgm:prSet presAssocID="{ABDDA418-E1BE-4117-BC6E-6AA30A7ABD67}" presName="root1" presStyleCnt="0"/>
      <dgm:spPr/>
    </dgm:pt>
    <dgm:pt modelId="{7BFD0C12-C14A-49B7-909F-E3F3BAA038C9}" type="pres">
      <dgm:prSet presAssocID="{ABDDA418-E1BE-4117-BC6E-6AA30A7ABD67}" presName="LevelOneTextNode" presStyleLbl="node0" presStyleIdx="0" presStyleCnt="1" custScaleX="108351" custScaleY="134867" custLinFactNeighborY="10853">
        <dgm:presLayoutVars>
          <dgm:chPref val="3"/>
        </dgm:presLayoutVars>
      </dgm:prSet>
      <dgm:spPr/>
      <dgm:t>
        <a:bodyPr/>
        <a:lstStyle/>
        <a:p>
          <a:endParaRPr lang="tr-TR"/>
        </a:p>
      </dgm:t>
    </dgm:pt>
    <dgm:pt modelId="{39650CAA-262D-4EA1-B661-46BFDD99E7BD}" type="pres">
      <dgm:prSet presAssocID="{ABDDA418-E1BE-4117-BC6E-6AA30A7ABD67}" presName="level2hierChild" presStyleCnt="0"/>
      <dgm:spPr/>
    </dgm:pt>
    <dgm:pt modelId="{C564CFBB-0145-4ED7-8BE4-DCE430C35A74}" type="pres">
      <dgm:prSet presAssocID="{2967EF74-C6E7-4FB1-9FB2-F3B9B20E35E5}" presName="conn2-1" presStyleLbl="parChTrans1D2" presStyleIdx="0" presStyleCnt="3"/>
      <dgm:spPr/>
      <dgm:t>
        <a:bodyPr/>
        <a:lstStyle/>
        <a:p>
          <a:endParaRPr lang="tr-TR"/>
        </a:p>
      </dgm:t>
    </dgm:pt>
    <dgm:pt modelId="{1DFA14A4-BD1D-43EE-B49A-771C1F4F7D67}" type="pres">
      <dgm:prSet presAssocID="{2967EF74-C6E7-4FB1-9FB2-F3B9B20E35E5}" presName="connTx" presStyleLbl="parChTrans1D2" presStyleIdx="0" presStyleCnt="3"/>
      <dgm:spPr/>
      <dgm:t>
        <a:bodyPr/>
        <a:lstStyle/>
        <a:p>
          <a:endParaRPr lang="tr-TR"/>
        </a:p>
      </dgm:t>
    </dgm:pt>
    <dgm:pt modelId="{931F0C86-0C75-4864-A37A-0D0EF030CDB3}" type="pres">
      <dgm:prSet presAssocID="{9EE2A43A-59F5-4DBB-B295-77CC5DE611CA}" presName="root2" presStyleCnt="0"/>
      <dgm:spPr/>
    </dgm:pt>
    <dgm:pt modelId="{3FC4C452-C1A8-4EC5-8B13-8A24E553A3F8}" type="pres">
      <dgm:prSet presAssocID="{9EE2A43A-59F5-4DBB-B295-77CC5DE611CA}" presName="LevelTwoTextNode" presStyleLbl="node2" presStyleIdx="0" presStyleCnt="3" custLinFactNeighborY="10853">
        <dgm:presLayoutVars>
          <dgm:chPref val="3"/>
        </dgm:presLayoutVars>
      </dgm:prSet>
      <dgm:spPr/>
      <dgm:t>
        <a:bodyPr/>
        <a:lstStyle/>
        <a:p>
          <a:endParaRPr lang="tr-TR"/>
        </a:p>
      </dgm:t>
    </dgm:pt>
    <dgm:pt modelId="{5F25344C-5704-4BAD-BEC1-AEBDB1DA8DD9}" type="pres">
      <dgm:prSet presAssocID="{9EE2A43A-59F5-4DBB-B295-77CC5DE611CA}" presName="level3hierChild" presStyleCnt="0"/>
      <dgm:spPr/>
    </dgm:pt>
    <dgm:pt modelId="{ED9F22D1-CBB3-4BEB-87FB-EEF75F96C66E}" type="pres">
      <dgm:prSet presAssocID="{4F86F441-843A-47B7-8FF8-8F1FD9946AA7}" presName="conn2-1" presStyleLbl="parChTrans1D2" presStyleIdx="1" presStyleCnt="3"/>
      <dgm:spPr/>
      <dgm:t>
        <a:bodyPr/>
        <a:lstStyle/>
        <a:p>
          <a:endParaRPr lang="tr-TR"/>
        </a:p>
      </dgm:t>
    </dgm:pt>
    <dgm:pt modelId="{D274A334-8481-4FC2-8C13-E41AA8F6B276}" type="pres">
      <dgm:prSet presAssocID="{4F86F441-843A-47B7-8FF8-8F1FD9946AA7}" presName="connTx" presStyleLbl="parChTrans1D2" presStyleIdx="1" presStyleCnt="3"/>
      <dgm:spPr/>
      <dgm:t>
        <a:bodyPr/>
        <a:lstStyle/>
        <a:p>
          <a:endParaRPr lang="tr-TR"/>
        </a:p>
      </dgm:t>
    </dgm:pt>
    <dgm:pt modelId="{12BD4032-752D-4427-BDEC-738A0633F063}" type="pres">
      <dgm:prSet presAssocID="{47D9E28C-5A14-4C74-8F6C-FBDDD1D54548}" presName="root2" presStyleCnt="0"/>
      <dgm:spPr/>
    </dgm:pt>
    <dgm:pt modelId="{3D55634F-C363-4C18-AECC-A9FFB319E1CB}" type="pres">
      <dgm:prSet presAssocID="{47D9E28C-5A14-4C74-8F6C-FBDDD1D54548}" presName="LevelTwoTextNode" presStyleLbl="node2" presStyleIdx="1" presStyleCnt="3" custLinFactNeighborY="2289">
        <dgm:presLayoutVars>
          <dgm:chPref val="3"/>
        </dgm:presLayoutVars>
      </dgm:prSet>
      <dgm:spPr/>
      <dgm:t>
        <a:bodyPr/>
        <a:lstStyle/>
        <a:p>
          <a:endParaRPr lang="tr-TR"/>
        </a:p>
      </dgm:t>
    </dgm:pt>
    <dgm:pt modelId="{4239A815-4138-4785-B642-53D2C32CA713}" type="pres">
      <dgm:prSet presAssocID="{47D9E28C-5A14-4C74-8F6C-FBDDD1D54548}" presName="level3hierChild" presStyleCnt="0"/>
      <dgm:spPr/>
    </dgm:pt>
    <dgm:pt modelId="{252D96CE-B118-435E-9467-C93C95DFB4E6}" type="pres">
      <dgm:prSet presAssocID="{487B4976-B143-4B29-8654-2E4991E3E435}" presName="conn2-1" presStyleLbl="parChTrans1D2" presStyleIdx="2" presStyleCnt="3"/>
      <dgm:spPr/>
      <dgm:t>
        <a:bodyPr/>
        <a:lstStyle/>
        <a:p>
          <a:endParaRPr lang="tr-TR"/>
        </a:p>
      </dgm:t>
    </dgm:pt>
    <dgm:pt modelId="{849EFDDD-59ED-4EE9-B922-AF87C8760FE2}" type="pres">
      <dgm:prSet presAssocID="{487B4976-B143-4B29-8654-2E4991E3E435}" presName="connTx" presStyleLbl="parChTrans1D2" presStyleIdx="2" presStyleCnt="3"/>
      <dgm:spPr/>
      <dgm:t>
        <a:bodyPr/>
        <a:lstStyle/>
        <a:p>
          <a:endParaRPr lang="tr-TR"/>
        </a:p>
      </dgm:t>
    </dgm:pt>
    <dgm:pt modelId="{AEAF3E93-AD26-4F4A-A470-D5290A364297}" type="pres">
      <dgm:prSet presAssocID="{E62955E7-B21B-4575-BFF1-ED02FEFAE03E}" presName="root2" presStyleCnt="0"/>
      <dgm:spPr/>
    </dgm:pt>
    <dgm:pt modelId="{E6A81806-A17D-4AB9-BB17-10C377DB28F9}" type="pres">
      <dgm:prSet presAssocID="{E62955E7-B21B-4575-BFF1-ED02FEFAE03E}" presName="LevelTwoTextNode" presStyleLbl="node2" presStyleIdx="2" presStyleCnt="3" custLinFactNeighborY="-6275">
        <dgm:presLayoutVars>
          <dgm:chPref val="3"/>
        </dgm:presLayoutVars>
      </dgm:prSet>
      <dgm:spPr/>
      <dgm:t>
        <a:bodyPr/>
        <a:lstStyle/>
        <a:p>
          <a:endParaRPr lang="tr-TR"/>
        </a:p>
      </dgm:t>
    </dgm:pt>
    <dgm:pt modelId="{ABA40D86-A1F0-479C-B1C5-B682064A2A56}" type="pres">
      <dgm:prSet presAssocID="{E62955E7-B21B-4575-BFF1-ED02FEFAE03E}" presName="level3hierChild" presStyleCnt="0"/>
      <dgm:spPr/>
    </dgm:pt>
  </dgm:ptLst>
  <dgm:cxnLst>
    <dgm:cxn modelId="{DA35EA1C-2DE5-47B1-9B43-572FDEAF0B07}" type="presOf" srcId="{2967EF74-C6E7-4FB1-9FB2-F3B9B20E35E5}" destId="{C564CFBB-0145-4ED7-8BE4-DCE430C35A74}" srcOrd="0" destOrd="0" presId="urn:microsoft.com/office/officeart/2005/8/layout/hierarchy2"/>
    <dgm:cxn modelId="{86729033-7D3F-4526-8FF4-81AF1DF291C2}" type="presOf" srcId="{4F86F441-843A-47B7-8FF8-8F1FD9946AA7}" destId="{ED9F22D1-CBB3-4BEB-87FB-EEF75F96C66E}" srcOrd="0" destOrd="0" presId="urn:microsoft.com/office/officeart/2005/8/layout/hierarchy2"/>
    <dgm:cxn modelId="{D1D4CD25-5A7C-4DFE-8D71-381C4FFC7C59}" srcId="{ABDDA418-E1BE-4117-BC6E-6AA30A7ABD67}" destId="{E62955E7-B21B-4575-BFF1-ED02FEFAE03E}" srcOrd="2" destOrd="0" parTransId="{487B4976-B143-4B29-8654-2E4991E3E435}" sibTransId="{FE03A6B5-A41F-4CBD-AAB0-6AA2D2B88C70}"/>
    <dgm:cxn modelId="{C27A79F4-3075-419D-90D4-D99EE4D52B79}" type="presOf" srcId="{4F86F441-843A-47B7-8FF8-8F1FD9946AA7}" destId="{D274A334-8481-4FC2-8C13-E41AA8F6B276}" srcOrd="1" destOrd="0" presId="urn:microsoft.com/office/officeart/2005/8/layout/hierarchy2"/>
    <dgm:cxn modelId="{F944B679-2C45-4BCB-9F10-12F9EF78C455}" type="presOf" srcId="{47D9E28C-5A14-4C74-8F6C-FBDDD1D54548}" destId="{3D55634F-C363-4C18-AECC-A9FFB319E1CB}" srcOrd="0" destOrd="0" presId="urn:microsoft.com/office/officeart/2005/8/layout/hierarchy2"/>
    <dgm:cxn modelId="{29C48E3B-DB44-4629-ADB5-00E02040CAC7}" type="presOf" srcId="{9EE2A43A-59F5-4DBB-B295-77CC5DE611CA}" destId="{3FC4C452-C1A8-4EC5-8B13-8A24E553A3F8}" srcOrd="0" destOrd="0" presId="urn:microsoft.com/office/officeart/2005/8/layout/hierarchy2"/>
    <dgm:cxn modelId="{3A348C25-C373-4E73-BE52-0DF97FF78133}" type="presOf" srcId="{487B4976-B143-4B29-8654-2E4991E3E435}" destId="{849EFDDD-59ED-4EE9-B922-AF87C8760FE2}" srcOrd="1" destOrd="0" presId="urn:microsoft.com/office/officeart/2005/8/layout/hierarchy2"/>
    <dgm:cxn modelId="{CDF09588-AED7-4BCB-9010-13F2D1FC09A5}" srcId="{1B1DC146-9AB2-49B3-A78E-B7A06CCD6A25}" destId="{ABDDA418-E1BE-4117-BC6E-6AA30A7ABD67}" srcOrd="0" destOrd="0" parTransId="{CB727C60-BE73-47C3-91EE-01830FA94D01}" sibTransId="{28ED63EA-9DEC-4C0E-8735-204FFD5131DE}"/>
    <dgm:cxn modelId="{31FAD7BB-7EB6-45E5-A4FA-82DE55C054E0}" type="presOf" srcId="{2967EF74-C6E7-4FB1-9FB2-F3B9B20E35E5}" destId="{1DFA14A4-BD1D-43EE-B49A-771C1F4F7D67}" srcOrd="1" destOrd="0" presId="urn:microsoft.com/office/officeart/2005/8/layout/hierarchy2"/>
    <dgm:cxn modelId="{199167C3-4D10-40C1-9B2B-2761206B5B7F}" type="presOf" srcId="{487B4976-B143-4B29-8654-2E4991E3E435}" destId="{252D96CE-B118-435E-9467-C93C95DFB4E6}" srcOrd="0" destOrd="0" presId="urn:microsoft.com/office/officeart/2005/8/layout/hierarchy2"/>
    <dgm:cxn modelId="{A9F40215-0EAC-43B7-A4A3-A3A95B3002C5}" type="presOf" srcId="{ABDDA418-E1BE-4117-BC6E-6AA30A7ABD67}" destId="{7BFD0C12-C14A-49B7-909F-E3F3BAA038C9}" srcOrd="0" destOrd="0" presId="urn:microsoft.com/office/officeart/2005/8/layout/hierarchy2"/>
    <dgm:cxn modelId="{180B1503-A0D8-44CD-9F27-0CDEA7801299}" srcId="{ABDDA418-E1BE-4117-BC6E-6AA30A7ABD67}" destId="{47D9E28C-5A14-4C74-8F6C-FBDDD1D54548}" srcOrd="1" destOrd="0" parTransId="{4F86F441-843A-47B7-8FF8-8F1FD9946AA7}" sibTransId="{7CF1F779-9D21-4848-A5F8-6D036B128682}"/>
    <dgm:cxn modelId="{730AEF64-C443-46FE-A108-C8A511446D90}" type="presOf" srcId="{E62955E7-B21B-4575-BFF1-ED02FEFAE03E}" destId="{E6A81806-A17D-4AB9-BB17-10C377DB28F9}" srcOrd="0" destOrd="0" presId="urn:microsoft.com/office/officeart/2005/8/layout/hierarchy2"/>
    <dgm:cxn modelId="{89BA0463-65F0-45BC-8378-A1ED015A1541}" type="presOf" srcId="{1B1DC146-9AB2-49B3-A78E-B7A06CCD6A25}" destId="{4BE61B52-0387-4D7E-A2C6-D9F4A6BD2623}" srcOrd="0" destOrd="0" presId="urn:microsoft.com/office/officeart/2005/8/layout/hierarchy2"/>
    <dgm:cxn modelId="{2CF7A147-1F6E-4C9A-B57A-AB2F49877FBE}" srcId="{ABDDA418-E1BE-4117-BC6E-6AA30A7ABD67}" destId="{9EE2A43A-59F5-4DBB-B295-77CC5DE611CA}" srcOrd="0" destOrd="0" parTransId="{2967EF74-C6E7-4FB1-9FB2-F3B9B20E35E5}" sibTransId="{51476819-D562-4147-AF0D-F356E90703B2}"/>
    <dgm:cxn modelId="{55FD435F-28E3-4A23-918D-A7C2882487B3}" type="presParOf" srcId="{4BE61B52-0387-4D7E-A2C6-D9F4A6BD2623}" destId="{F38D48F8-B9CC-43EB-B493-B64DF28AE2F1}" srcOrd="0" destOrd="0" presId="urn:microsoft.com/office/officeart/2005/8/layout/hierarchy2"/>
    <dgm:cxn modelId="{048D4765-B95A-4167-B493-FFBE466F0C32}" type="presParOf" srcId="{F38D48F8-B9CC-43EB-B493-B64DF28AE2F1}" destId="{7BFD0C12-C14A-49B7-909F-E3F3BAA038C9}" srcOrd="0" destOrd="0" presId="urn:microsoft.com/office/officeart/2005/8/layout/hierarchy2"/>
    <dgm:cxn modelId="{2BC60D94-52EF-4BBF-8A1C-07145BF58A3A}" type="presParOf" srcId="{F38D48F8-B9CC-43EB-B493-B64DF28AE2F1}" destId="{39650CAA-262D-4EA1-B661-46BFDD99E7BD}" srcOrd="1" destOrd="0" presId="urn:microsoft.com/office/officeart/2005/8/layout/hierarchy2"/>
    <dgm:cxn modelId="{AC461B83-D14E-40BB-97FA-58F5FC1180C7}" type="presParOf" srcId="{39650CAA-262D-4EA1-B661-46BFDD99E7BD}" destId="{C564CFBB-0145-4ED7-8BE4-DCE430C35A74}" srcOrd="0" destOrd="0" presId="urn:microsoft.com/office/officeart/2005/8/layout/hierarchy2"/>
    <dgm:cxn modelId="{E0ABEB14-42E1-461E-B5AB-C57EA0577225}" type="presParOf" srcId="{C564CFBB-0145-4ED7-8BE4-DCE430C35A74}" destId="{1DFA14A4-BD1D-43EE-B49A-771C1F4F7D67}" srcOrd="0" destOrd="0" presId="urn:microsoft.com/office/officeart/2005/8/layout/hierarchy2"/>
    <dgm:cxn modelId="{D3ECB49F-A7FB-4947-8DB7-FE6E33DD8152}" type="presParOf" srcId="{39650CAA-262D-4EA1-B661-46BFDD99E7BD}" destId="{931F0C86-0C75-4864-A37A-0D0EF030CDB3}" srcOrd="1" destOrd="0" presId="urn:microsoft.com/office/officeart/2005/8/layout/hierarchy2"/>
    <dgm:cxn modelId="{F5F31EAD-AA73-407C-A515-DC67CD0E4C23}" type="presParOf" srcId="{931F0C86-0C75-4864-A37A-0D0EF030CDB3}" destId="{3FC4C452-C1A8-4EC5-8B13-8A24E553A3F8}" srcOrd="0" destOrd="0" presId="urn:microsoft.com/office/officeart/2005/8/layout/hierarchy2"/>
    <dgm:cxn modelId="{A637C36A-8A22-4005-BD57-7332713EC732}" type="presParOf" srcId="{931F0C86-0C75-4864-A37A-0D0EF030CDB3}" destId="{5F25344C-5704-4BAD-BEC1-AEBDB1DA8DD9}" srcOrd="1" destOrd="0" presId="urn:microsoft.com/office/officeart/2005/8/layout/hierarchy2"/>
    <dgm:cxn modelId="{65A6DA11-6B2A-4604-B623-8D0714F1C9FE}" type="presParOf" srcId="{39650CAA-262D-4EA1-B661-46BFDD99E7BD}" destId="{ED9F22D1-CBB3-4BEB-87FB-EEF75F96C66E}" srcOrd="2" destOrd="0" presId="urn:microsoft.com/office/officeart/2005/8/layout/hierarchy2"/>
    <dgm:cxn modelId="{37218C99-0D11-4771-8AB4-2583ADA5EF7C}" type="presParOf" srcId="{ED9F22D1-CBB3-4BEB-87FB-EEF75F96C66E}" destId="{D274A334-8481-4FC2-8C13-E41AA8F6B276}" srcOrd="0" destOrd="0" presId="urn:microsoft.com/office/officeart/2005/8/layout/hierarchy2"/>
    <dgm:cxn modelId="{3179AFE1-F004-4DA3-90DA-2EBA000CBFA8}" type="presParOf" srcId="{39650CAA-262D-4EA1-B661-46BFDD99E7BD}" destId="{12BD4032-752D-4427-BDEC-738A0633F063}" srcOrd="3" destOrd="0" presId="urn:microsoft.com/office/officeart/2005/8/layout/hierarchy2"/>
    <dgm:cxn modelId="{00BD99FD-595E-4BEE-A284-1A11B48E0D60}" type="presParOf" srcId="{12BD4032-752D-4427-BDEC-738A0633F063}" destId="{3D55634F-C363-4C18-AECC-A9FFB319E1CB}" srcOrd="0" destOrd="0" presId="urn:microsoft.com/office/officeart/2005/8/layout/hierarchy2"/>
    <dgm:cxn modelId="{2AB10641-C1B0-4AC4-9A4A-0F9BA1A95620}" type="presParOf" srcId="{12BD4032-752D-4427-BDEC-738A0633F063}" destId="{4239A815-4138-4785-B642-53D2C32CA713}" srcOrd="1" destOrd="0" presId="urn:microsoft.com/office/officeart/2005/8/layout/hierarchy2"/>
    <dgm:cxn modelId="{0553CBC5-6C9A-4A01-8C22-7694ABBBEE5F}" type="presParOf" srcId="{39650CAA-262D-4EA1-B661-46BFDD99E7BD}" destId="{252D96CE-B118-435E-9467-C93C95DFB4E6}" srcOrd="4" destOrd="0" presId="urn:microsoft.com/office/officeart/2005/8/layout/hierarchy2"/>
    <dgm:cxn modelId="{03448D06-C958-4C23-BD6B-06D0CDD37211}" type="presParOf" srcId="{252D96CE-B118-435E-9467-C93C95DFB4E6}" destId="{849EFDDD-59ED-4EE9-B922-AF87C8760FE2}" srcOrd="0" destOrd="0" presId="urn:microsoft.com/office/officeart/2005/8/layout/hierarchy2"/>
    <dgm:cxn modelId="{823FED54-2D54-43FC-8C9C-8BE83C883246}" type="presParOf" srcId="{39650CAA-262D-4EA1-B661-46BFDD99E7BD}" destId="{AEAF3E93-AD26-4F4A-A470-D5290A364297}" srcOrd="5" destOrd="0" presId="urn:microsoft.com/office/officeart/2005/8/layout/hierarchy2"/>
    <dgm:cxn modelId="{59E1DB75-ADD6-4C39-A09D-B4C2379DC619}" type="presParOf" srcId="{AEAF3E93-AD26-4F4A-A470-D5290A364297}" destId="{E6A81806-A17D-4AB9-BB17-10C377DB28F9}" srcOrd="0" destOrd="0" presId="urn:microsoft.com/office/officeart/2005/8/layout/hierarchy2"/>
    <dgm:cxn modelId="{58AB552B-F0FD-4367-A642-F58263995A33}" type="presParOf" srcId="{AEAF3E93-AD26-4F4A-A470-D5290A364297}" destId="{ABA40D86-A1F0-479C-B1C5-B682064A2A5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0EDC9B4-B99B-DA45-A9BC-BF0192851C22}" type="doc">
      <dgm:prSet loTypeId="urn:microsoft.com/office/officeart/2005/8/layout/bProcess3" loCatId="" qsTypeId="urn:microsoft.com/office/officeart/2005/8/quickstyle/simple4" qsCatId="simple" csTypeId="urn:microsoft.com/office/officeart/2005/8/colors/accent1_2" csCatId="accent1" phldr="1"/>
      <dgm:spPr/>
      <dgm:t>
        <a:bodyPr/>
        <a:lstStyle/>
        <a:p>
          <a:endParaRPr lang="tr-TR"/>
        </a:p>
      </dgm:t>
    </dgm:pt>
    <dgm:pt modelId="{522B88C0-8273-1148-BFF6-8298541EC7E9}">
      <dgm:prSet phldrT="[Text]"/>
      <dgm:spPr>
        <a:solidFill>
          <a:schemeClr val="tx2">
            <a:lumMod val="60000"/>
            <a:lumOff val="40000"/>
          </a:schemeClr>
        </a:solidFill>
      </dgm:spPr>
      <dgm:t>
        <a:bodyPr/>
        <a:lstStyle/>
        <a:p>
          <a:r>
            <a:rPr lang="tr-TR" dirty="0" smtClean="0"/>
            <a:t>Teklif Çağrısı</a:t>
          </a:r>
          <a:endParaRPr lang="tr-TR" dirty="0"/>
        </a:p>
      </dgm:t>
    </dgm:pt>
    <dgm:pt modelId="{D324C748-2141-3D47-8669-CF55209DFC51}" type="parTrans" cxnId="{3ADE7C6C-A32A-1F45-9323-4BDC685378D3}">
      <dgm:prSet/>
      <dgm:spPr/>
      <dgm:t>
        <a:bodyPr/>
        <a:lstStyle/>
        <a:p>
          <a:endParaRPr lang="tr-TR"/>
        </a:p>
      </dgm:t>
    </dgm:pt>
    <dgm:pt modelId="{3F9D1E9E-FE3F-F44E-A57C-0A6428C546F7}" type="sibTrans" cxnId="{3ADE7C6C-A32A-1F45-9323-4BDC685378D3}">
      <dgm:prSet/>
      <dgm:spPr/>
      <dgm:t>
        <a:bodyPr/>
        <a:lstStyle/>
        <a:p>
          <a:endParaRPr lang="tr-TR"/>
        </a:p>
      </dgm:t>
    </dgm:pt>
    <dgm:pt modelId="{D75645BD-84E1-2346-ABE5-069D29395D08}">
      <dgm:prSet phldrT="[Text]"/>
      <dgm:spPr>
        <a:solidFill>
          <a:schemeClr val="tx2"/>
        </a:solidFill>
      </dgm:spPr>
      <dgm:t>
        <a:bodyPr/>
        <a:lstStyle/>
        <a:p>
          <a:r>
            <a:rPr lang="tr-TR" dirty="0" smtClean="0"/>
            <a:t>Başvuru Formlarının doldurulması</a:t>
          </a:r>
          <a:endParaRPr lang="tr-TR" dirty="0"/>
        </a:p>
      </dgm:t>
    </dgm:pt>
    <dgm:pt modelId="{436C0F0C-7BC0-B647-9098-EAAD3E6C6B2E}" type="parTrans" cxnId="{C4E67CFF-F767-F54E-A39B-B6A7BA22F1CD}">
      <dgm:prSet/>
      <dgm:spPr/>
      <dgm:t>
        <a:bodyPr/>
        <a:lstStyle/>
        <a:p>
          <a:endParaRPr lang="tr-TR"/>
        </a:p>
      </dgm:t>
    </dgm:pt>
    <dgm:pt modelId="{A504015F-00BF-4045-A35E-79E1C68B6C97}" type="sibTrans" cxnId="{C4E67CFF-F767-F54E-A39B-B6A7BA22F1CD}">
      <dgm:prSet/>
      <dgm:spPr/>
      <dgm:t>
        <a:bodyPr/>
        <a:lstStyle/>
        <a:p>
          <a:endParaRPr lang="tr-TR"/>
        </a:p>
      </dgm:t>
    </dgm:pt>
    <dgm:pt modelId="{9EE58BDD-0413-5C4E-9955-4941CB6E9408}">
      <dgm:prSet phldrT="[Text]"/>
      <dgm:spPr>
        <a:solidFill>
          <a:schemeClr val="tx2"/>
        </a:solidFill>
      </dgm:spPr>
      <dgm:t>
        <a:bodyPr/>
        <a:lstStyle/>
        <a:p>
          <a:r>
            <a:rPr lang="tr-TR" dirty="0" smtClean="0"/>
            <a:t>Online olarak sisteme yüklenmesi</a:t>
          </a:r>
          <a:endParaRPr lang="tr-TR" dirty="0"/>
        </a:p>
      </dgm:t>
    </dgm:pt>
    <dgm:pt modelId="{5C804752-A5A1-D44E-9457-F3C7E5910091}" type="parTrans" cxnId="{018394F4-FC02-6747-9ACE-2F10C9A07810}">
      <dgm:prSet/>
      <dgm:spPr/>
      <dgm:t>
        <a:bodyPr/>
        <a:lstStyle/>
        <a:p>
          <a:endParaRPr lang="tr-TR"/>
        </a:p>
      </dgm:t>
    </dgm:pt>
    <dgm:pt modelId="{A5CB34B1-AAAE-3342-AD49-6D0A84512BC1}" type="sibTrans" cxnId="{018394F4-FC02-6747-9ACE-2F10C9A07810}">
      <dgm:prSet/>
      <dgm:spPr>
        <a:solidFill>
          <a:srgbClr val="F4492C"/>
        </a:solidFill>
      </dgm:spPr>
      <dgm:t>
        <a:bodyPr/>
        <a:lstStyle/>
        <a:p>
          <a:endParaRPr lang="tr-TR"/>
        </a:p>
      </dgm:t>
    </dgm:pt>
    <dgm:pt modelId="{10C66425-23FA-3E43-A9D8-DB46D4E600C2}">
      <dgm:prSet phldrT="[Text]"/>
      <dgm:spPr>
        <a:solidFill>
          <a:schemeClr val="tx2"/>
        </a:solidFill>
      </dgm:spPr>
      <dgm:t>
        <a:bodyPr/>
        <a:lstStyle/>
        <a:p>
          <a:r>
            <a:rPr lang="tr-TR" dirty="0" smtClean="0"/>
            <a:t>Şekil şartları açısından inceleme</a:t>
          </a:r>
          <a:endParaRPr lang="tr-TR" dirty="0"/>
        </a:p>
      </dgm:t>
    </dgm:pt>
    <dgm:pt modelId="{9A833FC4-B484-8D4D-927F-9D063FF3A382}" type="parTrans" cxnId="{C286BB50-1D5D-CD4D-8125-94CDE3DF6629}">
      <dgm:prSet/>
      <dgm:spPr/>
      <dgm:t>
        <a:bodyPr/>
        <a:lstStyle/>
        <a:p>
          <a:endParaRPr lang="tr-TR"/>
        </a:p>
      </dgm:t>
    </dgm:pt>
    <dgm:pt modelId="{ACBDBAF2-20ED-8D40-AF2D-ABFA056846F3}" type="sibTrans" cxnId="{C286BB50-1D5D-CD4D-8125-94CDE3DF6629}">
      <dgm:prSet/>
      <dgm:spPr/>
      <dgm:t>
        <a:bodyPr/>
        <a:lstStyle/>
        <a:p>
          <a:endParaRPr lang="tr-TR"/>
        </a:p>
      </dgm:t>
    </dgm:pt>
    <dgm:pt modelId="{6A32B511-61CA-2344-8D5E-4007C30D71FD}">
      <dgm:prSet phldrT="[Text]"/>
      <dgm:spPr>
        <a:solidFill>
          <a:schemeClr val="tx2"/>
        </a:solidFill>
      </dgm:spPr>
      <dgm:t>
        <a:bodyPr/>
        <a:lstStyle/>
        <a:p>
          <a:r>
            <a:rPr lang="tr-TR" dirty="0" smtClean="0"/>
            <a:t>İçerik açısından inceleme</a:t>
          </a:r>
          <a:endParaRPr lang="tr-TR" dirty="0"/>
        </a:p>
      </dgm:t>
    </dgm:pt>
    <dgm:pt modelId="{5B80C169-48E6-9740-BD3F-8BCA0B089BD7}" type="parTrans" cxnId="{6FDCCA2D-6E62-6A41-92B9-6D4F46C8762A}">
      <dgm:prSet/>
      <dgm:spPr/>
      <dgm:t>
        <a:bodyPr/>
        <a:lstStyle/>
        <a:p>
          <a:endParaRPr lang="tr-TR"/>
        </a:p>
      </dgm:t>
    </dgm:pt>
    <dgm:pt modelId="{92D1DD4C-470C-C74F-9DE7-8934E0937014}" type="sibTrans" cxnId="{6FDCCA2D-6E62-6A41-92B9-6D4F46C8762A}">
      <dgm:prSet/>
      <dgm:spPr/>
      <dgm:t>
        <a:bodyPr/>
        <a:lstStyle/>
        <a:p>
          <a:endParaRPr lang="tr-TR"/>
        </a:p>
      </dgm:t>
    </dgm:pt>
    <dgm:pt modelId="{BBA97B8E-0DB5-8141-B541-2F7A8E04C76D}">
      <dgm:prSet phldrT="[Text]"/>
      <dgm:spPr>
        <a:solidFill>
          <a:schemeClr val="tx2"/>
        </a:solidFill>
      </dgm:spPr>
      <dgm:t>
        <a:bodyPr/>
        <a:lstStyle/>
        <a:p>
          <a:r>
            <a:rPr lang="tr-TR" dirty="0" smtClean="0"/>
            <a:t>Değerlendirme Komitesince inceleme</a:t>
          </a:r>
          <a:endParaRPr lang="tr-TR" dirty="0"/>
        </a:p>
      </dgm:t>
    </dgm:pt>
    <dgm:pt modelId="{84A17067-D563-084B-8A31-379D87D0893F}" type="parTrans" cxnId="{75BD8B69-B94D-2845-8B7D-8433FED84175}">
      <dgm:prSet/>
      <dgm:spPr/>
      <dgm:t>
        <a:bodyPr/>
        <a:lstStyle/>
        <a:p>
          <a:endParaRPr lang="tr-TR"/>
        </a:p>
      </dgm:t>
    </dgm:pt>
    <dgm:pt modelId="{67EECCDF-82CC-A847-A464-D4E9903A1AC0}" type="sibTrans" cxnId="{75BD8B69-B94D-2845-8B7D-8433FED84175}">
      <dgm:prSet/>
      <dgm:spPr/>
      <dgm:t>
        <a:bodyPr/>
        <a:lstStyle/>
        <a:p>
          <a:endParaRPr lang="tr-TR"/>
        </a:p>
      </dgm:t>
    </dgm:pt>
    <dgm:pt modelId="{C50ECA9C-0EEC-A542-A953-047E83AFF76C}">
      <dgm:prSet phldrT="[Text]"/>
      <dgm:spPr>
        <a:solidFill>
          <a:schemeClr val="tx2"/>
        </a:solidFill>
      </dgm:spPr>
      <dgm:t>
        <a:bodyPr/>
        <a:lstStyle/>
        <a:p>
          <a:r>
            <a:rPr lang="tr-TR" dirty="0" smtClean="0"/>
            <a:t>Hibe onayına sunma</a:t>
          </a:r>
          <a:endParaRPr lang="tr-TR" dirty="0"/>
        </a:p>
      </dgm:t>
    </dgm:pt>
    <dgm:pt modelId="{BE53A964-5E19-1E40-B512-14222C6D6AD9}" type="parTrans" cxnId="{6B5EB07B-E9BD-FA43-925E-39FF4554E907}">
      <dgm:prSet/>
      <dgm:spPr/>
      <dgm:t>
        <a:bodyPr/>
        <a:lstStyle/>
        <a:p>
          <a:endParaRPr lang="tr-TR"/>
        </a:p>
      </dgm:t>
    </dgm:pt>
    <dgm:pt modelId="{BAD5D753-F49B-634B-B5D8-4B16BFE5BC7C}" type="sibTrans" cxnId="{6B5EB07B-E9BD-FA43-925E-39FF4554E907}">
      <dgm:prSet/>
      <dgm:spPr/>
      <dgm:t>
        <a:bodyPr/>
        <a:lstStyle/>
        <a:p>
          <a:endParaRPr lang="tr-TR"/>
        </a:p>
      </dgm:t>
    </dgm:pt>
    <dgm:pt modelId="{9D647C89-63B6-AF46-9052-09B2AF2AEA21}">
      <dgm:prSet phldrT="[Text]"/>
      <dgm:spPr>
        <a:solidFill>
          <a:schemeClr val="tx2"/>
        </a:solidFill>
      </dgm:spPr>
      <dgm:t>
        <a:bodyPr/>
        <a:lstStyle/>
        <a:p>
          <a:r>
            <a:rPr lang="tr-TR" dirty="0" smtClean="0"/>
            <a:t>Sözleşmelerin imzalanması</a:t>
          </a:r>
          <a:endParaRPr lang="tr-TR" dirty="0"/>
        </a:p>
      </dgm:t>
    </dgm:pt>
    <dgm:pt modelId="{F48A7F0D-72E5-3843-9488-BB66DB05B990}" type="parTrans" cxnId="{32893860-D291-1148-B99E-1909DF8CC44E}">
      <dgm:prSet/>
      <dgm:spPr/>
      <dgm:t>
        <a:bodyPr/>
        <a:lstStyle/>
        <a:p>
          <a:endParaRPr lang="tr-TR"/>
        </a:p>
      </dgm:t>
    </dgm:pt>
    <dgm:pt modelId="{727D55ED-196C-D341-90EE-E4D30F83C70A}" type="sibTrans" cxnId="{32893860-D291-1148-B99E-1909DF8CC44E}">
      <dgm:prSet/>
      <dgm:spPr/>
      <dgm:t>
        <a:bodyPr/>
        <a:lstStyle/>
        <a:p>
          <a:endParaRPr lang="tr-TR"/>
        </a:p>
      </dgm:t>
    </dgm:pt>
    <dgm:pt modelId="{F5B66A04-70E7-0440-BFB9-BB932B4CBD59}" type="pres">
      <dgm:prSet presAssocID="{70EDC9B4-B99B-DA45-A9BC-BF0192851C22}" presName="Name0" presStyleCnt="0">
        <dgm:presLayoutVars>
          <dgm:dir/>
          <dgm:resizeHandles val="exact"/>
        </dgm:presLayoutVars>
      </dgm:prSet>
      <dgm:spPr/>
      <dgm:t>
        <a:bodyPr/>
        <a:lstStyle/>
        <a:p>
          <a:endParaRPr lang="tr-TR"/>
        </a:p>
      </dgm:t>
    </dgm:pt>
    <dgm:pt modelId="{F5F08B9C-B398-124E-A854-349DC47456AB}" type="pres">
      <dgm:prSet presAssocID="{522B88C0-8273-1148-BFF6-8298541EC7E9}" presName="node" presStyleLbl="node1" presStyleIdx="0" presStyleCnt="8">
        <dgm:presLayoutVars>
          <dgm:bulletEnabled val="1"/>
        </dgm:presLayoutVars>
      </dgm:prSet>
      <dgm:spPr/>
      <dgm:t>
        <a:bodyPr/>
        <a:lstStyle/>
        <a:p>
          <a:endParaRPr lang="tr-TR"/>
        </a:p>
      </dgm:t>
    </dgm:pt>
    <dgm:pt modelId="{3D9414D2-DEB9-CB44-B029-6A509BA290DA}" type="pres">
      <dgm:prSet presAssocID="{3F9D1E9E-FE3F-F44E-A57C-0A6428C546F7}" presName="sibTrans" presStyleLbl="sibTrans1D1" presStyleIdx="0" presStyleCnt="7"/>
      <dgm:spPr/>
      <dgm:t>
        <a:bodyPr/>
        <a:lstStyle/>
        <a:p>
          <a:endParaRPr lang="tr-TR"/>
        </a:p>
      </dgm:t>
    </dgm:pt>
    <dgm:pt modelId="{9D795D6B-B0F0-9643-ADB9-0E2FBED62092}" type="pres">
      <dgm:prSet presAssocID="{3F9D1E9E-FE3F-F44E-A57C-0A6428C546F7}" presName="connectorText" presStyleLbl="sibTrans1D1" presStyleIdx="0" presStyleCnt="7"/>
      <dgm:spPr/>
      <dgm:t>
        <a:bodyPr/>
        <a:lstStyle/>
        <a:p>
          <a:endParaRPr lang="tr-TR"/>
        </a:p>
      </dgm:t>
    </dgm:pt>
    <dgm:pt modelId="{1E055BA9-67D9-B04A-A0D5-0A9FB5D9D5EB}" type="pres">
      <dgm:prSet presAssocID="{D75645BD-84E1-2346-ABE5-069D29395D08}" presName="node" presStyleLbl="node1" presStyleIdx="1" presStyleCnt="8">
        <dgm:presLayoutVars>
          <dgm:bulletEnabled val="1"/>
        </dgm:presLayoutVars>
      </dgm:prSet>
      <dgm:spPr/>
      <dgm:t>
        <a:bodyPr/>
        <a:lstStyle/>
        <a:p>
          <a:endParaRPr lang="tr-TR"/>
        </a:p>
      </dgm:t>
    </dgm:pt>
    <dgm:pt modelId="{3B3EBA99-A1AE-2444-8902-D26C6ED902CE}" type="pres">
      <dgm:prSet presAssocID="{A504015F-00BF-4045-A35E-79E1C68B6C97}" presName="sibTrans" presStyleLbl="sibTrans1D1" presStyleIdx="1" presStyleCnt="7"/>
      <dgm:spPr/>
      <dgm:t>
        <a:bodyPr/>
        <a:lstStyle/>
        <a:p>
          <a:endParaRPr lang="tr-TR"/>
        </a:p>
      </dgm:t>
    </dgm:pt>
    <dgm:pt modelId="{92154841-D9C8-464C-A0A0-2413A27C0DE1}" type="pres">
      <dgm:prSet presAssocID="{A504015F-00BF-4045-A35E-79E1C68B6C97}" presName="connectorText" presStyleLbl="sibTrans1D1" presStyleIdx="1" presStyleCnt="7"/>
      <dgm:spPr/>
      <dgm:t>
        <a:bodyPr/>
        <a:lstStyle/>
        <a:p>
          <a:endParaRPr lang="tr-TR"/>
        </a:p>
      </dgm:t>
    </dgm:pt>
    <dgm:pt modelId="{479CF71A-62A3-1241-8B9F-E506A73CFAD0}" type="pres">
      <dgm:prSet presAssocID="{9EE58BDD-0413-5C4E-9955-4941CB6E9408}" presName="node" presStyleLbl="node1" presStyleIdx="2" presStyleCnt="8">
        <dgm:presLayoutVars>
          <dgm:bulletEnabled val="1"/>
        </dgm:presLayoutVars>
      </dgm:prSet>
      <dgm:spPr/>
      <dgm:t>
        <a:bodyPr/>
        <a:lstStyle/>
        <a:p>
          <a:endParaRPr lang="tr-TR"/>
        </a:p>
      </dgm:t>
    </dgm:pt>
    <dgm:pt modelId="{6C5381FF-8044-B14A-8267-F5F837959475}" type="pres">
      <dgm:prSet presAssocID="{A5CB34B1-AAAE-3342-AD49-6D0A84512BC1}" presName="sibTrans" presStyleLbl="sibTrans1D1" presStyleIdx="2" presStyleCnt="7"/>
      <dgm:spPr/>
      <dgm:t>
        <a:bodyPr/>
        <a:lstStyle/>
        <a:p>
          <a:endParaRPr lang="tr-TR"/>
        </a:p>
      </dgm:t>
    </dgm:pt>
    <dgm:pt modelId="{91F6B1DB-F2FC-E040-8C0E-6B856E4C3D56}" type="pres">
      <dgm:prSet presAssocID="{A5CB34B1-AAAE-3342-AD49-6D0A84512BC1}" presName="connectorText" presStyleLbl="sibTrans1D1" presStyleIdx="2" presStyleCnt="7"/>
      <dgm:spPr/>
      <dgm:t>
        <a:bodyPr/>
        <a:lstStyle/>
        <a:p>
          <a:endParaRPr lang="tr-TR"/>
        </a:p>
      </dgm:t>
    </dgm:pt>
    <dgm:pt modelId="{2B67B194-2722-2245-9051-70633E3E0869}" type="pres">
      <dgm:prSet presAssocID="{10C66425-23FA-3E43-A9D8-DB46D4E600C2}" presName="node" presStyleLbl="node1" presStyleIdx="3" presStyleCnt="8">
        <dgm:presLayoutVars>
          <dgm:bulletEnabled val="1"/>
        </dgm:presLayoutVars>
      </dgm:prSet>
      <dgm:spPr/>
      <dgm:t>
        <a:bodyPr/>
        <a:lstStyle/>
        <a:p>
          <a:endParaRPr lang="tr-TR"/>
        </a:p>
      </dgm:t>
    </dgm:pt>
    <dgm:pt modelId="{B96CC031-E116-8944-8357-213893C040FD}" type="pres">
      <dgm:prSet presAssocID="{ACBDBAF2-20ED-8D40-AF2D-ABFA056846F3}" presName="sibTrans" presStyleLbl="sibTrans1D1" presStyleIdx="3" presStyleCnt="7"/>
      <dgm:spPr/>
      <dgm:t>
        <a:bodyPr/>
        <a:lstStyle/>
        <a:p>
          <a:endParaRPr lang="tr-TR"/>
        </a:p>
      </dgm:t>
    </dgm:pt>
    <dgm:pt modelId="{8C3EE397-2AB8-BB4A-8958-56E6B189D81E}" type="pres">
      <dgm:prSet presAssocID="{ACBDBAF2-20ED-8D40-AF2D-ABFA056846F3}" presName="connectorText" presStyleLbl="sibTrans1D1" presStyleIdx="3" presStyleCnt="7"/>
      <dgm:spPr/>
      <dgm:t>
        <a:bodyPr/>
        <a:lstStyle/>
        <a:p>
          <a:endParaRPr lang="tr-TR"/>
        </a:p>
      </dgm:t>
    </dgm:pt>
    <dgm:pt modelId="{A9959804-54A1-094C-AAA6-EF82FB297FDA}" type="pres">
      <dgm:prSet presAssocID="{6A32B511-61CA-2344-8D5E-4007C30D71FD}" presName="node" presStyleLbl="node1" presStyleIdx="4" presStyleCnt="8">
        <dgm:presLayoutVars>
          <dgm:bulletEnabled val="1"/>
        </dgm:presLayoutVars>
      </dgm:prSet>
      <dgm:spPr/>
      <dgm:t>
        <a:bodyPr/>
        <a:lstStyle/>
        <a:p>
          <a:endParaRPr lang="tr-TR"/>
        </a:p>
      </dgm:t>
    </dgm:pt>
    <dgm:pt modelId="{1B179EF2-BF5E-A149-AD79-F38CDB9CD784}" type="pres">
      <dgm:prSet presAssocID="{92D1DD4C-470C-C74F-9DE7-8934E0937014}" presName="sibTrans" presStyleLbl="sibTrans1D1" presStyleIdx="4" presStyleCnt="7"/>
      <dgm:spPr/>
      <dgm:t>
        <a:bodyPr/>
        <a:lstStyle/>
        <a:p>
          <a:endParaRPr lang="tr-TR"/>
        </a:p>
      </dgm:t>
    </dgm:pt>
    <dgm:pt modelId="{8D65F0E9-7C04-BA45-999F-E47CDB41E181}" type="pres">
      <dgm:prSet presAssocID="{92D1DD4C-470C-C74F-9DE7-8934E0937014}" presName="connectorText" presStyleLbl="sibTrans1D1" presStyleIdx="4" presStyleCnt="7"/>
      <dgm:spPr/>
      <dgm:t>
        <a:bodyPr/>
        <a:lstStyle/>
        <a:p>
          <a:endParaRPr lang="tr-TR"/>
        </a:p>
      </dgm:t>
    </dgm:pt>
    <dgm:pt modelId="{613C8007-DDC0-B241-BCF2-05E09816EC2F}" type="pres">
      <dgm:prSet presAssocID="{BBA97B8E-0DB5-8141-B541-2F7A8E04C76D}" presName="node" presStyleLbl="node1" presStyleIdx="5" presStyleCnt="8">
        <dgm:presLayoutVars>
          <dgm:bulletEnabled val="1"/>
        </dgm:presLayoutVars>
      </dgm:prSet>
      <dgm:spPr/>
      <dgm:t>
        <a:bodyPr/>
        <a:lstStyle/>
        <a:p>
          <a:endParaRPr lang="tr-TR"/>
        </a:p>
      </dgm:t>
    </dgm:pt>
    <dgm:pt modelId="{F1CF0C07-941A-7B48-BE53-734DE8204C25}" type="pres">
      <dgm:prSet presAssocID="{67EECCDF-82CC-A847-A464-D4E9903A1AC0}" presName="sibTrans" presStyleLbl="sibTrans1D1" presStyleIdx="5" presStyleCnt="7"/>
      <dgm:spPr/>
      <dgm:t>
        <a:bodyPr/>
        <a:lstStyle/>
        <a:p>
          <a:endParaRPr lang="tr-TR"/>
        </a:p>
      </dgm:t>
    </dgm:pt>
    <dgm:pt modelId="{B7C41041-5B5B-4C4D-8ECE-275A09EFB578}" type="pres">
      <dgm:prSet presAssocID="{67EECCDF-82CC-A847-A464-D4E9903A1AC0}" presName="connectorText" presStyleLbl="sibTrans1D1" presStyleIdx="5" presStyleCnt="7"/>
      <dgm:spPr/>
      <dgm:t>
        <a:bodyPr/>
        <a:lstStyle/>
        <a:p>
          <a:endParaRPr lang="tr-TR"/>
        </a:p>
      </dgm:t>
    </dgm:pt>
    <dgm:pt modelId="{BDEFD48A-CFA0-874A-90A3-279C46DEE1AF}" type="pres">
      <dgm:prSet presAssocID="{C50ECA9C-0EEC-A542-A953-047E83AFF76C}" presName="node" presStyleLbl="node1" presStyleIdx="6" presStyleCnt="8">
        <dgm:presLayoutVars>
          <dgm:bulletEnabled val="1"/>
        </dgm:presLayoutVars>
      </dgm:prSet>
      <dgm:spPr/>
      <dgm:t>
        <a:bodyPr/>
        <a:lstStyle/>
        <a:p>
          <a:endParaRPr lang="tr-TR"/>
        </a:p>
      </dgm:t>
    </dgm:pt>
    <dgm:pt modelId="{EA7054FA-92A6-504C-8E95-2FEF35FA8E41}" type="pres">
      <dgm:prSet presAssocID="{BAD5D753-F49B-634B-B5D8-4B16BFE5BC7C}" presName="sibTrans" presStyleLbl="sibTrans1D1" presStyleIdx="6" presStyleCnt="7"/>
      <dgm:spPr/>
      <dgm:t>
        <a:bodyPr/>
        <a:lstStyle/>
        <a:p>
          <a:endParaRPr lang="tr-TR"/>
        </a:p>
      </dgm:t>
    </dgm:pt>
    <dgm:pt modelId="{532844A0-5BC6-F943-8DFA-A244E5BBE558}" type="pres">
      <dgm:prSet presAssocID="{BAD5D753-F49B-634B-B5D8-4B16BFE5BC7C}" presName="connectorText" presStyleLbl="sibTrans1D1" presStyleIdx="6" presStyleCnt="7"/>
      <dgm:spPr/>
      <dgm:t>
        <a:bodyPr/>
        <a:lstStyle/>
        <a:p>
          <a:endParaRPr lang="tr-TR"/>
        </a:p>
      </dgm:t>
    </dgm:pt>
    <dgm:pt modelId="{B6C23585-53CB-A64C-B9E3-06C41C3989C3}" type="pres">
      <dgm:prSet presAssocID="{9D647C89-63B6-AF46-9052-09B2AF2AEA21}" presName="node" presStyleLbl="node1" presStyleIdx="7" presStyleCnt="8">
        <dgm:presLayoutVars>
          <dgm:bulletEnabled val="1"/>
        </dgm:presLayoutVars>
      </dgm:prSet>
      <dgm:spPr/>
      <dgm:t>
        <a:bodyPr/>
        <a:lstStyle/>
        <a:p>
          <a:endParaRPr lang="tr-TR"/>
        </a:p>
      </dgm:t>
    </dgm:pt>
  </dgm:ptLst>
  <dgm:cxnLst>
    <dgm:cxn modelId="{4A96C046-A21E-4CE2-BDE5-C72380FC7594}" type="presOf" srcId="{3F9D1E9E-FE3F-F44E-A57C-0A6428C546F7}" destId="{9D795D6B-B0F0-9643-ADB9-0E2FBED62092}" srcOrd="1" destOrd="0" presId="urn:microsoft.com/office/officeart/2005/8/layout/bProcess3"/>
    <dgm:cxn modelId="{A83B5471-8FA5-46DA-B568-CAFD6CCED4FC}" type="presOf" srcId="{67EECCDF-82CC-A847-A464-D4E9903A1AC0}" destId="{F1CF0C07-941A-7B48-BE53-734DE8204C25}" srcOrd="0" destOrd="0" presId="urn:microsoft.com/office/officeart/2005/8/layout/bProcess3"/>
    <dgm:cxn modelId="{FBAEB78D-413E-4927-923C-C668F84B8891}" type="presOf" srcId="{BBA97B8E-0DB5-8141-B541-2F7A8E04C76D}" destId="{613C8007-DDC0-B241-BCF2-05E09816EC2F}" srcOrd="0" destOrd="0" presId="urn:microsoft.com/office/officeart/2005/8/layout/bProcess3"/>
    <dgm:cxn modelId="{70E708DD-4DB4-41A3-A5CF-94E4D97F6F1A}" type="presOf" srcId="{70EDC9B4-B99B-DA45-A9BC-BF0192851C22}" destId="{F5B66A04-70E7-0440-BFB9-BB932B4CBD59}" srcOrd="0" destOrd="0" presId="urn:microsoft.com/office/officeart/2005/8/layout/bProcess3"/>
    <dgm:cxn modelId="{75BD8B69-B94D-2845-8B7D-8433FED84175}" srcId="{70EDC9B4-B99B-DA45-A9BC-BF0192851C22}" destId="{BBA97B8E-0DB5-8141-B541-2F7A8E04C76D}" srcOrd="5" destOrd="0" parTransId="{84A17067-D563-084B-8A31-379D87D0893F}" sibTransId="{67EECCDF-82CC-A847-A464-D4E9903A1AC0}"/>
    <dgm:cxn modelId="{515015D2-97FC-4C59-B548-959946655AD4}" type="presOf" srcId="{A5CB34B1-AAAE-3342-AD49-6D0A84512BC1}" destId="{91F6B1DB-F2FC-E040-8C0E-6B856E4C3D56}" srcOrd="1" destOrd="0" presId="urn:microsoft.com/office/officeart/2005/8/layout/bProcess3"/>
    <dgm:cxn modelId="{14272C72-86BA-4EEB-A256-1839017382C9}" type="presOf" srcId="{6A32B511-61CA-2344-8D5E-4007C30D71FD}" destId="{A9959804-54A1-094C-AAA6-EF82FB297FDA}" srcOrd="0" destOrd="0" presId="urn:microsoft.com/office/officeart/2005/8/layout/bProcess3"/>
    <dgm:cxn modelId="{DA4BFEE1-6630-4DCD-A142-AAB28C10868F}" type="presOf" srcId="{BAD5D753-F49B-634B-B5D8-4B16BFE5BC7C}" destId="{EA7054FA-92A6-504C-8E95-2FEF35FA8E41}" srcOrd="0" destOrd="0" presId="urn:microsoft.com/office/officeart/2005/8/layout/bProcess3"/>
    <dgm:cxn modelId="{7EA2273F-F5BF-4DD3-9DF3-FC45DE72D25E}" type="presOf" srcId="{522B88C0-8273-1148-BFF6-8298541EC7E9}" destId="{F5F08B9C-B398-124E-A854-349DC47456AB}" srcOrd="0" destOrd="0" presId="urn:microsoft.com/office/officeart/2005/8/layout/bProcess3"/>
    <dgm:cxn modelId="{226E1437-78DC-4249-9164-0B278310F859}" type="presOf" srcId="{10C66425-23FA-3E43-A9D8-DB46D4E600C2}" destId="{2B67B194-2722-2245-9051-70633E3E0869}" srcOrd="0" destOrd="0" presId="urn:microsoft.com/office/officeart/2005/8/layout/bProcess3"/>
    <dgm:cxn modelId="{3ADE7C6C-A32A-1F45-9323-4BDC685378D3}" srcId="{70EDC9B4-B99B-DA45-A9BC-BF0192851C22}" destId="{522B88C0-8273-1148-BFF6-8298541EC7E9}" srcOrd="0" destOrd="0" parTransId="{D324C748-2141-3D47-8669-CF55209DFC51}" sibTransId="{3F9D1E9E-FE3F-F44E-A57C-0A6428C546F7}"/>
    <dgm:cxn modelId="{018394F4-FC02-6747-9ACE-2F10C9A07810}" srcId="{70EDC9B4-B99B-DA45-A9BC-BF0192851C22}" destId="{9EE58BDD-0413-5C4E-9955-4941CB6E9408}" srcOrd="2" destOrd="0" parTransId="{5C804752-A5A1-D44E-9457-F3C7E5910091}" sibTransId="{A5CB34B1-AAAE-3342-AD49-6D0A84512BC1}"/>
    <dgm:cxn modelId="{19BA0E76-F95B-428A-BE4C-55F5272B806A}" type="presOf" srcId="{C50ECA9C-0EEC-A542-A953-047E83AFF76C}" destId="{BDEFD48A-CFA0-874A-90A3-279C46DEE1AF}" srcOrd="0" destOrd="0" presId="urn:microsoft.com/office/officeart/2005/8/layout/bProcess3"/>
    <dgm:cxn modelId="{1CFEBFE0-8CDF-455A-A986-37B61B58BA2E}" type="presOf" srcId="{BAD5D753-F49B-634B-B5D8-4B16BFE5BC7C}" destId="{532844A0-5BC6-F943-8DFA-A244E5BBE558}" srcOrd="1" destOrd="0" presId="urn:microsoft.com/office/officeart/2005/8/layout/bProcess3"/>
    <dgm:cxn modelId="{C0665114-354F-4BA2-B7C1-800839F25958}" type="presOf" srcId="{ACBDBAF2-20ED-8D40-AF2D-ABFA056846F3}" destId="{8C3EE397-2AB8-BB4A-8958-56E6B189D81E}" srcOrd="1" destOrd="0" presId="urn:microsoft.com/office/officeart/2005/8/layout/bProcess3"/>
    <dgm:cxn modelId="{7379F811-4FD8-4A31-9EEE-8F108480B855}" type="presOf" srcId="{92D1DD4C-470C-C74F-9DE7-8934E0937014}" destId="{8D65F0E9-7C04-BA45-999F-E47CDB41E181}" srcOrd="1" destOrd="0" presId="urn:microsoft.com/office/officeart/2005/8/layout/bProcess3"/>
    <dgm:cxn modelId="{C4E67CFF-F767-F54E-A39B-B6A7BA22F1CD}" srcId="{70EDC9B4-B99B-DA45-A9BC-BF0192851C22}" destId="{D75645BD-84E1-2346-ABE5-069D29395D08}" srcOrd="1" destOrd="0" parTransId="{436C0F0C-7BC0-B647-9098-EAAD3E6C6B2E}" sibTransId="{A504015F-00BF-4045-A35E-79E1C68B6C97}"/>
    <dgm:cxn modelId="{9E62BC20-1BD8-4539-A0C7-62DE743958A5}" type="presOf" srcId="{A5CB34B1-AAAE-3342-AD49-6D0A84512BC1}" destId="{6C5381FF-8044-B14A-8267-F5F837959475}" srcOrd="0" destOrd="0" presId="urn:microsoft.com/office/officeart/2005/8/layout/bProcess3"/>
    <dgm:cxn modelId="{C286BB50-1D5D-CD4D-8125-94CDE3DF6629}" srcId="{70EDC9B4-B99B-DA45-A9BC-BF0192851C22}" destId="{10C66425-23FA-3E43-A9D8-DB46D4E600C2}" srcOrd="3" destOrd="0" parTransId="{9A833FC4-B484-8D4D-927F-9D063FF3A382}" sibTransId="{ACBDBAF2-20ED-8D40-AF2D-ABFA056846F3}"/>
    <dgm:cxn modelId="{CDC3D53B-6EFE-4F4E-BE2F-559FDC1276F6}" type="presOf" srcId="{9EE58BDD-0413-5C4E-9955-4941CB6E9408}" destId="{479CF71A-62A3-1241-8B9F-E506A73CFAD0}" srcOrd="0" destOrd="0" presId="urn:microsoft.com/office/officeart/2005/8/layout/bProcess3"/>
    <dgm:cxn modelId="{2A0A6B94-0EB8-4F04-B4E3-7B14D4D48378}" type="presOf" srcId="{A504015F-00BF-4045-A35E-79E1C68B6C97}" destId="{92154841-D9C8-464C-A0A0-2413A27C0DE1}" srcOrd="1" destOrd="0" presId="urn:microsoft.com/office/officeart/2005/8/layout/bProcess3"/>
    <dgm:cxn modelId="{EDCF3CD3-544F-497F-91CF-BDA23E5F6C1D}" type="presOf" srcId="{D75645BD-84E1-2346-ABE5-069D29395D08}" destId="{1E055BA9-67D9-B04A-A0D5-0A9FB5D9D5EB}" srcOrd="0" destOrd="0" presId="urn:microsoft.com/office/officeart/2005/8/layout/bProcess3"/>
    <dgm:cxn modelId="{BC21A22A-16FB-43FE-80F7-91FD367096F9}" type="presOf" srcId="{67EECCDF-82CC-A847-A464-D4E9903A1AC0}" destId="{B7C41041-5B5B-4C4D-8ECE-275A09EFB578}" srcOrd="1" destOrd="0" presId="urn:microsoft.com/office/officeart/2005/8/layout/bProcess3"/>
    <dgm:cxn modelId="{08576B2F-FED2-4F70-B7A9-DD88AB6C5423}" type="presOf" srcId="{ACBDBAF2-20ED-8D40-AF2D-ABFA056846F3}" destId="{B96CC031-E116-8944-8357-213893C040FD}" srcOrd="0" destOrd="0" presId="urn:microsoft.com/office/officeart/2005/8/layout/bProcess3"/>
    <dgm:cxn modelId="{6B5EB07B-E9BD-FA43-925E-39FF4554E907}" srcId="{70EDC9B4-B99B-DA45-A9BC-BF0192851C22}" destId="{C50ECA9C-0EEC-A542-A953-047E83AFF76C}" srcOrd="6" destOrd="0" parTransId="{BE53A964-5E19-1E40-B512-14222C6D6AD9}" sibTransId="{BAD5D753-F49B-634B-B5D8-4B16BFE5BC7C}"/>
    <dgm:cxn modelId="{28D9E363-D1FC-4D33-ACF4-196E17FB6AB7}" type="presOf" srcId="{9D647C89-63B6-AF46-9052-09B2AF2AEA21}" destId="{B6C23585-53CB-A64C-B9E3-06C41C3989C3}" srcOrd="0" destOrd="0" presId="urn:microsoft.com/office/officeart/2005/8/layout/bProcess3"/>
    <dgm:cxn modelId="{73A4310D-127D-4928-9951-2363155ACD1B}" type="presOf" srcId="{3F9D1E9E-FE3F-F44E-A57C-0A6428C546F7}" destId="{3D9414D2-DEB9-CB44-B029-6A509BA290DA}" srcOrd="0" destOrd="0" presId="urn:microsoft.com/office/officeart/2005/8/layout/bProcess3"/>
    <dgm:cxn modelId="{887C1224-C08B-480E-BED4-33B805E3DEB0}" type="presOf" srcId="{92D1DD4C-470C-C74F-9DE7-8934E0937014}" destId="{1B179EF2-BF5E-A149-AD79-F38CDB9CD784}" srcOrd="0" destOrd="0" presId="urn:microsoft.com/office/officeart/2005/8/layout/bProcess3"/>
    <dgm:cxn modelId="{32893860-D291-1148-B99E-1909DF8CC44E}" srcId="{70EDC9B4-B99B-DA45-A9BC-BF0192851C22}" destId="{9D647C89-63B6-AF46-9052-09B2AF2AEA21}" srcOrd="7" destOrd="0" parTransId="{F48A7F0D-72E5-3843-9488-BB66DB05B990}" sibTransId="{727D55ED-196C-D341-90EE-E4D30F83C70A}"/>
    <dgm:cxn modelId="{CDF7061B-9962-4EE7-BCA4-F7A67FAF1492}" type="presOf" srcId="{A504015F-00BF-4045-A35E-79E1C68B6C97}" destId="{3B3EBA99-A1AE-2444-8902-D26C6ED902CE}" srcOrd="0" destOrd="0" presId="urn:microsoft.com/office/officeart/2005/8/layout/bProcess3"/>
    <dgm:cxn modelId="{6FDCCA2D-6E62-6A41-92B9-6D4F46C8762A}" srcId="{70EDC9B4-B99B-DA45-A9BC-BF0192851C22}" destId="{6A32B511-61CA-2344-8D5E-4007C30D71FD}" srcOrd="4" destOrd="0" parTransId="{5B80C169-48E6-9740-BD3F-8BCA0B089BD7}" sibTransId="{92D1DD4C-470C-C74F-9DE7-8934E0937014}"/>
    <dgm:cxn modelId="{DE3E510E-A049-4593-9499-BAD7C06446AF}" type="presParOf" srcId="{F5B66A04-70E7-0440-BFB9-BB932B4CBD59}" destId="{F5F08B9C-B398-124E-A854-349DC47456AB}" srcOrd="0" destOrd="0" presId="urn:microsoft.com/office/officeart/2005/8/layout/bProcess3"/>
    <dgm:cxn modelId="{14D4B15E-3E59-4F6D-A112-17B1837B2DC7}" type="presParOf" srcId="{F5B66A04-70E7-0440-BFB9-BB932B4CBD59}" destId="{3D9414D2-DEB9-CB44-B029-6A509BA290DA}" srcOrd="1" destOrd="0" presId="urn:microsoft.com/office/officeart/2005/8/layout/bProcess3"/>
    <dgm:cxn modelId="{6E8A517F-2DDE-45D8-A7B2-DF9A148161BF}" type="presParOf" srcId="{3D9414D2-DEB9-CB44-B029-6A509BA290DA}" destId="{9D795D6B-B0F0-9643-ADB9-0E2FBED62092}" srcOrd="0" destOrd="0" presId="urn:microsoft.com/office/officeart/2005/8/layout/bProcess3"/>
    <dgm:cxn modelId="{F0D54F6C-9023-41E4-9817-71D7EA9B3AAB}" type="presParOf" srcId="{F5B66A04-70E7-0440-BFB9-BB932B4CBD59}" destId="{1E055BA9-67D9-B04A-A0D5-0A9FB5D9D5EB}" srcOrd="2" destOrd="0" presId="urn:microsoft.com/office/officeart/2005/8/layout/bProcess3"/>
    <dgm:cxn modelId="{D2BFF06A-A763-49E7-A99E-A4A0BF3866CC}" type="presParOf" srcId="{F5B66A04-70E7-0440-BFB9-BB932B4CBD59}" destId="{3B3EBA99-A1AE-2444-8902-D26C6ED902CE}" srcOrd="3" destOrd="0" presId="urn:microsoft.com/office/officeart/2005/8/layout/bProcess3"/>
    <dgm:cxn modelId="{D1C24D29-5BD0-4D6C-AFD5-E5D0377A43DE}" type="presParOf" srcId="{3B3EBA99-A1AE-2444-8902-D26C6ED902CE}" destId="{92154841-D9C8-464C-A0A0-2413A27C0DE1}" srcOrd="0" destOrd="0" presId="urn:microsoft.com/office/officeart/2005/8/layout/bProcess3"/>
    <dgm:cxn modelId="{559EFE07-75B7-449B-9884-EDA79428F9A8}" type="presParOf" srcId="{F5B66A04-70E7-0440-BFB9-BB932B4CBD59}" destId="{479CF71A-62A3-1241-8B9F-E506A73CFAD0}" srcOrd="4" destOrd="0" presId="urn:microsoft.com/office/officeart/2005/8/layout/bProcess3"/>
    <dgm:cxn modelId="{85E684CA-F9BC-45A7-86C8-04BF1DF53D59}" type="presParOf" srcId="{F5B66A04-70E7-0440-BFB9-BB932B4CBD59}" destId="{6C5381FF-8044-B14A-8267-F5F837959475}" srcOrd="5" destOrd="0" presId="urn:microsoft.com/office/officeart/2005/8/layout/bProcess3"/>
    <dgm:cxn modelId="{C6D2D321-BDBA-4660-B2B8-CF496E8EB8E9}" type="presParOf" srcId="{6C5381FF-8044-B14A-8267-F5F837959475}" destId="{91F6B1DB-F2FC-E040-8C0E-6B856E4C3D56}" srcOrd="0" destOrd="0" presId="urn:microsoft.com/office/officeart/2005/8/layout/bProcess3"/>
    <dgm:cxn modelId="{D5E72118-4F47-4FF2-AE92-9ECF6BBF47E2}" type="presParOf" srcId="{F5B66A04-70E7-0440-BFB9-BB932B4CBD59}" destId="{2B67B194-2722-2245-9051-70633E3E0869}" srcOrd="6" destOrd="0" presId="urn:microsoft.com/office/officeart/2005/8/layout/bProcess3"/>
    <dgm:cxn modelId="{19CA95CB-152A-4F4E-8B25-EF74D50C8391}" type="presParOf" srcId="{F5B66A04-70E7-0440-BFB9-BB932B4CBD59}" destId="{B96CC031-E116-8944-8357-213893C040FD}" srcOrd="7" destOrd="0" presId="urn:microsoft.com/office/officeart/2005/8/layout/bProcess3"/>
    <dgm:cxn modelId="{C49D58A6-0F97-427B-9270-53D75B11683F}" type="presParOf" srcId="{B96CC031-E116-8944-8357-213893C040FD}" destId="{8C3EE397-2AB8-BB4A-8958-56E6B189D81E}" srcOrd="0" destOrd="0" presId="urn:microsoft.com/office/officeart/2005/8/layout/bProcess3"/>
    <dgm:cxn modelId="{A00FF163-D969-4591-98D2-4F33F78881E3}" type="presParOf" srcId="{F5B66A04-70E7-0440-BFB9-BB932B4CBD59}" destId="{A9959804-54A1-094C-AAA6-EF82FB297FDA}" srcOrd="8" destOrd="0" presId="urn:microsoft.com/office/officeart/2005/8/layout/bProcess3"/>
    <dgm:cxn modelId="{2F2AC84D-D0A3-4C36-86C6-6BE610AA9A63}" type="presParOf" srcId="{F5B66A04-70E7-0440-BFB9-BB932B4CBD59}" destId="{1B179EF2-BF5E-A149-AD79-F38CDB9CD784}" srcOrd="9" destOrd="0" presId="urn:microsoft.com/office/officeart/2005/8/layout/bProcess3"/>
    <dgm:cxn modelId="{AD06E70E-D4EF-45B2-9590-8DD05CCFD641}" type="presParOf" srcId="{1B179EF2-BF5E-A149-AD79-F38CDB9CD784}" destId="{8D65F0E9-7C04-BA45-999F-E47CDB41E181}" srcOrd="0" destOrd="0" presId="urn:microsoft.com/office/officeart/2005/8/layout/bProcess3"/>
    <dgm:cxn modelId="{0548F442-B102-4818-A627-DF8586F65041}" type="presParOf" srcId="{F5B66A04-70E7-0440-BFB9-BB932B4CBD59}" destId="{613C8007-DDC0-B241-BCF2-05E09816EC2F}" srcOrd="10" destOrd="0" presId="urn:microsoft.com/office/officeart/2005/8/layout/bProcess3"/>
    <dgm:cxn modelId="{36ADC106-4C58-4978-BF27-596EDB10D386}" type="presParOf" srcId="{F5B66A04-70E7-0440-BFB9-BB932B4CBD59}" destId="{F1CF0C07-941A-7B48-BE53-734DE8204C25}" srcOrd="11" destOrd="0" presId="urn:microsoft.com/office/officeart/2005/8/layout/bProcess3"/>
    <dgm:cxn modelId="{10FE6DA1-E7DA-46CF-A24B-DE6829EF85C8}" type="presParOf" srcId="{F1CF0C07-941A-7B48-BE53-734DE8204C25}" destId="{B7C41041-5B5B-4C4D-8ECE-275A09EFB578}" srcOrd="0" destOrd="0" presId="urn:microsoft.com/office/officeart/2005/8/layout/bProcess3"/>
    <dgm:cxn modelId="{D46E9E5B-F6A6-4A1C-80D6-6785F0F6D878}" type="presParOf" srcId="{F5B66A04-70E7-0440-BFB9-BB932B4CBD59}" destId="{BDEFD48A-CFA0-874A-90A3-279C46DEE1AF}" srcOrd="12" destOrd="0" presId="urn:microsoft.com/office/officeart/2005/8/layout/bProcess3"/>
    <dgm:cxn modelId="{5B8FA85A-6C4E-491F-9C1F-8CB4A955AA0B}" type="presParOf" srcId="{F5B66A04-70E7-0440-BFB9-BB932B4CBD59}" destId="{EA7054FA-92A6-504C-8E95-2FEF35FA8E41}" srcOrd="13" destOrd="0" presId="urn:microsoft.com/office/officeart/2005/8/layout/bProcess3"/>
    <dgm:cxn modelId="{7098F328-C12B-4B4D-BC8D-EECDD7AAA090}" type="presParOf" srcId="{EA7054FA-92A6-504C-8E95-2FEF35FA8E41}" destId="{532844A0-5BC6-F943-8DFA-A244E5BBE558}" srcOrd="0" destOrd="0" presId="urn:microsoft.com/office/officeart/2005/8/layout/bProcess3"/>
    <dgm:cxn modelId="{1DD068EE-E2A1-4620-83DA-C91807CB5A61}" type="presParOf" srcId="{F5B66A04-70E7-0440-BFB9-BB932B4CBD59}" destId="{B6C23585-53CB-A64C-B9E3-06C41C3989C3}"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B1827CF-834D-4EBC-822A-FC7ECAED4B41}" type="doc">
      <dgm:prSet loTypeId="urn:microsoft.com/office/officeart/2005/8/layout/hierarchy6" loCatId="hierarchy" qsTypeId="urn:microsoft.com/office/officeart/2005/8/quickstyle/simple2" qsCatId="simple" csTypeId="urn:microsoft.com/office/officeart/2005/8/colors/accent2_2" csCatId="accent2" phldr="1"/>
      <dgm:spPr/>
      <dgm:t>
        <a:bodyPr/>
        <a:lstStyle/>
        <a:p>
          <a:endParaRPr lang="tr-TR"/>
        </a:p>
      </dgm:t>
    </dgm:pt>
    <dgm:pt modelId="{94C7D294-EF13-4154-969B-86817DFD1B7C}">
      <dgm:prSet phldrT="[Text]"/>
      <dgm:spPr>
        <a:solidFill>
          <a:srgbClr val="333399"/>
        </a:solidFill>
      </dgm:spPr>
      <dgm:t>
        <a:bodyPr/>
        <a:lstStyle/>
        <a:p>
          <a:r>
            <a:rPr lang="tr-TR" dirty="0" smtClean="0"/>
            <a:t>ERASMUS+</a:t>
          </a:r>
          <a:endParaRPr lang="tr-TR" dirty="0"/>
        </a:p>
      </dgm:t>
    </dgm:pt>
    <dgm:pt modelId="{20BC9CE1-44B4-468A-9397-98B260E5C1C8}" type="parTrans" cxnId="{DAC841EA-67C4-4977-A887-95BC5DEB3791}">
      <dgm:prSet/>
      <dgm:spPr/>
      <dgm:t>
        <a:bodyPr/>
        <a:lstStyle/>
        <a:p>
          <a:endParaRPr lang="tr-TR"/>
        </a:p>
      </dgm:t>
    </dgm:pt>
    <dgm:pt modelId="{4598784A-5E50-4633-9D28-29CF5C7132A7}" type="sibTrans" cxnId="{DAC841EA-67C4-4977-A887-95BC5DEB3791}">
      <dgm:prSet custT="1"/>
      <dgm:spPr/>
      <dgm:t>
        <a:bodyPr/>
        <a:lstStyle/>
        <a:p>
          <a:endParaRPr lang="tr-TR"/>
        </a:p>
      </dgm:t>
    </dgm:pt>
    <dgm:pt modelId="{51DB1A7D-D283-4BAB-A8E7-8B9D66EC02D3}">
      <dgm:prSet phldrT="[Text]"/>
      <dgm:spPr>
        <a:solidFill>
          <a:srgbClr val="333399"/>
        </a:solidFill>
      </dgm:spPr>
      <dgm:t>
        <a:bodyPr/>
        <a:lstStyle/>
        <a:p>
          <a:r>
            <a:rPr lang="tr-TR" dirty="0" smtClean="0"/>
            <a:t>ÜLKE MERKEZLİ</a:t>
          </a:r>
          <a:endParaRPr lang="tr-TR" dirty="0"/>
        </a:p>
      </dgm:t>
    </dgm:pt>
    <dgm:pt modelId="{B23E1B63-5E59-4F0C-BFF7-6974F6E13AF8}" type="parTrans" cxnId="{3A825078-B339-4E38-B80D-93C2798004D2}">
      <dgm:prSet/>
      <dgm:spPr/>
      <dgm:t>
        <a:bodyPr/>
        <a:lstStyle/>
        <a:p>
          <a:endParaRPr lang="tr-TR"/>
        </a:p>
      </dgm:t>
    </dgm:pt>
    <dgm:pt modelId="{68C47909-F3AF-40DB-A8D1-1F1F5E2267A0}" type="sibTrans" cxnId="{3A825078-B339-4E38-B80D-93C2798004D2}">
      <dgm:prSet/>
      <dgm:spPr/>
      <dgm:t>
        <a:bodyPr/>
        <a:lstStyle/>
        <a:p>
          <a:endParaRPr lang="tr-TR"/>
        </a:p>
      </dgm:t>
    </dgm:pt>
    <dgm:pt modelId="{2CD9ADA0-EC42-4A0E-A936-1398C4343722}">
      <dgm:prSet phldrT="[Text]"/>
      <dgm:spPr>
        <a:solidFill>
          <a:srgbClr val="333399"/>
        </a:solidFill>
      </dgm:spPr>
      <dgm:t>
        <a:bodyPr/>
        <a:lstStyle/>
        <a:p>
          <a:r>
            <a:rPr lang="tr-TR" dirty="0" smtClean="0"/>
            <a:t>Ulusal Ajanslar</a:t>
          </a:r>
          <a:endParaRPr lang="tr-TR" dirty="0"/>
        </a:p>
      </dgm:t>
    </dgm:pt>
    <dgm:pt modelId="{774E4A6A-D0A6-4323-8225-592058687C22}" type="parTrans" cxnId="{51C98332-1A6E-4DF1-B09F-D2C5A0FD1FCC}">
      <dgm:prSet/>
      <dgm:spPr/>
      <dgm:t>
        <a:bodyPr/>
        <a:lstStyle/>
        <a:p>
          <a:endParaRPr lang="tr-TR"/>
        </a:p>
      </dgm:t>
    </dgm:pt>
    <dgm:pt modelId="{0C7AA5CE-469B-45AB-BBEA-058340DC0820}" type="sibTrans" cxnId="{51C98332-1A6E-4DF1-B09F-D2C5A0FD1FCC}">
      <dgm:prSet/>
      <dgm:spPr/>
      <dgm:t>
        <a:bodyPr/>
        <a:lstStyle/>
        <a:p>
          <a:endParaRPr lang="tr-TR"/>
        </a:p>
      </dgm:t>
    </dgm:pt>
    <dgm:pt modelId="{4B13087D-161A-4B2C-9F25-FBB81FA24366}">
      <dgm:prSet phldrT="[Text]"/>
      <dgm:spPr>
        <a:solidFill>
          <a:srgbClr val="333399"/>
        </a:solidFill>
      </dgm:spPr>
      <dgm:t>
        <a:bodyPr/>
        <a:lstStyle/>
        <a:p>
          <a:r>
            <a:rPr lang="tr-TR" dirty="0" smtClean="0"/>
            <a:t>MERKEZİ</a:t>
          </a:r>
          <a:endParaRPr lang="tr-TR" dirty="0"/>
        </a:p>
      </dgm:t>
    </dgm:pt>
    <dgm:pt modelId="{3C85D288-1A43-47ED-82FA-2C24F8ED5D65}" type="parTrans" cxnId="{FC1942E8-3651-4878-A2BA-1CCEAFAFAD71}">
      <dgm:prSet/>
      <dgm:spPr/>
      <dgm:t>
        <a:bodyPr/>
        <a:lstStyle/>
        <a:p>
          <a:endParaRPr lang="tr-TR"/>
        </a:p>
      </dgm:t>
    </dgm:pt>
    <dgm:pt modelId="{7B2A1A2D-9875-4287-811C-8767AB18311D}" type="sibTrans" cxnId="{FC1942E8-3651-4878-A2BA-1CCEAFAFAD71}">
      <dgm:prSet/>
      <dgm:spPr/>
      <dgm:t>
        <a:bodyPr/>
        <a:lstStyle/>
        <a:p>
          <a:endParaRPr lang="tr-TR"/>
        </a:p>
      </dgm:t>
    </dgm:pt>
    <dgm:pt modelId="{0CEF964B-CFC7-499E-B7DB-6FE54698AA22}">
      <dgm:prSet phldrT="[Text]"/>
      <dgm:spPr>
        <a:solidFill>
          <a:srgbClr val="333399"/>
        </a:solidFill>
      </dgm:spPr>
      <dgm:t>
        <a:bodyPr/>
        <a:lstStyle/>
        <a:p>
          <a:r>
            <a:rPr lang="tr-TR" dirty="0" smtClean="0"/>
            <a:t>Avrupa Komisyonu Yürütme Ajansı</a:t>
          </a:r>
          <a:endParaRPr lang="tr-TR" dirty="0"/>
        </a:p>
      </dgm:t>
    </dgm:pt>
    <dgm:pt modelId="{F206BFB8-3C12-4887-BC3E-3370D1EFA8E6}" type="parTrans" cxnId="{24DC9032-63DE-4A51-8F06-10682A2B8C7A}">
      <dgm:prSet/>
      <dgm:spPr/>
      <dgm:t>
        <a:bodyPr/>
        <a:lstStyle/>
        <a:p>
          <a:endParaRPr lang="tr-TR"/>
        </a:p>
      </dgm:t>
    </dgm:pt>
    <dgm:pt modelId="{45FD1833-E05E-4E43-9276-8DB286B47633}" type="sibTrans" cxnId="{24DC9032-63DE-4A51-8F06-10682A2B8C7A}">
      <dgm:prSet/>
      <dgm:spPr/>
      <dgm:t>
        <a:bodyPr/>
        <a:lstStyle/>
        <a:p>
          <a:endParaRPr lang="tr-TR"/>
        </a:p>
      </dgm:t>
    </dgm:pt>
    <dgm:pt modelId="{8860AC14-8C65-4FB0-9264-88C94B1FC850}" type="pres">
      <dgm:prSet presAssocID="{CB1827CF-834D-4EBC-822A-FC7ECAED4B41}" presName="mainComposite" presStyleCnt="0">
        <dgm:presLayoutVars>
          <dgm:chPref val="1"/>
          <dgm:dir/>
          <dgm:animOne val="branch"/>
          <dgm:animLvl val="lvl"/>
          <dgm:resizeHandles val="exact"/>
        </dgm:presLayoutVars>
      </dgm:prSet>
      <dgm:spPr/>
      <dgm:t>
        <a:bodyPr/>
        <a:lstStyle/>
        <a:p>
          <a:endParaRPr lang="tr-TR"/>
        </a:p>
      </dgm:t>
    </dgm:pt>
    <dgm:pt modelId="{E49E50AE-D7BE-44CA-9458-8D934A952C66}" type="pres">
      <dgm:prSet presAssocID="{CB1827CF-834D-4EBC-822A-FC7ECAED4B41}" presName="hierFlow" presStyleCnt="0"/>
      <dgm:spPr/>
      <dgm:t>
        <a:bodyPr/>
        <a:lstStyle/>
        <a:p>
          <a:endParaRPr lang="tr-TR"/>
        </a:p>
      </dgm:t>
    </dgm:pt>
    <dgm:pt modelId="{8CDF3981-4904-4FBB-AB39-9EAB4EF0DEE9}" type="pres">
      <dgm:prSet presAssocID="{CB1827CF-834D-4EBC-822A-FC7ECAED4B41}" presName="hierChild1" presStyleCnt="0">
        <dgm:presLayoutVars>
          <dgm:chPref val="1"/>
          <dgm:animOne val="branch"/>
          <dgm:animLvl val="lvl"/>
        </dgm:presLayoutVars>
      </dgm:prSet>
      <dgm:spPr/>
      <dgm:t>
        <a:bodyPr/>
        <a:lstStyle/>
        <a:p>
          <a:endParaRPr lang="tr-TR"/>
        </a:p>
      </dgm:t>
    </dgm:pt>
    <dgm:pt modelId="{3D170C88-3B33-48DF-BB0F-E40CBA2ECC32}" type="pres">
      <dgm:prSet presAssocID="{94C7D294-EF13-4154-969B-86817DFD1B7C}" presName="Name14" presStyleCnt="0"/>
      <dgm:spPr/>
      <dgm:t>
        <a:bodyPr/>
        <a:lstStyle/>
        <a:p>
          <a:endParaRPr lang="tr-TR"/>
        </a:p>
      </dgm:t>
    </dgm:pt>
    <dgm:pt modelId="{CE3B3E12-6596-49E1-9044-47B8E8331F0F}" type="pres">
      <dgm:prSet presAssocID="{94C7D294-EF13-4154-969B-86817DFD1B7C}" presName="level1Shape" presStyleLbl="node0" presStyleIdx="0" presStyleCnt="1">
        <dgm:presLayoutVars>
          <dgm:chPref val="3"/>
        </dgm:presLayoutVars>
      </dgm:prSet>
      <dgm:spPr/>
      <dgm:t>
        <a:bodyPr/>
        <a:lstStyle/>
        <a:p>
          <a:endParaRPr lang="tr-TR"/>
        </a:p>
      </dgm:t>
    </dgm:pt>
    <dgm:pt modelId="{56F4E5A1-9D8F-4F10-9012-455BF876D653}" type="pres">
      <dgm:prSet presAssocID="{94C7D294-EF13-4154-969B-86817DFD1B7C}" presName="hierChild2" presStyleCnt="0"/>
      <dgm:spPr/>
      <dgm:t>
        <a:bodyPr/>
        <a:lstStyle/>
        <a:p>
          <a:endParaRPr lang="tr-TR"/>
        </a:p>
      </dgm:t>
    </dgm:pt>
    <dgm:pt modelId="{CDF4E78D-7408-41CB-B04C-47C9A26E9D16}" type="pres">
      <dgm:prSet presAssocID="{B23E1B63-5E59-4F0C-BFF7-6974F6E13AF8}" presName="Name19" presStyleLbl="parChTrans1D2" presStyleIdx="0" presStyleCnt="2"/>
      <dgm:spPr/>
      <dgm:t>
        <a:bodyPr/>
        <a:lstStyle/>
        <a:p>
          <a:endParaRPr lang="tr-TR"/>
        </a:p>
      </dgm:t>
    </dgm:pt>
    <dgm:pt modelId="{124F474C-AC36-47FD-877A-282930470CB6}" type="pres">
      <dgm:prSet presAssocID="{51DB1A7D-D283-4BAB-A8E7-8B9D66EC02D3}" presName="Name21" presStyleCnt="0"/>
      <dgm:spPr/>
      <dgm:t>
        <a:bodyPr/>
        <a:lstStyle/>
        <a:p>
          <a:endParaRPr lang="tr-TR"/>
        </a:p>
      </dgm:t>
    </dgm:pt>
    <dgm:pt modelId="{8AA3739B-59C0-46C7-A2B8-D6639E344C1B}" type="pres">
      <dgm:prSet presAssocID="{51DB1A7D-D283-4BAB-A8E7-8B9D66EC02D3}" presName="level2Shape" presStyleLbl="node2" presStyleIdx="0" presStyleCnt="2"/>
      <dgm:spPr/>
      <dgm:t>
        <a:bodyPr/>
        <a:lstStyle/>
        <a:p>
          <a:endParaRPr lang="tr-TR"/>
        </a:p>
      </dgm:t>
    </dgm:pt>
    <dgm:pt modelId="{59D58ED2-46AB-40BC-907E-7794D110A6C2}" type="pres">
      <dgm:prSet presAssocID="{51DB1A7D-D283-4BAB-A8E7-8B9D66EC02D3}" presName="hierChild3" presStyleCnt="0"/>
      <dgm:spPr/>
      <dgm:t>
        <a:bodyPr/>
        <a:lstStyle/>
        <a:p>
          <a:endParaRPr lang="tr-TR"/>
        </a:p>
      </dgm:t>
    </dgm:pt>
    <dgm:pt modelId="{45A17F0E-9FEB-49E4-BF23-491CECB1900F}" type="pres">
      <dgm:prSet presAssocID="{774E4A6A-D0A6-4323-8225-592058687C22}" presName="Name19" presStyleLbl="parChTrans1D3" presStyleIdx="0" presStyleCnt="2"/>
      <dgm:spPr/>
      <dgm:t>
        <a:bodyPr/>
        <a:lstStyle/>
        <a:p>
          <a:endParaRPr lang="tr-TR"/>
        </a:p>
      </dgm:t>
    </dgm:pt>
    <dgm:pt modelId="{271384DB-7E92-494E-98B9-4B49113B2527}" type="pres">
      <dgm:prSet presAssocID="{2CD9ADA0-EC42-4A0E-A936-1398C4343722}" presName="Name21" presStyleCnt="0"/>
      <dgm:spPr/>
      <dgm:t>
        <a:bodyPr/>
        <a:lstStyle/>
        <a:p>
          <a:endParaRPr lang="tr-TR"/>
        </a:p>
      </dgm:t>
    </dgm:pt>
    <dgm:pt modelId="{62472F3D-2C38-48F2-BC41-A6F9D7163566}" type="pres">
      <dgm:prSet presAssocID="{2CD9ADA0-EC42-4A0E-A936-1398C4343722}" presName="level2Shape" presStyleLbl="node3" presStyleIdx="0" presStyleCnt="2"/>
      <dgm:spPr/>
      <dgm:t>
        <a:bodyPr/>
        <a:lstStyle/>
        <a:p>
          <a:endParaRPr lang="tr-TR"/>
        </a:p>
      </dgm:t>
    </dgm:pt>
    <dgm:pt modelId="{D3AE83A2-DAF3-4AD7-B50C-B79107C67DED}" type="pres">
      <dgm:prSet presAssocID="{2CD9ADA0-EC42-4A0E-A936-1398C4343722}" presName="hierChild3" presStyleCnt="0"/>
      <dgm:spPr/>
      <dgm:t>
        <a:bodyPr/>
        <a:lstStyle/>
        <a:p>
          <a:endParaRPr lang="tr-TR"/>
        </a:p>
      </dgm:t>
    </dgm:pt>
    <dgm:pt modelId="{DF18836B-83BB-40CF-87B2-516AF8748949}" type="pres">
      <dgm:prSet presAssocID="{3C85D288-1A43-47ED-82FA-2C24F8ED5D65}" presName="Name19" presStyleLbl="parChTrans1D2" presStyleIdx="1" presStyleCnt="2"/>
      <dgm:spPr/>
      <dgm:t>
        <a:bodyPr/>
        <a:lstStyle/>
        <a:p>
          <a:endParaRPr lang="tr-TR"/>
        </a:p>
      </dgm:t>
    </dgm:pt>
    <dgm:pt modelId="{2F237247-21BF-45FC-A8FF-178ACACA809F}" type="pres">
      <dgm:prSet presAssocID="{4B13087D-161A-4B2C-9F25-FBB81FA24366}" presName="Name21" presStyleCnt="0"/>
      <dgm:spPr/>
      <dgm:t>
        <a:bodyPr/>
        <a:lstStyle/>
        <a:p>
          <a:endParaRPr lang="tr-TR"/>
        </a:p>
      </dgm:t>
    </dgm:pt>
    <dgm:pt modelId="{436E6EBB-7CAF-4BB2-863A-8B5C255FC447}" type="pres">
      <dgm:prSet presAssocID="{4B13087D-161A-4B2C-9F25-FBB81FA24366}" presName="level2Shape" presStyleLbl="node2" presStyleIdx="1" presStyleCnt="2"/>
      <dgm:spPr/>
      <dgm:t>
        <a:bodyPr/>
        <a:lstStyle/>
        <a:p>
          <a:endParaRPr lang="tr-TR"/>
        </a:p>
      </dgm:t>
    </dgm:pt>
    <dgm:pt modelId="{66753BD9-D0D6-4BD6-888C-1DACFE08A7DF}" type="pres">
      <dgm:prSet presAssocID="{4B13087D-161A-4B2C-9F25-FBB81FA24366}" presName="hierChild3" presStyleCnt="0"/>
      <dgm:spPr/>
      <dgm:t>
        <a:bodyPr/>
        <a:lstStyle/>
        <a:p>
          <a:endParaRPr lang="tr-TR"/>
        </a:p>
      </dgm:t>
    </dgm:pt>
    <dgm:pt modelId="{6421EC51-18B9-43C7-9B60-74EC3A812B8C}" type="pres">
      <dgm:prSet presAssocID="{F206BFB8-3C12-4887-BC3E-3370D1EFA8E6}" presName="Name19" presStyleLbl="parChTrans1D3" presStyleIdx="1" presStyleCnt="2"/>
      <dgm:spPr/>
      <dgm:t>
        <a:bodyPr/>
        <a:lstStyle/>
        <a:p>
          <a:endParaRPr lang="tr-TR"/>
        </a:p>
      </dgm:t>
    </dgm:pt>
    <dgm:pt modelId="{4979FE73-22F6-4DAD-BCE2-2A765B741911}" type="pres">
      <dgm:prSet presAssocID="{0CEF964B-CFC7-499E-B7DB-6FE54698AA22}" presName="Name21" presStyleCnt="0"/>
      <dgm:spPr/>
      <dgm:t>
        <a:bodyPr/>
        <a:lstStyle/>
        <a:p>
          <a:endParaRPr lang="tr-TR"/>
        </a:p>
      </dgm:t>
    </dgm:pt>
    <dgm:pt modelId="{2B00B1FC-0FAC-426A-9A29-4E9CD4674C64}" type="pres">
      <dgm:prSet presAssocID="{0CEF964B-CFC7-499E-B7DB-6FE54698AA22}" presName="level2Shape" presStyleLbl="node3" presStyleIdx="1" presStyleCnt="2"/>
      <dgm:spPr/>
      <dgm:t>
        <a:bodyPr/>
        <a:lstStyle/>
        <a:p>
          <a:endParaRPr lang="tr-TR"/>
        </a:p>
      </dgm:t>
    </dgm:pt>
    <dgm:pt modelId="{A634AC7F-1050-4A9F-A360-D86E56D278DA}" type="pres">
      <dgm:prSet presAssocID="{0CEF964B-CFC7-499E-B7DB-6FE54698AA22}" presName="hierChild3" presStyleCnt="0"/>
      <dgm:spPr/>
      <dgm:t>
        <a:bodyPr/>
        <a:lstStyle/>
        <a:p>
          <a:endParaRPr lang="tr-TR"/>
        </a:p>
      </dgm:t>
    </dgm:pt>
    <dgm:pt modelId="{70F8A2BC-85FB-45FD-AE07-BED52C848E30}" type="pres">
      <dgm:prSet presAssocID="{CB1827CF-834D-4EBC-822A-FC7ECAED4B41}" presName="bgShapesFlow" presStyleCnt="0"/>
      <dgm:spPr/>
      <dgm:t>
        <a:bodyPr/>
        <a:lstStyle/>
        <a:p>
          <a:endParaRPr lang="tr-TR"/>
        </a:p>
      </dgm:t>
    </dgm:pt>
  </dgm:ptLst>
  <dgm:cxnLst>
    <dgm:cxn modelId="{7C30D268-3635-4D6D-8E62-9B5F568B2AE9}" type="presOf" srcId="{2CD9ADA0-EC42-4A0E-A936-1398C4343722}" destId="{62472F3D-2C38-48F2-BC41-A6F9D7163566}" srcOrd="0" destOrd="0" presId="urn:microsoft.com/office/officeart/2005/8/layout/hierarchy6"/>
    <dgm:cxn modelId="{21C4E9FB-9D5A-4978-A323-20DAD9571BDA}" type="presOf" srcId="{94C7D294-EF13-4154-969B-86817DFD1B7C}" destId="{CE3B3E12-6596-49E1-9044-47B8E8331F0F}" srcOrd="0" destOrd="0" presId="urn:microsoft.com/office/officeart/2005/8/layout/hierarchy6"/>
    <dgm:cxn modelId="{24DC9032-63DE-4A51-8F06-10682A2B8C7A}" srcId="{4B13087D-161A-4B2C-9F25-FBB81FA24366}" destId="{0CEF964B-CFC7-499E-B7DB-6FE54698AA22}" srcOrd="0" destOrd="0" parTransId="{F206BFB8-3C12-4887-BC3E-3370D1EFA8E6}" sibTransId="{45FD1833-E05E-4E43-9276-8DB286B47633}"/>
    <dgm:cxn modelId="{8BE369A7-D965-441A-977B-C6854306F5D2}" type="presOf" srcId="{B23E1B63-5E59-4F0C-BFF7-6974F6E13AF8}" destId="{CDF4E78D-7408-41CB-B04C-47C9A26E9D16}" srcOrd="0" destOrd="0" presId="urn:microsoft.com/office/officeart/2005/8/layout/hierarchy6"/>
    <dgm:cxn modelId="{916CF721-3E59-49B4-A151-9025E221A9FC}" type="presOf" srcId="{774E4A6A-D0A6-4323-8225-592058687C22}" destId="{45A17F0E-9FEB-49E4-BF23-491CECB1900F}" srcOrd="0" destOrd="0" presId="urn:microsoft.com/office/officeart/2005/8/layout/hierarchy6"/>
    <dgm:cxn modelId="{3A825078-B339-4E38-B80D-93C2798004D2}" srcId="{94C7D294-EF13-4154-969B-86817DFD1B7C}" destId="{51DB1A7D-D283-4BAB-A8E7-8B9D66EC02D3}" srcOrd="0" destOrd="0" parTransId="{B23E1B63-5E59-4F0C-BFF7-6974F6E13AF8}" sibTransId="{68C47909-F3AF-40DB-A8D1-1F1F5E2267A0}"/>
    <dgm:cxn modelId="{A4A0FE25-0241-44BA-A54C-2F275BECF311}" type="presOf" srcId="{3C85D288-1A43-47ED-82FA-2C24F8ED5D65}" destId="{DF18836B-83BB-40CF-87B2-516AF8748949}" srcOrd="0" destOrd="0" presId="urn:microsoft.com/office/officeart/2005/8/layout/hierarchy6"/>
    <dgm:cxn modelId="{101D0C8C-6E1A-46A9-9283-DD4185946C4F}" type="presOf" srcId="{0CEF964B-CFC7-499E-B7DB-6FE54698AA22}" destId="{2B00B1FC-0FAC-426A-9A29-4E9CD4674C64}" srcOrd="0" destOrd="0" presId="urn:microsoft.com/office/officeart/2005/8/layout/hierarchy6"/>
    <dgm:cxn modelId="{DAC841EA-67C4-4977-A887-95BC5DEB3791}" srcId="{CB1827CF-834D-4EBC-822A-FC7ECAED4B41}" destId="{94C7D294-EF13-4154-969B-86817DFD1B7C}" srcOrd="0" destOrd="0" parTransId="{20BC9CE1-44B4-468A-9397-98B260E5C1C8}" sibTransId="{4598784A-5E50-4633-9D28-29CF5C7132A7}"/>
    <dgm:cxn modelId="{67FA00BD-4788-4E1A-BE25-0AA89E34AE9D}" type="presOf" srcId="{4B13087D-161A-4B2C-9F25-FBB81FA24366}" destId="{436E6EBB-7CAF-4BB2-863A-8B5C255FC447}" srcOrd="0" destOrd="0" presId="urn:microsoft.com/office/officeart/2005/8/layout/hierarchy6"/>
    <dgm:cxn modelId="{3E9239B7-FE46-4AFC-B967-9FA5F522FD9A}" type="presOf" srcId="{F206BFB8-3C12-4887-BC3E-3370D1EFA8E6}" destId="{6421EC51-18B9-43C7-9B60-74EC3A812B8C}" srcOrd="0" destOrd="0" presId="urn:microsoft.com/office/officeart/2005/8/layout/hierarchy6"/>
    <dgm:cxn modelId="{51C98332-1A6E-4DF1-B09F-D2C5A0FD1FCC}" srcId="{51DB1A7D-D283-4BAB-A8E7-8B9D66EC02D3}" destId="{2CD9ADA0-EC42-4A0E-A936-1398C4343722}" srcOrd="0" destOrd="0" parTransId="{774E4A6A-D0A6-4323-8225-592058687C22}" sibTransId="{0C7AA5CE-469B-45AB-BBEA-058340DC0820}"/>
    <dgm:cxn modelId="{886DD5FB-96D3-41B2-8214-BCBC1EE26B69}" type="presOf" srcId="{CB1827CF-834D-4EBC-822A-FC7ECAED4B41}" destId="{8860AC14-8C65-4FB0-9264-88C94B1FC850}" srcOrd="0" destOrd="0" presId="urn:microsoft.com/office/officeart/2005/8/layout/hierarchy6"/>
    <dgm:cxn modelId="{FC1942E8-3651-4878-A2BA-1CCEAFAFAD71}" srcId="{94C7D294-EF13-4154-969B-86817DFD1B7C}" destId="{4B13087D-161A-4B2C-9F25-FBB81FA24366}" srcOrd="1" destOrd="0" parTransId="{3C85D288-1A43-47ED-82FA-2C24F8ED5D65}" sibTransId="{7B2A1A2D-9875-4287-811C-8767AB18311D}"/>
    <dgm:cxn modelId="{67608563-E2AA-4F7E-BC41-33DE0A57E808}" type="presOf" srcId="{51DB1A7D-D283-4BAB-A8E7-8B9D66EC02D3}" destId="{8AA3739B-59C0-46C7-A2B8-D6639E344C1B}" srcOrd="0" destOrd="0" presId="urn:microsoft.com/office/officeart/2005/8/layout/hierarchy6"/>
    <dgm:cxn modelId="{8659A8D9-D659-4A4F-8D66-4B6F13C1A3C1}" type="presParOf" srcId="{8860AC14-8C65-4FB0-9264-88C94B1FC850}" destId="{E49E50AE-D7BE-44CA-9458-8D934A952C66}" srcOrd="0" destOrd="0" presId="urn:microsoft.com/office/officeart/2005/8/layout/hierarchy6"/>
    <dgm:cxn modelId="{56EC299F-E515-4DE3-8B6A-6E182AB309C0}" type="presParOf" srcId="{E49E50AE-D7BE-44CA-9458-8D934A952C66}" destId="{8CDF3981-4904-4FBB-AB39-9EAB4EF0DEE9}" srcOrd="0" destOrd="0" presId="urn:microsoft.com/office/officeart/2005/8/layout/hierarchy6"/>
    <dgm:cxn modelId="{DDD92A64-E64F-4C2F-9F04-05FE19447E17}" type="presParOf" srcId="{8CDF3981-4904-4FBB-AB39-9EAB4EF0DEE9}" destId="{3D170C88-3B33-48DF-BB0F-E40CBA2ECC32}" srcOrd="0" destOrd="0" presId="urn:microsoft.com/office/officeart/2005/8/layout/hierarchy6"/>
    <dgm:cxn modelId="{BD741F54-F4D9-4738-ACD0-4E9D3514E72F}" type="presParOf" srcId="{3D170C88-3B33-48DF-BB0F-E40CBA2ECC32}" destId="{CE3B3E12-6596-49E1-9044-47B8E8331F0F}" srcOrd="0" destOrd="0" presId="urn:microsoft.com/office/officeart/2005/8/layout/hierarchy6"/>
    <dgm:cxn modelId="{49B95D9A-472B-4064-BA98-04541EF6ED17}" type="presParOf" srcId="{3D170C88-3B33-48DF-BB0F-E40CBA2ECC32}" destId="{56F4E5A1-9D8F-4F10-9012-455BF876D653}" srcOrd="1" destOrd="0" presId="urn:microsoft.com/office/officeart/2005/8/layout/hierarchy6"/>
    <dgm:cxn modelId="{E29BFDC8-1DFA-4604-AAE0-BF74CE7CDEB3}" type="presParOf" srcId="{56F4E5A1-9D8F-4F10-9012-455BF876D653}" destId="{CDF4E78D-7408-41CB-B04C-47C9A26E9D16}" srcOrd="0" destOrd="0" presId="urn:microsoft.com/office/officeart/2005/8/layout/hierarchy6"/>
    <dgm:cxn modelId="{705F1AEE-032B-426B-AEEC-70AF5081F025}" type="presParOf" srcId="{56F4E5A1-9D8F-4F10-9012-455BF876D653}" destId="{124F474C-AC36-47FD-877A-282930470CB6}" srcOrd="1" destOrd="0" presId="urn:microsoft.com/office/officeart/2005/8/layout/hierarchy6"/>
    <dgm:cxn modelId="{E05F9DE4-5F1F-4921-A318-C3E080331304}" type="presParOf" srcId="{124F474C-AC36-47FD-877A-282930470CB6}" destId="{8AA3739B-59C0-46C7-A2B8-D6639E344C1B}" srcOrd="0" destOrd="0" presId="urn:microsoft.com/office/officeart/2005/8/layout/hierarchy6"/>
    <dgm:cxn modelId="{0D1E7A0E-3D42-470C-BFCE-6405E1BE6511}" type="presParOf" srcId="{124F474C-AC36-47FD-877A-282930470CB6}" destId="{59D58ED2-46AB-40BC-907E-7794D110A6C2}" srcOrd="1" destOrd="0" presId="urn:microsoft.com/office/officeart/2005/8/layout/hierarchy6"/>
    <dgm:cxn modelId="{E08043BB-EC37-472E-9222-D77D79585E88}" type="presParOf" srcId="{59D58ED2-46AB-40BC-907E-7794D110A6C2}" destId="{45A17F0E-9FEB-49E4-BF23-491CECB1900F}" srcOrd="0" destOrd="0" presId="urn:microsoft.com/office/officeart/2005/8/layout/hierarchy6"/>
    <dgm:cxn modelId="{4FEF146A-441F-44EF-80B9-904F4EC1FDF1}" type="presParOf" srcId="{59D58ED2-46AB-40BC-907E-7794D110A6C2}" destId="{271384DB-7E92-494E-98B9-4B49113B2527}" srcOrd="1" destOrd="0" presId="urn:microsoft.com/office/officeart/2005/8/layout/hierarchy6"/>
    <dgm:cxn modelId="{A10D7C44-2C5D-4377-AA29-83EE8BAC027B}" type="presParOf" srcId="{271384DB-7E92-494E-98B9-4B49113B2527}" destId="{62472F3D-2C38-48F2-BC41-A6F9D7163566}" srcOrd="0" destOrd="0" presId="urn:microsoft.com/office/officeart/2005/8/layout/hierarchy6"/>
    <dgm:cxn modelId="{939C90FA-48F3-4BC3-B704-8858CC63AC83}" type="presParOf" srcId="{271384DB-7E92-494E-98B9-4B49113B2527}" destId="{D3AE83A2-DAF3-4AD7-B50C-B79107C67DED}" srcOrd="1" destOrd="0" presId="urn:microsoft.com/office/officeart/2005/8/layout/hierarchy6"/>
    <dgm:cxn modelId="{7E72CA1D-04CA-49D8-A512-E5D62CC28ED1}" type="presParOf" srcId="{56F4E5A1-9D8F-4F10-9012-455BF876D653}" destId="{DF18836B-83BB-40CF-87B2-516AF8748949}" srcOrd="2" destOrd="0" presId="urn:microsoft.com/office/officeart/2005/8/layout/hierarchy6"/>
    <dgm:cxn modelId="{04AF6189-DA9C-4096-9D0C-791B38A47AB1}" type="presParOf" srcId="{56F4E5A1-9D8F-4F10-9012-455BF876D653}" destId="{2F237247-21BF-45FC-A8FF-178ACACA809F}" srcOrd="3" destOrd="0" presId="urn:microsoft.com/office/officeart/2005/8/layout/hierarchy6"/>
    <dgm:cxn modelId="{8CB940BC-6006-4131-8A18-3C29DAFFC160}" type="presParOf" srcId="{2F237247-21BF-45FC-A8FF-178ACACA809F}" destId="{436E6EBB-7CAF-4BB2-863A-8B5C255FC447}" srcOrd="0" destOrd="0" presId="urn:microsoft.com/office/officeart/2005/8/layout/hierarchy6"/>
    <dgm:cxn modelId="{735BCA1F-F28D-4138-8457-E9D8F9EFF965}" type="presParOf" srcId="{2F237247-21BF-45FC-A8FF-178ACACA809F}" destId="{66753BD9-D0D6-4BD6-888C-1DACFE08A7DF}" srcOrd="1" destOrd="0" presId="urn:microsoft.com/office/officeart/2005/8/layout/hierarchy6"/>
    <dgm:cxn modelId="{963BC820-360D-4834-9964-C49B89992D28}" type="presParOf" srcId="{66753BD9-D0D6-4BD6-888C-1DACFE08A7DF}" destId="{6421EC51-18B9-43C7-9B60-74EC3A812B8C}" srcOrd="0" destOrd="0" presId="urn:microsoft.com/office/officeart/2005/8/layout/hierarchy6"/>
    <dgm:cxn modelId="{6415B212-6997-46CA-902C-EBFD08504C31}" type="presParOf" srcId="{66753BD9-D0D6-4BD6-888C-1DACFE08A7DF}" destId="{4979FE73-22F6-4DAD-BCE2-2A765B741911}" srcOrd="1" destOrd="0" presId="urn:microsoft.com/office/officeart/2005/8/layout/hierarchy6"/>
    <dgm:cxn modelId="{9DCE8439-CB27-4795-AEEE-4B659B477306}" type="presParOf" srcId="{4979FE73-22F6-4DAD-BCE2-2A765B741911}" destId="{2B00B1FC-0FAC-426A-9A29-4E9CD4674C64}" srcOrd="0" destOrd="0" presId="urn:microsoft.com/office/officeart/2005/8/layout/hierarchy6"/>
    <dgm:cxn modelId="{9B5AF811-05BA-4EA8-AA79-B83B2FEB1FAC}" type="presParOf" srcId="{4979FE73-22F6-4DAD-BCE2-2A765B741911}" destId="{A634AC7F-1050-4A9F-A360-D86E56D278DA}" srcOrd="1" destOrd="0" presId="urn:microsoft.com/office/officeart/2005/8/layout/hierarchy6"/>
    <dgm:cxn modelId="{753F45F1-EECC-45F5-B5EE-EDBEB6727C32}" type="presParOf" srcId="{8860AC14-8C65-4FB0-9264-88C94B1FC850}" destId="{70F8A2BC-85FB-45FD-AE07-BED52C848E3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8D560B3-5980-4547-9F47-E1F1D41134D8}" type="doc">
      <dgm:prSet loTypeId="urn:microsoft.com/office/officeart/2005/8/layout/gear1" loCatId="cycle" qsTypeId="urn:microsoft.com/office/officeart/2005/8/quickstyle/simple1" qsCatId="simple" csTypeId="urn:microsoft.com/office/officeart/2005/8/colors/accent1_2" csCatId="accent1" phldr="1"/>
      <dgm:spPr/>
    </dgm:pt>
    <dgm:pt modelId="{5157F13D-385F-4F6D-A60B-BA55BEAAA106}">
      <dgm:prSet phldrT="[Text]" custT="1"/>
      <dgm:spPr>
        <a:solidFill>
          <a:srgbClr val="39B1AB"/>
        </a:solidFill>
      </dgm:spPr>
      <dgm:t>
        <a:bodyPr/>
        <a:lstStyle/>
        <a:p>
          <a:pPr algn="ctr"/>
          <a:r>
            <a:rPr lang="tr-TR" sz="1200" b="1" dirty="0" smtClean="0">
              <a:latin typeface="Times New Roman" panose="02020603050405020304" pitchFamily="18" charset="0"/>
              <a:cs typeface="Times New Roman" panose="02020603050405020304" pitchFamily="18" charset="0"/>
            </a:rPr>
            <a:t>Sektörlerin yönetilmesinde merkezi proje çıktıları büyük öneme sahiptir</a:t>
          </a:r>
          <a:endParaRPr lang="tr-TR" sz="1200" b="1" dirty="0"/>
        </a:p>
      </dgm:t>
    </dgm:pt>
    <dgm:pt modelId="{F252D31E-DF7A-48E3-A8A1-D33A79C8AD45}" type="parTrans" cxnId="{14BE3A2C-C420-4F21-AB67-2E9F494A6932}">
      <dgm:prSet/>
      <dgm:spPr/>
      <dgm:t>
        <a:bodyPr/>
        <a:lstStyle/>
        <a:p>
          <a:pPr algn="ctr"/>
          <a:endParaRPr lang="tr-TR"/>
        </a:p>
      </dgm:t>
    </dgm:pt>
    <dgm:pt modelId="{09740D3D-93F9-4BB8-8A71-E01DE7081951}" type="sibTrans" cxnId="{14BE3A2C-C420-4F21-AB67-2E9F494A6932}">
      <dgm:prSet/>
      <dgm:spPr>
        <a:solidFill>
          <a:schemeClr val="tx1"/>
        </a:solidFill>
      </dgm:spPr>
      <dgm:t>
        <a:bodyPr/>
        <a:lstStyle/>
        <a:p>
          <a:pPr algn="ctr"/>
          <a:endParaRPr lang="tr-TR"/>
        </a:p>
      </dgm:t>
    </dgm:pt>
    <dgm:pt modelId="{52376967-7085-43CE-8BBC-4CE5F2B5FB4C}">
      <dgm:prSet phldrT="[Text]" custT="1"/>
      <dgm:spPr>
        <a:solidFill>
          <a:schemeClr val="accent1"/>
        </a:solidFill>
      </dgm:spPr>
      <dgm:t>
        <a:bodyPr/>
        <a:lstStyle/>
        <a:p>
          <a:pPr algn="ctr"/>
          <a:r>
            <a:rPr lang="tr-TR" sz="1050" b="1" dirty="0" smtClean="0">
              <a:latin typeface="Times New Roman" panose="02020603050405020304" pitchFamily="18" charset="0"/>
              <a:cs typeface="Times New Roman" panose="02020603050405020304" pitchFamily="18" charset="0"/>
            </a:rPr>
            <a:t>Proje sonuçlarının politikaya dönüşme olasılığı fazladır</a:t>
          </a:r>
          <a:endParaRPr lang="tr-TR" sz="1050" b="1" dirty="0"/>
        </a:p>
      </dgm:t>
    </dgm:pt>
    <dgm:pt modelId="{97016CF3-0482-4145-B432-83198D950FF0}" type="parTrans" cxnId="{B159BDB7-357A-49C1-9DD3-EB17BEDEAC69}">
      <dgm:prSet/>
      <dgm:spPr/>
      <dgm:t>
        <a:bodyPr/>
        <a:lstStyle/>
        <a:p>
          <a:pPr algn="ctr"/>
          <a:endParaRPr lang="tr-TR"/>
        </a:p>
      </dgm:t>
    </dgm:pt>
    <dgm:pt modelId="{2A42E545-BB56-4697-8FD1-28840FEC7A73}" type="sibTrans" cxnId="{B159BDB7-357A-49C1-9DD3-EB17BEDEAC69}">
      <dgm:prSet/>
      <dgm:spPr>
        <a:solidFill>
          <a:schemeClr val="tx1"/>
        </a:solidFill>
      </dgm:spPr>
      <dgm:t>
        <a:bodyPr/>
        <a:lstStyle/>
        <a:p>
          <a:pPr algn="ctr"/>
          <a:endParaRPr lang="tr-TR"/>
        </a:p>
      </dgm:t>
    </dgm:pt>
    <dgm:pt modelId="{E45CC78B-672D-41B4-82B4-E04985CB5347}">
      <dgm:prSet phldrT="[Text]" custT="1"/>
      <dgm:spPr>
        <a:solidFill>
          <a:srgbClr val="BE4EAE"/>
        </a:solidFill>
      </dgm:spPr>
      <dgm:t>
        <a:bodyPr/>
        <a:lstStyle/>
        <a:p>
          <a:pPr algn="ctr"/>
          <a:r>
            <a:rPr lang="tr-TR" sz="1050" b="1" dirty="0" smtClean="0">
              <a:solidFill>
                <a:schemeClr val="bg1"/>
              </a:solidFill>
              <a:latin typeface="Times New Roman" panose="02020603050405020304" pitchFamily="18" charset="0"/>
              <a:cs typeface="Times New Roman" panose="02020603050405020304" pitchFamily="18" charset="0"/>
            </a:rPr>
            <a:t>Sektörlere yön veren kurum ve kuruluşlarla ortaklık kurmayı sağlar</a:t>
          </a:r>
          <a:endParaRPr lang="tr-TR" sz="1050" b="1" dirty="0">
            <a:solidFill>
              <a:schemeClr val="bg1"/>
            </a:solidFill>
          </a:endParaRPr>
        </a:p>
      </dgm:t>
    </dgm:pt>
    <dgm:pt modelId="{FF9F4154-AE3C-4396-8B20-7CC075EAA31F}" type="parTrans" cxnId="{07EFA599-671C-4F06-9729-B12AA09F817C}">
      <dgm:prSet/>
      <dgm:spPr/>
      <dgm:t>
        <a:bodyPr/>
        <a:lstStyle/>
        <a:p>
          <a:pPr algn="ctr"/>
          <a:endParaRPr lang="tr-TR"/>
        </a:p>
      </dgm:t>
    </dgm:pt>
    <dgm:pt modelId="{D8C98F46-F84E-4EAD-BC01-5C1BFDC6EFA3}" type="sibTrans" cxnId="{07EFA599-671C-4F06-9729-B12AA09F817C}">
      <dgm:prSet/>
      <dgm:spPr>
        <a:solidFill>
          <a:schemeClr val="tx1"/>
        </a:solidFill>
      </dgm:spPr>
      <dgm:t>
        <a:bodyPr/>
        <a:lstStyle/>
        <a:p>
          <a:pPr algn="ctr"/>
          <a:endParaRPr lang="tr-TR"/>
        </a:p>
      </dgm:t>
    </dgm:pt>
    <dgm:pt modelId="{9FA673E9-5E8F-412C-9E00-82D790747C28}" type="pres">
      <dgm:prSet presAssocID="{28D560B3-5980-4547-9F47-E1F1D41134D8}" presName="composite" presStyleCnt="0">
        <dgm:presLayoutVars>
          <dgm:chMax val="3"/>
          <dgm:animLvl val="lvl"/>
          <dgm:resizeHandles val="exact"/>
        </dgm:presLayoutVars>
      </dgm:prSet>
      <dgm:spPr/>
    </dgm:pt>
    <dgm:pt modelId="{067C01AA-5913-4B4D-AE2A-700845506F4D}" type="pres">
      <dgm:prSet presAssocID="{5157F13D-385F-4F6D-A60B-BA55BEAAA106}" presName="gear1" presStyleLbl="node1" presStyleIdx="0" presStyleCnt="3">
        <dgm:presLayoutVars>
          <dgm:chMax val="1"/>
          <dgm:bulletEnabled val="1"/>
        </dgm:presLayoutVars>
      </dgm:prSet>
      <dgm:spPr/>
      <dgm:t>
        <a:bodyPr/>
        <a:lstStyle/>
        <a:p>
          <a:endParaRPr lang="tr-TR"/>
        </a:p>
      </dgm:t>
    </dgm:pt>
    <dgm:pt modelId="{7592EFBD-DC21-4789-B6F7-3BCB67F09889}" type="pres">
      <dgm:prSet presAssocID="{5157F13D-385F-4F6D-A60B-BA55BEAAA106}" presName="gear1srcNode" presStyleLbl="node1" presStyleIdx="0" presStyleCnt="3"/>
      <dgm:spPr/>
      <dgm:t>
        <a:bodyPr/>
        <a:lstStyle/>
        <a:p>
          <a:endParaRPr lang="tr-TR"/>
        </a:p>
      </dgm:t>
    </dgm:pt>
    <dgm:pt modelId="{625F0D3D-98BC-4994-808F-7D2AE4AE84CE}" type="pres">
      <dgm:prSet presAssocID="{5157F13D-385F-4F6D-A60B-BA55BEAAA106}" presName="gear1dstNode" presStyleLbl="node1" presStyleIdx="0" presStyleCnt="3"/>
      <dgm:spPr/>
      <dgm:t>
        <a:bodyPr/>
        <a:lstStyle/>
        <a:p>
          <a:endParaRPr lang="tr-TR"/>
        </a:p>
      </dgm:t>
    </dgm:pt>
    <dgm:pt modelId="{18D73C48-E1A8-4660-9722-F1F1C7FEAEEC}" type="pres">
      <dgm:prSet presAssocID="{52376967-7085-43CE-8BBC-4CE5F2B5FB4C}" presName="gear2" presStyleLbl="node1" presStyleIdx="1" presStyleCnt="3" custScaleX="114058" custScaleY="109863" custLinFactNeighborX="-5631" custLinFactNeighborY="2296">
        <dgm:presLayoutVars>
          <dgm:chMax val="1"/>
          <dgm:bulletEnabled val="1"/>
        </dgm:presLayoutVars>
      </dgm:prSet>
      <dgm:spPr/>
      <dgm:t>
        <a:bodyPr/>
        <a:lstStyle/>
        <a:p>
          <a:endParaRPr lang="tr-TR"/>
        </a:p>
      </dgm:t>
    </dgm:pt>
    <dgm:pt modelId="{FE1D339B-593E-43A3-BD48-2EE952E1C54E}" type="pres">
      <dgm:prSet presAssocID="{52376967-7085-43CE-8BBC-4CE5F2B5FB4C}" presName="gear2srcNode" presStyleLbl="node1" presStyleIdx="1" presStyleCnt="3"/>
      <dgm:spPr/>
      <dgm:t>
        <a:bodyPr/>
        <a:lstStyle/>
        <a:p>
          <a:endParaRPr lang="tr-TR"/>
        </a:p>
      </dgm:t>
    </dgm:pt>
    <dgm:pt modelId="{0D112FEB-AA5B-460D-944B-7922C5345EF4}" type="pres">
      <dgm:prSet presAssocID="{52376967-7085-43CE-8BBC-4CE5F2B5FB4C}" presName="gear2dstNode" presStyleLbl="node1" presStyleIdx="1" presStyleCnt="3"/>
      <dgm:spPr/>
      <dgm:t>
        <a:bodyPr/>
        <a:lstStyle/>
        <a:p>
          <a:endParaRPr lang="tr-TR"/>
        </a:p>
      </dgm:t>
    </dgm:pt>
    <dgm:pt modelId="{4EB48B4C-97B7-412B-8A6E-260FABFA38BD}" type="pres">
      <dgm:prSet presAssocID="{E45CC78B-672D-41B4-82B4-E04985CB5347}" presName="gear3" presStyleLbl="node1" presStyleIdx="2" presStyleCnt="3" custScaleX="117594" custScaleY="109511"/>
      <dgm:spPr/>
      <dgm:t>
        <a:bodyPr/>
        <a:lstStyle/>
        <a:p>
          <a:endParaRPr lang="tr-TR"/>
        </a:p>
      </dgm:t>
    </dgm:pt>
    <dgm:pt modelId="{6FC0F5AE-29F1-4283-AF7B-A90D18C6A543}" type="pres">
      <dgm:prSet presAssocID="{E45CC78B-672D-41B4-82B4-E04985CB5347}" presName="gear3tx" presStyleLbl="node1" presStyleIdx="2" presStyleCnt="3">
        <dgm:presLayoutVars>
          <dgm:chMax val="1"/>
          <dgm:bulletEnabled val="1"/>
        </dgm:presLayoutVars>
      </dgm:prSet>
      <dgm:spPr/>
      <dgm:t>
        <a:bodyPr/>
        <a:lstStyle/>
        <a:p>
          <a:endParaRPr lang="tr-TR"/>
        </a:p>
      </dgm:t>
    </dgm:pt>
    <dgm:pt modelId="{658E0D9F-A1F4-48D7-8775-81648A2F5AD6}" type="pres">
      <dgm:prSet presAssocID="{E45CC78B-672D-41B4-82B4-E04985CB5347}" presName="gear3srcNode" presStyleLbl="node1" presStyleIdx="2" presStyleCnt="3"/>
      <dgm:spPr/>
      <dgm:t>
        <a:bodyPr/>
        <a:lstStyle/>
        <a:p>
          <a:endParaRPr lang="tr-TR"/>
        </a:p>
      </dgm:t>
    </dgm:pt>
    <dgm:pt modelId="{93400260-9611-4C47-8EF1-35589D3C6D07}" type="pres">
      <dgm:prSet presAssocID="{E45CC78B-672D-41B4-82B4-E04985CB5347}" presName="gear3dstNode" presStyleLbl="node1" presStyleIdx="2" presStyleCnt="3"/>
      <dgm:spPr/>
      <dgm:t>
        <a:bodyPr/>
        <a:lstStyle/>
        <a:p>
          <a:endParaRPr lang="tr-TR"/>
        </a:p>
      </dgm:t>
    </dgm:pt>
    <dgm:pt modelId="{02764597-F122-4152-B56E-25F3A83F4F6F}" type="pres">
      <dgm:prSet presAssocID="{09740D3D-93F9-4BB8-8A71-E01DE7081951}" presName="connector1" presStyleLbl="sibTrans2D1" presStyleIdx="0" presStyleCnt="3" custLinFactNeighborX="6379" custLinFactNeighborY="-1759"/>
      <dgm:spPr/>
      <dgm:t>
        <a:bodyPr/>
        <a:lstStyle/>
        <a:p>
          <a:endParaRPr lang="tr-TR"/>
        </a:p>
      </dgm:t>
    </dgm:pt>
    <dgm:pt modelId="{360334FB-6DCB-4DAE-97D4-B40FE957E134}" type="pres">
      <dgm:prSet presAssocID="{2A42E545-BB56-4697-8FD1-28840FEC7A73}" presName="connector2" presStyleLbl="sibTrans2D1" presStyleIdx="1" presStyleCnt="3"/>
      <dgm:spPr/>
      <dgm:t>
        <a:bodyPr/>
        <a:lstStyle/>
        <a:p>
          <a:endParaRPr lang="tr-TR"/>
        </a:p>
      </dgm:t>
    </dgm:pt>
    <dgm:pt modelId="{BA00912A-DEBE-48BB-9F79-266815F4F594}" type="pres">
      <dgm:prSet presAssocID="{D8C98F46-F84E-4EAD-BC01-5C1BFDC6EFA3}" presName="connector3" presStyleLbl="sibTrans2D1" presStyleIdx="2" presStyleCnt="3"/>
      <dgm:spPr/>
      <dgm:t>
        <a:bodyPr/>
        <a:lstStyle/>
        <a:p>
          <a:endParaRPr lang="tr-TR"/>
        </a:p>
      </dgm:t>
    </dgm:pt>
  </dgm:ptLst>
  <dgm:cxnLst>
    <dgm:cxn modelId="{DF455329-3259-4618-8C42-56FF7F079A23}" type="presOf" srcId="{5157F13D-385F-4F6D-A60B-BA55BEAAA106}" destId="{7592EFBD-DC21-4789-B6F7-3BCB67F09889}" srcOrd="1" destOrd="0" presId="urn:microsoft.com/office/officeart/2005/8/layout/gear1"/>
    <dgm:cxn modelId="{A0090B97-F4DE-451A-8794-F47295087E41}" type="presOf" srcId="{52376967-7085-43CE-8BBC-4CE5F2B5FB4C}" destId="{FE1D339B-593E-43A3-BD48-2EE952E1C54E}" srcOrd="1" destOrd="0" presId="urn:microsoft.com/office/officeart/2005/8/layout/gear1"/>
    <dgm:cxn modelId="{E9BAC665-A3B0-48A5-9158-43081DDB0335}" type="presOf" srcId="{E45CC78B-672D-41B4-82B4-E04985CB5347}" destId="{6FC0F5AE-29F1-4283-AF7B-A90D18C6A543}" srcOrd="1" destOrd="0" presId="urn:microsoft.com/office/officeart/2005/8/layout/gear1"/>
    <dgm:cxn modelId="{36FF1696-84B8-47CE-8ED5-D87D896BB64B}" type="presOf" srcId="{52376967-7085-43CE-8BBC-4CE5F2B5FB4C}" destId="{18D73C48-E1A8-4660-9722-F1F1C7FEAEEC}" srcOrd="0" destOrd="0" presId="urn:microsoft.com/office/officeart/2005/8/layout/gear1"/>
    <dgm:cxn modelId="{53BAD003-D3B4-440B-825F-AC48792661EA}" type="presOf" srcId="{09740D3D-93F9-4BB8-8A71-E01DE7081951}" destId="{02764597-F122-4152-B56E-25F3A83F4F6F}" srcOrd="0" destOrd="0" presId="urn:microsoft.com/office/officeart/2005/8/layout/gear1"/>
    <dgm:cxn modelId="{14BE3A2C-C420-4F21-AB67-2E9F494A6932}" srcId="{28D560B3-5980-4547-9F47-E1F1D41134D8}" destId="{5157F13D-385F-4F6D-A60B-BA55BEAAA106}" srcOrd="0" destOrd="0" parTransId="{F252D31E-DF7A-48E3-A8A1-D33A79C8AD45}" sibTransId="{09740D3D-93F9-4BB8-8A71-E01DE7081951}"/>
    <dgm:cxn modelId="{83F2932D-0FC6-483C-9FBE-602031002811}" type="presOf" srcId="{E45CC78B-672D-41B4-82B4-E04985CB5347}" destId="{658E0D9F-A1F4-48D7-8775-81648A2F5AD6}" srcOrd="2" destOrd="0" presId="urn:microsoft.com/office/officeart/2005/8/layout/gear1"/>
    <dgm:cxn modelId="{3B976251-A857-4045-A188-CC60F9399B42}" type="presOf" srcId="{2A42E545-BB56-4697-8FD1-28840FEC7A73}" destId="{360334FB-6DCB-4DAE-97D4-B40FE957E134}" srcOrd="0" destOrd="0" presId="urn:microsoft.com/office/officeart/2005/8/layout/gear1"/>
    <dgm:cxn modelId="{6D092FD9-C7C7-41ED-9046-6D5E1A9CE924}" type="presOf" srcId="{5157F13D-385F-4F6D-A60B-BA55BEAAA106}" destId="{625F0D3D-98BC-4994-808F-7D2AE4AE84CE}" srcOrd="2" destOrd="0" presId="urn:microsoft.com/office/officeart/2005/8/layout/gear1"/>
    <dgm:cxn modelId="{0E554109-80F4-4D8F-A805-43FED2385389}" type="presOf" srcId="{5157F13D-385F-4F6D-A60B-BA55BEAAA106}" destId="{067C01AA-5913-4B4D-AE2A-700845506F4D}" srcOrd="0" destOrd="0" presId="urn:microsoft.com/office/officeart/2005/8/layout/gear1"/>
    <dgm:cxn modelId="{C05A2FD8-5E03-4B84-B204-BF3DB4B50439}" type="presOf" srcId="{E45CC78B-672D-41B4-82B4-E04985CB5347}" destId="{93400260-9611-4C47-8EF1-35589D3C6D07}" srcOrd="3" destOrd="0" presId="urn:microsoft.com/office/officeart/2005/8/layout/gear1"/>
    <dgm:cxn modelId="{9937E66F-527E-4C1E-9153-265B6C58BF3B}" type="presOf" srcId="{28D560B3-5980-4547-9F47-E1F1D41134D8}" destId="{9FA673E9-5E8F-412C-9E00-82D790747C28}" srcOrd="0" destOrd="0" presId="urn:microsoft.com/office/officeart/2005/8/layout/gear1"/>
    <dgm:cxn modelId="{C14A0A5F-0D23-4C4F-BDC9-03E3356A2890}" type="presOf" srcId="{D8C98F46-F84E-4EAD-BC01-5C1BFDC6EFA3}" destId="{BA00912A-DEBE-48BB-9F79-266815F4F594}" srcOrd="0" destOrd="0" presId="urn:microsoft.com/office/officeart/2005/8/layout/gear1"/>
    <dgm:cxn modelId="{B159BDB7-357A-49C1-9DD3-EB17BEDEAC69}" srcId="{28D560B3-5980-4547-9F47-E1F1D41134D8}" destId="{52376967-7085-43CE-8BBC-4CE5F2B5FB4C}" srcOrd="1" destOrd="0" parTransId="{97016CF3-0482-4145-B432-83198D950FF0}" sibTransId="{2A42E545-BB56-4697-8FD1-28840FEC7A73}"/>
    <dgm:cxn modelId="{07EFA599-671C-4F06-9729-B12AA09F817C}" srcId="{28D560B3-5980-4547-9F47-E1F1D41134D8}" destId="{E45CC78B-672D-41B4-82B4-E04985CB5347}" srcOrd="2" destOrd="0" parTransId="{FF9F4154-AE3C-4396-8B20-7CC075EAA31F}" sibTransId="{D8C98F46-F84E-4EAD-BC01-5C1BFDC6EFA3}"/>
    <dgm:cxn modelId="{E09ADEED-2BCF-48A7-99D1-A84CC8DA4FD9}" type="presOf" srcId="{E45CC78B-672D-41B4-82B4-E04985CB5347}" destId="{4EB48B4C-97B7-412B-8A6E-260FABFA38BD}" srcOrd="0" destOrd="0" presId="urn:microsoft.com/office/officeart/2005/8/layout/gear1"/>
    <dgm:cxn modelId="{8AA0D773-C89C-45F9-90A7-A0BD57580003}" type="presOf" srcId="{52376967-7085-43CE-8BBC-4CE5F2B5FB4C}" destId="{0D112FEB-AA5B-460D-944B-7922C5345EF4}" srcOrd="2" destOrd="0" presId="urn:microsoft.com/office/officeart/2005/8/layout/gear1"/>
    <dgm:cxn modelId="{A25F3F52-A6B1-4642-99B9-AAAB1A2EE762}" type="presParOf" srcId="{9FA673E9-5E8F-412C-9E00-82D790747C28}" destId="{067C01AA-5913-4B4D-AE2A-700845506F4D}" srcOrd="0" destOrd="0" presId="urn:microsoft.com/office/officeart/2005/8/layout/gear1"/>
    <dgm:cxn modelId="{0FDB86AE-A5DA-426C-8089-A78E29E62DE0}" type="presParOf" srcId="{9FA673E9-5E8F-412C-9E00-82D790747C28}" destId="{7592EFBD-DC21-4789-B6F7-3BCB67F09889}" srcOrd="1" destOrd="0" presId="urn:microsoft.com/office/officeart/2005/8/layout/gear1"/>
    <dgm:cxn modelId="{E2F2E90B-C74E-4DAD-880B-3C6F9FEB0B72}" type="presParOf" srcId="{9FA673E9-5E8F-412C-9E00-82D790747C28}" destId="{625F0D3D-98BC-4994-808F-7D2AE4AE84CE}" srcOrd="2" destOrd="0" presId="urn:microsoft.com/office/officeart/2005/8/layout/gear1"/>
    <dgm:cxn modelId="{122927CA-477A-4B31-97D1-07D9FB65D7B8}" type="presParOf" srcId="{9FA673E9-5E8F-412C-9E00-82D790747C28}" destId="{18D73C48-E1A8-4660-9722-F1F1C7FEAEEC}" srcOrd="3" destOrd="0" presId="urn:microsoft.com/office/officeart/2005/8/layout/gear1"/>
    <dgm:cxn modelId="{0AB1AEB7-7E64-4CDC-BF13-D51163AC1B70}" type="presParOf" srcId="{9FA673E9-5E8F-412C-9E00-82D790747C28}" destId="{FE1D339B-593E-43A3-BD48-2EE952E1C54E}" srcOrd="4" destOrd="0" presId="urn:microsoft.com/office/officeart/2005/8/layout/gear1"/>
    <dgm:cxn modelId="{1AE1DBE7-0721-492C-A6CB-450B91615194}" type="presParOf" srcId="{9FA673E9-5E8F-412C-9E00-82D790747C28}" destId="{0D112FEB-AA5B-460D-944B-7922C5345EF4}" srcOrd="5" destOrd="0" presId="urn:microsoft.com/office/officeart/2005/8/layout/gear1"/>
    <dgm:cxn modelId="{330DA681-C9DF-4CB6-B59B-712978FA8617}" type="presParOf" srcId="{9FA673E9-5E8F-412C-9E00-82D790747C28}" destId="{4EB48B4C-97B7-412B-8A6E-260FABFA38BD}" srcOrd="6" destOrd="0" presId="urn:microsoft.com/office/officeart/2005/8/layout/gear1"/>
    <dgm:cxn modelId="{0FC1E4D9-D070-4586-8F28-AAF1F19F2E60}" type="presParOf" srcId="{9FA673E9-5E8F-412C-9E00-82D790747C28}" destId="{6FC0F5AE-29F1-4283-AF7B-A90D18C6A543}" srcOrd="7" destOrd="0" presId="urn:microsoft.com/office/officeart/2005/8/layout/gear1"/>
    <dgm:cxn modelId="{921ABE52-9905-4A6C-A315-D2F245559E25}" type="presParOf" srcId="{9FA673E9-5E8F-412C-9E00-82D790747C28}" destId="{658E0D9F-A1F4-48D7-8775-81648A2F5AD6}" srcOrd="8" destOrd="0" presId="urn:microsoft.com/office/officeart/2005/8/layout/gear1"/>
    <dgm:cxn modelId="{3898B6B9-2DD3-4AF2-AB96-E0AC93FEBF5E}" type="presParOf" srcId="{9FA673E9-5E8F-412C-9E00-82D790747C28}" destId="{93400260-9611-4C47-8EF1-35589D3C6D07}" srcOrd="9" destOrd="0" presId="urn:microsoft.com/office/officeart/2005/8/layout/gear1"/>
    <dgm:cxn modelId="{8492F0DA-915D-4C39-9695-EC344F732426}" type="presParOf" srcId="{9FA673E9-5E8F-412C-9E00-82D790747C28}" destId="{02764597-F122-4152-B56E-25F3A83F4F6F}" srcOrd="10" destOrd="0" presId="urn:microsoft.com/office/officeart/2005/8/layout/gear1"/>
    <dgm:cxn modelId="{CBA07B0D-308C-4C39-8D27-9AC7A8DAF2C6}" type="presParOf" srcId="{9FA673E9-5E8F-412C-9E00-82D790747C28}" destId="{360334FB-6DCB-4DAE-97D4-B40FE957E134}" srcOrd="11" destOrd="0" presId="urn:microsoft.com/office/officeart/2005/8/layout/gear1"/>
    <dgm:cxn modelId="{4B776937-843D-494B-9B10-46CFAACA87F1}" type="presParOf" srcId="{9FA673E9-5E8F-412C-9E00-82D790747C28}" destId="{BA00912A-DEBE-48BB-9F79-266815F4F594}"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A011FA-6225-4C01-8CF1-C84BD19214D3}" type="doc">
      <dgm:prSet loTypeId="urn:microsoft.com/office/officeart/2009/3/layout/CircleRelationship" loCatId="relationship" qsTypeId="urn:microsoft.com/office/officeart/2005/8/quickstyle/simple1" qsCatId="simple" csTypeId="urn:microsoft.com/office/officeart/2005/8/colors/colorful3" csCatId="colorful" phldr="1"/>
      <dgm:spPr/>
      <dgm:t>
        <a:bodyPr/>
        <a:lstStyle/>
        <a:p>
          <a:endParaRPr lang="tr-TR"/>
        </a:p>
      </dgm:t>
    </dgm:pt>
    <dgm:pt modelId="{C9187EC6-F567-471C-98F1-779614B08AC0}">
      <dgm:prSet phldrT="[Text]" custT="1"/>
      <dgm:spPr>
        <a:solidFill>
          <a:srgbClr val="002060"/>
        </a:solidFill>
      </dgm:spPr>
      <dgm:t>
        <a:bodyPr/>
        <a:lstStyle/>
        <a:p>
          <a:r>
            <a:rPr lang="tr-TR" sz="4000" b="1" dirty="0" smtClean="0"/>
            <a:t>AVRUPA 2020:</a:t>
          </a:r>
        </a:p>
        <a:p>
          <a:r>
            <a:rPr lang="tr-TR" sz="3600" b="1" dirty="0" smtClean="0"/>
            <a:t>Akıllı Sürdürülebilir  Kapsamlı Büyüme</a:t>
          </a:r>
          <a:endParaRPr lang="tr-TR" sz="3600" b="1" dirty="0"/>
        </a:p>
      </dgm:t>
    </dgm:pt>
    <dgm:pt modelId="{91F8DCBF-72B8-4270-B3BB-42F85FD42624}" type="parTrans" cxnId="{2EFEDEE8-7C5C-48DC-8F99-DA1862B519EB}">
      <dgm:prSet/>
      <dgm:spPr/>
      <dgm:t>
        <a:bodyPr/>
        <a:lstStyle/>
        <a:p>
          <a:endParaRPr lang="tr-TR"/>
        </a:p>
      </dgm:t>
    </dgm:pt>
    <dgm:pt modelId="{D656F191-DE4C-4B8E-9620-F03ECE17F50D}" type="sibTrans" cxnId="{2EFEDEE8-7C5C-48DC-8F99-DA1862B519EB}">
      <dgm:prSet/>
      <dgm:spPr/>
      <dgm:t>
        <a:bodyPr/>
        <a:lstStyle/>
        <a:p>
          <a:endParaRPr lang="tr-TR"/>
        </a:p>
      </dgm:t>
    </dgm:pt>
    <dgm:pt modelId="{82877AE3-4245-4DE0-8AAC-45827C2EEF81}">
      <dgm:prSet phldrT="[Text]" custT="1"/>
      <dgm:spPr>
        <a:solidFill>
          <a:srgbClr val="8C8CD8"/>
        </a:solidFill>
      </dgm:spPr>
      <dgm:t>
        <a:bodyPr/>
        <a:lstStyle/>
        <a:p>
          <a:r>
            <a:rPr lang="en-US" sz="2400" b="1" dirty="0" smtClean="0">
              <a:solidFill>
                <a:schemeClr val="tx1"/>
              </a:solidFill>
            </a:rPr>
            <a:t>AB </a:t>
          </a:r>
          <a:r>
            <a:rPr lang="en-US" sz="2400" b="1" dirty="0" err="1" smtClean="0">
              <a:solidFill>
                <a:schemeClr val="tx1"/>
              </a:solidFill>
            </a:rPr>
            <a:t>Gençlik</a:t>
          </a:r>
          <a:r>
            <a:rPr lang="en-US" sz="2400" b="1" dirty="0" smtClean="0">
              <a:solidFill>
                <a:schemeClr val="tx1"/>
              </a:solidFill>
            </a:rPr>
            <a:t> </a:t>
          </a:r>
          <a:r>
            <a:rPr lang="en-US" sz="2400" b="1" dirty="0" err="1" smtClean="0">
              <a:solidFill>
                <a:schemeClr val="tx1"/>
              </a:solidFill>
            </a:rPr>
            <a:t>Stratejisi</a:t>
          </a:r>
          <a:r>
            <a:rPr lang="en-US" sz="2400" b="1" dirty="0" smtClean="0">
              <a:solidFill>
                <a:schemeClr val="accent4"/>
              </a:solidFill>
            </a:rPr>
            <a:t> </a:t>
          </a:r>
          <a:endParaRPr lang="tr-TR" sz="2400" b="1" dirty="0">
            <a:solidFill>
              <a:schemeClr val="accent4"/>
            </a:solidFill>
          </a:endParaRPr>
        </a:p>
      </dgm:t>
    </dgm:pt>
    <dgm:pt modelId="{113C34C4-F7D0-49AE-9C61-9F3AF5D6E095}" type="parTrans" cxnId="{94A91014-6B33-408C-8B1F-A1E3239E6D8A}">
      <dgm:prSet/>
      <dgm:spPr/>
      <dgm:t>
        <a:bodyPr/>
        <a:lstStyle/>
        <a:p>
          <a:endParaRPr lang="tr-TR"/>
        </a:p>
      </dgm:t>
    </dgm:pt>
    <dgm:pt modelId="{69E88F32-84E1-4857-8145-C5BFE54BAB9A}" type="sibTrans" cxnId="{94A91014-6B33-408C-8B1F-A1E3239E6D8A}">
      <dgm:prSet/>
      <dgm:spPr/>
      <dgm:t>
        <a:bodyPr/>
        <a:lstStyle/>
        <a:p>
          <a:endParaRPr lang="tr-TR"/>
        </a:p>
      </dgm:t>
    </dgm:pt>
    <dgm:pt modelId="{5C8F9B23-9ECC-4FE9-AE7D-2CEAD5F69771}">
      <dgm:prSet phldrT="[Text]"/>
      <dgm:spPr>
        <a:solidFill>
          <a:schemeClr val="tx1">
            <a:lumMod val="75000"/>
            <a:lumOff val="25000"/>
          </a:schemeClr>
        </a:solidFill>
      </dgm:spPr>
      <dgm:t>
        <a:bodyPr/>
        <a:lstStyle/>
        <a:p>
          <a:r>
            <a:rPr lang="tr-TR" dirty="0" smtClean="0"/>
            <a:t>Sporda AB Boyutu</a:t>
          </a:r>
          <a:endParaRPr lang="tr-TR" dirty="0"/>
        </a:p>
      </dgm:t>
    </dgm:pt>
    <dgm:pt modelId="{8BC63526-9FFA-49C9-B612-49FCD847AC0B}" type="parTrans" cxnId="{7D478E04-BA65-48B2-807F-1461EF2233C7}">
      <dgm:prSet/>
      <dgm:spPr/>
      <dgm:t>
        <a:bodyPr/>
        <a:lstStyle/>
        <a:p>
          <a:endParaRPr lang="tr-TR"/>
        </a:p>
      </dgm:t>
    </dgm:pt>
    <dgm:pt modelId="{C41C0D24-9B18-4BA1-A73C-6377E5FDB932}" type="sibTrans" cxnId="{7D478E04-BA65-48B2-807F-1461EF2233C7}">
      <dgm:prSet/>
      <dgm:spPr/>
      <dgm:t>
        <a:bodyPr/>
        <a:lstStyle/>
        <a:p>
          <a:endParaRPr lang="tr-TR"/>
        </a:p>
      </dgm:t>
    </dgm:pt>
    <dgm:pt modelId="{C2569ACD-41ED-475A-AE37-FC583BA156E9}" type="pres">
      <dgm:prSet presAssocID="{D1A011FA-6225-4C01-8CF1-C84BD19214D3}" presName="Name0" presStyleCnt="0">
        <dgm:presLayoutVars>
          <dgm:chMax val="1"/>
          <dgm:chPref val="1"/>
        </dgm:presLayoutVars>
      </dgm:prSet>
      <dgm:spPr/>
      <dgm:t>
        <a:bodyPr/>
        <a:lstStyle/>
        <a:p>
          <a:endParaRPr lang="tr-TR"/>
        </a:p>
      </dgm:t>
    </dgm:pt>
    <dgm:pt modelId="{9A57B784-DE4B-4677-8E29-582C7EC52B70}" type="pres">
      <dgm:prSet presAssocID="{C9187EC6-F567-471C-98F1-779614B08AC0}" presName="Parent" presStyleLbl="node0" presStyleIdx="0" presStyleCnt="1" custScaleY="99070">
        <dgm:presLayoutVars>
          <dgm:chMax val="5"/>
          <dgm:chPref val="5"/>
        </dgm:presLayoutVars>
      </dgm:prSet>
      <dgm:spPr/>
      <dgm:t>
        <a:bodyPr/>
        <a:lstStyle/>
        <a:p>
          <a:endParaRPr lang="tr-TR"/>
        </a:p>
      </dgm:t>
    </dgm:pt>
    <dgm:pt modelId="{239A0122-4B76-4220-9028-2D9ADA2A7E96}" type="pres">
      <dgm:prSet presAssocID="{C9187EC6-F567-471C-98F1-779614B08AC0}" presName="Accent1" presStyleLbl="node1" presStyleIdx="0" presStyleCnt="13" custAng="16200000" custLinFactX="119919" custLinFactNeighborX="200000" custLinFactNeighborY="85140"/>
      <dgm:spPr>
        <a:solidFill>
          <a:schemeClr val="bg1"/>
        </a:solidFill>
      </dgm:spPr>
      <dgm:t>
        <a:bodyPr/>
        <a:lstStyle/>
        <a:p>
          <a:endParaRPr lang="tr-TR"/>
        </a:p>
      </dgm:t>
    </dgm:pt>
    <dgm:pt modelId="{9CBEE52C-819F-40D4-8447-1A7A6095852C}" type="pres">
      <dgm:prSet presAssocID="{C9187EC6-F567-471C-98F1-779614B08AC0}" presName="Accent2" presStyleLbl="node1" presStyleIdx="1" presStyleCnt="13"/>
      <dgm:spPr>
        <a:solidFill>
          <a:srgbClr val="8C8CD8"/>
        </a:solidFill>
      </dgm:spPr>
      <dgm:t>
        <a:bodyPr/>
        <a:lstStyle/>
        <a:p>
          <a:endParaRPr lang="tr-TR"/>
        </a:p>
      </dgm:t>
    </dgm:pt>
    <dgm:pt modelId="{836D28F1-2FE5-4F32-8CD3-5AFC8164B0EC}" type="pres">
      <dgm:prSet presAssocID="{C9187EC6-F567-471C-98F1-779614B08AC0}" presName="Accent3" presStyleLbl="node1" presStyleIdx="2" presStyleCnt="13" custLinFactNeighborX="3276" custLinFactNeighborY="31398"/>
      <dgm:spPr>
        <a:solidFill>
          <a:schemeClr val="bg1">
            <a:lumMod val="75000"/>
          </a:schemeClr>
        </a:solidFill>
      </dgm:spPr>
      <dgm:t>
        <a:bodyPr/>
        <a:lstStyle/>
        <a:p>
          <a:endParaRPr lang="tr-TR"/>
        </a:p>
      </dgm:t>
    </dgm:pt>
    <dgm:pt modelId="{A8AC36BD-73E0-4559-9E0C-9ED28ADB9D2C}" type="pres">
      <dgm:prSet presAssocID="{C9187EC6-F567-471C-98F1-779614B08AC0}" presName="Accent4" presStyleLbl="node1" presStyleIdx="3" presStyleCnt="13" custLinFactNeighborX="-3190" custLinFactNeighborY="-14477"/>
      <dgm:spPr>
        <a:solidFill>
          <a:srgbClr val="72BFC5"/>
        </a:solidFill>
      </dgm:spPr>
      <dgm:t>
        <a:bodyPr/>
        <a:lstStyle/>
        <a:p>
          <a:endParaRPr lang="tr-TR"/>
        </a:p>
      </dgm:t>
    </dgm:pt>
    <dgm:pt modelId="{CFDE0255-2D8D-47A8-A553-5317E6C11412}" type="pres">
      <dgm:prSet presAssocID="{C9187EC6-F567-471C-98F1-779614B08AC0}" presName="Accent5" presStyleLbl="node1" presStyleIdx="4" presStyleCnt="13" custLinFactX="-81667" custLinFactY="100000" custLinFactNeighborX="-100000" custLinFactNeighborY="104727"/>
      <dgm:spPr>
        <a:solidFill>
          <a:schemeClr val="bg1">
            <a:lumMod val="65000"/>
          </a:schemeClr>
        </a:solidFill>
      </dgm:spPr>
      <dgm:t>
        <a:bodyPr/>
        <a:lstStyle/>
        <a:p>
          <a:endParaRPr lang="tr-TR"/>
        </a:p>
      </dgm:t>
    </dgm:pt>
    <dgm:pt modelId="{8CFB66BA-73EE-4FF1-97D9-5CC3D958B8A9}" type="pres">
      <dgm:prSet presAssocID="{C9187EC6-F567-471C-98F1-779614B08AC0}" presName="Accent6" presStyleLbl="node1" presStyleIdx="5" presStyleCnt="13"/>
      <dgm:spPr>
        <a:solidFill>
          <a:schemeClr val="bg1">
            <a:lumMod val="65000"/>
          </a:schemeClr>
        </a:solidFill>
      </dgm:spPr>
      <dgm:t>
        <a:bodyPr/>
        <a:lstStyle/>
        <a:p>
          <a:endParaRPr lang="tr-TR"/>
        </a:p>
      </dgm:t>
    </dgm:pt>
    <dgm:pt modelId="{F42FAA5E-1804-4912-BDDC-9E8EA4CB4289}" type="pres">
      <dgm:prSet presAssocID="{82877AE3-4245-4DE0-8AAC-45827C2EEF81}" presName="Child1" presStyleLbl="node1" presStyleIdx="6" presStyleCnt="13" custScaleX="120383" custScaleY="116341">
        <dgm:presLayoutVars>
          <dgm:chMax val="0"/>
          <dgm:chPref val="0"/>
        </dgm:presLayoutVars>
      </dgm:prSet>
      <dgm:spPr/>
      <dgm:t>
        <a:bodyPr/>
        <a:lstStyle/>
        <a:p>
          <a:endParaRPr lang="tr-TR"/>
        </a:p>
      </dgm:t>
    </dgm:pt>
    <dgm:pt modelId="{60E51B41-1379-43C7-AF79-1617D7F2B312}" type="pres">
      <dgm:prSet presAssocID="{82877AE3-4245-4DE0-8AAC-45827C2EEF81}" presName="Accent7" presStyleCnt="0"/>
      <dgm:spPr/>
    </dgm:pt>
    <dgm:pt modelId="{90F503FF-0340-4949-9731-A0DB3E08EC7F}" type="pres">
      <dgm:prSet presAssocID="{82877AE3-4245-4DE0-8AAC-45827C2EEF81}" presName="AccentHold1" presStyleLbl="node1" presStyleIdx="7" presStyleCnt="13" custLinFactY="-62817" custLinFactNeighborX="13266" custLinFactNeighborY="-100000"/>
      <dgm:spPr/>
    </dgm:pt>
    <dgm:pt modelId="{C6704B33-F42E-4241-8371-3E57F6B0B9E4}" type="pres">
      <dgm:prSet presAssocID="{82877AE3-4245-4DE0-8AAC-45827C2EEF81}" presName="Accent8" presStyleCnt="0"/>
      <dgm:spPr/>
    </dgm:pt>
    <dgm:pt modelId="{C0CB326C-38DD-4C2B-B6D4-A9BA18EF281D}" type="pres">
      <dgm:prSet presAssocID="{82877AE3-4245-4DE0-8AAC-45827C2EEF81}" presName="AccentHold2" presStyleLbl="node1" presStyleIdx="8" presStyleCnt="13"/>
      <dgm:spPr>
        <a:solidFill>
          <a:schemeClr val="tx1">
            <a:lumMod val="65000"/>
            <a:lumOff val="35000"/>
          </a:schemeClr>
        </a:solidFill>
      </dgm:spPr>
      <dgm:t>
        <a:bodyPr/>
        <a:lstStyle/>
        <a:p>
          <a:endParaRPr lang="tr-TR"/>
        </a:p>
      </dgm:t>
    </dgm:pt>
    <dgm:pt modelId="{FF487BE9-40F2-4304-898E-9DB208864B51}" type="pres">
      <dgm:prSet presAssocID="{5C8F9B23-9ECC-4FE9-AE7D-2CEAD5F69771}" presName="Child2" presStyleLbl="node1" presStyleIdx="9" presStyleCnt="13">
        <dgm:presLayoutVars>
          <dgm:chMax val="0"/>
          <dgm:chPref val="0"/>
        </dgm:presLayoutVars>
      </dgm:prSet>
      <dgm:spPr/>
      <dgm:t>
        <a:bodyPr/>
        <a:lstStyle/>
        <a:p>
          <a:endParaRPr lang="tr-TR"/>
        </a:p>
      </dgm:t>
    </dgm:pt>
    <dgm:pt modelId="{5F77E10A-15F6-4328-AE49-871A34A5894B}" type="pres">
      <dgm:prSet presAssocID="{5C8F9B23-9ECC-4FE9-AE7D-2CEAD5F69771}" presName="Accent9" presStyleCnt="0"/>
      <dgm:spPr/>
    </dgm:pt>
    <dgm:pt modelId="{3ED8DE36-9FC3-4F6B-BC72-8687442C5A23}" type="pres">
      <dgm:prSet presAssocID="{5C8F9B23-9ECC-4FE9-AE7D-2CEAD5F69771}" presName="AccentHold1" presStyleLbl="node1" presStyleIdx="10" presStyleCnt="13"/>
      <dgm:spPr>
        <a:solidFill>
          <a:srgbClr val="8C8CD8"/>
        </a:solidFill>
      </dgm:spPr>
      <dgm:t>
        <a:bodyPr/>
        <a:lstStyle/>
        <a:p>
          <a:endParaRPr lang="tr-TR"/>
        </a:p>
      </dgm:t>
    </dgm:pt>
    <dgm:pt modelId="{42738F47-D297-4198-8132-DBF0F1578B49}" type="pres">
      <dgm:prSet presAssocID="{5C8F9B23-9ECC-4FE9-AE7D-2CEAD5F69771}" presName="Accent10" presStyleCnt="0"/>
      <dgm:spPr/>
    </dgm:pt>
    <dgm:pt modelId="{C63B7748-3BB8-421A-A12E-CA0DF2FF08EF}" type="pres">
      <dgm:prSet presAssocID="{5C8F9B23-9ECC-4FE9-AE7D-2CEAD5F69771}" presName="AccentHold2" presStyleLbl="node1" presStyleIdx="11" presStyleCnt="13"/>
      <dgm:spPr>
        <a:solidFill>
          <a:schemeClr val="tx1">
            <a:lumMod val="95000"/>
            <a:lumOff val="5000"/>
          </a:schemeClr>
        </a:solidFill>
      </dgm:spPr>
      <dgm:t>
        <a:bodyPr/>
        <a:lstStyle/>
        <a:p>
          <a:endParaRPr lang="tr-TR"/>
        </a:p>
      </dgm:t>
    </dgm:pt>
    <dgm:pt modelId="{739C5F02-B3E3-4916-9B4B-5253419234B1}" type="pres">
      <dgm:prSet presAssocID="{5C8F9B23-9ECC-4FE9-AE7D-2CEAD5F69771}" presName="Accent11" presStyleCnt="0"/>
      <dgm:spPr/>
    </dgm:pt>
    <dgm:pt modelId="{EA1BC7BF-B1DD-4C68-9182-60DD6A4DD60D}" type="pres">
      <dgm:prSet presAssocID="{5C8F9B23-9ECC-4FE9-AE7D-2CEAD5F69771}" presName="AccentHold3" presStyleLbl="node1" presStyleIdx="12" presStyleCnt="13" custLinFactNeighborX="13758" custLinFactNeighborY="20044"/>
      <dgm:spPr>
        <a:solidFill>
          <a:schemeClr val="tx1"/>
        </a:solidFill>
      </dgm:spPr>
      <dgm:t>
        <a:bodyPr/>
        <a:lstStyle/>
        <a:p>
          <a:endParaRPr lang="tr-TR"/>
        </a:p>
      </dgm:t>
    </dgm:pt>
  </dgm:ptLst>
  <dgm:cxnLst>
    <dgm:cxn modelId="{2EFEDEE8-7C5C-48DC-8F99-DA1862B519EB}" srcId="{D1A011FA-6225-4C01-8CF1-C84BD19214D3}" destId="{C9187EC6-F567-471C-98F1-779614B08AC0}" srcOrd="0" destOrd="0" parTransId="{91F8DCBF-72B8-4270-B3BB-42F85FD42624}" sibTransId="{D656F191-DE4C-4B8E-9620-F03ECE17F50D}"/>
    <dgm:cxn modelId="{6604BF25-11AF-4F3D-800D-E28A0F3AA9D6}" type="presOf" srcId="{82877AE3-4245-4DE0-8AAC-45827C2EEF81}" destId="{F42FAA5E-1804-4912-BDDC-9E8EA4CB4289}" srcOrd="0" destOrd="0" presId="urn:microsoft.com/office/officeart/2009/3/layout/CircleRelationship"/>
    <dgm:cxn modelId="{5FBE4BE1-2AA1-448A-8D82-A159501B3314}" type="presOf" srcId="{5C8F9B23-9ECC-4FE9-AE7D-2CEAD5F69771}" destId="{FF487BE9-40F2-4304-898E-9DB208864B51}" srcOrd="0" destOrd="0" presId="urn:microsoft.com/office/officeart/2009/3/layout/CircleRelationship"/>
    <dgm:cxn modelId="{BA7A9CB7-FA77-43CF-B5B8-BD36434CDB19}" type="presOf" srcId="{D1A011FA-6225-4C01-8CF1-C84BD19214D3}" destId="{C2569ACD-41ED-475A-AE37-FC583BA156E9}" srcOrd="0" destOrd="0" presId="urn:microsoft.com/office/officeart/2009/3/layout/CircleRelationship"/>
    <dgm:cxn modelId="{7D478E04-BA65-48B2-807F-1461EF2233C7}" srcId="{C9187EC6-F567-471C-98F1-779614B08AC0}" destId="{5C8F9B23-9ECC-4FE9-AE7D-2CEAD5F69771}" srcOrd="1" destOrd="0" parTransId="{8BC63526-9FFA-49C9-B612-49FCD847AC0B}" sibTransId="{C41C0D24-9B18-4BA1-A73C-6377E5FDB932}"/>
    <dgm:cxn modelId="{5B985113-FAF3-449D-86C9-33C32DD6F689}" type="presOf" srcId="{C9187EC6-F567-471C-98F1-779614B08AC0}" destId="{9A57B784-DE4B-4677-8E29-582C7EC52B70}" srcOrd="0" destOrd="0" presId="urn:microsoft.com/office/officeart/2009/3/layout/CircleRelationship"/>
    <dgm:cxn modelId="{94A91014-6B33-408C-8B1F-A1E3239E6D8A}" srcId="{C9187EC6-F567-471C-98F1-779614B08AC0}" destId="{82877AE3-4245-4DE0-8AAC-45827C2EEF81}" srcOrd="0" destOrd="0" parTransId="{113C34C4-F7D0-49AE-9C61-9F3AF5D6E095}" sibTransId="{69E88F32-84E1-4857-8145-C5BFE54BAB9A}"/>
    <dgm:cxn modelId="{DAE5F039-01E1-42C7-8630-0C05602AD105}" type="presParOf" srcId="{C2569ACD-41ED-475A-AE37-FC583BA156E9}" destId="{9A57B784-DE4B-4677-8E29-582C7EC52B70}" srcOrd="0" destOrd="0" presId="urn:microsoft.com/office/officeart/2009/3/layout/CircleRelationship"/>
    <dgm:cxn modelId="{540897F9-5277-42FB-8F2D-110D20D74DA3}" type="presParOf" srcId="{C2569ACD-41ED-475A-AE37-FC583BA156E9}" destId="{239A0122-4B76-4220-9028-2D9ADA2A7E96}" srcOrd="1" destOrd="0" presId="urn:microsoft.com/office/officeart/2009/3/layout/CircleRelationship"/>
    <dgm:cxn modelId="{4BF66804-2D0C-4E75-8BA5-4753FAE2E613}" type="presParOf" srcId="{C2569ACD-41ED-475A-AE37-FC583BA156E9}" destId="{9CBEE52C-819F-40D4-8447-1A7A6095852C}" srcOrd="2" destOrd="0" presId="urn:microsoft.com/office/officeart/2009/3/layout/CircleRelationship"/>
    <dgm:cxn modelId="{C37494A6-AF83-46F4-9368-79D22191E1E2}" type="presParOf" srcId="{C2569ACD-41ED-475A-AE37-FC583BA156E9}" destId="{836D28F1-2FE5-4F32-8CD3-5AFC8164B0EC}" srcOrd="3" destOrd="0" presId="urn:microsoft.com/office/officeart/2009/3/layout/CircleRelationship"/>
    <dgm:cxn modelId="{EDAD3DFD-7F8D-49D2-AA53-D3BEC68ECB15}" type="presParOf" srcId="{C2569ACD-41ED-475A-AE37-FC583BA156E9}" destId="{A8AC36BD-73E0-4559-9E0C-9ED28ADB9D2C}" srcOrd="4" destOrd="0" presId="urn:microsoft.com/office/officeart/2009/3/layout/CircleRelationship"/>
    <dgm:cxn modelId="{D529883B-4C35-4DF1-A66B-072E27B6033C}" type="presParOf" srcId="{C2569ACD-41ED-475A-AE37-FC583BA156E9}" destId="{CFDE0255-2D8D-47A8-A553-5317E6C11412}" srcOrd="5" destOrd="0" presId="urn:microsoft.com/office/officeart/2009/3/layout/CircleRelationship"/>
    <dgm:cxn modelId="{CA59C5D6-D8E5-400F-A21F-956C7E229947}" type="presParOf" srcId="{C2569ACD-41ED-475A-AE37-FC583BA156E9}" destId="{8CFB66BA-73EE-4FF1-97D9-5CC3D958B8A9}" srcOrd="6" destOrd="0" presId="urn:microsoft.com/office/officeart/2009/3/layout/CircleRelationship"/>
    <dgm:cxn modelId="{9A9485EE-93FE-4FC3-B05C-B7C7D228BE1E}" type="presParOf" srcId="{C2569ACD-41ED-475A-AE37-FC583BA156E9}" destId="{F42FAA5E-1804-4912-BDDC-9E8EA4CB4289}" srcOrd="7" destOrd="0" presId="urn:microsoft.com/office/officeart/2009/3/layout/CircleRelationship"/>
    <dgm:cxn modelId="{ED4F681D-ED50-4794-A13C-C1C158FE3FC5}" type="presParOf" srcId="{C2569ACD-41ED-475A-AE37-FC583BA156E9}" destId="{60E51B41-1379-43C7-AF79-1617D7F2B312}" srcOrd="8" destOrd="0" presId="urn:microsoft.com/office/officeart/2009/3/layout/CircleRelationship"/>
    <dgm:cxn modelId="{70FBBFD4-7AE0-4242-80F1-88E59EB7B8C6}" type="presParOf" srcId="{60E51B41-1379-43C7-AF79-1617D7F2B312}" destId="{90F503FF-0340-4949-9731-A0DB3E08EC7F}" srcOrd="0" destOrd="0" presId="urn:microsoft.com/office/officeart/2009/3/layout/CircleRelationship"/>
    <dgm:cxn modelId="{53D62298-50EC-4EC9-8919-9E22377CD1E6}" type="presParOf" srcId="{C2569ACD-41ED-475A-AE37-FC583BA156E9}" destId="{C6704B33-F42E-4241-8371-3E57F6B0B9E4}" srcOrd="9" destOrd="0" presId="urn:microsoft.com/office/officeart/2009/3/layout/CircleRelationship"/>
    <dgm:cxn modelId="{625096F9-CC13-44F5-91DF-A62DECF32D67}" type="presParOf" srcId="{C6704B33-F42E-4241-8371-3E57F6B0B9E4}" destId="{C0CB326C-38DD-4C2B-B6D4-A9BA18EF281D}" srcOrd="0" destOrd="0" presId="urn:microsoft.com/office/officeart/2009/3/layout/CircleRelationship"/>
    <dgm:cxn modelId="{D4B09E13-E24A-4A8C-B85F-2C4F26F5F644}" type="presParOf" srcId="{C2569ACD-41ED-475A-AE37-FC583BA156E9}" destId="{FF487BE9-40F2-4304-898E-9DB208864B51}" srcOrd="10" destOrd="0" presId="urn:microsoft.com/office/officeart/2009/3/layout/CircleRelationship"/>
    <dgm:cxn modelId="{04823440-6A05-4F65-89B2-2545B9560ABB}" type="presParOf" srcId="{C2569ACD-41ED-475A-AE37-FC583BA156E9}" destId="{5F77E10A-15F6-4328-AE49-871A34A5894B}" srcOrd="11" destOrd="0" presId="urn:microsoft.com/office/officeart/2009/3/layout/CircleRelationship"/>
    <dgm:cxn modelId="{54E27A9D-6B9B-4DEB-90B9-FEFB9E8D819A}" type="presParOf" srcId="{5F77E10A-15F6-4328-AE49-871A34A5894B}" destId="{3ED8DE36-9FC3-4F6B-BC72-8687442C5A23}" srcOrd="0" destOrd="0" presId="urn:microsoft.com/office/officeart/2009/3/layout/CircleRelationship"/>
    <dgm:cxn modelId="{FDAF1645-C6D5-478A-BD81-84FEDF6C2FEB}" type="presParOf" srcId="{C2569ACD-41ED-475A-AE37-FC583BA156E9}" destId="{42738F47-D297-4198-8132-DBF0F1578B49}" srcOrd="12" destOrd="0" presId="urn:microsoft.com/office/officeart/2009/3/layout/CircleRelationship"/>
    <dgm:cxn modelId="{DCE695C1-BFB0-4046-AB60-6B14E8DEB4D1}" type="presParOf" srcId="{42738F47-D297-4198-8132-DBF0F1578B49}" destId="{C63B7748-3BB8-421A-A12E-CA0DF2FF08EF}" srcOrd="0" destOrd="0" presId="urn:microsoft.com/office/officeart/2009/3/layout/CircleRelationship"/>
    <dgm:cxn modelId="{812CD118-F2CE-4BE6-AAF4-E8A3156D123B}" type="presParOf" srcId="{C2569ACD-41ED-475A-AE37-FC583BA156E9}" destId="{739C5F02-B3E3-4916-9B4B-5253419234B1}" srcOrd="13" destOrd="0" presId="urn:microsoft.com/office/officeart/2009/3/layout/CircleRelationship"/>
    <dgm:cxn modelId="{2DF813B2-0A0F-42D3-A47B-AF60201BF809}" type="presParOf" srcId="{739C5F02-B3E3-4916-9B4B-5253419234B1}" destId="{EA1BC7BF-B1DD-4C68-9182-60DD6A4DD60D}"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B37542-EC0A-45C9-B824-89B2B16C9047}"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tr-TR"/>
        </a:p>
      </dgm:t>
    </dgm:pt>
    <dgm:pt modelId="{F4DBF720-44A2-4A1B-ADA8-5F1B66CB33E9}">
      <dgm:prSet phldrT="[Text]" custT="1"/>
      <dgm:spPr/>
      <dgm:t>
        <a:bodyPr/>
        <a:lstStyle/>
        <a:p>
          <a:r>
            <a:rPr lang="tr-TR" sz="2400" dirty="0" smtClean="0">
              <a:solidFill>
                <a:schemeClr val="tx1"/>
              </a:solidFill>
            </a:rPr>
            <a:t>İş piyasalarının ve rekabetçi bir ekonominin ihtiyaçlarına cevap verecek projeleri desteklemek,</a:t>
          </a:r>
          <a:endParaRPr lang="tr-TR" sz="2400" dirty="0"/>
        </a:p>
      </dgm:t>
    </dgm:pt>
    <dgm:pt modelId="{EDC31852-FA78-435F-A2B1-5686F585BECE}" type="parTrans" cxnId="{5BAA793A-3FAF-4F0C-A267-500F90C6EDE4}">
      <dgm:prSet/>
      <dgm:spPr/>
      <dgm:t>
        <a:bodyPr/>
        <a:lstStyle/>
        <a:p>
          <a:endParaRPr lang="tr-TR"/>
        </a:p>
      </dgm:t>
    </dgm:pt>
    <dgm:pt modelId="{7CF705D0-43D0-4920-91E0-D1970CC42F48}" type="sibTrans" cxnId="{5BAA793A-3FAF-4F0C-A267-500F90C6EDE4}">
      <dgm:prSet/>
      <dgm:spPr/>
      <dgm:t>
        <a:bodyPr/>
        <a:lstStyle/>
        <a:p>
          <a:endParaRPr lang="tr-TR"/>
        </a:p>
      </dgm:t>
    </dgm:pt>
    <dgm:pt modelId="{310DAECE-121F-4E0A-8C42-83BE29FEEFA2}">
      <dgm:prSet phldrT="[Text]" custT="1"/>
      <dgm:spPr/>
      <dgm:t>
        <a:bodyPr/>
        <a:lstStyle/>
        <a:p>
          <a:r>
            <a:rPr lang="tr-TR" sz="2400" noProof="0" dirty="0" smtClean="0">
              <a:solidFill>
                <a:schemeClr val="tx1"/>
              </a:solidFill>
            </a:rPr>
            <a:t>Sektörlerarası işbirliğini desteklemek,</a:t>
          </a:r>
          <a:endParaRPr lang="tr-TR" sz="2400" dirty="0">
            <a:solidFill>
              <a:schemeClr val="tx1"/>
            </a:solidFill>
          </a:endParaRPr>
        </a:p>
      </dgm:t>
    </dgm:pt>
    <dgm:pt modelId="{62C3BAB4-8F31-4BBB-8BAC-E5BFAF357E4A}" type="parTrans" cxnId="{A373C099-FEA2-4616-9679-AB7D38C9DD0C}">
      <dgm:prSet/>
      <dgm:spPr/>
      <dgm:t>
        <a:bodyPr/>
        <a:lstStyle/>
        <a:p>
          <a:endParaRPr lang="tr-TR"/>
        </a:p>
      </dgm:t>
    </dgm:pt>
    <dgm:pt modelId="{D3F33F59-C735-4495-B3FD-12B2C6C88485}" type="sibTrans" cxnId="{A373C099-FEA2-4616-9679-AB7D38C9DD0C}">
      <dgm:prSet/>
      <dgm:spPr/>
      <dgm:t>
        <a:bodyPr/>
        <a:lstStyle/>
        <a:p>
          <a:endParaRPr lang="tr-TR"/>
        </a:p>
      </dgm:t>
    </dgm:pt>
    <dgm:pt modelId="{F0A17381-82E1-438D-9063-DF5518C5792B}">
      <dgm:prSet phldrT="[Text]" custT="1"/>
      <dgm:spPr/>
      <dgm:t>
        <a:bodyPr/>
        <a:lstStyle/>
        <a:p>
          <a:r>
            <a:rPr lang="tr-TR" sz="2400" dirty="0" smtClean="0">
              <a:solidFill>
                <a:schemeClr val="tx1"/>
              </a:solidFill>
            </a:rPr>
            <a:t>Beşeri ve sosyal sermayenin gelişimine katkı sağlamak.   </a:t>
          </a:r>
          <a:endParaRPr lang="tr-TR" sz="2400" dirty="0">
            <a:solidFill>
              <a:schemeClr val="tx1"/>
            </a:solidFill>
          </a:endParaRPr>
        </a:p>
      </dgm:t>
    </dgm:pt>
    <dgm:pt modelId="{C733F480-2448-4613-8FBE-548D73EED65D}" type="parTrans" cxnId="{A64F07A1-053A-42E8-8A6D-2D7EDD1AFD62}">
      <dgm:prSet/>
      <dgm:spPr/>
      <dgm:t>
        <a:bodyPr/>
        <a:lstStyle/>
        <a:p>
          <a:endParaRPr lang="tr-TR"/>
        </a:p>
      </dgm:t>
    </dgm:pt>
    <dgm:pt modelId="{AF9F0549-8269-4FBF-9722-5AD938C6B12E}" type="sibTrans" cxnId="{A64F07A1-053A-42E8-8A6D-2D7EDD1AFD62}">
      <dgm:prSet/>
      <dgm:spPr/>
      <dgm:t>
        <a:bodyPr/>
        <a:lstStyle/>
        <a:p>
          <a:endParaRPr lang="tr-TR"/>
        </a:p>
      </dgm:t>
    </dgm:pt>
    <dgm:pt modelId="{FD824CD8-BB6D-4CDB-B279-F4E60276CA46}" type="pres">
      <dgm:prSet presAssocID="{9FB37542-EC0A-45C9-B824-89B2B16C9047}" presName="linear" presStyleCnt="0">
        <dgm:presLayoutVars>
          <dgm:dir/>
          <dgm:resizeHandles val="exact"/>
        </dgm:presLayoutVars>
      </dgm:prSet>
      <dgm:spPr/>
      <dgm:t>
        <a:bodyPr/>
        <a:lstStyle/>
        <a:p>
          <a:endParaRPr lang="tr-TR"/>
        </a:p>
      </dgm:t>
    </dgm:pt>
    <dgm:pt modelId="{C9434985-6440-4703-82B4-ECC3BB593A62}" type="pres">
      <dgm:prSet presAssocID="{F4DBF720-44A2-4A1B-ADA8-5F1B66CB33E9}" presName="comp" presStyleCnt="0"/>
      <dgm:spPr/>
    </dgm:pt>
    <dgm:pt modelId="{736B8085-2FCF-4D37-9E47-FFF5AE575D9C}" type="pres">
      <dgm:prSet presAssocID="{F4DBF720-44A2-4A1B-ADA8-5F1B66CB33E9}" presName="box" presStyleLbl="node1" presStyleIdx="0" presStyleCnt="3"/>
      <dgm:spPr/>
      <dgm:t>
        <a:bodyPr/>
        <a:lstStyle/>
        <a:p>
          <a:endParaRPr lang="tr-TR"/>
        </a:p>
      </dgm:t>
    </dgm:pt>
    <dgm:pt modelId="{8AFE6D78-3841-4958-B667-42E14C5CC5DE}" type="pres">
      <dgm:prSet presAssocID="{F4DBF720-44A2-4A1B-ADA8-5F1B66CB33E9}"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dgm:spPr>
      <dgm:t>
        <a:bodyPr/>
        <a:lstStyle/>
        <a:p>
          <a:endParaRPr lang="tr-TR"/>
        </a:p>
      </dgm:t>
    </dgm:pt>
    <dgm:pt modelId="{049A8C53-175C-45ED-AA38-F40606A7035D}" type="pres">
      <dgm:prSet presAssocID="{F4DBF720-44A2-4A1B-ADA8-5F1B66CB33E9}" presName="text" presStyleLbl="node1" presStyleIdx="0" presStyleCnt="3">
        <dgm:presLayoutVars>
          <dgm:bulletEnabled val="1"/>
        </dgm:presLayoutVars>
      </dgm:prSet>
      <dgm:spPr/>
      <dgm:t>
        <a:bodyPr/>
        <a:lstStyle/>
        <a:p>
          <a:endParaRPr lang="tr-TR"/>
        </a:p>
      </dgm:t>
    </dgm:pt>
    <dgm:pt modelId="{13E6282A-7677-4AC4-9DB6-61CC4EDB6C22}" type="pres">
      <dgm:prSet presAssocID="{7CF705D0-43D0-4920-91E0-D1970CC42F48}" presName="spacer" presStyleCnt="0"/>
      <dgm:spPr/>
    </dgm:pt>
    <dgm:pt modelId="{EAA37878-2B22-4691-8DA3-DA5EAF424605}" type="pres">
      <dgm:prSet presAssocID="{310DAECE-121F-4E0A-8C42-83BE29FEEFA2}" presName="comp" presStyleCnt="0"/>
      <dgm:spPr/>
    </dgm:pt>
    <dgm:pt modelId="{77BBCA8B-42E6-4CB0-B369-B4FC11A40ED3}" type="pres">
      <dgm:prSet presAssocID="{310DAECE-121F-4E0A-8C42-83BE29FEEFA2}" presName="box" presStyleLbl="node1" presStyleIdx="1" presStyleCnt="3"/>
      <dgm:spPr/>
      <dgm:t>
        <a:bodyPr/>
        <a:lstStyle/>
        <a:p>
          <a:endParaRPr lang="tr-TR"/>
        </a:p>
      </dgm:t>
    </dgm:pt>
    <dgm:pt modelId="{6C4C8D5F-3A06-4D34-A94C-B403C184BBF4}" type="pres">
      <dgm:prSet presAssocID="{310DAECE-121F-4E0A-8C42-83BE29FEEFA2}"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t>
        <a:bodyPr/>
        <a:lstStyle/>
        <a:p>
          <a:endParaRPr lang="tr-TR"/>
        </a:p>
      </dgm:t>
    </dgm:pt>
    <dgm:pt modelId="{BD079DDB-09EF-422B-9287-1336FC8E6ACD}" type="pres">
      <dgm:prSet presAssocID="{310DAECE-121F-4E0A-8C42-83BE29FEEFA2}" presName="text" presStyleLbl="node1" presStyleIdx="1" presStyleCnt="3">
        <dgm:presLayoutVars>
          <dgm:bulletEnabled val="1"/>
        </dgm:presLayoutVars>
      </dgm:prSet>
      <dgm:spPr/>
      <dgm:t>
        <a:bodyPr/>
        <a:lstStyle/>
        <a:p>
          <a:endParaRPr lang="tr-TR"/>
        </a:p>
      </dgm:t>
    </dgm:pt>
    <dgm:pt modelId="{70BD705C-AE42-48D6-A99E-292C2F5804DB}" type="pres">
      <dgm:prSet presAssocID="{D3F33F59-C735-4495-B3FD-12B2C6C88485}" presName="spacer" presStyleCnt="0"/>
      <dgm:spPr/>
    </dgm:pt>
    <dgm:pt modelId="{7BCF2BD3-E00D-47DA-9820-65CEC1ABBE21}" type="pres">
      <dgm:prSet presAssocID="{F0A17381-82E1-438D-9063-DF5518C5792B}" presName="comp" presStyleCnt="0"/>
      <dgm:spPr/>
    </dgm:pt>
    <dgm:pt modelId="{DF73769B-A9A4-4992-9BBF-6A5AB4F62232}" type="pres">
      <dgm:prSet presAssocID="{F0A17381-82E1-438D-9063-DF5518C5792B}" presName="box" presStyleLbl="node1" presStyleIdx="2" presStyleCnt="3"/>
      <dgm:spPr/>
      <dgm:t>
        <a:bodyPr/>
        <a:lstStyle/>
        <a:p>
          <a:endParaRPr lang="tr-TR"/>
        </a:p>
      </dgm:t>
    </dgm:pt>
    <dgm:pt modelId="{D27BECEF-DDCF-4182-8113-05C4041AEB1A}" type="pres">
      <dgm:prSet presAssocID="{F0A17381-82E1-438D-9063-DF5518C5792B}"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t>
        <a:bodyPr/>
        <a:lstStyle/>
        <a:p>
          <a:endParaRPr lang="tr-TR"/>
        </a:p>
      </dgm:t>
    </dgm:pt>
    <dgm:pt modelId="{242037F6-1CBE-49A0-8A25-C3B5C25A7404}" type="pres">
      <dgm:prSet presAssocID="{F0A17381-82E1-438D-9063-DF5518C5792B}" presName="text" presStyleLbl="node1" presStyleIdx="2" presStyleCnt="3">
        <dgm:presLayoutVars>
          <dgm:bulletEnabled val="1"/>
        </dgm:presLayoutVars>
      </dgm:prSet>
      <dgm:spPr/>
      <dgm:t>
        <a:bodyPr/>
        <a:lstStyle/>
        <a:p>
          <a:endParaRPr lang="tr-TR"/>
        </a:p>
      </dgm:t>
    </dgm:pt>
  </dgm:ptLst>
  <dgm:cxnLst>
    <dgm:cxn modelId="{A373C099-FEA2-4616-9679-AB7D38C9DD0C}" srcId="{9FB37542-EC0A-45C9-B824-89B2B16C9047}" destId="{310DAECE-121F-4E0A-8C42-83BE29FEEFA2}" srcOrd="1" destOrd="0" parTransId="{62C3BAB4-8F31-4BBB-8BAC-E5BFAF357E4A}" sibTransId="{D3F33F59-C735-4495-B3FD-12B2C6C88485}"/>
    <dgm:cxn modelId="{55E98E0C-3B0F-467E-8709-3A56C8771D95}" type="presOf" srcId="{310DAECE-121F-4E0A-8C42-83BE29FEEFA2}" destId="{77BBCA8B-42E6-4CB0-B369-B4FC11A40ED3}" srcOrd="0" destOrd="0" presId="urn:microsoft.com/office/officeart/2005/8/layout/vList4"/>
    <dgm:cxn modelId="{0380A276-FF0F-4CDD-867F-023FCF31D019}" type="presOf" srcId="{F4DBF720-44A2-4A1B-ADA8-5F1B66CB33E9}" destId="{049A8C53-175C-45ED-AA38-F40606A7035D}" srcOrd="1" destOrd="0" presId="urn:microsoft.com/office/officeart/2005/8/layout/vList4"/>
    <dgm:cxn modelId="{91B28645-B6AF-42B0-9B9D-48A05A0290CD}" type="presOf" srcId="{F0A17381-82E1-438D-9063-DF5518C5792B}" destId="{DF73769B-A9A4-4992-9BBF-6A5AB4F62232}" srcOrd="0" destOrd="0" presId="urn:microsoft.com/office/officeart/2005/8/layout/vList4"/>
    <dgm:cxn modelId="{A64F07A1-053A-42E8-8A6D-2D7EDD1AFD62}" srcId="{9FB37542-EC0A-45C9-B824-89B2B16C9047}" destId="{F0A17381-82E1-438D-9063-DF5518C5792B}" srcOrd="2" destOrd="0" parTransId="{C733F480-2448-4613-8FBE-548D73EED65D}" sibTransId="{AF9F0549-8269-4FBF-9722-5AD938C6B12E}"/>
    <dgm:cxn modelId="{461399B0-3E5B-4027-8FDB-572A60772B77}" type="presOf" srcId="{F0A17381-82E1-438D-9063-DF5518C5792B}" destId="{242037F6-1CBE-49A0-8A25-C3B5C25A7404}" srcOrd="1" destOrd="0" presId="urn:microsoft.com/office/officeart/2005/8/layout/vList4"/>
    <dgm:cxn modelId="{5BAA793A-3FAF-4F0C-A267-500F90C6EDE4}" srcId="{9FB37542-EC0A-45C9-B824-89B2B16C9047}" destId="{F4DBF720-44A2-4A1B-ADA8-5F1B66CB33E9}" srcOrd="0" destOrd="0" parTransId="{EDC31852-FA78-435F-A2B1-5686F585BECE}" sibTransId="{7CF705D0-43D0-4920-91E0-D1970CC42F48}"/>
    <dgm:cxn modelId="{5EDE7152-0F9E-4845-A456-26584B727AEA}" type="presOf" srcId="{F4DBF720-44A2-4A1B-ADA8-5F1B66CB33E9}" destId="{736B8085-2FCF-4D37-9E47-FFF5AE575D9C}" srcOrd="0" destOrd="0" presId="urn:microsoft.com/office/officeart/2005/8/layout/vList4"/>
    <dgm:cxn modelId="{8DB47534-4C76-4996-92E5-1251466B6A38}" type="presOf" srcId="{310DAECE-121F-4E0A-8C42-83BE29FEEFA2}" destId="{BD079DDB-09EF-422B-9287-1336FC8E6ACD}" srcOrd="1" destOrd="0" presId="urn:microsoft.com/office/officeart/2005/8/layout/vList4"/>
    <dgm:cxn modelId="{42E9C3C5-A990-44D2-B12C-35F7A27564F9}" type="presOf" srcId="{9FB37542-EC0A-45C9-B824-89B2B16C9047}" destId="{FD824CD8-BB6D-4CDB-B279-F4E60276CA46}" srcOrd="0" destOrd="0" presId="urn:microsoft.com/office/officeart/2005/8/layout/vList4"/>
    <dgm:cxn modelId="{BD06B86F-E8E7-420B-AD27-A34E0B5B060F}" type="presParOf" srcId="{FD824CD8-BB6D-4CDB-B279-F4E60276CA46}" destId="{C9434985-6440-4703-82B4-ECC3BB593A62}" srcOrd="0" destOrd="0" presId="urn:microsoft.com/office/officeart/2005/8/layout/vList4"/>
    <dgm:cxn modelId="{DAC87611-4F3B-4F15-A231-CDB9D2D0F462}" type="presParOf" srcId="{C9434985-6440-4703-82B4-ECC3BB593A62}" destId="{736B8085-2FCF-4D37-9E47-FFF5AE575D9C}" srcOrd="0" destOrd="0" presId="urn:microsoft.com/office/officeart/2005/8/layout/vList4"/>
    <dgm:cxn modelId="{EA4FF5CE-8928-4931-A600-271C141342E0}" type="presParOf" srcId="{C9434985-6440-4703-82B4-ECC3BB593A62}" destId="{8AFE6D78-3841-4958-B667-42E14C5CC5DE}" srcOrd="1" destOrd="0" presId="urn:microsoft.com/office/officeart/2005/8/layout/vList4"/>
    <dgm:cxn modelId="{06BC7D7B-8E83-4894-8DE0-EA56C42B95CC}" type="presParOf" srcId="{C9434985-6440-4703-82B4-ECC3BB593A62}" destId="{049A8C53-175C-45ED-AA38-F40606A7035D}" srcOrd="2" destOrd="0" presId="urn:microsoft.com/office/officeart/2005/8/layout/vList4"/>
    <dgm:cxn modelId="{6D91800C-1F77-4EB0-8A3C-1D0138D3FB7A}" type="presParOf" srcId="{FD824CD8-BB6D-4CDB-B279-F4E60276CA46}" destId="{13E6282A-7677-4AC4-9DB6-61CC4EDB6C22}" srcOrd="1" destOrd="0" presId="urn:microsoft.com/office/officeart/2005/8/layout/vList4"/>
    <dgm:cxn modelId="{DDAA3D81-6FDC-4DBE-B5A9-1F241A1F71BB}" type="presParOf" srcId="{FD824CD8-BB6D-4CDB-B279-F4E60276CA46}" destId="{EAA37878-2B22-4691-8DA3-DA5EAF424605}" srcOrd="2" destOrd="0" presId="urn:microsoft.com/office/officeart/2005/8/layout/vList4"/>
    <dgm:cxn modelId="{5986BCEC-C7C6-4CBF-9025-0381D376A561}" type="presParOf" srcId="{EAA37878-2B22-4691-8DA3-DA5EAF424605}" destId="{77BBCA8B-42E6-4CB0-B369-B4FC11A40ED3}" srcOrd="0" destOrd="0" presId="urn:microsoft.com/office/officeart/2005/8/layout/vList4"/>
    <dgm:cxn modelId="{29409DE5-6CE9-4886-88C2-2C20DAAC4213}" type="presParOf" srcId="{EAA37878-2B22-4691-8DA3-DA5EAF424605}" destId="{6C4C8D5F-3A06-4D34-A94C-B403C184BBF4}" srcOrd="1" destOrd="0" presId="urn:microsoft.com/office/officeart/2005/8/layout/vList4"/>
    <dgm:cxn modelId="{3BD7C370-EA16-40FF-BD88-F2DFC2232D5C}" type="presParOf" srcId="{EAA37878-2B22-4691-8DA3-DA5EAF424605}" destId="{BD079DDB-09EF-422B-9287-1336FC8E6ACD}" srcOrd="2" destOrd="0" presId="urn:microsoft.com/office/officeart/2005/8/layout/vList4"/>
    <dgm:cxn modelId="{7D736024-9DFA-4FE1-8639-D442BEAD0C0D}" type="presParOf" srcId="{FD824CD8-BB6D-4CDB-B279-F4E60276CA46}" destId="{70BD705C-AE42-48D6-A99E-292C2F5804DB}" srcOrd="3" destOrd="0" presId="urn:microsoft.com/office/officeart/2005/8/layout/vList4"/>
    <dgm:cxn modelId="{14870CBC-7549-43F2-892B-DBF136D62739}" type="presParOf" srcId="{FD824CD8-BB6D-4CDB-B279-F4E60276CA46}" destId="{7BCF2BD3-E00D-47DA-9820-65CEC1ABBE21}" srcOrd="4" destOrd="0" presId="urn:microsoft.com/office/officeart/2005/8/layout/vList4"/>
    <dgm:cxn modelId="{4B3B7F4E-59A4-49A1-8769-60E726DD946D}" type="presParOf" srcId="{7BCF2BD3-E00D-47DA-9820-65CEC1ABBE21}" destId="{DF73769B-A9A4-4992-9BBF-6A5AB4F62232}" srcOrd="0" destOrd="0" presId="urn:microsoft.com/office/officeart/2005/8/layout/vList4"/>
    <dgm:cxn modelId="{EE761D59-8C56-4215-92F2-143A8BE260DF}" type="presParOf" srcId="{7BCF2BD3-E00D-47DA-9820-65CEC1ABBE21}" destId="{D27BECEF-DDCF-4182-8113-05C4041AEB1A}" srcOrd="1" destOrd="0" presId="urn:microsoft.com/office/officeart/2005/8/layout/vList4"/>
    <dgm:cxn modelId="{18785389-D261-4D96-A62F-E893C4EC8278}" type="presParOf" srcId="{7BCF2BD3-E00D-47DA-9820-65CEC1ABBE21}" destId="{242037F6-1CBE-49A0-8A25-C3B5C25A740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1827CF-834D-4EBC-822A-FC7ECAED4B41}" type="doc">
      <dgm:prSet loTypeId="urn:microsoft.com/office/officeart/2005/8/layout/hierarchy6" loCatId="hierarchy" qsTypeId="urn:microsoft.com/office/officeart/2005/8/quickstyle/simple2" qsCatId="simple" csTypeId="urn:microsoft.com/office/officeart/2005/8/colors/accent2_2" csCatId="accent2" phldr="1"/>
      <dgm:spPr/>
      <dgm:t>
        <a:bodyPr/>
        <a:lstStyle/>
        <a:p>
          <a:endParaRPr lang="tr-TR"/>
        </a:p>
      </dgm:t>
    </dgm:pt>
    <dgm:pt modelId="{94C7D294-EF13-4154-969B-86817DFD1B7C}">
      <dgm:prSet phldrT="[Text]"/>
      <dgm:spPr>
        <a:solidFill>
          <a:srgbClr val="333399"/>
        </a:solidFill>
      </dgm:spPr>
      <dgm:t>
        <a:bodyPr/>
        <a:lstStyle/>
        <a:p>
          <a:r>
            <a:rPr lang="tr-TR" dirty="0" smtClean="0"/>
            <a:t>ERASMUS+</a:t>
          </a:r>
          <a:endParaRPr lang="tr-TR" dirty="0"/>
        </a:p>
      </dgm:t>
    </dgm:pt>
    <dgm:pt modelId="{20BC9CE1-44B4-468A-9397-98B260E5C1C8}" type="parTrans" cxnId="{DAC841EA-67C4-4977-A887-95BC5DEB3791}">
      <dgm:prSet/>
      <dgm:spPr/>
      <dgm:t>
        <a:bodyPr/>
        <a:lstStyle/>
        <a:p>
          <a:endParaRPr lang="tr-TR"/>
        </a:p>
      </dgm:t>
    </dgm:pt>
    <dgm:pt modelId="{4598784A-5E50-4633-9D28-29CF5C7132A7}" type="sibTrans" cxnId="{DAC841EA-67C4-4977-A887-95BC5DEB3791}">
      <dgm:prSet custT="1"/>
      <dgm:spPr/>
      <dgm:t>
        <a:bodyPr/>
        <a:lstStyle/>
        <a:p>
          <a:endParaRPr lang="tr-TR"/>
        </a:p>
      </dgm:t>
    </dgm:pt>
    <dgm:pt modelId="{51DB1A7D-D283-4BAB-A8E7-8B9D66EC02D3}">
      <dgm:prSet phldrT="[Text]"/>
      <dgm:spPr>
        <a:solidFill>
          <a:srgbClr val="333399"/>
        </a:solidFill>
      </dgm:spPr>
      <dgm:t>
        <a:bodyPr/>
        <a:lstStyle/>
        <a:p>
          <a:r>
            <a:rPr lang="tr-TR" dirty="0" smtClean="0"/>
            <a:t>ÜLKE MERKEZLİ</a:t>
          </a:r>
          <a:endParaRPr lang="tr-TR" dirty="0"/>
        </a:p>
      </dgm:t>
    </dgm:pt>
    <dgm:pt modelId="{B23E1B63-5E59-4F0C-BFF7-6974F6E13AF8}" type="parTrans" cxnId="{3A825078-B339-4E38-B80D-93C2798004D2}">
      <dgm:prSet/>
      <dgm:spPr>
        <a:ln>
          <a:solidFill>
            <a:srgbClr val="002060"/>
          </a:solidFill>
        </a:ln>
      </dgm:spPr>
      <dgm:t>
        <a:bodyPr/>
        <a:lstStyle/>
        <a:p>
          <a:endParaRPr lang="tr-TR"/>
        </a:p>
      </dgm:t>
    </dgm:pt>
    <dgm:pt modelId="{68C47909-F3AF-40DB-A8D1-1F1F5E2267A0}" type="sibTrans" cxnId="{3A825078-B339-4E38-B80D-93C2798004D2}">
      <dgm:prSet/>
      <dgm:spPr/>
      <dgm:t>
        <a:bodyPr/>
        <a:lstStyle/>
        <a:p>
          <a:endParaRPr lang="tr-TR"/>
        </a:p>
      </dgm:t>
    </dgm:pt>
    <dgm:pt modelId="{2CD9ADA0-EC42-4A0E-A936-1398C4343722}">
      <dgm:prSet phldrT="[Text]"/>
      <dgm:spPr>
        <a:solidFill>
          <a:srgbClr val="333399"/>
        </a:solidFill>
      </dgm:spPr>
      <dgm:t>
        <a:bodyPr/>
        <a:lstStyle/>
        <a:p>
          <a:r>
            <a:rPr lang="tr-TR" dirty="0" smtClean="0"/>
            <a:t>Ulusal Ajanslar</a:t>
          </a:r>
          <a:endParaRPr lang="tr-TR" dirty="0"/>
        </a:p>
      </dgm:t>
    </dgm:pt>
    <dgm:pt modelId="{774E4A6A-D0A6-4323-8225-592058687C22}" type="parTrans" cxnId="{51C98332-1A6E-4DF1-B09F-D2C5A0FD1FCC}">
      <dgm:prSet/>
      <dgm:spPr>
        <a:ln>
          <a:solidFill>
            <a:srgbClr val="002060"/>
          </a:solidFill>
        </a:ln>
      </dgm:spPr>
      <dgm:t>
        <a:bodyPr/>
        <a:lstStyle/>
        <a:p>
          <a:endParaRPr lang="tr-TR"/>
        </a:p>
      </dgm:t>
    </dgm:pt>
    <dgm:pt modelId="{0C7AA5CE-469B-45AB-BBEA-058340DC0820}" type="sibTrans" cxnId="{51C98332-1A6E-4DF1-B09F-D2C5A0FD1FCC}">
      <dgm:prSet/>
      <dgm:spPr/>
      <dgm:t>
        <a:bodyPr/>
        <a:lstStyle/>
        <a:p>
          <a:endParaRPr lang="tr-TR"/>
        </a:p>
      </dgm:t>
    </dgm:pt>
    <dgm:pt modelId="{4B13087D-161A-4B2C-9F25-FBB81FA24366}">
      <dgm:prSet phldrT="[Text]"/>
      <dgm:spPr>
        <a:solidFill>
          <a:srgbClr val="333399"/>
        </a:solidFill>
      </dgm:spPr>
      <dgm:t>
        <a:bodyPr/>
        <a:lstStyle/>
        <a:p>
          <a:r>
            <a:rPr lang="tr-TR" dirty="0" smtClean="0"/>
            <a:t>MERKEZİ</a:t>
          </a:r>
          <a:endParaRPr lang="tr-TR" dirty="0"/>
        </a:p>
      </dgm:t>
    </dgm:pt>
    <dgm:pt modelId="{3C85D288-1A43-47ED-82FA-2C24F8ED5D65}" type="parTrans" cxnId="{FC1942E8-3651-4878-A2BA-1CCEAFAFAD71}">
      <dgm:prSet/>
      <dgm:spPr>
        <a:ln>
          <a:solidFill>
            <a:srgbClr val="002060"/>
          </a:solidFill>
        </a:ln>
      </dgm:spPr>
      <dgm:t>
        <a:bodyPr/>
        <a:lstStyle/>
        <a:p>
          <a:endParaRPr lang="tr-TR"/>
        </a:p>
      </dgm:t>
    </dgm:pt>
    <dgm:pt modelId="{7B2A1A2D-9875-4287-811C-8767AB18311D}" type="sibTrans" cxnId="{FC1942E8-3651-4878-A2BA-1CCEAFAFAD71}">
      <dgm:prSet/>
      <dgm:spPr/>
      <dgm:t>
        <a:bodyPr/>
        <a:lstStyle/>
        <a:p>
          <a:endParaRPr lang="tr-TR"/>
        </a:p>
      </dgm:t>
    </dgm:pt>
    <dgm:pt modelId="{0CEF964B-CFC7-499E-B7DB-6FE54698AA22}">
      <dgm:prSet phldrT="[Text]"/>
      <dgm:spPr>
        <a:solidFill>
          <a:srgbClr val="333399"/>
        </a:solidFill>
      </dgm:spPr>
      <dgm:t>
        <a:bodyPr/>
        <a:lstStyle/>
        <a:p>
          <a:r>
            <a:rPr lang="tr-TR" dirty="0" smtClean="0"/>
            <a:t>Avrupa Komisyonu Yürütme Ajansı</a:t>
          </a:r>
          <a:endParaRPr lang="tr-TR" dirty="0"/>
        </a:p>
      </dgm:t>
    </dgm:pt>
    <dgm:pt modelId="{F206BFB8-3C12-4887-BC3E-3370D1EFA8E6}" type="parTrans" cxnId="{24DC9032-63DE-4A51-8F06-10682A2B8C7A}">
      <dgm:prSet/>
      <dgm:spPr>
        <a:ln>
          <a:solidFill>
            <a:srgbClr val="002060"/>
          </a:solidFill>
        </a:ln>
      </dgm:spPr>
      <dgm:t>
        <a:bodyPr/>
        <a:lstStyle/>
        <a:p>
          <a:endParaRPr lang="tr-TR"/>
        </a:p>
      </dgm:t>
    </dgm:pt>
    <dgm:pt modelId="{45FD1833-E05E-4E43-9276-8DB286B47633}" type="sibTrans" cxnId="{24DC9032-63DE-4A51-8F06-10682A2B8C7A}">
      <dgm:prSet/>
      <dgm:spPr/>
      <dgm:t>
        <a:bodyPr/>
        <a:lstStyle/>
        <a:p>
          <a:endParaRPr lang="tr-TR"/>
        </a:p>
      </dgm:t>
    </dgm:pt>
    <dgm:pt modelId="{8860AC14-8C65-4FB0-9264-88C94B1FC850}" type="pres">
      <dgm:prSet presAssocID="{CB1827CF-834D-4EBC-822A-FC7ECAED4B41}" presName="mainComposite" presStyleCnt="0">
        <dgm:presLayoutVars>
          <dgm:chPref val="1"/>
          <dgm:dir/>
          <dgm:animOne val="branch"/>
          <dgm:animLvl val="lvl"/>
          <dgm:resizeHandles val="exact"/>
        </dgm:presLayoutVars>
      </dgm:prSet>
      <dgm:spPr/>
      <dgm:t>
        <a:bodyPr/>
        <a:lstStyle/>
        <a:p>
          <a:endParaRPr lang="tr-TR"/>
        </a:p>
      </dgm:t>
    </dgm:pt>
    <dgm:pt modelId="{E49E50AE-D7BE-44CA-9458-8D934A952C66}" type="pres">
      <dgm:prSet presAssocID="{CB1827CF-834D-4EBC-822A-FC7ECAED4B41}" presName="hierFlow" presStyleCnt="0"/>
      <dgm:spPr/>
      <dgm:t>
        <a:bodyPr/>
        <a:lstStyle/>
        <a:p>
          <a:endParaRPr lang="tr-TR"/>
        </a:p>
      </dgm:t>
    </dgm:pt>
    <dgm:pt modelId="{8CDF3981-4904-4FBB-AB39-9EAB4EF0DEE9}" type="pres">
      <dgm:prSet presAssocID="{CB1827CF-834D-4EBC-822A-FC7ECAED4B41}" presName="hierChild1" presStyleCnt="0">
        <dgm:presLayoutVars>
          <dgm:chPref val="1"/>
          <dgm:animOne val="branch"/>
          <dgm:animLvl val="lvl"/>
        </dgm:presLayoutVars>
      </dgm:prSet>
      <dgm:spPr/>
      <dgm:t>
        <a:bodyPr/>
        <a:lstStyle/>
        <a:p>
          <a:endParaRPr lang="tr-TR"/>
        </a:p>
      </dgm:t>
    </dgm:pt>
    <dgm:pt modelId="{3D170C88-3B33-48DF-BB0F-E40CBA2ECC32}" type="pres">
      <dgm:prSet presAssocID="{94C7D294-EF13-4154-969B-86817DFD1B7C}" presName="Name14" presStyleCnt="0"/>
      <dgm:spPr/>
      <dgm:t>
        <a:bodyPr/>
        <a:lstStyle/>
        <a:p>
          <a:endParaRPr lang="tr-TR"/>
        </a:p>
      </dgm:t>
    </dgm:pt>
    <dgm:pt modelId="{CE3B3E12-6596-49E1-9044-47B8E8331F0F}" type="pres">
      <dgm:prSet presAssocID="{94C7D294-EF13-4154-969B-86817DFD1B7C}" presName="level1Shape" presStyleLbl="node0" presStyleIdx="0" presStyleCnt="1" custLinFactNeighborX="-344" custLinFactNeighborY="2139">
        <dgm:presLayoutVars>
          <dgm:chPref val="3"/>
        </dgm:presLayoutVars>
      </dgm:prSet>
      <dgm:spPr/>
      <dgm:t>
        <a:bodyPr/>
        <a:lstStyle/>
        <a:p>
          <a:endParaRPr lang="tr-TR"/>
        </a:p>
      </dgm:t>
    </dgm:pt>
    <dgm:pt modelId="{56F4E5A1-9D8F-4F10-9012-455BF876D653}" type="pres">
      <dgm:prSet presAssocID="{94C7D294-EF13-4154-969B-86817DFD1B7C}" presName="hierChild2" presStyleCnt="0"/>
      <dgm:spPr/>
      <dgm:t>
        <a:bodyPr/>
        <a:lstStyle/>
        <a:p>
          <a:endParaRPr lang="tr-TR"/>
        </a:p>
      </dgm:t>
    </dgm:pt>
    <dgm:pt modelId="{CDF4E78D-7408-41CB-B04C-47C9A26E9D16}" type="pres">
      <dgm:prSet presAssocID="{B23E1B63-5E59-4F0C-BFF7-6974F6E13AF8}" presName="Name19" presStyleLbl="parChTrans1D2" presStyleIdx="0" presStyleCnt="2"/>
      <dgm:spPr/>
      <dgm:t>
        <a:bodyPr/>
        <a:lstStyle/>
        <a:p>
          <a:endParaRPr lang="tr-TR"/>
        </a:p>
      </dgm:t>
    </dgm:pt>
    <dgm:pt modelId="{124F474C-AC36-47FD-877A-282930470CB6}" type="pres">
      <dgm:prSet presAssocID="{51DB1A7D-D283-4BAB-A8E7-8B9D66EC02D3}" presName="Name21" presStyleCnt="0"/>
      <dgm:spPr/>
      <dgm:t>
        <a:bodyPr/>
        <a:lstStyle/>
        <a:p>
          <a:endParaRPr lang="tr-TR"/>
        </a:p>
      </dgm:t>
    </dgm:pt>
    <dgm:pt modelId="{8AA3739B-59C0-46C7-A2B8-D6639E344C1B}" type="pres">
      <dgm:prSet presAssocID="{51DB1A7D-D283-4BAB-A8E7-8B9D66EC02D3}" presName="level2Shape" presStyleLbl="node2" presStyleIdx="0" presStyleCnt="2"/>
      <dgm:spPr/>
      <dgm:t>
        <a:bodyPr/>
        <a:lstStyle/>
        <a:p>
          <a:endParaRPr lang="tr-TR"/>
        </a:p>
      </dgm:t>
    </dgm:pt>
    <dgm:pt modelId="{59D58ED2-46AB-40BC-907E-7794D110A6C2}" type="pres">
      <dgm:prSet presAssocID="{51DB1A7D-D283-4BAB-A8E7-8B9D66EC02D3}" presName="hierChild3" presStyleCnt="0"/>
      <dgm:spPr/>
      <dgm:t>
        <a:bodyPr/>
        <a:lstStyle/>
        <a:p>
          <a:endParaRPr lang="tr-TR"/>
        </a:p>
      </dgm:t>
    </dgm:pt>
    <dgm:pt modelId="{45A17F0E-9FEB-49E4-BF23-491CECB1900F}" type="pres">
      <dgm:prSet presAssocID="{774E4A6A-D0A6-4323-8225-592058687C22}" presName="Name19" presStyleLbl="parChTrans1D3" presStyleIdx="0" presStyleCnt="2"/>
      <dgm:spPr/>
      <dgm:t>
        <a:bodyPr/>
        <a:lstStyle/>
        <a:p>
          <a:endParaRPr lang="tr-TR"/>
        </a:p>
      </dgm:t>
    </dgm:pt>
    <dgm:pt modelId="{271384DB-7E92-494E-98B9-4B49113B2527}" type="pres">
      <dgm:prSet presAssocID="{2CD9ADA0-EC42-4A0E-A936-1398C4343722}" presName="Name21" presStyleCnt="0"/>
      <dgm:spPr/>
      <dgm:t>
        <a:bodyPr/>
        <a:lstStyle/>
        <a:p>
          <a:endParaRPr lang="tr-TR"/>
        </a:p>
      </dgm:t>
    </dgm:pt>
    <dgm:pt modelId="{62472F3D-2C38-48F2-BC41-A6F9D7163566}" type="pres">
      <dgm:prSet presAssocID="{2CD9ADA0-EC42-4A0E-A936-1398C4343722}" presName="level2Shape" presStyleLbl="node3" presStyleIdx="0" presStyleCnt="2"/>
      <dgm:spPr/>
      <dgm:t>
        <a:bodyPr/>
        <a:lstStyle/>
        <a:p>
          <a:endParaRPr lang="tr-TR"/>
        </a:p>
      </dgm:t>
    </dgm:pt>
    <dgm:pt modelId="{D3AE83A2-DAF3-4AD7-B50C-B79107C67DED}" type="pres">
      <dgm:prSet presAssocID="{2CD9ADA0-EC42-4A0E-A936-1398C4343722}" presName="hierChild3" presStyleCnt="0"/>
      <dgm:spPr/>
      <dgm:t>
        <a:bodyPr/>
        <a:lstStyle/>
        <a:p>
          <a:endParaRPr lang="tr-TR"/>
        </a:p>
      </dgm:t>
    </dgm:pt>
    <dgm:pt modelId="{DF18836B-83BB-40CF-87B2-516AF8748949}" type="pres">
      <dgm:prSet presAssocID="{3C85D288-1A43-47ED-82FA-2C24F8ED5D65}" presName="Name19" presStyleLbl="parChTrans1D2" presStyleIdx="1" presStyleCnt="2"/>
      <dgm:spPr/>
      <dgm:t>
        <a:bodyPr/>
        <a:lstStyle/>
        <a:p>
          <a:endParaRPr lang="tr-TR"/>
        </a:p>
      </dgm:t>
    </dgm:pt>
    <dgm:pt modelId="{2F237247-21BF-45FC-A8FF-178ACACA809F}" type="pres">
      <dgm:prSet presAssocID="{4B13087D-161A-4B2C-9F25-FBB81FA24366}" presName="Name21" presStyleCnt="0"/>
      <dgm:spPr/>
      <dgm:t>
        <a:bodyPr/>
        <a:lstStyle/>
        <a:p>
          <a:endParaRPr lang="tr-TR"/>
        </a:p>
      </dgm:t>
    </dgm:pt>
    <dgm:pt modelId="{436E6EBB-7CAF-4BB2-863A-8B5C255FC447}" type="pres">
      <dgm:prSet presAssocID="{4B13087D-161A-4B2C-9F25-FBB81FA24366}" presName="level2Shape" presStyleLbl="node2" presStyleIdx="1" presStyleCnt="2"/>
      <dgm:spPr/>
      <dgm:t>
        <a:bodyPr/>
        <a:lstStyle/>
        <a:p>
          <a:endParaRPr lang="tr-TR"/>
        </a:p>
      </dgm:t>
    </dgm:pt>
    <dgm:pt modelId="{66753BD9-D0D6-4BD6-888C-1DACFE08A7DF}" type="pres">
      <dgm:prSet presAssocID="{4B13087D-161A-4B2C-9F25-FBB81FA24366}" presName="hierChild3" presStyleCnt="0"/>
      <dgm:spPr/>
      <dgm:t>
        <a:bodyPr/>
        <a:lstStyle/>
        <a:p>
          <a:endParaRPr lang="tr-TR"/>
        </a:p>
      </dgm:t>
    </dgm:pt>
    <dgm:pt modelId="{6421EC51-18B9-43C7-9B60-74EC3A812B8C}" type="pres">
      <dgm:prSet presAssocID="{F206BFB8-3C12-4887-BC3E-3370D1EFA8E6}" presName="Name19" presStyleLbl="parChTrans1D3" presStyleIdx="1" presStyleCnt="2"/>
      <dgm:spPr/>
      <dgm:t>
        <a:bodyPr/>
        <a:lstStyle/>
        <a:p>
          <a:endParaRPr lang="tr-TR"/>
        </a:p>
      </dgm:t>
    </dgm:pt>
    <dgm:pt modelId="{4979FE73-22F6-4DAD-BCE2-2A765B741911}" type="pres">
      <dgm:prSet presAssocID="{0CEF964B-CFC7-499E-B7DB-6FE54698AA22}" presName="Name21" presStyleCnt="0"/>
      <dgm:spPr/>
      <dgm:t>
        <a:bodyPr/>
        <a:lstStyle/>
        <a:p>
          <a:endParaRPr lang="tr-TR"/>
        </a:p>
      </dgm:t>
    </dgm:pt>
    <dgm:pt modelId="{2B00B1FC-0FAC-426A-9A29-4E9CD4674C64}" type="pres">
      <dgm:prSet presAssocID="{0CEF964B-CFC7-499E-B7DB-6FE54698AA22}" presName="level2Shape" presStyleLbl="node3" presStyleIdx="1" presStyleCnt="2"/>
      <dgm:spPr/>
      <dgm:t>
        <a:bodyPr/>
        <a:lstStyle/>
        <a:p>
          <a:endParaRPr lang="tr-TR"/>
        </a:p>
      </dgm:t>
    </dgm:pt>
    <dgm:pt modelId="{A634AC7F-1050-4A9F-A360-D86E56D278DA}" type="pres">
      <dgm:prSet presAssocID="{0CEF964B-CFC7-499E-B7DB-6FE54698AA22}" presName="hierChild3" presStyleCnt="0"/>
      <dgm:spPr/>
      <dgm:t>
        <a:bodyPr/>
        <a:lstStyle/>
        <a:p>
          <a:endParaRPr lang="tr-TR"/>
        </a:p>
      </dgm:t>
    </dgm:pt>
    <dgm:pt modelId="{70F8A2BC-85FB-45FD-AE07-BED52C848E30}" type="pres">
      <dgm:prSet presAssocID="{CB1827CF-834D-4EBC-822A-FC7ECAED4B41}" presName="bgShapesFlow" presStyleCnt="0"/>
      <dgm:spPr/>
      <dgm:t>
        <a:bodyPr/>
        <a:lstStyle/>
        <a:p>
          <a:endParaRPr lang="tr-TR"/>
        </a:p>
      </dgm:t>
    </dgm:pt>
  </dgm:ptLst>
  <dgm:cxnLst>
    <dgm:cxn modelId="{2472FD7E-0EEE-4DF1-8DFF-C36950B0DAE7}" type="presOf" srcId="{CB1827CF-834D-4EBC-822A-FC7ECAED4B41}" destId="{8860AC14-8C65-4FB0-9264-88C94B1FC850}" srcOrd="0" destOrd="0" presId="urn:microsoft.com/office/officeart/2005/8/layout/hierarchy6"/>
    <dgm:cxn modelId="{7CF91ABA-F5B8-4C99-BD5F-2290DCE5E345}" type="presOf" srcId="{3C85D288-1A43-47ED-82FA-2C24F8ED5D65}" destId="{DF18836B-83BB-40CF-87B2-516AF8748949}" srcOrd="0" destOrd="0" presId="urn:microsoft.com/office/officeart/2005/8/layout/hierarchy6"/>
    <dgm:cxn modelId="{24DC9032-63DE-4A51-8F06-10682A2B8C7A}" srcId="{4B13087D-161A-4B2C-9F25-FBB81FA24366}" destId="{0CEF964B-CFC7-499E-B7DB-6FE54698AA22}" srcOrd="0" destOrd="0" parTransId="{F206BFB8-3C12-4887-BC3E-3370D1EFA8E6}" sibTransId="{45FD1833-E05E-4E43-9276-8DB286B47633}"/>
    <dgm:cxn modelId="{362EC257-8EFD-4126-9B76-7B445A5BE1C4}" type="presOf" srcId="{4B13087D-161A-4B2C-9F25-FBB81FA24366}" destId="{436E6EBB-7CAF-4BB2-863A-8B5C255FC447}" srcOrd="0" destOrd="0" presId="urn:microsoft.com/office/officeart/2005/8/layout/hierarchy6"/>
    <dgm:cxn modelId="{BB356422-3092-471E-A39B-73FDE1FD9388}" type="presOf" srcId="{94C7D294-EF13-4154-969B-86817DFD1B7C}" destId="{CE3B3E12-6596-49E1-9044-47B8E8331F0F}" srcOrd="0" destOrd="0" presId="urn:microsoft.com/office/officeart/2005/8/layout/hierarchy6"/>
    <dgm:cxn modelId="{3A825078-B339-4E38-B80D-93C2798004D2}" srcId="{94C7D294-EF13-4154-969B-86817DFD1B7C}" destId="{51DB1A7D-D283-4BAB-A8E7-8B9D66EC02D3}" srcOrd="0" destOrd="0" parTransId="{B23E1B63-5E59-4F0C-BFF7-6974F6E13AF8}" sibTransId="{68C47909-F3AF-40DB-A8D1-1F1F5E2267A0}"/>
    <dgm:cxn modelId="{DAC841EA-67C4-4977-A887-95BC5DEB3791}" srcId="{CB1827CF-834D-4EBC-822A-FC7ECAED4B41}" destId="{94C7D294-EF13-4154-969B-86817DFD1B7C}" srcOrd="0" destOrd="0" parTransId="{20BC9CE1-44B4-468A-9397-98B260E5C1C8}" sibTransId="{4598784A-5E50-4633-9D28-29CF5C7132A7}"/>
    <dgm:cxn modelId="{39AEA5F0-358F-491D-A38A-CB12179F60D3}" type="presOf" srcId="{B23E1B63-5E59-4F0C-BFF7-6974F6E13AF8}" destId="{CDF4E78D-7408-41CB-B04C-47C9A26E9D16}" srcOrd="0" destOrd="0" presId="urn:microsoft.com/office/officeart/2005/8/layout/hierarchy6"/>
    <dgm:cxn modelId="{4D81C8DF-C4FA-488C-9C9E-C82A52BEC4EC}" type="presOf" srcId="{2CD9ADA0-EC42-4A0E-A936-1398C4343722}" destId="{62472F3D-2C38-48F2-BC41-A6F9D7163566}" srcOrd="0" destOrd="0" presId="urn:microsoft.com/office/officeart/2005/8/layout/hierarchy6"/>
    <dgm:cxn modelId="{51C98332-1A6E-4DF1-B09F-D2C5A0FD1FCC}" srcId="{51DB1A7D-D283-4BAB-A8E7-8B9D66EC02D3}" destId="{2CD9ADA0-EC42-4A0E-A936-1398C4343722}" srcOrd="0" destOrd="0" parTransId="{774E4A6A-D0A6-4323-8225-592058687C22}" sibTransId="{0C7AA5CE-469B-45AB-BBEA-058340DC0820}"/>
    <dgm:cxn modelId="{45B75B23-6ACB-4ADF-A8CB-02A9D5FAD85F}" type="presOf" srcId="{51DB1A7D-D283-4BAB-A8E7-8B9D66EC02D3}" destId="{8AA3739B-59C0-46C7-A2B8-D6639E344C1B}" srcOrd="0" destOrd="0" presId="urn:microsoft.com/office/officeart/2005/8/layout/hierarchy6"/>
    <dgm:cxn modelId="{FC1942E8-3651-4878-A2BA-1CCEAFAFAD71}" srcId="{94C7D294-EF13-4154-969B-86817DFD1B7C}" destId="{4B13087D-161A-4B2C-9F25-FBB81FA24366}" srcOrd="1" destOrd="0" parTransId="{3C85D288-1A43-47ED-82FA-2C24F8ED5D65}" sibTransId="{7B2A1A2D-9875-4287-811C-8767AB18311D}"/>
    <dgm:cxn modelId="{BFDCF48B-FBFB-4FC8-8391-DDC17191169B}" type="presOf" srcId="{F206BFB8-3C12-4887-BC3E-3370D1EFA8E6}" destId="{6421EC51-18B9-43C7-9B60-74EC3A812B8C}" srcOrd="0" destOrd="0" presId="urn:microsoft.com/office/officeart/2005/8/layout/hierarchy6"/>
    <dgm:cxn modelId="{4277BA9E-E6C1-40A1-A332-9B18C9065EAA}" type="presOf" srcId="{0CEF964B-CFC7-499E-B7DB-6FE54698AA22}" destId="{2B00B1FC-0FAC-426A-9A29-4E9CD4674C64}" srcOrd="0" destOrd="0" presId="urn:microsoft.com/office/officeart/2005/8/layout/hierarchy6"/>
    <dgm:cxn modelId="{3CE49F32-E2A3-42DF-919E-02601F81B069}" type="presOf" srcId="{774E4A6A-D0A6-4323-8225-592058687C22}" destId="{45A17F0E-9FEB-49E4-BF23-491CECB1900F}" srcOrd="0" destOrd="0" presId="urn:microsoft.com/office/officeart/2005/8/layout/hierarchy6"/>
    <dgm:cxn modelId="{80A097A7-33B3-49EA-AEF4-67F7BF949C0B}" type="presParOf" srcId="{8860AC14-8C65-4FB0-9264-88C94B1FC850}" destId="{E49E50AE-D7BE-44CA-9458-8D934A952C66}" srcOrd="0" destOrd="0" presId="urn:microsoft.com/office/officeart/2005/8/layout/hierarchy6"/>
    <dgm:cxn modelId="{BDC09261-33AC-4415-A04D-70B414BF3FEE}" type="presParOf" srcId="{E49E50AE-D7BE-44CA-9458-8D934A952C66}" destId="{8CDF3981-4904-4FBB-AB39-9EAB4EF0DEE9}" srcOrd="0" destOrd="0" presId="urn:microsoft.com/office/officeart/2005/8/layout/hierarchy6"/>
    <dgm:cxn modelId="{9E4A3326-8CD1-4835-B77E-D5F7397F12FC}" type="presParOf" srcId="{8CDF3981-4904-4FBB-AB39-9EAB4EF0DEE9}" destId="{3D170C88-3B33-48DF-BB0F-E40CBA2ECC32}" srcOrd="0" destOrd="0" presId="urn:microsoft.com/office/officeart/2005/8/layout/hierarchy6"/>
    <dgm:cxn modelId="{6B3D25DE-FCD8-4285-8F22-29E9E88FBC60}" type="presParOf" srcId="{3D170C88-3B33-48DF-BB0F-E40CBA2ECC32}" destId="{CE3B3E12-6596-49E1-9044-47B8E8331F0F}" srcOrd="0" destOrd="0" presId="urn:microsoft.com/office/officeart/2005/8/layout/hierarchy6"/>
    <dgm:cxn modelId="{3F8E6525-C9A6-48ED-8A6A-8695ECF69C95}" type="presParOf" srcId="{3D170C88-3B33-48DF-BB0F-E40CBA2ECC32}" destId="{56F4E5A1-9D8F-4F10-9012-455BF876D653}" srcOrd="1" destOrd="0" presId="urn:microsoft.com/office/officeart/2005/8/layout/hierarchy6"/>
    <dgm:cxn modelId="{B008A2E5-348D-4B56-92F7-C88E79087306}" type="presParOf" srcId="{56F4E5A1-9D8F-4F10-9012-455BF876D653}" destId="{CDF4E78D-7408-41CB-B04C-47C9A26E9D16}" srcOrd="0" destOrd="0" presId="urn:microsoft.com/office/officeart/2005/8/layout/hierarchy6"/>
    <dgm:cxn modelId="{9BADE161-36DA-4F63-8C6A-5FF2F94A72A1}" type="presParOf" srcId="{56F4E5A1-9D8F-4F10-9012-455BF876D653}" destId="{124F474C-AC36-47FD-877A-282930470CB6}" srcOrd="1" destOrd="0" presId="urn:microsoft.com/office/officeart/2005/8/layout/hierarchy6"/>
    <dgm:cxn modelId="{D9FC2E04-E799-4AD8-AA01-C4253A616238}" type="presParOf" srcId="{124F474C-AC36-47FD-877A-282930470CB6}" destId="{8AA3739B-59C0-46C7-A2B8-D6639E344C1B}" srcOrd="0" destOrd="0" presId="urn:microsoft.com/office/officeart/2005/8/layout/hierarchy6"/>
    <dgm:cxn modelId="{E103A50C-D7BA-4AC6-A268-D19BF5F87334}" type="presParOf" srcId="{124F474C-AC36-47FD-877A-282930470CB6}" destId="{59D58ED2-46AB-40BC-907E-7794D110A6C2}" srcOrd="1" destOrd="0" presId="urn:microsoft.com/office/officeart/2005/8/layout/hierarchy6"/>
    <dgm:cxn modelId="{9CE60B5E-F5A4-44AA-9B1A-A0F3E9266A8B}" type="presParOf" srcId="{59D58ED2-46AB-40BC-907E-7794D110A6C2}" destId="{45A17F0E-9FEB-49E4-BF23-491CECB1900F}" srcOrd="0" destOrd="0" presId="urn:microsoft.com/office/officeart/2005/8/layout/hierarchy6"/>
    <dgm:cxn modelId="{756A584E-B827-4700-92C5-679902E24269}" type="presParOf" srcId="{59D58ED2-46AB-40BC-907E-7794D110A6C2}" destId="{271384DB-7E92-494E-98B9-4B49113B2527}" srcOrd="1" destOrd="0" presId="urn:microsoft.com/office/officeart/2005/8/layout/hierarchy6"/>
    <dgm:cxn modelId="{F253A0B3-D8B6-4B68-ACB7-58B13A31C264}" type="presParOf" srcId="{271384DB-7E92-494E-98B9-4B49113B2527}" destId="{62472F3D-2C38-48F2-BC41-A6F9D7163566}" srcOrd="0" destOrd="0" presId="urn:microsoft.com/office/officeart/2005/8/layout/hierarchy6"/>
    <dgm:cxn modelId="{0F969BBC-5E90-4FD5-B8E2-3EC5D77CB062}" type="presParOf" srcId="{271384DB-7E92-494E-98B9-4B49113B2527}" destId="{D3AE83A2-DAF3-4AD7-B50C-B79107C67DED}" srcOrd="1" destOrd="0" presId="urn:microsoft.com/office/officeart/2005/8/layout/hierarchy6"/>
    <dgm:cxn modelId="{F4573C54-403B-477F-9DBE-7E397C138B04}" type="presParOf" srcId="{56F4E5A1-9D8F-4F10-9012-455BF876D653}" destId="{DF18836B-83BB-40CF-87B2-516AF8748949}" srcOrd="2" destOrd="0" presId="urn:microsoft.com/office/officeart/2005/8/layout/hierarchy6"/>
    <dgm:cxn modelId="{0234F399-E05B-4024-9CBF-D2A21E5B31A4}" type="presParOf" srcId="{56F4E5A1-9D8F-4F10-9012-455BF876D653}" destId="{2F237247-21BF-45FC-A8FF-178ACACA809F}" srcOrd="3" destOrd="0" presId="urn:microsoft.com/office/officeart/2005/8/layout/hierarchy6"/>
    <dgm:cxn modelId="{389F898A-760F-486F-AE9B-9EF2FDBCEE09}" type="presParOf" srcId="{2F237247-21BF-45FC-A8FF-178ACACA809F}" destId="{436E6EBB-7CAF-4BB2-863A-8B5C255FC447}" srcOrd="0" destOrd="0" presId="urn:microsoft.com/office/officeart/2005/8/layout/hierarchy6"/>
    <dgm:cxn modelId="{DF1777DD-7D8B-4AF6-A893-CFC09633352B}" type="presParOf" srcId="{2F237247-21BF-45FC-A8FF-178ACACA809F}" destId="{66753BD9-D0D6-4BD6-888C-1DACFE08A7DF}" srcOrd="1" destOrd="0" presId="urn:microsoft.com/office/officeart/2005/8/layout/hierarchy6"/>
    <dgm:cxn modelId="{8A46EE74-7B5C-427E-A2FB-D14EE295F54B}" type="presParOf" srcId="{66753BD9-D0D6-4BD6-888C-1DACFE08A7DF}" destId="{6421EC51-18B9-43C7-9B60-74EC3A812B8C}" srcOrd="0" destOrd="0" presId="urn:microsoft.com/office/officeart/2005/8/layout/hierarchy6"/>
    <dgm:cxn modelId="{4E173D10-90EC-4101-AEF1-CDB0014FFAB9}" type="presParOf" srcId="{66753BD9-D0D6-4BD6-888C-1DACFE08A7DF}" destId="{4979FE73-22F6-4DAD-BCE2-2A765B741911}" srcOrd="1" destOrd="0" presId="urn:microsoft.com/office/officeart/2005/8/layout/hierarchy6"/>
    <dgm:cxn modelId="{69DF9A83-7F64-462A-A4B6-CEF20DCE7D8E}" type="presParOf" srcId="{4979FE73-22F6-4DAD-BCE2-2A765B741911}" destId="{2B00B1FC-0FAC-426A-9A29-4E9CD4674C64}" srcOrd="0" destOrd="0" presId="urn:microsoft.com/office/officeart/2005/8/layout/hierarchy6"/>
    <dgm:cxn modelId="{61A9E696-ABF4-4800-9C42-F724D07FD8C8}" type="presParOf" srcId="{4979FE73-22F6-4DAD-BCE2-2A765B741911}" destId="{A634AC7F-1050-4A9F-A360-D86E56D278DA}" srcOrd="1" destOrd="0" presId="urn:microsoft.com/office/officeart/2005/8/layout/hierarchy6"/>
    <dgm:cxn modelId="{9EE446AA-28E2-43AC-B4D5-A6EF4C647876}" type="presParOf" srcId="{8860AC14-8C65-4FB0-9264-88C94B1FC850}" destId="{70F8A2BC-85FB-45FD-AE07-BED52C848E3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1827CF-834D-4EBC-822A-FC7ECAED4B4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tr-TR"/>
        </a:p>
      </dgm:t>
    </dgm:pt>
    <dgm:pt modelId="{94C7D294-EF13-4154-969B-86817DFD1B7C}">
      <dgm:prSet phldrT="[Text]"/>
      <dgm:spPr/>
      <dgm:t>
        <a:bodyPr/>
        <a:lstStyle/>
        <a:p>
          <a:r>
            <a:rPr lang="tr-TR" dirty="0" smtClean="0"/>
            <a:t>ERASMUS+</a:t>
          </a:r>
          <a:endParaRPr lang="tr-TR" dirty="0"/>
        </a:p>
      </dgm:t>
    </dgm:pt>
    <dgm:pt modelId="{20BC9CE1-44B4-468A-9397-98B260E5C1C8}" type="parTrans" cxnId="{DAC841EA-67C4-4977-A887-95BC5DEB3791}">
      <dgm:prSet/>
      <dgm:spPr/>
      <dgm:t>
        <a:bodyPr/>
        <a:lstStyle/>
        <a:p>
          <a:endParaRPr lang="tr-TR"/>
        </a:p>
      </dgm:t>
    </dgm:pt>
    <dgm:pt modelId="{4598784A-5E50-4633-9D28-29CF5C7132A7}" type="sibTrans" cxnId="{DAC841EA-67C4-4977-A887-95BC5DEB3791}">
      <dgm:prSet/>
      <dgm:spPr/>
      <dgm:t>
        <a:bodyPr/>
        <a:lstStyle/>
        <a:p>
          <a:endParaRPr lang="tr-TR"/>
        </a:p>
      </dgm:t>
    </dgm:pt>
    <dgm:pt modelId="{51DB1A7D-D283-4BAB-A8E7-8B9D66EC02D3}">
      <dgm:prSet phldrT="[Text]"/>
      <dgm:spPr/>
      <dgm:t>
        <a:bodyPr/>
        <a:lstStyle/>
        <a:p>
          <a:r>
            <a:rPr lang="tr-TR" dirty="0" smtClean="0"/>
            <a:t>BİREY </a:t>
          </a:r>
        </a:p>
        <a:p>
          <a:r>
            <a:rPr lang="tr-TR" dirty="0" smtClean="0"/>
            <a:t>ODAKLI</a:t>
          </a:r>
          <a:endParaRPr lang="tr-TR" dirty="0"/>
        </a:p>
      </dgm:t>
    </dgm:pt>
    <dgm:pt modelId="{B23E1B63-5E59-4F0C-BFF7-6974F6E13AF8}" type="parTrans" cxnId="{3A825078-B339-4E38-B80D-93C2798004D2}">
      <dgm:prSet/>
      <dgm:spPr/>
      <dgm:t>
        <a:bodyPr/>
        <a:lstStyle/>
        <a:p>
          <a:endParaRPr lang="tr-TR"/>
        </a:p>
      </dgm:t>
    </dgm:pt>
    <dgm:pt modelId="{68C47909-F3AF-40DB-A8D1-1F1F5E2267A0}" type="sibTrans" cxnId="{3A825078-B339-4E38-B80D-93C2798004D2}">
      <dgm:prSet/>
      <dgm:spPr/>
      <dgm:t>
        <a:bodyPr/>
        <a:lstStyle/>
        <a:p>
          <a:endParaRPr lang="tr-TR"/>
        </a:p>
      </dgm:t>
    </dgm:pt>
    <dgm:pt modelId="{2CD9ADA0-EC42-4A0E-A936-1398C4343722}">
      <dgm:prSet phldrT="[Text]"/>
      <dgm:spPr/>
      <dgm:t>
        <a:bodyPr/>
        <a:lstStyle/>
        <a:p>
          <a:r>
            <a:rPr lang="tr-TR" dirty="0" smtClean="0"/>
            <a:t>Öğrenciler, eğitmenler, çıraklar, gençlik çalışanları...</a:t>
          </a:r>
          <a:endParaRPr lang="tr-TR" dirty="0"/>
        </a:p>
      </dgm:t>
    </dgm:pt>
    <dgm:pt modelId="{774E4A6A-D0A6-4323-8225-592058687C22}" type="parTrans" cxnId="{51C98332-1A6E-4DF1-B09F-D2C5A0FD1FCC}">
      <dgm:prSet/>
      <dgm:spPr/>
      <dgm:t>
        <a:bodyPr/>
        <a:lstStyle/>
        <a:p>
          <a:endParaRPr lang="tr-TR"/>
        </a:p>
      </dgm:t>
    </dgm:pt>
    <dgm:pt modelId="{0C7AA5CE-469B-45AB-BBEA-058340DC0820}" type="sibTrans" cxnId="{51C98332-1A6E-4DF1-B09F-D2C5A0FD1FCC}">
      <dgm:prSet/>
      <dgm:spPr/>
      <dgm:t>
        <a:bodyPr/>
        <a:lstStyle/>
        <a:p>
          <a:endParaRPr lang="tr-TR"/>
        </a:p>
      </dgm:t>
    </dgm:pt>
    <dgm:pt modelId="{0CEF964B-CFC7-499E-B7DB-6FE54698AA22}">
      <dgm:prSet phldrT="[Text]"/>
      <dgm:spPr/>
      <dgm:t>
        <a:bodyPr/>
        <a:lstStyle/>
        <a:p>
          <a:r>
            <a:rPr lang="tr-TR" dirty="0" smtClean="0"/>
            <a:t>Kamu kurumları,</a:t>
          </a:r>
          <a:r>
            <a:rPr lang="en-US" dirty="0" smtClean="0"/>
            <a:t> </a:t>
          </a:r>
          <a:r>
            <a:rPr lang="en-US" dirty="0" err="1" smtClean="0"/>
            <a:t>üniversiteler</a:t>
          </a:r>
          <a:r>
            <a:rPr lang="en-US" dirty="0" smtClean="0"/>
            <a:t>,</a:t>
          </a:r>
          <a:r>
            <a:rPr lang="tr-TR" dirty="0" smtClean="0"/>
            <a:t> şirketler, STK’lar...</a:t>
          </a:r>
          <a:endParaRPr lang="tr-TR" dirty="0"/>
        </a:p>
      </dgm:t>
    </dgm:pt>
    <dgm:pt modelId="{F206BFB8-3C12-4887-BC3E-3370D1EFA8E6}" type="parTrans" cxnId="{24DC9032-63DE-4A51-8F06-10682A2B8C7A}">
      <dgm:prSet/>
      <dgm:spPr/>
      <dgm:t>
        <a:bodyPr/>
        <a:lstStyle/>
        <a:p>
          <a:endParaRPr lang="tr-TR"/>
        </a:p>
      </dgm:t>
    </dgm:pt>
    <dgm:pt modelId="{45FD1833-E05E-4E43-9276-8DB286B47633}" type="sibTrans" cxnId="{24DC9032-63DE-4A51-8F06-10682A2B8C7A}">
      <dgm:prSet/>
      <dgm:spPr/>
      <dgm:t>
        <a:bodyPr/>
        <a:lstStyle/>
        <a:p>
          <a:endParaRPr lang="tr-TR"/>
        </a:p>
      </dgm:t>
    </dgm:pt>
    <dgm:pt modelId="{DD23B9C1-4251-4B57-B840-98A8A5EBE31C}">
      <dgm:prSet phldrT="[Text]"/>
      <dgm:spPr/>
      <dgm:t>
        <a:bodyPr/>
        <a:lstStyle/>
        <a:p>
          <a:r>
            <a:rPr lang="en-US" dirty="0" smtClean="0">
              <a:solidFill>
                <a:prstClr val="black"/>
              </a:solidFill>
              <a:latin typeface="Arial"/>
              <a:cs typeface="Arial"/>
            </a:rPr>
            <a:t>Y</a:t>
          </a:r>
          <a:r>
            <a:rPr lang="tr-TR" dirty="0" smtClean="0">
              <a:solidFill>
                <a:prstClr val="black"/>
              </a:solidFill>
              <a:latin typeface="Arial"/>
              <a:cs typeface="Arial"/>
            </a:rPr>
            <a:t>ur</a:t>
          </a:r>
          <a:r>
            <a:rPr lang="en-US" dirty="0" smtClean="0">
              <a:solidFill>
                <a:prstClr val="black"/>
              </a:solidFill>
              <a:latin typeface="Arial"/>
              <a:cs typeface="Arial"/>
            </a:rPr>
            <a:t>t</a:t>
          </a:r>
          <a:r>
            <a:rPr lang="tr-TR" dirty="0" smtClean="0">
              <a:solidFill>
                <a:prstClr val="black"/>
              </a:solidFill>
              <a:latin typeface="Arial"/>
              <a:cs typeface="Arial"/>
            </a:rPr>
            <a:t> dışında eğitim, öğretim, staj ve gönüllü </a:t>
          </a:r>
          <a:r>
            <a:rPr lang="en-US" dirty="0" err="1" smtClean="0">
              <a:solidFill>
                <a:prstClr val="black"/>
              </a:solidFill>
              <a:latin typeface="Arial"/>
              <a:cs typeface="Arial"/>
            </a:rPr>
            <a:t>çalışmalar</a:t>
          </a:r>
          <a:endParaRPr lang="tr-TR" dirty="0"/>
        </a:p>
      </dgm:t>
    </dgm:pt>
    <dgm:pt modelId="{F03532F1-CFA6-4DC5-BACB-F26F2C8637B0}" type="parTrans" cxnId="{E598FD6A-115D-464C-BE17-B2C936E877D8}">
      <dgm:prSet/>
      <dgm:spPr/>
      <dgm:t>
        <a:bodyPr/>
        <a:lstStyle/>
        <a:p>
          <a:endParaRPr lang="en-US"/>
        </a:p>
      </dgm:t>
    </dgm:pt>
    <dgm:pt modelId="{0C991418-7DB2-4401-8D02-F767BB7F5594}" type="sibTrans" cxnId="{E598FD6A-115D-464C-BE17-B2C936E877D8}">
      <dgm:prSet/>
      <dgm:spPr/>
      <dgm:t>
        <a:bodyPr/>
        <a:lstStyle/>
        <a:p>
          <a:endParaRPr lang="en-US"/>
        </a:p>
      </dgm:t>
    </dgm:pt>
    <dgm:pt modelId="{1DC65AA5-FE38-4B02-B7C7-75D010389128}">
      <dgm:prSet phldrT="[Text]"/>
      <dgm:spPr/>
      <dgm:t>
        <a:bodyPr/>
        <a:lstStyle/>
        <a:p>
          <a:r>
            <a:rPr lang="en-US" dirty="0" smtClean="0">
              <a:solidFill>
                <a:prstClr val="black"/>
              </a:solidFill>
              <a:latin typeface="Arial"/>
              <a:cs typeface="Arial"/>
            </a:rPr>
            <a:t>K</a:t>
          </a:r>
          <a:r>
            <a:rPr lang="tr-TR" dirty="0" err="1" smtClean="0">
              <a:solidFill>
                <a:prstClr val="black"/>
              </a:solidFill>
              <a:latin typeface="Arial"/>
              <a:cs typeface="Arial"/>
            </a:rPr>
            <a:t>işisel</a:t>
          </a:r>
          <a:r>
            <a:rPr lang="tr-TR" dirty="0" smtClean="0">
              <a:solidFill>
                <a:prstClr val="black"/>
              </a:solidFill>
              <a:latin typeface="Arial"/>
              <a:cs typeface="Arial"/>
            </a:rPr>
            <a:t> ve mesleki gelişim, istihdam edilebilirlik</a:t>
          </a:r>
          <a:r>
            <a:rPr lang="en-US" dirty="0" err="1" smtClean="0">
              <a:solidFill>
                <a:prstClr val="black"/>
              </a:solidFill>
              <a:latin typeface="Arial"/>
              <a:cs typeface="Arial"/>
            </a:rPr>
            <a:t>te</a:t>
          </a:r>
          <a:r>
            <a:rPr lang="en-US" dirty="0" smtClean="0">
              <a:solidFill>
                <a:prstClr val="black"/>
              </a:solidFill>
              <a:latin typeface="Arial"/>
              <a:cs typeface="Arial"/>
            </a:rPr>
            <a:t> </a:t>
          </a:r>
          <a:r>
            <a:rPr lang="en-US" dirty="0" err="1" smtClean="0">
              <a:solidFill>
                <a:prstClr val="black"/>
              </a:solidFill>
              <a:latin typeface="Arial"/>
              <a:cs typeface="Arial"/>
            </a:rPr>
            <a:t>artış</a:t>
          </a:r>
          <a:endParaRPr lang="tr-TR" dirty="0"/>
        </a:p>
      </dgm:t>
    </dgm:pt>
    <dgm:pt modelId="{37C1B65E-12E4-4FED-AB7F-AFECF61D4500}" type="parTrans" cxnId="{401D2A87-91F5-40F4-B660-5A454412630C}">
      <dgm:prSet/>
      <dgm:spPr/>
      <dgm:t>
        <a:bodyPr/>
        <a:lstStyle/>
        <a:p>
          <a:endParaRPr lang="en-US"/>
        </a:p>
      </dgm:t>
    </dgm:pt>
    <dgm:pt modelId="{F6D4BE04-D32D-452A-9184-F1776CF47BA3}" type="sibTrans" cxnId="{401D2A87-91F5-40F4-B660-5A454412630C}">
      <dgm:prSet/>
      <dgm:spPr/>
      <dgm:t>
        <a:bodyPr/>
        <a:lstStyle/>
        <a:p>
          <a:endParaRPr lang="en-US"/>
        </a:p>
      </dgm:t>
    </dgm:pt>
    <dgm:pt modelId="{4B13087D-161A-4B2C-9F25-FBB81FA24366}">
      <dgm:prSet phldrT="[Text]"/>
      <dgm:spPr/>
      <dgm:t>
        <a:bodyPr/>
        <a:lstStyle/>
        <a:p>
          <a:r>
            <a:rPr lang="tr-TR" dirty="0" smtClean="0"/>
            <a:t>KURUM ODAKLI</a:t>
          </a:r>
          <a:endParaRPr lang="tr-TR" dirty="0"/>
        </a:p>
      </dgm:t>
    </dgm:pt>
    <dgm:pt modelId="{7B2A1A2D-9875-4287-811C-8767AB18311D}" type="sibTrans" cxnId="{FC1942E8-3651-4878-A2BA-1CCEAFAFAD71}">
      <dgm:prSet/>
      <dgm:spPr/>
      <dgm:t>
        <a:bodyPr/>
        <a:lstStyle/>
        <a:p>
          <a:endParaRPr lang="tr-TR"/>
        </a:p>
      </dgm:t>
    </dgm:pt>
    <dgm:pt modelId="{3C85D288-1A43-47ED-82FA-2C24F8ED5D65}" type="parTrans" cxnId="{FC1942E8-3651-4878-A2BA-1CCEAFAFAD71}">
      <dgm:prSet/>
      <dgm:spPr/>
      <dgm:t>
        <a:bodyPr/>
        <a:lstStyle/>
        <a:p>
          <a:endParaRPr lang="tr-TR"/>
        </a:p>
      </dgm:t>
    </dgm:pt>
    <dgm:pt modelId="{ED64954A-8E6E-4D3F-8C38-C113257EF7EC}">
      <dgm:prSet phldrT="[Text]"/>
      <dgm:spPr/>
      <dgm:t>
        <a:bodyPr/>
        <a:lstStyle/>
        <a:p>
          <a:r>
            <a:rPr lang="en-US" dirty="0" smtClean="0"/>
            <a:t>Kurumsal </a:t>
          </a:r>
          <a:r>
            <a:rPr lang="en-US" dirty="0" err="1" smtClean="0"/>
            <a:t>işbirlikleri</a:t>
          </a:r>
          <a:r>
            <a:rPr lang="en-US" dirty="0" smtClean="0"/>
            <a:t>, </a:t>
          </a:r>
          <a:r>
            <a:rPr lang="en-US" dirty="0" err="1" smtClean="0"/>
            <a:t>sektörlere</a:t>
          </a:r>
          <a:r>
            <a:rPr lang="en-US" dirty="0" smtClean="0"/>
            <a:t> </a:t>
          </a:r>
          <a:r>
            <a:rPr lang="en-US" dirty="0" err="1" smtClean="0"/>
            <a:t>yönelik</a:t>
          </a:r>
          <a:r>
            <a:rPr lang="en-US" dirty="0" smtClean="0"/>
            <a:t> </a:t>
          </a:r>
          <a:r>
            <a:rPr lang="en-US" dirty="0" err="1" smtClean="0"/>
            <a:t>eğitim</a:t>
          </a:r>
          <a:r>
            <a:rPr lang="en-US" dirty="0" smtClean="0"/>
            <a:t>, </a:t>
          </a:r>
          <a:r>
            <a:rPr lang="en-US" dirty="0" err="1" smtClean="0"/>
            <a:t>gençlik</a:t>
          </a:r>
          <a:r>
            <a:rPr lang="en-US" dirty="0" smtClean="0"/>
            <a:t> </a:t>
          </a:r>
          <a:r>
            <a:rPr lang="en-US" dirty="0" err="1" smtClean="0"/>
            <a:t>içerikli</a:t>
          </a:r>
          <a:r>
            <a:rPr lang="en-US" dirty="0" smtClean="0"/>
            <a:t> </a:t>
          </a:r>
          <a:r>
            <a:rPr lang="en-US" dirty="0" err="1" smtClean="0"/>
            <a:t>projeler</a:t>
          </a:r>
          <a:endParaRPr lang="tr-TR" dirty="0"/>
        </a:p>
      </dgm:t>
    </dgm:pt>
    <dgm:pt modelId="{71CAD65C-42E2-419E-923C-9F4E61A1A8F3}" type="parTrans" cxnId="{FEC07481-0FA3-4442-8C75-29C18F04DE85}">
      <dgm:prSet/>
      <dgm:spPr/>
      <dgm:t>
        <a:bodyPr/>
        <a:lstStyle/>
        <a:p>
          <a:endParaRPr lang="en-US"/>
        </a:p>
      </dgm:t>
    </dgm:pt>
    <dgm:pt modelId="{AACB7133-0FFB-48D5-A5E2-76D49F0659CC}" type="sibTrans" cxnId="{FEC07481-0FA3-4442-8C75-29C18F04DE85}">
      <dgm:prSet/>
      <dgm:spPr/>
      <dgm:t>
        <a:bodyPr/>
        <a:lstStyle/>
        <a:p>
          <a:endParaRPr lang="en-US"/>
        </a:p>
      </dgm:t>
    </dgm:pt>
    <dgm:pt modelId="{96A79EDF-49B0-4514-B82F-6AF88895FA49}">
      <dgm:prSet phldrT="[Text]"/>
      <dgm:spPr/>
      <dgm:t>
        <a:bodyPr/>
        <a:lstStyle/>
        <a:p>
          <a:r>
            <a:rPr lang="en-US" b="0" dirty="0" smtClean="0"/>
            <a:t>Kurumsal </a:t>
          </a:r>
          <a:r>
            <a:rPr lang="en-US" b="0" dirty="0" err="1" smtClean="0"/>
            <a:t>kapasitede</a:t>
          </a:r>
          <a:r>
            <a:rPr lang="en-US" b="0" dirty="0" smtClean="0"/>
            <a:t> </a:t>
          </a:r>
          <a:r>
            <a:rPr lang="en-US" b="0" dirty="0" err="1" smtClean="0"/>
            <a:t>artış</a:t>
          </a:r>
          <a:r>
            <a:rPr lang="en-US" b="0" dirty="0" smtClean="0"/>
            <a:t>, </a:t>
          </a:r>
          <a:r>
            <a:rPr lang="en-US" b="0" dirty="0" err="1" smtClean="0"/>
            <a:t>sektörlere</a:t>
          </a:r>
          <a:r>
            <a:rPr lang="en-US" b="0" dirty="0" smtClean="0"/>
            <a:t> </a:t>
          </a:r>
          <a:r>
            <a:rPr lang="en-US" b="0" dirty="0" err="1" smtClean="0"/>
            <a:t>yön</a:t>
          </a:r>
          <a:r>
            <a:rPr lang="en-US" b="0" dirty="0" smtClean="0"/>
            <a:t> </a:t>
          </a:r>
          <a:r>
            <a:rPr lang="en-US" b="0" dirty="0" err="1" smtClean="0"/>
            <a:t>veren</a:t>
          </a:r>
          <a:r>
            <a:rPr lang="en-US" b="0" dirty="0" smtClean="0"/>
            <a:t> </a:t>
          </a:r>
          <a:r>
            <a:rPr lang="en-US" b="0" dirty="0" err="1" smtClean="0"/>
            <a:t>politikalara</a:t>
          </a:r>
          <a:r>
            <a:rPr lang="en-US" b="0" dirty="0" smtClean="0"/>
            <a:t> </a:t>
          </a:r>
          <a:r>
            <a:rPr lang="en-US" b="0" dirty="0" err="1" smtClean="0"/>
            <a:t>katkı</a:t>
          </a:r>
          <a:r>
            <a:rPr lang="en-US" b="0" dirty="0" smtClean="0"/>
            <a:t>, </a:t>
          </a:r>
          <a:r>
            <a:rPr lang="en-US" b="0" dirty="0" err="1" smtClean="0"/>
            <a:t>işbirliği</a:t>
          </a:r>
          <a:r>
            <a:rPr lang="en-US" b="0" dirty="0" smtClean="0"/>
            <a:t> </a:t>
          </a:r>
          <a:r>
            <a:rPr lang="en-US" b="0" dirty="0" err="1" smtClean="0"/>
            <a:t>imkanları</a:t>
          </a:r>
          <a:endParaRPr lang="tr-TR" b="0" dirty="0"/>
        </a:p>
      </dgm:t>
    </dgm:pt>
    <dgm:pt modelId="{BC82899C-4269-457F-924A-4D5E7DCF9573}" type="parTrans" cxnId="{5538BD46-F848-480E-9AAB-4EF1FC42E37B}">
      <dgm:prSet/>
      <dgm:spPr/>
      <dgm:t>
        <a:bodyPr/>
        <a:lstStyle/>
        <a:p>
          <a:endParaRPr lang="en-US"/>
        </a:p>
      </dgm:t>
    </dgm:pt>
    <dgm:pt modelId="{67A20665-B4AC-49E3-87BB-DAEA88E93245}" type="sibTrans" cxnId="{5538BD46-F848-480E-9AAB-4EF1FC42E37B}">
      <dgm:prSet/>
      <dgm:spPr/>
      <dgm:t>
        <a:bodyPr/>
        <a:lstStyle/>
        <a:p>
          <a:endParaRPr lang="en-US"/>
        </a:p>
      </dgm:t>
    </dgm:pt>
    <dgm:pt modelId="{C8F08AE5-60CF-4940-B5B7-9D587AEEF4D8}" type="pres">
      <dgm:prSet presAssocID="{CB1827CF-834D-4EBC-822A-FC7ECAED4B41}" presName="hierChild1" presStyleCnt="0">
        <dgm:presLayoutVars>
          <dgm:chPref val="1"/>
          <dgm:dir/>
          <dgm:animOne val="branch"/>
          <dgm:animLvl val="lvl"/>
          <dgm:resizeHandles/>
        </dgm:presLayoutVars>
      </dgm:prSet>
      <dgm:spPr/>
      <dgm:t>
        <a:bodyPr/>
        <a:lstStyle/>
        <a:p>
          <a:endParaRPr lang="tr-TR"/>
        </a:p>
      </dgm:t>
    </dgm:pt>
    <dgm:pt modelId="{B1756C84-36C7-4E6C-B7F5-A88A0284567D}" type="pres">
      <dgm:prSet presAssocID="{94C7D294-EF13-4154-969B-86817DFD1B7C}" presName="hierRoot1" presStyleCnt="0"/>
      <dgm:spPr/>
    </dgm:pt>
    <dgm:pt modelId="{92714320-856A-433F-A8E5-659B72F7176E}" type="pres">
      <dgm:prSet presAssocID="{94C7D294-EF13-4154-969B-86817DFD1B7C}" presName="composite" presStyleCnt="0"/>
      <dgm:spPr/>
    </dgm:pt>
    <dgm:pt modelId="{E0DD38A9-093D-4A86-AE8C-2AEB4EC2B47D}" type="pres">
      <dgm:prSet presAssocID="{94C7D294-EF13-4154-969B-86817DFD1B7C}" presName="background" presStyleLbl="node0" presStyleIdx="0" presStyleCnt="1"/>
      <dgm:spPr>
        <a:solidFill>
          <a:srgbClr val="333399"/>
        </a:solidFill>
      </dgm:spPr>
      <dgm:t>
        <a:bodyPr/>
        <a:lstStyle/>
        <a:p>
          <a:endParaRPr lang="tr-TR"/>
        </a:p>
      </dgm:t>
    </dgm:pt>
    <dgm:pt modelId="{FDA2E891-C64A-4755-8B50-51AE1163E2A1}" type="pres">
      <dgm:prSet presAssocID="{94C7D294-EF13-4154-969B-86817DFD1B7C}" presName="text" presStyleLbl="fgAcc0" presStyleIdx="0" presStyleCnt="1">
        <dgm:presLayoutVars>
          <dgm:chPref val="3"/>
        </dgm:presLayoutVars>
      </dgm:prSet>
      <dgm:spPr/>
      <dgm:t>
        <a:bodyPr/>
        <a:lstStyle/>
        <a:p>
          <a:endParaRPr lang="tr-TR"/>
        </a:p>
      </dgm:t>
    </dgm:pt>
    <dgm:pt modelId="{FFD07F2F-29F5-490C-A843-0741B576CC7E}" type="pres">
      <dgm:prSet presAssocID="{94C7D294-EF13-4154-969B-86817DFD1B7C}" presName="hierChild2" presStyleCnt="0"/>
      <dgm:spPr/>
    </dgm:pt>
    <dgm:pt modelId="{BFE2CAE3-804D-4E08-8CC8-114A66F181D4}" type="pres">
      <dgm:prSet presAssocID="{B23E1B63-5E59-4F0C-BFF7-6974F6E13AF8}" presName="Name10" presStyleLbl="parChTrans1D2" presStyleIdx="0" presStyleCnt="2"/>
      <dgm:spPr/>
      <dgm:t>
        <a:bodyPr/>
        <a:lstStyle/>
        <a:p>
          <a:endParaRPr lang="tr-TR"/>
        </a:p>
      </dgm:t>
    </dgm:pt>
    <dgm:pt modelId="{039D78E3-C9F4-43C6-A8AF-497A0AAC2140}" type="pres">
      <dgm:prSet presAssocID="{51DB1A7D-D283-4BAB-A8E7-8B9D66EC02D3}" presName="hierRoot2" presStyleCnt="0"/>
      <dgm:spPr/>
    </dgm:pt>
    <dgm:pt modelId="{D6A13973-DA54-41FE-9C01-B597D368EFE2}" type="pres">
      <dgm:prSet presAssocID="{51DB1A7D-D283-4BAB-A8E7-8B9D66EC02D3}" presName="composite2" presStyleCnt="0"/>
      <dgm:spPr/>
    </dgm:pt>
    <dgm:pt modelId="{7F4FE3C8-E086-4357-9FE6-FAF5D47D23A2}" type="pres">
      <dgm:prSet presAssocID="{51DB1A7D-D283-4BAB-A8E7-8B9D66EC02D3}" presName="background2" presStyleLbl="node2" presStyleIdx="0" presStyleCnt="2"/>
      <dgm:spPr>
        <a:solidFill>
          <a:srgbClr val="333399"/>
        </a:solidFill>
      </dgm:spPr>
      <dgm:t>
        <a:bodyPr/>
        <a:lstStyle/>
        <a:p>
          <a:endParaRPr lang="tr-TR"/>
        </a:p>
      </dgm:t>
    </dgm:pt>
    <dgm:pt modelId="{646EBF47-DCD0-4094-9E07-586C9F9B59FB}" type="pres">
      <dgm:prSet presAssocID="{51DB1A7D-D283-4BAB-A8E7-8B9D66EC02D3}" presName="text2" presStyleLbl="fgAcc2" presStyleIdx="0" presStyleCnt="2">
        <dgm:presLayoutVars>
          <dgm:chPref val="3"/>
        </dgm:presLayoutVars>
      </dgm:prSet>
      <dgm:spPr/>
      <dgm:t>
        <a:bodyPr/>
        <a:lstStyle/>
        <a:p>
          <a:endParaRPr lang="tr-TR"/>
        </a:p>
      </dgm:t>
    </dgm:pt>
    <dgm:pt modelId="{A65FE102-0FBB-47AB-A345-FC09CADDB220}" type="pres">
      <dgm:prSet presAssocID="{51DB1A7D-D283-4BAB-A8E7-8B9D66EC02D3}" presName="hierChild3" presStyleCnt="0"/>
      <dgm:spPr/>
    </dgm:pt>
    <dgm:pt modelId="{664BC5B4-E4B6-417F-A1B0-24C2E4B64FB4}" type="pres">
      <dgm:prSet presAssocID="{774E4A6A-D0A6-4323-8225-592058687C22}" presName="Name17" presStyleLbl="parChTrans1D3" presStyleIdx="0" presStyleCnt="2"/>
      <dgm:spPr/>
      <dgm:t>
        <a:bodyPr/>
        <a:lstStyle/>
        <a:p>
          <a:endParaRPr lang="tr-TR"/>
        </a:p>
      </dgm:t>
    </dgm:pt>
    <dgm:pt modelId="{C50880EF-C8F4-490B-A6C6-0CC6C56CDDCF}" type="pres">
      <dgm:prSet presAssocID="{2CD9ADA0-EC42-4A0E-A936-1398C4343722}" presName="hierRoot3" presStyleCnt="0"/>
      <dgm:spPr/>
    </dgm:pt>
    <dgm:pt modelId="{14C1D112-F403-40B0-B93F-09A4DB5FA063}" type="pres">
      <dgm:prSet presAssocID="{2CD9ADA0-EC42-4A0E-A936-1398C4343722}" presName="composite3" presStyleCnt="0"/>
      <dgm:spPr/>
    </dgm:pt>
    <dgm:pt modelId="{59945681-A5B8-4CED-B5DB-303C1B899DBF}" type="pres">
      <dgm:prSet presAssocID="{2CD9ADA0-EC42-4A0E-A936-1398C4343722}" presName="background3" presStyleLbl="node3" presStyleIdx="0" presStyleCnt="2"/>
      <dgm:spPr>
        <a:solidFill>
          <a:srgbClr val="333399"/>
        </a:solidFill>
      </dgm:spPr>
      <dgm:t>
        <a:bodyPr/>
        <a:lstStyle/>
        <a:p>
          <a:endParaRPr lang="tr-TR"/>
        </a:p>
      </dgm:t>
    </dgm:pt>
    <dgm:pt modelId="{AD9A5046-B9B3-41DA-A9D6-DF3BB022D7B2}" type="pres">
      <dgm:prSet presAssocID="{2CD9ADA0-EC42-4A0E-A936-1398C4343722}" presName="text3" presStyleLbl="fgAcc3" presStyleIdx="0" presStyleCnt="2" custLinFactX="-29028" custLinFactNeighborX="-100000" custLinFactNeighborY="-1491">
        <dgm:presLayoutVars>
          <dgm:chPref val="3"/>
        </dgm:presLayoutVars>
      </dgm:prSet>
      <dgm:spPr/>
      <dgm:t>
        <a:bodyPr/>
        <a:lstStyle/>
        <a:p>
          <a:endParaRPr lang="tr-TR"/>
        </a:p>
      </dgm:t>
    </dgm:pt>
    <dgm:pt modelId="{851A302F-A589-4D24-A0FB-F770EE03009F}" type="pres">
      <dgm:prSet presAssocID="{2CD9ADA0-EC42-4A0E-A936-1398C4343722}" presName="hierChild4" presStyleCnt="0"/>
      <dgm:spPr/>
    </dgm:pt>
    <dgm:pt modelId="{6289CCA1-58EF-44F1-8BD1-2C00CC3C7DA9}" type="pres">
      <dgm:prSet presAssocID="{F03532F1-CFA6-4DC5-BACB-F26F2C8637B0}" presName="Name23" presStyleLbl="parChTrans1D4" presStyleIdx="0" presStyleCnt="4"/>
      <dgm:spPr/>
      <dgm:t>
        <a:bodyPr/>
        <a:lstStyle/>
        <a:p>
          <a:endParaRPr lang="en-US"/>
        </a:p>
      </dgm:t>
    </dgm:pt>
    <dgm:pt modelId="{0E361968-2C8B-40D3-B282-23439FDCDFAF}" type="pres">
      <dgm:prSet presAssocID="{DD23B9C1-4251-4B57-B840-98A8A5EBE31C}" presName="hierRoot4" presStyleCnt="0"/>
      <dgm:spPr/>
    </dgm:pt>
    <dgm:pt modelId="{A2C11EDA-0B21-471E-A01B-8176492E3CA0}" type="pres">
      <dgm:prSet presAssocID="{DD23B9C1-4251-4B57-B840-98A8A5EBE31C}" presName="composite4" presStyleCnt="0"/>
      <dgm:spPr/>
    </dgm:pt>
    <dgm:pt modelId="{CFD5A43D-037F-4CF9-BC71-A6D9870CD081}" type="pres">
      <dgm:prSet presAssocID="{DD23B9C1-4251-4B57-B840-98A8A5EBE31C}" presName="background4" presStyleLbl="node4" presStyleIdx="0" presStyleCnt="4"/>
      <dgm:spPr>
        <a:solidFill>
          <a:schemeClr val="accent5">
            <a:lumMod val="40000"/>
            <a:lumOff val="60000"/>
          </a:schemeClr>
        </a:solidFill>
      </dgm:spPr>
      <dgm:t>
        <a:bodyPr/>
        <a:lstStyle/>
        <a:p>
          <a:endParaRPr lang="tr-TR"/>
        </a:p>
      </dgm:t>
    </dgm:pt>
    <dgm:pt modelId="{A715C63B-B926-4DEA-B46C-8DE0F86A211F}" type="pres">
      <dgm:prSet presAssocID="{DD23B9C1-4251-4B57-B840-98A8A5EBE31C}" presName="text4" presStyleLbl="fgAcc4" presStyleIdx="0" presStyleCnt="4" custLinFactNeighborX="-81359" custLinFactNeighborY="3667">
        <dgm:presLayoutVars>
          <dgm:chPref val="3"/>
        </dgm:presLayoutVars>
      </dgm:prSet>
      <dgm:spPr/>
      <dgm:t>
        <a:bodyPr/>
        <a:lstStyle/>
        <a:p>
          <a:endParaRPr lang="en-US"/>
        </a:p>
      </dgm:t>
    </dgm:pt>
    <dgm:pt modelId="{B2D4C83B-C312-47E7-84EB-F2057CA1C0C7}" type="pres">
      <dgm:prSet presAssocID="{DD23B9C1-4251-4B57-B840-98A8A5EBE31C}" presName="hierChild5" presStyleCnt="0"/>
      <dgm:spPr/>
    </dgm:pt>
    <dgm:pt modelId="{EE464595-04CA-4C71-A85F-DE2BA4F47122}" type="pres">
      <dgm:prSet presAssocID="{37C1B65E-12E4-4FED-AB7F-AFECF61D4500}" presName="Name23" presStyleLbl="parChTrans1D4" presStyleIdx="1" presStyleCnt="4"/>
      <dgm:spPr/>
      <dgm:t>
        <a:bodyPr/>
        <a:lstStyle/>
        <a:p>
          <a:endParaRPr lang="en-US"/>
        </a:p>
      </dgm:t>
    </dgm:pt>
    <dgm:pt modelId="{EBADEBFF-9B68-409D-A848-20E7248520E3}" type="pres">
      <dgm:prSet presAssocID="{1DC65AA5-FE38-4B02-B7C7-75D010389128}" presName="hierRoot4" presStyleCnt="0"/>
      <dgm:spPr/>
    </dgm:pt>
    <dgm:pt modelId="{1DB00502-E21D-46FC-BF55-8F44EC41C6F8}" type="pres">
      <dgm:prSet presAssocID="{1DC65AA5-FE38-4B02-B7C7-75D010389128}" presName="composite4" presStyleCnt="0"/>
      <dgm:spPr/>
    </dgm:pt>
    <dgm:pt modelId="{0F62BB9F-C026-4621-863D-9C427DF8ED89}" type="pres">
      <dgm:prSet presAssocID="{1DC65AA5-FE38-4B02-B7C7-75D010389128}" presName="background4" presStyleLbl="node4" presStyleIdx="1" presStyleCnt="4"/>
      <dgm:spPr>
        <a:solidFill>
          <a:schemeClr val="accent5">
            <a:lumMod val="40000"/>
            <a:lumOff val="60000"/>
          </a:schemeClr>
        </a:solidFill>
      </dgm:spPr>
      <dgm:t>
        <a:bodyPr/>
        <a:lstStyle/>
        <a:p>
          <a:endParaRPr lang="tr-TR"/>
        </a:p>
      </dgm:t>
    </dgm:pt>
    <dgm:pt modelId="{03BDE421-84FE-4699-B710-5AEADB4F3C93}" type="pres">
      <dgm:prSet presAssocID="{1DC65AA5-FE38-4B02-B7C7-75D010389128}" presName="text4" presStyleLbl="fgAcc4" presStyleIdx="1" presStyleCnt="4" custLinFactNeighborX="-26521" custLinFactNeighborY="1798">
        <dgm:presLayoutVars>
          <dgm:chPref val="3"/>
        </dgm:presLayoutVars>
      </dgm:prSet>
      <dgm:spPr/>
      <dgm:t>
        <a:bodyPr/>
        <a:lstStyle/>
        <a:p>
          <a:endParaRPr lang="en-US"/>
        </a:p>
      </dgm:t>
    </dgm:pt>
    <dgm:pt modelId="{3ACA3E44-9081-4B2E-926F-EBF112E6308F}" type="pres">
      <dgm:prSet presAssocID="{1DC65AA5-FE38-4B02-B7C7-75D010389128}" presName="hierChild5" presStyleCnt="0"/>
      <dgm:spPr/>
    </dgm:pt>
    <dgm:pt modelId="{3937EE0D-3B19-45A7-AFF1-4E492264302C}" type="pres">
      <dgm:prSet presAssocID="{3C85D288-1A43-47ED-82FA-2C24F8ED5D65}" presName="Name10" presStyleLbl="parChTrans1D2" presStyleIdx="1" presStyleCnt="2"/>
      <dgm:spPr/>
      <dgm:t>
        <a:bodyPr/>
        <a:lstStyle/>
        <a:p>
          <a:endParaRPr lang="tr-TR"/>
        </a:p>
      </dgm:t>
    </dgm:pt>
    <dgm:pt modelId="{AB3920B5-BAE2-4D16-ACE1-060BE0EF2509}" type="pres">
      <dgm:prSet presAssocID="{4B13087D-161A-4B2C-9F25-FBB81FA24366}" presName="hierRoot2" presStyleCnt="0"/>
      <dgm:spPr/>
    </dgm:pt>
    <dgm:pt modelId="{D5072F4A-13E1-4EEA-96FD-1A9A5B768847}" type="pres">
      <dgm:prSet presAssocID="{4B13087D-161A-4B2C-9F25-FBB81FA24366}" presName="composite2" presStyleCnt="0"/>
      <dgm:spPr/>
    </dgm:pt>
    <dgm:pt modelId="{62F0CB86-C9AE-4635-8E72-95ED48FE52FD}" type="pres">
      <dgm:prSet presAssocID="{4B13087D-161A-4B2C-9F25-FBB81FA24366}" presName="background2" presStyleLbl="node2" presStyleIdx="1" presStyleCnt="2"/>
      <dgm:spPr>
        <a:solidFill>
          <a:srgbClr val="333399"/>
        </a:solidFill>
      </dgm:spPr>
      <dgm:t>
        <a:bodyPr/>
        <a:lstStyle/>
        <a:p>
          <a:endParaRPr lang="tr-TR"/>
        </a:p>
      </dgm:t>
    </dgm:pt>
    <dgm:pt modelId="{11066DA2-658D-479D-A2B4-E1D098485FDA}" type="pres">
      <dgm:prSet presAssocID="{4B13087D-161A-4B2C-9F25-FBB81FA24366}" presName="text2" presStyleLbl="fgAcc2" presStyleIdx="1" presStyleCnt="2">
        <dgm:presLayoutVars>
          <dgm:chPref val="3"/>
        </dgm:presLayoutVars>
      </dgm:prSet>
      <dgm:spPr/>
      <dgm:t>
        <a:bodyPr/>
        <a:lstStyle/>
        <a:p>
          <a:endParaRPr lang="tr-TR"/>
        </a:p>
      </dgm:t>
    </dgm:pt>
    <dgm:pt modelId="{961ECBA7-33DA-45C7-A7D8-79F01FD79C63}" type="pres">
      <dgm:prSet presAssocID="{4B13087D-161A-4B2C-9F25-FBB81FA24366}" presName="hierChild3" presStyleCnt="0"/>
      <dgm:spPr/>
    </dgm:pt>
    <dgm:pt modelId="{2EB104D6-7879-4BAC-866C-2DB6A56BBCB0}" type="pres">
      <dgm:prSet presAssocID="{F206BFB8-3C12-4887-BC3E-3370D1EFA8E6}" presName="Name17" presStyleLbl="parChTrans1D3" presStyleIdx="1" presStyleCnt="2"/>
      <dgm:spPr/>
      <dgm:t>
        <a:bodyPr/>
        <a:lstStyle/>
        <a:p>
          <a:endParaRPr lang="tr-TR"/>
        </a:p>
      </dgm:t>
    </dgm:pt>
    <dgm:pt modelId="{11550C71-2DDB-40A9-8998-F6E84253226A}" type="pres">
      <dgm:prSet presAssocID="{0CEF964B-CFC7-499E-B7DB-6FE54698AA22}" presName="hierRoot3" presStyleCnt="0"/>
      <dgm:spPr/>
    </dgm:pt>
    <dgm:pt modelId="{74405B36-1499-439F-94A4-9EB094CF62FF}" type="pres">
      <dgm:prSet presAssocID="{0CEF964B-CFC7-499E-B7DB-6FE54698AA22}" presName="composite3" presStyleCnt="0"/>
      <dgm:spPr/>
    </dgm:pt>
    <dgm:pt modelId="{97333585-8114-471A-9160-CBB3A23F3FC9}" type="pres">
      <dgm:prSet presAssocID="{0CEF964B-CFC7-499E-B7DB-6FE54698AA22}" presName="background3" presStyleLbl="node3" presStyleIdx="1" presStyleCnt="2"/>
      <dgm:spPr>
        <a:solidFill>
          <a:srgbClr val="333399"/>
        </a:solidFill>
      </dgm:spPr>
      <dgm:t>
        <a:bodyPr/>
        <a:lstStyle/>
        <a:p>
          <a:endParaRPr lang="tr-TR"/>
        </a:p>
      </dgm:t>
    </dgm:pt>
    <dgm:pt modelId="{D46198F6-B40C-4FF7-BB08-5B3FAD5E800F}" type="pres">
      <dgm:prSet presAssocID="{0CEF964B-CFC7-499E-B7DB-6FE54698AA22}" presName="text3" presStyleLbl="fgAcc3" presStyleIdx="1" presStyleCnt="2" custLinFactX="43725" custLinFactNeighborX="100000" custLinFactNeighborY="-4059">
        <dgm:presLayoutVars>
          <dgm:chPref val="3"/>
        </dgm:presLayoutVars>
      </dgm:prSet>
      <dgm:spPr/>
      <dgm:t>
        <a:bodyPr/>
        <a:lstStyle/>
        <a:p>
          <a:endParaRPr lang="tr-TR"/>
        </a:p>
      </dgm:t>
    </dgm:pt>
    <dgm:pt modelId="{D61E47D8-3D95-439A-A2EC-650D9EE3AF6E}" type="pres">
      <dgm:prSet presAssocID="{0CEF964B-CFC7-499E-B7DB-6FE54698AA22}" presName="hierChild4" presStyleCnt="0"/>
      <dgm:spPr/>
    </dgm:pt>
    <dgm:pt modelId="{36CDC47F-956B-4FE1-9417-92F409AD4C24}" type="pres">
      <dgm:prSet presAssocID="{71CAD65C-42E2-419E-923C-9F4E61A1A8F3}" presName="Name23" presStyleLbl="parChTrans1D4" presStyleIdx="2" presStyleCnt="4"/>
      <dgm:spPr/>
      <dgm:t>
        <a:bodyPr/>
        <a:lstStyle/>
        <a:p>
          <a:endParaRPr lang="en-US"/>
        </a:p>
      </dgm:t>
    </dgm:pt>
    <dgm:pt modelId="{D792FB97-7010-4572-8E88-F8D8FFB3809C}" type="pres">
      <dgm:prSet presAssocID="{ED64954A-8E6E-4D3F-8C38-C113257EF7EC}" presName="hierRoot4" presStyleCnt="0"/>
      <dgm:spPr/>
    </dgm:pt>
    <dgm:pt modelId="{DD1C69DF-0AF0-437F-B0AD-814C56F7C4B3}" type="pres">
      <dgm:prSet presAssocID="{ED64954A-8E6E-4D3F-8C38-C113257EF7EC}" presName="composite4" presStyleCnt="0"/>
      <dgm:spPr/>
    </dgm:pt>
    <dgm:pt modelId="{10210083-9BC5-442D-ADB5-E7D73C356DBA}" type="pres">
      <dgm:prSet presAssocID="{ED64954A-8E6E-4D3F-8C38-C113257EF7EC}" presName="background4" presStyleLbl="node4" presStyleIdx="2" presStyleCnt="4"/>
      <dgm:spPr>
        <a:blipFill rotWithShape="0">
          <a:blip xmlns:r="http://schemas.openxmlformats.org/officeDocument/2006/relationships" r:embed="rId1"/>
          <a:stretch>
            <a:fillRect/>
          </a:stretch>
        </a:blipFill>
      </dgm:spPr>
      <dgm:t>
        <a:bodyPr/>
        <a:lstStyle/>
        <a:p>
          <a:endParaRPr lang="tr-TR"/>
        </a:p>
      </dgm:t>
    </dgm:pt>
    <dgm:pt modelId="{968F6F86-331A-49D6-BAF6-9443DAE0A4E4}" type="pres">
      <dgm:prSet presAssocID="{ED64954A-8E6E-4D3F-8C38-C113257EF7EC}" presName="text4" presStyleLbl="fgAcc4" presStyleIdx="2" presStyleCnt="4" custLinFactX="25446" custLinFactNeighborX="100000" custLinFactNeighborY="3667">
        <dgm:presLayoutVars>
          <dgm:chPref val="3"/>
        </dgm:presLayoutVars>
      </dgm:prSet>
      <dgm:spPr/>
      <dgm:t>
        <a:bodyPr/>
        <a:lstStyle/>
        <a:p>
          <a:endParaRPr lang="en-US"/>
        </a:p>
      </dgm:t>
    </dgm:pt>
    <dgm:pt modelId="{4E1CB219-2FB9-4751-8230-5F9EC7072B76}" type="pres">
      <dgm:prSet presAssocID="{ED64954A-8E6E-4D3F-8C38-C113257EF7EC}" presName="hierChild5" presStyleCnt="0"/>
      <dgm:spPr/>
    </dgm:pt>
    <dgm:pt modelId="{1627DA80-D1A8-485F-9C83-DF736999A874}" type="pres">
      <dgm:prSet presAssocID="{BC82899C-4269-457F-924A-4D5E7DCF9573}" presName="Name23" presStyleLbl="parChTrans1D4" presStyleIdx="3" presStyleCnt="4"/>
      <dgm:spPr/>
      <dgm:t>
        <a:bodyPr/>
        <a:lstStyle/>
        <a:p>
          <a:endParaRPr lang="en-US"/>
        </a:p>
      </dgm:t>
    </dgm:pt>
    <dgm:pt modelId="{D870E104-D650-46F9-AB65-0D550EA903E6}" type="pres">
      <dgm:prSet presAssocID="{96A79EDF-49B0-4514-B82F-6AF88895FA49}" presName="hierRoot4" presStyleCnt="0"/>
      <dgm:spPr/>
    </dgm:pt>
    <dgm:pt modelId="{A8E02587-1AA2-466A-B573-A92B00A88521}" type="pres">
      <dgm:prSet presAssocID="{96A79EDF-49B0-4514-B82F-6AF88895FA49}" presName="composite4" presStyleCnt="0"/>
      <dgm:spPr/>
    </dgm:pt>
    <dgm:pt modelId="{E26DA8DD-8C18-435A-87AC-D64D133FE45C}" type="pres">
      <dgm:prSet presAssocID="{96A79EDF-49B0-4514-B82F-6AF88895FA49}" presName="background4" presStyleLbl="node4" presStyleIdx="3" presStyleCnt="4"/>
      <dgm:spPr>
        <a:solidFill>
          <a:schemeClr val="accent5">
            <a:lumMod val="40000"/>
            <a:lumOff val="60000"/>
          </a:schemeClr>
        </a:solidFill>
      </dgm:spPr>
      <dgm:t>
        <a:bodyPr/>
        <a:lstStyle/>
        <a:p>
          <a:endParaRPr lang="tr-TR"/>
        </a:p>
      </dgm:t>
    </dgm:pt>
    <dgm:pt modelId="{71BED76B-53B1-49A0-9F8A-8EDACD4D8040}" type="pres">
      <dgm:prSet presAssocID="{96A79EDF-49B0-4514-B82F-6AF88895FA49}" presName="text4" presStyleLbl="fgAcc4" presStyleIdx="3" presStyleCnt="4" custLinFactNeighborX="52329" custLinFactNeighborY="1798">
        <dgm:presLayoutVars>
          <dgm:chPref val="3"/>
        </dgm:presLayoutVars>
      </dgm:prSet>
      <dgm:spPr/>
      <dgm:t>
        <a:bodyPr/>
        <a:lstStyle/>
        <a:p>
          <a:endParaRPr lang="en-US"/>
        </a:p>
      </dgm:t>
    </dgm:pt>
    <dgm:pt modelId="{DBC0ACF8-8904-412B-A3DC-9E85E0A6F455}" type="pres">
      <dgm:prSet presAssocID="{96A79EDF-49B0-4514-B82F-6AF88895FA49}" presName="hierChild5" presStyleCnt="0"/>
      <dgm:spPr/>
    </dgm:pt>
  </dgm:ptLst>
  <dgm:cxnLst>
    <dgm:cxn modelId="{77052008-31F8-41B7-84BF-1D162FB05404}" type="presOf" srcId="{71CAD65C-42E2-419E-923C-9F4E61A1A8F3}" destId="{36CDC47F-956B-4FE1-9417-92F409AD4C24}" srcOrd="0" destOrd="0" presId="urn:microsoft.com/office/officeart/2005/8/layout/hierarchy1"/>
    <dgm:cxn modelId="{5538BD46-F848-480E-9AAB-4EF1FC42E37B}" srcId="{ED64954A-8E6E-4D3F-8C38-C113257EF7EC}" destId="{96A79EDF-49B0-4514-B82F-6AF88895FA49}" srcOrd="0" destOrd="0" parTransId="{BC82899C-4269-457F-924A-4D5E7DCF9573}" sibTransId="{67A20665-B4AC-49E3-87BB-DAEA88E93245}"/>
    <dgm:cxn modelId="{3F501004-C6E5-421E-8B5A-BCADBB471CAA}" type="presOf" srcId="{774E4A6A-D0A6-4323-8225-592058687C22}" destId="{664BC5B4-E4B6-417F-A1B0-24C2E4B64FB4}" srcOrd="0" destOrd="0" presId="urn:microsoft.com/office/officeart/2005/8/layout/hierarchy1"/>
    <dgm:cxn modelId="{C9B6A8DE-A2B1-4536-A0E0-14BFD3F38990}" type="presOf" srcId="{37C1B65E-12E4-4FED-AB7F-AFECF61D4500}" destId="{EE464595-04CA-4C71-A85F-DE2BA4F47122}" srcOrd="0" destOrd="0" presId="urn:microsoft.com/office/officeart/2005/8/layout/hierarchy1"/>
    <dgm:cxn modelId="{401D2A87-91F5-40F4-B660-5A454412630C}" srcId="{DD23B9C1-4251-4B57-B840-98A8A5EBE31C}" destId="{1DC65AA5-FE38-4B02-B7C7-75D010389128}" srcOrd="0" destOrd="0" parTransId="{37C1B65E-12E4-4FED-AB7F-AFECF61D4500}" sibTransId="{F6D4BE04-D32D-452A-9184-F1776CF47BA3}"/>
    <dgm:cxn modelId="{E93BB1EC-E8BB-4433-8BCE-8EF70BCA2EBE}" type="presOf" srcId="{0CEF964B-CFC7-499E-B7DB-6FE54698AA22}" destId="{D46198F6-B40C-4FF7-BB08-5B3FAD5E800F}" srcOrd="0" destOrd="0" presId="urn:microsoft.com/office/officeart/2005/8/layout/hierarchy1"/>
    <dgm:cxn modelId="{5095223C-F17A-4BA0-8F9C-CCB494C84EC7}" type="presOf" srcId="{4B13087D-161A-4B2C-9F25-FBB81FA24366}" destId="{11066DA2-658D-479D-A2B4-E1D098485FDA}" srcOrd="0" destOrd="0" presId="urn:microsoft.com/office/officeart/2005/8/layout/hierarchy1"/>
    <dgm:cxn modelId="{7DDBEB13-4500-4177-81CA-885A52055CC5}" type="presOf" srcId="{1DC65AA5-FE38-4B02-B7C7-75D010389128}" destId="{03BDE421-84FE-4699-B710-5AEADB4F3C93}" srcOrd="0" destOrd="0" presId="urn:microsoft.com/office/officeart/2005/8/layout/hierarchy1"/>
    <dgm:cxn modelId="{E598FD6A-115D-464C-BE17-B2C936E877D8}" srcId="{2CD9ADA0-EC42-4A0E-A936-1398C4343722}" destId="{DD23B9C1-4251-4B57-B840-98A8A5EBE31C}" srcOrd="0" destOrd="0" parTransId="{F03532F1-CFA6-4DC5-BACB-F26F2C8637B0}" sibTransId="{0C991418-7DB2-4401-8D02-F767BB7F5594}"/>
    <dgm:cxn modelId="{7CF350C6-E679-4AF9-AE4E-26911A49C1BB}" type="presOf" srcId="{51DB1A7D-D283-4BAB-A8E7-8B9D66EC02D3}" destId="{646EBF47-DCD0-4094-9E07-586C9F9B59FB}" srcOrd="0" destOrd="0" presId="urn:microsoft.com/office/officeart/2005/8/layout/hierarchy1"/>
    <dgm:cxn modelId="{78770E48-36E2-497D-B8ED-4EFB9E27DEF3}" type="presOf" srcId="{2CD9ADA0-EC42-4A0E-A936-1398C4343722}" destId="{AD9A5046-B9B3-41DA-A9D6-DF3BB022D7B2}" srcOrd="0" destOrd="0" presId="urn:microsoft.com/office/officeart/2005/8/layout/hierarchy1"/>
    <dgm:cxn modelId="{861F8930-9F26-472F-AA1A-9434BAD97D8A}" type="presOf" srcId="{F03532F1-CFA6-4DC5-BACB-F26F2C8637B0}" destId="{6289CCA1-58EF-44F1-8BD1-2C00CC3C7DA9}" srcOrd="0" destOrd="0" presId="urn:microsoft.com/office/officeart/2005/8/layout/hierarchy1"/>
    <dgm:cxn modelId="{F7965EDC-3199-4566-A1C9-5226401E46C2}" type="presOf" srcId="{CB1827CF-834D-4EBC-822A-FC7ECAED4B41}" destId="{C8F08AE5-60CF-4940-B5B7-9D587AEEF4D8}" srcOrd="0" destOrd="0" presId="urn:microsoft.com/office/officeart/2005/8/layout/hierarchy1"/>
    <dgm:cxn modelId="{B63215DD-C59D-4B7F-9ECC-27EB6AA5FF88}" type="presOf" srcId="{ED64954A-8E6E-4D3F-8C38-C113257EF7EC}" destId="{968F6F86-331A-49D6-BAF6-9443DAE0A4E4}" srcOrd="0" destOrd="0" presId="urn:microsoft.com/office/officeart/2005/8/layout/hierarchy1"/>
    <dgm:cxn modelId="{FEC07481-0FA3-4442-8C75-29C18F04DE85}" srcId="{0CEF964B-CFC7-499E-B7DB-6FE54698AA22}" destId="{ED64954A-8E6E-4D3F-8C38-C113257EF7EC}" srcOrd="0" destOrd="0" parTransId="{71CAD65C-42E2-419E-923C-9F4E61A1A8F3}" sibTransId="{AACB7133-0FFB-48D5-A5E2-76D49F0659CC}"/>
    <dgm:cxn modelId="{DAC841EA-67C4-4977-A887-95BC5DEB3791}" srcId="{CB1827CF-834D-4EBC-822A-FC7ECAED4B41}" destId="{94C7D294-EF13-4154-969B-86817DFD1B7C}" srcOrd="0" destOrd="0" parTransId="{20BC9CE1-44B4-468A-9397-98B260E5C1C8}" sibTransId="{4598784A-5E50-4633-9D28-29CF5C7132A7}"/>
    <dgm:cxn modelId="{3A825078-B339-4E38-B80D-93C2798004D2}" srcId="{94C7D294-EF13-4154-969B-86817DFD1B7C}" destId="{51DB1A7D-D283-4BAB-A8E7-8B9D66EC02D3}" srcOrd="0" destOrd="0" parTransId="{B23E1B63-5E59-4F0C-BFF7-6974F6E13AF8}" sibTransId="{68C47909-F3AF-40DB-A8D1-1F1F5E2267A0}"/>
    <dgm:cxn modelId="{3CF6D18F-4218-4CE8-9051-0B66E0789175}" type="presOf" srcId="{96A79EDF-49B0-4514-B82F-6AF88895FA49}" destId="{71BED76B-53B1-49A0-9F8A-8EDACD4D8040}" srcOrd="0" destOrd="0" presId="urn:microsoft.com/office/officeart/2005/8/layout/hierarchy1"/>
    <dgm:cxn modelId="{24477169-A031-44F3-8051-11D4D0691D3F}" type="presOf" srcId="{F206BFB8-3C12-4887-BC3E-3370D1EFA8E6}" destId="{2EB104D6-7879-4BAC-866C-2DB6A56BBCB0}" srcOrd="0" destOrd="0" presId="urn:microsoft.com/office/officeart/2005/8/layout/hierarchy1"/>
    <dgm:cxn modelId="{D509CF32-4043-4BF2-8509-69090D29BF21}" type="presOf" srcId="{BC82899C-4269-457F-924A-4D5E7DCF9573}" destId="{1627DA80-D1A8-485F-9C83-DF736999A874}" srcOrd="0" destOrd="0" presId="urn:microsoft.com/office/officeart/2005/8/layout/hierarchy1"/>
    <dgm:cxn modelId="{24DC9032-63DE-4A51-8F06-10682A2B8C7A}" srcId="{4B13087D-161A-4B2C-9F25-FBB81FA24366}" destId="{0CEF964B-CFC7-499E-B7DB-6FE54698AA22}" srcOrd="0" destOrd="0" parTransId="{F206BFB8-3C12-4887-BC3E-3370D1EFA8E6}" sibTransId="{45FD1833-E05E-4E43-9276-8DB286B47633}"/>
    <dgm:cxn modelId="{D2F773E9-BC35-4483-881D-90F4C6E83648}" type="presOf" srcId="{94C7D294-EF13-4154-969B-86817DFD1B7C}" destId="{FDA2E891-C64A-4755-8B50-51AE1163E2A1}" srcOrd="0" destOrd="0" presId="urn:microsoft.com/office/officeart/2005/8/layout/hierarchy1"/>
    <dgm:cxn modelId="{91C00CEB-57B3-4E43-8CE3-1103AE62FD67}" type="presOf" srcId="{DD23B9C1-4251-4B57-B840-98A8A5EBE31C}" destId="{A715C63B-B926-4DEA-B46C-8DE0F86A211F}" srcOrd="0" destOrd="0" presId="urn:microsoft.com/office/officeart/2005/8/layout/hierarchy1"/>
    <dgm:cxn modelId="{FC1942E8-3651-4878-A2BA-1CCEAFAFAD71}" srcId="{94C7D294-EF13-4154-969B-86817DFD1B7C}" destId="{4B13087D-161A-4B2C-9F25-FBB81FA24366}" srcOrd="1" destOrd="0" parTransId="{3C85D288-1A43-47ED-82FA-2C24F8ED5D65}" sibTransId="{7B2A1A2D-9875-4287-811C-8767AB18311D}"/>
    <dgm:cxn modelId="{51C98332-1A6E-4DF1-B09F-D2C5A0FD1FCC}" srcId="{51DB1A7D-D283-4BAB-A8E7-8B9D66EC02D3}" destId="{2CD9ADA0-EC42-4A0E-A936-1398C4343722}" srcOrd="0" destOrd="0" parTransId="{774E4A6A-D0A6-4323-8225-592058687C22}" sibTransId="{0C7AA5CE-469B-45AB-BBEA-058340DC0820}"/>
    <dgm:cxn modelId="{E1B04B97-60B3-4688-93F6-12A18B8D7A06}" type="presOf" srcId="{B23E1B63-5E59-4F0C-BFF7-6974F6E13AF8}" destId="{BFE2CAE3-804D-4E08-8CC8-114A66F181D4}" srcOrd="0" destOrd="0" presId="urn:microsoft.com/office/officeart/2005/8/layout/hierarchy1"/>
    <dgm:cxn modelId="{1CE7E809-D8DE-4E14-86BB-0F66A27B91D2}" type="presOf" srcId="{3C85D288-1A43-47ED-82FA-2C24F8ED5D65}" destId="{3937EE0D-3B19-45A7-AFF1-4E492264302C}" srcOrd="0" destOrd="0" presId="urn:microsoft.com/office/officeart/2005/8/layout/hierarchy1"/>
    <dgm:cxn modelId="{789CD4E4-457B-41E1-B321-F44949356644}" type="presParOf" srcId="{C8F08AE5-60CF-4940-B5B7-9D587AEEF4D8}" destId="{B1756C84-36C7-4E6C-B7F5-A88A0284567D}" srcOrd="0" destOrd="0" presId="urn:microsoft.com/office/officeart/2005/8/layout/hierarchy1"/>
    <dgm:cxn modelId="{49845C56-6241-425A-AE9E-A53E8C6D48F5}" type="presParOf" srcId="{B1756C84-36C7-4E6C-B7F5-A88A0284567D}" destId="{92714320-856A-433F-A8E5-659B72F7176E}" srcOrd="0" destOrd="0" presId="urn:microsoft.com/office/officeart/2005/8/layout/hierarchy1"/>
    <dgm:cxn modelId="{89762967-3D48-43F1-B472-5CC988DC23D0}" type="presParOf" srcId="{92714320-856A-433F-A8E5-659B72F7176E}" destId="{E0DD38A9-093D-4A86-AE8C-2AEB4EC2B47D}" srcOrd="0" destOrd="0" presId="urn:microsoft.com/office/officeart/2005/8/layout/hierarchy1"/>
    <dgm:cxn modelId="{7CBE0DF6-CC4E-4545-82C7-1B2BA78B1F00}" type="presParOf" srcId="{92714320-856A-433F-A8E5-659B72F7176E}" destId="{FDA2E891-C64A-4755-8B50-51AE1163E2A1}" srcOrd="1" destOrd="0" presId="urn:microsoft.com/office/officeart/2005/8/layout/hierarchy1"/>
    <dgm:cxn modelId="{1DCF5180-146B-44D2-BAAC-66EBDC912497}" type="presParOf" srcId="{B1756C84-36C7-4E6C-B7F5-A88A0284567D}" destId="{FFD07F2F-29F5-490C-A843-0741B576CC7E}" srcOrd="1" destOrd="0" presId="urn:microsoft.com/office/officeart/2005/8/layout/hierarchy1"/>
    <dgm:cxn modelId="{DD3BC2D6-1359-495B-8787-01D2B7EC3091}" type="presParOf" srcId="{FFD07F2F-29F5-490C-A843-0741B576CC7E}" destId="{BFE2CAE3-804D-4E08-8CC8-114A66F181D4}" srcOrd="0" destOrd="0" presId="urn:microsoft.com/office/officeart/2005/8/layout/hierarchy1"/>
    <dgm:cxn modelId="{8EFD330B-8BB2-43E9-A495-096A7790C275}" type="presParOf" srcId="{FFD07F2F-29F5-490C-A843-0741B576CC7E}" destId="{039D78E3-C9F4-43C6-A8AF-497A0AAC2140}" srcOrd="1" destOrd="0" presId="urn:microsoft.com/office/officeart/2005/8/layout/hierarchy1"/>
    <dgm:cxn modelId="{347E0629-E20C-4BA1-BE87-3076953210D2}" type="presParOf" srcId="{039D78E3-C9F4-43C6-A8AF-497A0AAC2140}" destId="{D6A13973-DA54-41FE-9C01-B597D368EFE2}" srcOrd="0" destOrd="0" presId="urn:microsoft.com/office/officeart/2005/8/layout/hierarchy1"/>
    <dgm:cxn modelId="{B8C6FC6C-C780-424E-8FDD-F0AF5F663397}" type="presParOf" srcId="{D6A13973-DA54-41FE-9C01-B597D368EFE2}" destId="{7F4FE3C8-E086-4357-9FE6-FAF5D47D23A2}" srcOrd="0" destOrd="0" presId="urn:microsoft.com/office/officeart/2005/8/layout/hierarchy1"/>
    <dgm:cxn modelId="{41E3D9DA-2759-43D3-A915-D3EACD27BE12}" type="presParOf" srcId="{D6A13973-DA54-41FE-9C01-B597D368EFE2}" destId="{646EBF47-DCD0-4094-9E07-586C9F9B59FB}" srcOrd="1" destOrd="0" presId="urn:microsoft.com/office/officeart/2005/8/layout/hierarchy1"/>
    <dgm:cxn modelId="{B5A17EC4-69FD-408B-9BDF-881BA7BA923D}" type="presParOf" srcId="{039D78E3-C9F4-43C6-A8AF-497A0AAC2140}" destId="{A65FE102-0FBB-47AB-A345-FC09CADDB220}" srcOrd="1" destOrd="0" presId="urn:microsoft.com/office/officeart/2005/8/layout/hierarchy1"/>
    <dgm:cxn modelId="{2C306721-D286-4C54-8FF2-BD1C671B4C96}" type="presParOf" srcId="{A65FE102-0FBB-47AB-A345-FC09CADDB220}" destId="{664BC5B4-E4B6-417F-A1B0-24C2E4B64FB4}" srcOrd="0" destOrd="0" presId="urn:microsoft.com/office/officeart/2005/8/layout/hierarchy1"/>
    <dgm:cxn modelId="{6D68633C-AD1B-4122-AA79-A69977F3262E}" type="presParOf" srcId="{A65FE102-0FBB-47AB-A345-FC09CADDB220}" destId="{C50880EF-C8F4-490B-A6C6-0CC6C56CDDCF}" srcOrd="1" destOrd="0" presId="urn:microsoft.com/office/officeart/2005/8/layout/hierarchy1"/>
    <dgm:cxn modelId="{6ACC2EF4-8B7D-4D6D-B032-12F6DDBAEB9E}" type="presParOf" srcId="{C50880EF-C8F4-490B-A6C6-0CC6C56CDDCF}" destId="{14C1D112-F403-40B0-B93F-09A4DB5FA063}" srcOrd="0" destOrd="0" presId="urn:microsoft.com/office/officeart/2005/8/layout/hierarchy1"/>
    <dgm:cxn modelId="{7138A0EC-A55C-469D-BDCF-F6399EC1B2B6}" type="presParOf" srcId="{14C1D112-F403-40B0-B93F-09A4DB5FA063}" destId="{59945681-A5B8-4CED-B5DB-303C1B899DBF}" srcOrd="0" destOrd="0" presId="urn:microsoft.com/office/officeart/2005/8/layout/hierarchy1"/>
    <dgm:cxn modelId="{258BE676-AE3A-49ED-A598-A8803568531E}" type="presParOf" srcId="{14C1D112-F403-40B0-B93F-09A4DB5FA063}" destId="{AD9A5046-B9B3-41DA-A9D6-DF3BB022D7B2}" srcOrd="1" destOrd="0" presId="urn:microsoft.com/office/officeart/2005/8/layout/hierarchy1"/>
    <dgm:cxn modelId="{00C4FFC2-7C51-438A-9120-EB6BBE8C6C5B}" type="presParOf" srcId="{C50880EF-C8F4-490B-A6C6-0CC6C56CDDCF}" destId="{851A302F-A589-4D24-A0FB-F770EE03009F}" srcOrd="1" destOrd="0" presId="urn:microsoft.com/office/officeart/2005/8/layout/hierarchy1"/>
    <dgm:cxn modelId="{2D3F4104-70F1-415E-B37B-83F47E6139A6}" type="presParOf" srcId="{851A302F-A589-4D24-A0FB-F770EE03009F}" destId="{6289CCA1-58EF-44F1-8BD1-2C00CC3C7DA9}" srcOrd="0" destOrd="0" presId="urn:microsoft.com/office/officeart/2005/8/layout/hierarchy1"/>
    <dgm:cxn modelId="{CCC4C2A0-3F30-4D7F-A684-37858F56A332}" type="presParOf" srcId="{851A302F-A589-4D24-A0FB-F770EE03009F}" destId="{0E361968-2C8B-40D3-B282-23439FDCDFAF}" srcOrd="1" destOrd="0" presId="urn:microsoft.com/office/officeart/2005/8/layout/hierarchy1"/>
    <dgm:cxn modelId="{35DAF1C7-AC4C-4A5C-8E1D-15EA9C6E9C5B}" type="presParOf" srcId="{0E361968-2C8B-40D3-B282-23439FDCDFAF}" destId="{A2C11EDA-0B21-471E-A01B-8176492E3CA0}" srcOrd="0" destOrd="0" presId="urn:microsoft.com/office/officeart/2005/8/layout/hierarchy1"/>
    <dgm:cxn modelId="{0EAD90C7-03BB-4003-9871-24E398DAFB16}" type="presParOf" srcId="{A2C11EDA-0B21-471E-A01B-8176492E3CA0}" destId="{CFD5A43D-037F-4CF9-BC71-A6D9870CD081}" srcOrd="0" destOrd="0" presId="urn:microsoft.com/office/officeart/2005/8/layout/hierarchy1"/>
    <dgm:cxn modelId="{5C99B6BB-4BB2-47A0-BF34-A02E0A21CC6F}" type="presParOf" srcId="{A2C11EDA-0B21-471E-A01B-8176492E3CA0}" destId="{A715C63B-B926-4DEA-B46C-8DE0F86A211F}" srcOrd="1" destOrd="0" presId="urn:microsoft.com/office/officeart/2005/8/layout/hierarchy1"/>
    <dgm:cxn modelId="{F3A33D46-339E-4108-9C0D-3A1DFEFAD411}" type="presParOf" srcId="{0E361968-2C8B-40D3-B282-23439FDCDFAF}" destId="{B2D4C83B-C312-47E7-84EB-F2057CA1C0C7}" srcOrd="1" destOrd="0" presId="urn:microsoft.com/office/officeart/2005/8/layout/hierarchy1"/>
    <dgm:cxn modelId="{91286C12-8EF8-4285-BA8D-3BDCC6817929}" type="presParOf" srcId="{B2D4C83B-C312-47E7-84EB-F2057CA1C0C7}" destId="{EE464595-04CA-4C71-A85F-DE2BA4F47122}" srcOrd="0" destOrd="0" presId="urn:microsoft.com/office/officeart/2005/8/layout/hierarchy1"/>
    <dgm:cxn modelId="{F31CC50B-F505-4D02-B9C0-0F85DA2E288F}" type="presParOf" srcId="{B2D4C83B-C312-47E7-84EB-F2057CA1C0C7}" destId="{EBADEBFF-9B68-409D-A848-20E7248520E3}" srcOrd="1" destOrd="0" presId="urn:microsoft.com/office/officeart/2005/8/layout/hierarchy1"/>
    <dgm:cxn modelId="{8E05E83A-0CAC-4E56-8C3E-ADB796F7F836}" type="presParOf" srcId="{EBADEBFF-9B68-409D-A848-20E7248520E3}" destId="{1DB00502-E21D-46FC-BF55-8F44EC41C6F8}" srcOrd="0" destOrd="0" presId="urn:microsoft.com/office/officeart/2005/8/layout/hierarchy1"/>
    <dgm:cxn modelId="{F461D39F-8FB7-4525-9FC5-2A712B770F8C}" type="presParOf" srcId="{1DB00502-E21D-46FC-BF55-8F44EC41C6F8}" destId="{0F62BB9F-C026-4621-863D-9C427DF8ED89}" srcOrd="0" destOrd="0" presId="urn:microsoft.com/office/officeart/2005/8/layout/hierarchy1"/>
    <dgm:cxn modelId="{03583949-2C89-4C27-82C4-2A3E60C3EC1B}" type="presParOf" srcId="{1DB00502-E21D-46FC-BF55-8F44EC41C6F8}" destId="{03BDE421-84FE-4699-B710-5AEADB4F3C93}" srcOrd="1" destOrd="0" presId="urn:microsoft.com/office/officeart/2005/8/layout/hierarchy1"/>
    <dgm:cxn modelId="{1ECCA7E9-8F0C-48DB-A0A4-4494E9950F4F}" type="presParOf" srcId="{EBADEBFF-9B68-409D-A848-20E7248520E3}" destId="{3ACA3E44-9081-4B2E-926F-EBF112E6308F}" srcOrd="1" destOrd="0" presId="urn:microsoft.com/office/officeart/2005/8/layout/hierarchy1"/>
    <dgm:cxn modelId="{4225E185-EA13-451C-ADBC-B8CD0086DBB3}" type="presParOf" srcId="{FFD07F2F-29F5-490C-A843-0741B576CC7E}" destId="{3937EE0D-3B19-45A7-AFF1-4E492264302C}" srcOrd="2" destOrd="0" presId="urn:microsoft.com/office/officeart/2005/8/layout/hierarchy1"/>
    <dgm:cxn modelId="{5FD86E67-F379-4FB7-9C7A-39921F19E78F}" type="presParOf" srcId="{FFD07F2F-29F5-490C-A843-0741B576CC7E}" destId="{AB3920B5-BAE2-4D16-ACE1-060BE0EF2509}" srcOrd="3" destOrd="0" presId="urn:microsoft.com/office/officeart/2005/8/layout/hierarchy1"/>
    <dgm:cxn modelId="{DB8994CA-AA99-46A2-98D9-2E276F4C9389}" type="presParOf" srcId="{AB3920B5-BAE2-4D16-ACE1-060BE0EF2509}" destId="{D5072F4A-13E1-4EEA-96FD-1A9A5B768847}" srcOrd="0" destOrd="0" presId="urn:microsoft.com/office/officeart/2005/8/layout/hierarchy1"/>
    <dgm:cxn modelId="{4A811C21-9EE6-4530-8FF5-AA7F6779DB0D}" type="presParOf" srcId="{D5072F4A-13E1-4EEA-96FD-1A9A5B768847}" destId="{62F0CB86-C9AE-4635-8E72-95ED48FE52FD}" srcOrd="0" destOrd="0" presId="urn:microsoft.com/office/officeart/2005/8/layout/hierarchy1"/>
    <dgm:cxn modelId="{7DDEAF7D-60F3-475A-993A-044E4F8AB118}" type="presParOf" srcId="{D5072F4A-13E1-4EEA-96FD-1A9A5B768847}" destId="{11066DA2-658D-479D-A2B4-E1D098485FDA}" srcOrd="1" destOrd="0" presId="urn:microsoft.com/office/officeart/2005/8/layout/hierarchy1"/>
    <dgm:cxn modelId="{6F2CEE48-F5DF-43A7-82A3-3CFFF743F920}" type="presParOf" srcId="{AB3920B5-BAE2-4D16-ACE1-060BE0EF2509}" destId="{961ECBA7-33DA-45C7-A7D8-79F01FD79C63}" srcOrd="1" destOrd="0" presId="urn:microsoft.com/office/officeart/2005/8/layout/hierarchy1"/>
    <dgm:cxn modelId="{3A1F5FB7-B2E2-457B-8E03-E3030987D3E8}" type="presParOf" srcId="{961ECBA7-33DA-45C7-A7D8-79F01FD79C63}" destId="{2EB104D6-7879-4BAC-866C-2DB6A56BBCB0}" srcOrd="0" destOrd="0" presId="urn:microsoft.com/office/officeart/2005/8/layout/hierarchy1"/>
    <dgm:cxn modelId="{FAFFFDDE-8942-4F84-858E-F37606686DCB}" type="presParOf" srcId="{961ECBA7-33DA-45C7-A7D8-79F01FD79C63}" destId="{11550C71-2DDB-40A9-8998-F6E84253226A}" srcOrd="1" destOrd="0" presId="urn:microsoft.com/office/officeart/2005/8/layout/hierarchy1"/>
    <dgm:cxn modelId="{BE931AD2-591D-47D1-BC9B-253E4562ED33}" type="presParOf" srcId="{11550C71-2DDB-40A9-8998-F6E84253226A}" destId="{74405B36-1499-439F-94A4-9EB094CF62FF}" srcOrd="0" destOrd="0" presId="urn:microsoft.com/office/officeart/2005/8/layout/hierarchy1"/>
    <dgm:cxn modelId="{C69F385F-5A0A-4201-AC15-0EBC3DE2CB8B}" type="presParOf" srcId="{74405B36-1499-439F-94A4-9EB094CF62FF}" destId="{97333585-8114-471A-9160-CBB3A23F3FC9}" srcOrd="0" destOrd="0" presId="urn:microsoft.com/office/officeart/2005/8/layout/hierarchy1"/>
    <dgm:cxn modelId="{F709B119-D0D2-4B03-9C38-7A2BCB01B2A9}" type="presParOf" srcId="{74405B36-1499-439F-94A4-9EB094CF62FF}" destId="{D46198F6-B40C-4FF7-BB08-5B3FAD5E800F}" srcOrd="1" destOrd="0" presId="urn:microsoft.com/office/officeart/2005/8/layout/hierarchy1"/>
    <dgm:cxn modelId="{BA9D9C17-EDD9-48B4-A63E-228A1B59B4BE}" type="presParOf" srcId="{11550C71-2DDB-40A9-8998-F6E84253226A}" destId="{D61E47D8-3D95-439A-A2EC-650D9EE3AF6E}" srcOrd="1" destOrd="0" presId="urn:microsoft.com/office/officeart/2005/8/layout/hierarchy1"/>
    <dgm:cxn modelId="{5D309543-EB47-44EC-86E8-9675CCE7628C}" type="presParOf" srcId="{D61E47D8-3D95-439A-A2EC-650D9EE3AF6E}" destId="{36CDC47F-956B-4FE1-9417-92F409AD4C24}" srcOrd="0" destOrd="0" presId="urn:microsoft.com/office/officeart/2005/8/layout/hierarchy1"/>
    <dgm:cxn modelId="{E27BAD31-73A2-49A8-8451-ABD27C141686}" type="presParOf" srcId="{D61E47D8-3D95-439A-A2EC-650D9EE3AF6E}" destId="{D792FB97-7010-4572-8E88-F8D8FFB3809C}" srcOrd="1" destOrd="0" presId="urn:microsoft.com/office/officeart/2005/8/layout/hierarchy1"/>
    <dgm:cxn modelId="{B93CF59C-1ED2-4FC9-9910-7468E223AE02}" type="presParOf" srcId="{D792FB97-7010-4572-8E88-F8D8FFB3809C}" destId="{DD1C69DF-0AF0-437F-B0AD-814C56F7C4B3}" srcOrd="0" destOrd="0" presId="urn:microsoft.com/office/officeart/2005/8/layout/hierarchy1"/>
    <dgm:cxn modelId="{89E78E85-A0B2-4EA1-8D4F-49F4962E7396}" type="presParOf" srcId="{DD1C69DF-0AF0-437F-B0AD-814C56F7C4B3}" destId="{10210083-9BC5-442D-ADB5-E7D73C356DBA}" srcOrd="0" destOrd="0" presId="urn:microsoft.com/office/officeart/2005/8/layout/hierarchy1"/>
    <dgm:cxn modelId="{15ACA8B2-F74B-4AD4-BA98-C5523050D1F4}" type="presParOf" srcId="{DD1C69DF-0AF0-437F-B0AD-814C56F7C4B3}" destId="{968F6F86-331A-49D6-BAF6-9443DAE0A4E4}" srcOrd="1" destOrd="0" presId="urn:microsoft.com/office/officeart/2005/8/layout/hierarchy1"/>
    <dgm:cxn modelId="{1BE5A179-F7A3-432A-94BB-87639BD3B796}" type="presParOf" srcId="{D792FB97-7010-4572-8E88-F8D8FFB3809C}" destId="{4E1CB219-2FB9-4751-8230-5F9EC7072B76}" srcOrd="1" destOrd="0" presId="urn:microsoft.com/office/officeart/2005/8/layout/hierarchy1"/>
    <dgm:cxn modelId="{1E55A794-5509-45E9-A14C-2B99FB8A2400}" type="presParOf" srcId="{4E1CB219-2FB9-4751-8230-5F9EC7072B76}" destId="{1627DA80-D1A8-485F-9C83-DF736999A874}" srcOrd="0" destOrd="0" presId="urn:microsoft.com/office/officeart/2005/8/layout/hierarchy1"/>
    <dgm:cxn modelId="{2EECB4A5-DE35-468B-8BA3-6977169E3620}" type="presParOf" srcId="{4E1CB219-2FB9-4751-8230-5F9EC7072B76}" destId="{D870E104-D650-46F9-AB65-0D550EA903E6}" srcOrd="1" destOrd="0" presId="urn:microsoft.com/office/officeart/2005/8/layout/hierarchy1"/>
    <dgm:cxn modelId="{6AB741EA-B5CC-4486-BB76-6797AFE80877}" type="presParOf" srcId="{D870E104-D650-46F9-AB65-0D550EA903E6}" destId="{A8E02587-1AA2-466A-B573-A92B00A88521}" srcOrd="0" destOrd="0" presId="urn:microsoft.com/office/officeart/2005/8/layout/hierarchy1"/>
    <dgm:cxn modelId="{B670052A-2054-438B-81FE-73C8F16BBF85}" type="presParOf" srcId="{A8E02587-1AA2-466A-B573-A92B00A88521}" destId="{E26DA8DD-8C18-435A-87AC-D64D133FE45C}" srcOrd="0" destOrd="0" presId="urn:microsoft.com/office/officeart/2005/8/layout/hierarchy1"/>
    <dgm:cxn modelId="{BC8E4BA2-6F20-495E-8800-D33AD7C552BA}" type="presParOf" srcId="{A8E02587-1AA2-466A-B573-A92B00A88521}" destId="{71BED76B-53B1-49A0-9F8A-8EDACD4D8040}" srcOrd="1" destOrd="0" presId="urn:microsoft.com/office/officeart/2005/8/layout/hierarchy1"/>
    <dgm:cxn modelId="{C6751A81-A4C7-4F90-A1E6-05579AFBD4E7}" type="presParOf" srcId="{D870E104-D650-46F9-AB65-0D550EA903E6}" destId="{DBC0ACF8-8904-412B-A3DC-9E85E0A6F45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75D37C-2D2B-5B48-8F8E-0C87E99C681A}"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3CC45417-AC40-4549-B829-26536B02E264}">
      <dgm:prSet phldrT="[Text]" custT="1"/>
      <dgm:spPr>
        <a:solidFill>
          <a:srgbClr val="002060"/>
        </a:solidFill>
      </dgm:spPr>
      <dgm:t>
        <a:bodyPr/>
        <a:lstStyle/>
        <a:p>
          <a:pPr>
            <a:spcAft>
              <a:spcPct val="35000"/>
            </a:spcAft>
          </a:pPr>
          <a:r>
            <a:rPr lang="en-US" sz="1800" b="1" dirty="0" smtClean="0">
              <a:solidFill>
                <a:schemeClr val="bg1"/>
              </a:solidFill>
            </a:rPr>
            <a:t>ANA EYLEM 1</a:t>
          </a:r>
          <a:r>
            <a:rPr lang="tr-TR" sz="1800" b="1" dirty="0" smtClean="0">
              <a:solidFill>
                <a:schemeClr val="bg1"/>
              </a:solidFill>
            </a:rPr>
            <a:t>:</a:t>
          </a:r>
          <a:endParaRPr lang="tr-TR" sz="2400" b="1" dirty="0" smtClean="0">
            <a:solidFill>
              <a:schemeClr val="bg1"/>
            </a:solidFill>
          </a:endParaRPr>
        </a:p>
        <a:p>
          <a:pPr>
            <a:spcAft>
              <a:spcPts val="0"/>
            </a:spcAft>
          </a:pPr>
          <a:r>
            <a:rPr lang="en-US" sz="2400" b="1" dirty="0" smtClean="0">
              <a:solidFill>
                <a:schemeClr val="bg1"/>
              </a:solidFill>
            </a:rPr>
            <a:t> </a:t>
          </a:r>
          <a:endParaRPr lang="tr-TR" sz="2400" b="1" dirty="0" smtClean="0">
            <a:solidFill>
              <a:schemeClr val="bg1"/>
            </a:solidFill>
          </a:endParaRPr>
        </a:p>
        <a:p>
          <a:pPr>
            <a:spcAft>
              <a:spcPct val="35000"/>
            </a:spcAft>
          </a:pPr>
          <a:r>
            <a:rPr lang="en-US" sz="2400" b="1" dirty="0" err="1" smtClean="0">
              <a:solidFill>
                <a:schemeClr val="bg1"/>
              </a:solidFill>
            </a:rPr>
            <a:t>Bireylerin</a:t>
          </a:r>
          <a:r>
            <a:rPr lang="tr-TR" sz="2400" b="1" dirty="0" smtClean="0">
              <a:solidFill>
                <a:schemeClr val="bg1"/>
              </a:solidFill>
            </a:rPr>
            <a:t> Öğrenme</a:t>
          </a:r>
          <a:r>
            <a:rPr lang="en-US" sz="2400" b="1" dirty="0" smtClean="0">
              <a:solidFill>
                <a:schemeClr val="bg1"/>
              </a:solidFill>
            </a:rPr>
            <a:t> </a:t>
          </a:r>
          <a:r>
            <a:rPr lang="en-US" sz="2400" b="1" dirty="0" err="1" smtClean="0">
              <a:solidFill>
                <a:schemeClr val="bg1"/>
              </a:solidFill>
            </a:rPr>
            <a:t>Hareketliliği</a:t>
          </a:r>
          <a:endParaRPr lang="en-US" sz="2400" b="1" dirty="0">
            <a:solidFill>
              <a:schemeClr val="bg1"/>
            </a:solidFill>
          </a:endParaRPr>
        </a:p>
      </dgm:t>
    </dgm:pt>
    <dgm:pt modelId="{759DF8E5-BE3F-744C-B88D-F543071A441F}" type="parTrans" cxnId="{F4311981-4963-574F-9106-A55786A7A9E0}">
      <dgm:prSet/>
      <dgm:spPr/>
      <dgm:t>
        <a:bodyPr/>
        <a:lstStyle/>
        <a:p>
          <a:endParaRPr lang="en-US"/>
        </a:p>
      </dgm:t>
    </dgm:pt>
    <dgm:pt modelId="{2BE35C9E-6707-604E-85FA-486989C7F3DE}" type="sibTrans" cxnId="{F4311981-4963-574F-9106-A55786A7A9E0}">
      <dgm:prSet/>
      <dgm:spPr/>
      <dgm:t>
        <a:bodyPr/>
        <a:lstStyle/>
        <a:p>
          <a:endParaRPr lang="en-US"/>
        </a:p>
      </dgm:t>
    </dgm:pt>
    <dgm:pt modelId="{52492FA1-5211-8041-A166-7109B74CAE2B}">
      <dgm:prSet phldrT="[Text]" custT="1"/>
      <dgm:spPr>
        <a:solidFill>
          <a:srgbClr val="8C8CD8"/>
        </a:solidFill>
      </dgm:spPr>
      <dgm:t>
        <a:bodyPr/>
        <a:lstStyle/>
        <a:p>
          <a:r>
            <a:rPr lang="en-US" sz="2200" dirty="0" err="1" smtClean="0">
              <a:solidFill>
                <a:schemeClr val="tx1"/>
              </a:solidFill>
            </a:rPr>
            <a:t>Mesleki</a:t>
          </a:r>
          <a:r>
            <a:rPr lang="en-US" sz="2200" dirty="0" smtClean="0">
              <a:solidFill>
                <a:schemeClr val="tx1"/>
              </a:solidFill>
            </a:rPr>
            <a:t> </a:t>
          </a:r>
          <a:r>
            <a:rPr lang="en-US" sz="2200" dirty="0" err="1" smtClean="0">
              <a:solidFill>
                <a:schemeClr val="tx1"/>
              </a:solidFill>
            </a:rPr>
            <a:t>Eğitim</a:t>
          </a:r>
          <a:endParaRPr lang="en-US" sz="2200" dirty="0">
            <a:solidFill>
              <a:schemeClr val="tx1"/>
            </a:solidFill>
          </a:endParaRPr>
        </a:p>
      </dgm:t>
    </dgm:pt>
    <dgm:pt modelId="{15E07E4E-F3AC-8B4A-95E7-FC85B5B631B7}" type="parTrans" cxnId="{6AFEF9AB-5420-C742-991C-11980B442483}">
      <dgm:prSet/>
      <dgm:spPr/>
      <dgm:t>
        <a:bodyPr/>
        <a:lstStyle/>
        <a:p>
          <a:endParaRPr lang="en-US">
            <a:solidFill>
              <a:srgbClr val="000000"/>
            </a:solidFill>
          </a:endParaRPr>
        </a:p>
      </dgm:t>
    </dgm:pt>
    <dgm:pt modelId="{F26768E3-8DA4-0A41-A49E-6A138D7F6968}" type="sibTrans" cxnId="{6AFEF9AB-5420-C742-991C-11980B442483}">
      <dgm:prSet/>
      <dgm:spPr/>
      <dgm:t>
        <a:bodyPr/>
        <a:lstStyle/>
        <a:p>
          <a:endParaRPr lang="en-US"/>
        </a:p>
      </dgm:t>
    </dgm:pt>
    <dgm:pt modelId="{D0643DC8-56BA-A44A-861A-B3ABA6C0102F}">
      <dgm:prSet phldrT="[Text]"/>
      <dgm:spPr>
        <a:solidFill>
          <a:srgbClr val="8C8CD8"/>
        </a:solidFill>
      </dgm:spPr>
      <dgm:t>
        <a:bodyPr/>
        <a:lstStyle/>
        <a:p>
          <a:r>
            <a:rPr lang="en-US" dirty="0" err="1" smtClean="0">
              <a:solidFill>
                <a:schemeClr val="tx1"/>
              </a:solidFill>
            </a:rPr>
            <a:t>Yüksek</a:t>
          </a:r>
          <a:r>
            <a:rPr lang="tr-TR" dirty="0" smtClean="0">
              <a:solidFill>
                <a:schemeClr val="tx1"/>
              </a:solidFill>
            </a:rPr>
            <a:t>ö</a:t>
          </a:r>
          <a:r>
            <a:rPr lang="en-US" dirty="0" err="1" smtClean="0">
              <a:solidFill>
                <a:schemeClr val="tx1"/>
              </a:solidFill>
            </a:rPr>
            <a:t>ğretim</a:t>
          </a:r>
          <a:endParaRPr lang="en-US" dirty="0">
            <a:solidFill>
              <a:schemeClr val="tx1"/>
            </a:solidFill>
          </a:endParaRPr>
        </a:p>
      </dgm:t>
    </dgm:pt>
    <dgm:pt modelId="{E06BDCFC-5A93-F547-B8CE-563D58385261}" type="parTrans" cxnId="{06A3720F-0CEC-2740-87CE-3AA13A0D0620}">
      <dgm:prSet/>
      <dgm:spPr/>
      <dgm:t>
        <a:bodyPr/>
        <a:lstStyle/>
        <a:p>
          <a:endParaRPr lang="en-US">
            <a:solidFill>
              <a:srgbClr val="000000"/>
            </a:solidFill>
          </a:endParaRPr>
        </a:p>
      </dgm:t>
    </dgm:pt>
    <dgm:pt modelId="{EEB1F1B5-B713-9847-8EB8-00BEABC533ED}" type="sibTrans" cxnId="{06A3720F-0CEC-2740-87CE-3AA13A0D0620}">
      <dgm:prSet/>
      <dgm:spPr/>
      <dgm:t>
        <a:bodyPr/>
        <a:lstStyle/>
        <a:p>
          <a:endParaRPr lang="en-US"/>
        </a:p>
      </dgm:t>
    </dgm:pt>
    <dgm:pt modelId="{572562E5-CAD7-EC45-959B-A59D93D0C344}">
      <dgm:prSet phldrT="[Text]" custT="1"/>
      <dgm:spPr>
        <a:solidFill>
          <a:srgbClr val="8C8CD8"/>
        </a:solidFill>
      </dgm:spPr>
      <dgm:t>
        <a:bodyPr/>
        <a:lstStyle/>
        <a:p>
          <a:r>
            <a:rPr lang="en-US" sz="2200" dirty="0" err="1" smtClean="0">
              <a:solidFill>
                <a:schemeClr val="tx1"/>
              </a:solidFill>
            </a:rPr>
            <a:t>Okul</a:t>
          </a:r>
          <a:r>
            <a:rPr lang="en-US" sz="2200" dirty="0" smtClean="0">
              <a:solidFill>
                <a:schemeClr val="tx1"/>
              </a:solidFill>
            </a:rPr>
            <a:t> </a:t>
          </a:r>
          <a:r>
            <a:rPr lang="en-US" sz="2200" dirty="0" err="1" smtClean="0">
              <a:solidFill>
                <a:schemeClr val="tx1"/>
              </a:solidFill>
            </a:rPr>
            <a:t>Eğitimi</a:t>
          </a:r>
          <a:endParaRPr lang="en-US" sz="2200" dirty="0">
            <a:solidFill>
              <a:schemeClr val="tx1"/>
            </a:solidFill>
          </a:endParaRPr>
        </a:p>
      </dgm:t>
    </dgm:pt>
    <dgm:pt modelId="{F0082742-0FA5-3845-B20C-EDC6A3FB3192}" type="parTrans" cxnId="{5BBF27C5-466E-E748-AF5E-DC8570A126DA}">
      <dgm:prSet/>
      <dgm:spPr/>
      <dgm:t>
        <a:bodyPr/>
        <a:lstStyle/>
        <a:p>
          <a:endParaRPr lang="en-US">
            <a:solidFill>
              <a:srgbClr val="000000"/>
            </a:solidFill>
          </a:endParaRPr>
        </a:p>
      </dgm:t>
    </dgm:pt>
    <dgm:pt modelId="{CCDE1CBB-2D88-D748-ABC8-16788511353E}" type="sibTrans" cxnId="{5BBF27C5-466E-E748-AF5E-DC8570A126DA}">
      <dgm:prSet/>
      <dgm:spPr/>
      <dgm:t>
        <a:bodyPr/>
        <a:lstStyle/>
        <a:p>
          <a:endParaRPr lang="en-US"/>
        </a:p>
      </dgm:t>
    </dgm:pt>
    <dgm:pt modelId="{1AC61728-BBA4-4F48-8815-C086F464AE8E}">
      <dgm:prSet custT="1"/>
      <dgm:spPr>
        <a:solidFill>
          <a:srgbClr val="8C8CD8"/>
        </a:solidFill>
      </dgm:spPr>
      <dgm:t>
        <a:bodyPr/>
        <a:lstStyle/>
        <a:p>
          <a:r>
            <a:rPr lang="en-US" sz="2200" dirty="0" err="1" smtClean="0">
              <a:solidFill>
                <a:schemeClr val="tx1"/>
              </a:solidFill>
            </a:rPr>
            <a:t>Yetişkin</a:t>
          </a:r>
          <a:r>
            <a:rPr lang="en-US" sz="2200" dirty="0" smtClean="0">
              <a:solidFill>
                <a:schemeClr val="tx1"/>
              </a:solidFill>
            </a:rPr>
            <a:t> </a:t>
          </a:r>
          <a:r>
            <a:rPr lang="en-US" sz="2200" dirty="0" err="1" smtClean="0">
              <a:solidFill>
                <a:schemeClr val="tx1"/>
              </a:solidFill>
            </a:rPr>
            <a:t>Eğitimi</a:t>
          </a:r>
          <a:endParaRPr lang="en-US" sz="2200" dirty="0">
            <a:solidFill>
              <a:schemeClr val="tx1"/>
            </a:solidFill>
          </a:endParaRPr>
        </a:p>
      </dgm:t>
    </dgm:pt>
    <dgm:pt modelId="{06F4B929-0685-AE41-9D0B-FF5E74FEEB45}" type="parTrans" cxnId="{FE537AC6-F622-3C40-AE06-AE08CB81BD51}">
      <dgm:prSet/>
      <dgm:spPr/>
      <dgm:t>
        <a:bodyPr/>
        <a:lstStyle/>
        <a:p>
          <a:endParaRPr lang="en-US">
            <a:solidFill>
              <a:srgbClr val="000000"/>
            </a:solidFill>
          </a:endParaRPr>
        </a:p>
      </dgm:t>
    </dgm:pt>
    <dgm:pt modelId="{6DF88576-D430-A343-978B-E73985ADCF27}" type="sibTrans" cxnId="{FE537AC6-F622-3C40-AE06-AE08CB81BD51}">
      <dgm:prSet/>
      <dgm:spPr/>
      <dgm:t>
        <a:bodyPr/>
        <a:lstStyle/>
        <a:p>
          <a:endParaRPr lang="en-US"/>
        </a:p>
      </dgm:t>
    </dgm:pt>
    <dgm:pt modelId="{99748D21-B86D-C947-923E-71F285A667BB}">
      <dgm:prSet custT="1"/>
      <dgm:spPr>
        <a:solidFill>
          <a:srgbClr val="8C8CD8"/>
        </a:solidFill>
      </dgm:spPr>
      <dgm:t>
        <a:bodyPr/>
        <a:lstStyle/>
        <a:p>
          <a:r>
            <a:rPr lang="en-US" sz="2200" dirty="0" err="1" smtClean="0">
              <a:solidFill>
                <a:schemeClr val="tx1"/>
              </a:solidFill>
            </a:rPr>
            <a:t>Gençlik</a:t>
          </a:r>
          <a:endParaRPr lang="en-US" sz="2200" dirty="0">
            <a:solidFill>
              <a:schemeClr val="tx1"/>
            </a:solidFill>
          </a:endParaRPr>
        </a:p>
      </dgm:t>
    </dgm:pt>
    <dgm:pt modelId="{39C496B9-6EF4-9449-A0EB-94B77360ADA2}" type="parTrans" cxnId="{2B3EF199-8F0A-CC4A-B2DB-D030BDE4CFC2}">
      <dgm:prSet/>
      <dgm:spPr/>
      <dgm:t>
        <a:bodyPr/>
        <a:lstStyle/>
        <a:p>
          <a:endParaRPr lang="en-US">
            <a:solidFill>
              <a:srgbClr val="000000"/>
            </a:solidFill>
          </a:endParaRPr>
        </a:p>
      </dgm:t>
    </dgm:pt>
    <dgm:pt modelId="{7D749178-C4F9-5745-905E-1F9E83E08585}" type="sibTrans" cxnId="{2B3EF199-8F0A-CC4A-B2DB-D030BDE4CFC2}">
      <dgm:prSet/>
      <dgm:spPr/>
      <dgm:t>
        <a:bodyPr/>
        <a:lstStyle/>
        <a:p>
          <a:endParaRPr lang="en-US"/>
        </a:p>
      </dgm:t>
    </dgm:pt>
    <dgm:pt modelId="{402127D7-2FC2-E048-B65F-EC874666FC68}" type="pres">
      <dgm:prSet presAssocID="{2775D37C-2D2B-5B48-8F8E-0C87E99C681A}" presName="Name0" presStyleCnt="0">
        <dgm:presLayoutVars>
          <dgm:chMax val="1"/>
          <dgm:chPref val="1"/>
          <dgm:dir/>
          <dgm:animOne val="branch"/>
          <dgm:animLvl val="lvl"/>
        </dgm:presLayoutVars>
      </dgm:prSet>
      <dgm:spPr/>
      <dgm:t>
        <a:bodyPr/>
        <a:lstStyle/>
        <a:p>
          <a:endParaRPr lang="en-US"/>
        </a:p>
      </dgm:t>
    </dgm:pt>
    <dgm:pt modelId="{E44D4FDD-9329-E143-BEA8-59A9B83FA554}" type="pres">
      <dgm:prSet presAssocID="{3CC45417-AC40-4549-B829-26536B02E264}" presName="singleCycle" presStyleCnt="0"/>
      <dgm:spPr/>
    </dgm:pt>
    <dgm:pt modelId="{DA373D8E-7D52-8D4A-94EF-B685BEB366CB}" type="pres">
      <dgm:prSet presAssocID="{3CC45417-AC40-4549-B829-26536B02E264}" presName="singleCenter" presStyleLbl="node1" presStyleIdx="0" presStyleCnt="6" custScaleX="127451" custScaleY="144380">
        <dgm:presLayoutVars>
          <dgm:chMax val="7"/>
          <dgm:chPref val="7"/>
        </dgm:presLayoutVars>
      </dgm:prSet>
      <dgm:spPr/>
      <dgm:t>
        <a:bodyPr/>
        <a:lstStyle/>
        <a:p>
          <a:endParaRPr lang="en-US"/>
        </a:p>
      </dgm:t>
    </dgm:pt>
    <dgm:pt modelId="{222314D0-8680-9542-A7AB-21AE160EC9BB}" type="pres">
      <dgm:prSet presAssocID="{15E07E4E-F3AC-8B4A-95E7-FC85B5B631B7}" presName="Name56" presStyleLbl="parChTrans1D2" presStyleIdx="0" presStyleCnt="5"/>
      <dgm:spPr/>
      <dgm:t>
        <a:bodyPr/>
        <a:lstStyle/>
        <a:p>
          <a:endParaRPr lang="en-US"/>
        </a:p>
      </dgm:t>
    </dgm:pt>
    <dgm:pt modelId="{6FACEC29-4D48-864E-A29E-584658392E27}" type="pres">
      <dgm:prSet presAssocID="{52492FA1-5211-8041-A166-7109B74CAE2B}" presName="text0" presStyleLbl="node1" presStyleIdx="1" presStyleCnt="6" custScaleX="202559">
        <dgm:presLayoutVars>
          <dgm:bulletEnabled val="1"/>
        </dgm:presLayoutVars>
      </dgm:prSet>
      <dgm:spPr/>
      <dgm:t>
        <a:bodyPr/>
        <a:lstStyle/>
        <a:p>
          <a:endParaRPr lang="en-US"/>
        </a:p>
      </dgm:t>
    </dgm:pt>
    <dgm:pt modelId="{298616F3-423C-904B-AF27-ED429B7A0C61}" type="pres">
      <dgm:prSet presAssocID="{06F4B929-0685-AE41-9D0B-FF5E74FEEB45}" presName="Name56" presStyleLbl="parChTrans1D2" presStyleIdx="1" presStyleCnt="5"/>
      <dgm:spPr/>
      <dgm:t>
        <a:bodyPr/>
        <a:lstStyle/>
        <a:p>
          <a:endParaRPr lang="en-US"/>
        </a:p>
      </dgm:t>
    </dgm:pt>
    <dgm:pt modelId="{F91341D5-3B16-1B49-BA84-76DF3F960D41}" type="pres">
      <dgm:prSet presAssocID="{1AC61728-BBA4-4F48-8815-C086F464AE8E}" presName="text0" presStyleLbl="node1" presStyleIdx="2" presStyleCnt="6" custScaleX="202559" custRadScaleRad="133820" custRadScaleInc="23717">
        <dgm:presLayoutVars>
          <dgm:bulletEnabled val="1"/>
        </dgm:presLayoutVars>
      </dgm:prSet>
      <dgm:spPr/>
      <dgm:t>
        <a:bodyPr/>
        <a:lstStyle/>
        <a:p>
          <a:endParaRPr lang="en-US"/>
        </a:p>
      </dgm:t>
    </dgm:pt>
    <dgm:pt modelId="{0D3187F5-12F6-BF47-A73A-DB57C5F57252}" type="pres">
      <dgm:prSet presAssocID="{E06BDCFC-5A93-F547-B8CE-563D58385261}" presName="Name56" presStyleLbl="parChTrans1D2" presStyleIdx="2" presStyleCnt="5"/>
      <dgm:spPr/>
      <dgm:t>
        <a:bodyPr/>
        <a:lstStyle/>
        <a:p>
          <a:endParaRPr lang="en-US"/>
        </a:p>
      </dgm:t>
    </dgm:pt>
    <dgm:pt modelId="{BB1F53CF-4DD3-BE48-A819-1A3AEC1DADE9}" type="pres">
      <dgm:prSet presAssocID="{D0643DC8-56BA-A44A-861A-B3ABA6C0102F}" presName="text0" presStyleLbl="node1" presStyleIdx="3" presStyleCnt="6" custScaleX="202559" custRadScaleRad="116278" custRadScaleInc="-27493">
        <dgm:presLayoutVars>
          <dgm:bulletEnabled val="1"/>
        </dgm:presLayoutVars>
      </dgm:prSet>
      <dgm:spPr/>
      <dgm:t>
        <a:bodyPr/>
        <a:lstStyle/>
        <a:p>
          <a:endParaRPr lang="en-US"/>
        </a:p>
      </dgm:t>
    </dgm:pt>
    <dgm:pt modelId="{260F140B-869F-574B-8879-AD9747FA7F10}" type="pres">
      <dgm:prSet presAssocID="{39C496B9-6EF4-9449-A0EB-94B77360ADA2}" presName="Name56" presStyleLbl="parChTrans1D2" presStyleIdx="3" presStyleCnt="5"/>
      <dgm:spPr/>
      <dgm:t>
        <a:bodyPr/>
        <a:lstStyle/>
        <a:p>
          <a:endParaRPr lang="en-US"/>
        </a:p>
      </dgm:t>
    </dgm:pt>
    <dgm:pt modelId="{DE2F241A-2373-B343-84B5-5AAACBEE7B10}" type="pres">
      <dgm:prSet presAssocID="{99748D21-B86D-C947-923E-71F285A667BB}" presName="text0" presStyleLbl="node1" presStyleIdx="4" presStyleCnt="6" custScaleX="202559" custRadScaleRad="115053" custRadScaleInc="26598">
        <dgm:presLayoutVars>
          <dgm:bulletEnabled val="1"/>
        </dgm:presLayoutVars>
      </dgm:prSet>
      <dgm:spPr/>
      <dgm:t>
        <a:bodyPr/>
        <a:lstStyle/>
        <a:p>
          <a:endParaRPr lang="en-US"/>
        </a:p>
      </dgm:t>
    </dgm:pt>
    <dgm:pt modelId="{D24B631D-5836-084D-A950-6B2FC086FD61}" type="pres">
      <dgm:prSet presAssocID="{F0082742-0FA5-3845-B20C-EDC6A3FB3192}" presName="Name56" presStyleLbl="parChTrans1D2" presStyleIdx="4" presStyleCnt="5"/>
      <dgm:spPr/>
      <dgm:t>
        <a:bodyPr/>
        <a:lstStyle/>
        <a:p>
          <a:endParaRPr lang="en-US"/>
        </a:p>
      </dgm:t>
    </dgm:pt>
    <dgm:pt modelId="{27299C16-FB0D-644D-80CA-1CF5D150F55E}" type="pres">
      <dgm:prSet presAssocID="{572562E5-CAD7-EC45-959B-A59D93D0C344}" presName="text0" presStyleLbl="node1" presStyleIdx="5" presStyleCnt="6" custScaleX="202559" custRadScaleRad="137783" custRadScaleInc="-28343">
        <dgm:presLayoutVars>
          <dgm:bulletEnabled val="1"/>
        </dgm:presLayoutVars>
      </dgm:prSet>
      <dgm:spPr/>
      <dgm:t>
        <a:bodyPr/>
        <a:lstStyle/>
        <a:p>
          <a:endParaRPr lang="en-US"/>
        </a:p>
      </dgm:t>
    </dgm:pt>
  </dgm:ptLst>
  <dgm:cxnLst>
    <dgm:cxn modelId="{F4311981-4963-574F-9106-A55786A7A9E0}" srcId="{2775D37C-2D2B-5B48-8F8E-0C87E99C681A}" destId="{3CC45417-AC40-4549-B829-26536B02E264}" srcOrd="0" destOrd="0" parTransId="{759DF8E5-BE3F-744C-B88D-F543071A441F}" sibTransId="{2BE35C9E-6707-604E-85FA-486989C7F3DE}"/>
    <dgm:cxn modelId="{9633E29F-B4EC-454F-A01F-83558A2680BB}" type="presOf" srcId="{572562E5-CAD7-EC45-959B-A59D93D0C344}" destId="{27299C16-FB0D-644D-80CA-1CF5D150F55E}" srcOrd="0" destOrd="0" presId="urn:microsoft.com/office/officeart/2008/layout/RadialCluster"/>
    <dgm:cxn modelId="{06A3720F-0CEC-2740-87CE-3AA13A0D0620}" srcId="{3CC45417-AC40-4549-B829-26536B02E264}" destId="{D0643DC8-56BA-A44A-861A-B3ABA6C0102F}" srcOrd="2" destOrd="0" parTransId="{E06BDCFC-5A93-F547-B8CE-563D58385261}" sibTransId="{EEB1F1B5-B713-9847-8EB8-00BEABC533ED}"/>
    <dgm:cxn modelId="{2B3EF199-8F0A-CC4A-B2DB-D030BDE4CFC2}" srcId="{3CC45417-AC40-4549-B829-26536B02E264}" destId="{99748D21-B86D-C947-923E-71F285A667BB}" srcOrd="3" destOrd="0" parTransId="{39C496B9-6EF4-9449-A0EB-94B77360ADA2}" sibTransId="{7D749178-C4F9-5745-905E-1F9E83E08585}"/>
    <dgm:cxn modelId="{F513998A-776F-4D6C-A5B9-436B7BAD6716}" type="presOf" srcId="{06F4B929-0685-AE41-9D0B-FF5E74FEEB45}" destId="{298616F3-423C-904B-AF27-ED429B7A0C61}" srcOrd="0" destOrd="0" presId="urn:microsoft.com/office/officeart/2008/layout/RadialCluster"/>
    <dgm:cxn modelId="{6AFEF9AB-5420-C742-991C-11980B442483}" srcId="{3CC45417-AC40-4549-B829-26536B02E264}" destId="{52492FA1-5211-8041-A166-7109B74CAE2B}" srcOrd="0" destOrd="0" parTransId="{15E07E4E-F3AC-8B4A-95E7-FC85B5B631B7}" sibTransId="{F26768E3-8DA4-0A41-A49E-6A138D7F6968}"/>
    <dgm:cxn modelId="{527815E7-D63E-4B75-A9B2-818302EDB7A2}" type="presOf" srcId="{E06BDCFC-5A93-F547-B8CE-563D58385261}" destId="{0D3187F5-12F6-BF47-A73A-DB57C5F57252}" srcOrd="0" destOrd="0" presId="urn:microsoft.com/office/officeart/2008/layout/RadialCluster"/>
    <dgm:cxn modelId="{FE537AC6-F622-3C40-AE06-AE08CB81BD51}" srcId="{3CC45417-AC40-4549-B829-26536B02E264}" destId="{1AC61728-BBA4-4F48-8815-C086F464AE8E}" srcOrd="1" destOrd="0" parTransId="{06F4B929-0685-AE41-9D0B-FF5E74FEEB45}" sibTransId="{6DF88576-D430-A343-978B-E73985ADCF27}"/>
    <dgm:cxn modelId="{CFBF2B5F-7CB1-4475-A5B5-C77BFCE0C503}" type="presOf" srcId="{D0643DC8-56BA-A44A-861A-B3ABA6C0102F}" destId="{BB1F53CF-4DD3-BE48-A819-1A3AEC1DADE9}" srcOrd="0" destOrd="0" presId="urn:microsoft.com/office/officeart/2008/layout/RadialCluster"/>
    <dgm:cxn modelId="{B092BF9A-1B2A-4963-B67D-E5E607597E2D}" type="presOf" srcId="{15E07E4E-F3AC-8B4A-95E7-FC85B5B631B7}" destId="{222314D0-8680-9542-A7AB-21AE160EC9BB}" srcOrd="0" destOrd="0" presId="urn:microsoft.com/office/officeart/2008/layout/RadialCluster"/>
    <dgm:cxn modelId="{5BBF27C5-466E-E748-AF5E-DC8570A126DA}" srcId="{3CC45417-AC40-4549-B829-26536B02E264}" destId="{572562E5-CAD7-EC45-959B-A59D93D0C344}" srcOrd="4" destOrd="0" parTransId="{F0082742-0FA5-3845-B20C-EDC6A3FB3192}" sibTransId="{CCDE1CBB-2D88-D748-ABC8-16788511353E}"/>
    <dgm:cxn modelId="{DB36BA2A-F3A8-4183-8019-CCE9661A517F}" type="presOf" srcId="{2775D37C-2D2B-5B48-8F8E-0C87E99C681A}" destId="{402127D7-2FC2-E048-B65F-EC874666FC68}" srcOrd="0" destOrd="0" presId="urn:microsoft.com/office/officeart/2008/layout/RadialCluster"/>
    <dgm:cxn modelId="{0089E5EF-C827-48DB-82E7-7EA6A41544FA}" type="presOf" srcId="{1AC61728-BBA4-4F48-8815-C086F464AE8E}" destId="{F91341D5-3B16-1B49-BA84-76DF3F960D41}" srcOrd="0" destOrd="0" presId="urn:microsoft.com/office/officeart/2008/layout/RadialCluster"/>
    <dgm:cxn modelId="{E69BF164-C233-4283-8DA2-023835369BE7}" type="presOf" srcId="{52492FA1-5211-8041-A166-7109B74CAE2B}" destId="{6FACEC29-4D48-864E-A29E-584658392E27}" srcOrd="0" destOrd="0" presId="urn:microsoft.com/office/officeart/2008/layout/RadialCluster"/>
    <dgm:cxn modelId="{E25FB3BD-E48B-46C5-81FA-BA4A5D8BB366}" type="presOf" srcId="{99748D21-B86D-C947-923E-71F285A667BB}" destId="{DE2F241A-2373-B343-84B5-5AAACBEE7B10}" srcOrd="0" destOrd="0" presId="urn:microsoft.com/office/officeart/2008/layout/RadialCluster"/>
    <dgm:cxn modelId="{EA693281-BF5D-4982-BC9D-93F3B675F14A}" type="presOf" srcId="{F0082742-0FA5-3845-B20C-EDC6A3FB3192}" destId="{D24B631D-5836-084D-A950-6B2FC086FD61}" srcOrd="0" destOrd="0" presId="urn:microsoft.com/office/officeart/2008/layout/RadialCluster"/>
    <dgm:cxn modelId="{E2659165-C3F1-4C80-813B-B7DFE1FA31FA}" type="presOf" srcId="{39C496B9-6EF4-9449-A0EB-94B77360ADA2}" destId="{260F140B-869F-574B-8879-AD9747FA7F10}" srcOrd="0" destOrd="0" presId="urn:microsoft.com/office/officeart/2008/layout/RadialCluster"/>
    <dgm:cxn modelId="{BF883B9B-0AAB-4B7B-B202-70DB75C5E2DC}" type="presOf" srcId="{3CC45417-AC40-4549-B829-26536B02E264}" destId="{DA373D8E-7D52-8D4A-94EF-B685BEB366CB}" srcOrd="0" destOrd="0" presId="urn:microsoft.com/office/officeart/2008/layout/RadialCluster"/>
    <dgm:cxn modelId="{89B6FC77-FD9A-4AC3-B5BC-454139FB5297}" type="presParOf" srcId="{402127D7-2FC2-E048-B65F-EC874666FC68}" destId="{E44D4FDD-9329-E143-BEA8-59A9B83FA554}" srcOrd="0" destOrd="0" presId="urn:microsoft.com/office/officeart/2008/layout/RadialCluster"/>
    <dgm:cxn modelId="{05C714EB-21E7-4534-8535-DB7FFE5158CF}" type="presParOf" srcId="{E44D4FDD-9329-E143-BEA8-59A9B83FA554}" destId="{DA373D8E-7D52-8D4A-94EF-B685BEB366CB}" srcOrd="0" destOrd="0" presId="urn:microsoft.com/office/officeart/2008/layout/RadialCluster"/>
    <dgm:cxn modelId="{77D65668-2BA4-4BDA-B4A1-A66EE4E02777}" type="presParOf" srcId="{E44D4FDD-9329-E143-BEA8-59A9B83FA554}" destId="{222314D0-8680-9542-A7AB-21AE160EC9BB}" srcOrd="1" destOrd="0" presId="urn:microsoft.com/office/officeart/2008/layout/RadialCluster"/>
    <dgm:cxn modelId="{413A0167-AA0A-48C6-B5E8-570A4EF60C52}" type="presParOf" srcId="{E44D4FDD-9329-E143-BEA8-59A9B83FA554}" destId="{6FACEC29-4D48-864E-A29E-584658392E27}" srcOrd="2" destOrd="0" presId="urn:microsoft.com/office/officeart/2008/layout/RadialCluster"/>
    <dgm:cxn modelId="{51C895D9-83F0-4E7A-9B2A-50A702CEB5DE}" type="presParOf" srcId="{E44D4FDD-9329-E143-BEA8-59A9B83FA554}" destId="{298616F3-423C-904B-AF27-ED429B7A0C61}" srcOrd="3" destOrd="0" presId="urn:microsoft.com/office/officeart/2008/layout/RadialCluster"/>
    <dgm:cxn modelId="{727DC4DE-4E6F-423E-9E03-B0282B28BBB8}" type="presParOf" srcId="{E44D4FDD-9329-E143-BEA8-59A9B83FA554}" destId="{F91341D5-3B16-1B49-BA84-76DF3F960D41}" srcOrd="4" destOrd="0" presId="urn:microsoft.com/office/officeart/2008/layout/RadialCluster"/>
    <dgm:cxn modelId="{DF1D2643-0184-46E6-943B-9008E74F54A8}" type="presParOf" srcId="{E44D4FDD-9329-E143-BEA8-59A9B83FA554}" destId="{0D3187F5-12F6-BF47-A73A-DB57C5F57252}" srcOrd="5" destOrd="0" presId="urn:microsoft.com/office/officeart/2008/layout/RadialCluster"/>
    <dgm:cxn modelId="{B5A778E8-CC9E-4C36-AFF2-4D61971C7809}" type="presParOf" srcId="{E44D4FDD-9329-E143-BEA8-59A9B83FA554}" destId="{BB1F53CF-4DD3-BE48-A819-1A3AEC1DADE9}" srcOrd="6" destOrd="0" presId="urn:microsoft.com/office/officeart/2008/layout/RadialCluster"/>
    <dgm:cxn modelId="{B4A59687-707C-4DAB-931A-3C72F2258CF5}" type="presParOf" srcId="{E44D4FDD-9329-E143-BEA8-59A9B83FA554}" destId="{260F140B-869F-574B-8879-AD9747FA7F10}" srcOrd="7" destOrd="0" presId="urn:microsoft.com/office/officeart/2008/layout/RadialCluster"/>
    <dgm:cxn modelId="{3C518863-97BA-4240-A69D-3BCF0556266B}" type="presParOf" srcId="{E44D4FDD-9329-E143-BEA8-59A9B83FA554}" destId="{DE2F241A-2373-B343-84B5-5AAACBEE7B10}" srcOrd="8" destOrd="0" presId="urn:microsoft.com/office/officeart/2008/layout/RadialCluster"/>
    <dgm:cxn modelId="{73E5F831-4536-4467-A5E2-B5E5F577059B}" type="presParOf" srcId="{E44D4FDD-9329-E143-BEA8-59A9B83FA554}" destId="{D24B631D-5836-084D-A950-6B2FC086FD61}" srcOrd="9" destOrd="0" presId="urn:microsoft.com/office/officeart/2008/layout/RadialCluster"/>
    <dgm:cxn modelId="{402D0C14-45E5-4F86-BA90-1FB4436DD591}" type="presParOf" srcId="{E44D4FDD-9329-E143-BEA8-59A9B83FA554}" destId="{27299C16-FB0D-644D-80CA-1CF5D150F55E}"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03C8E46-0CB0-1645-8095-39B8064D2437}"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036B8027-1B1C-F645-A3C0-6FA0846E828D}">
      <dgm:prSet phldrT="[Text]" custT="1"/>
      <dgm:spPr>
        <a:solidFill>
          <a:srgbClr val="002060"/>
        </a:solidFill>
      </dgm:spPr>
      <dgm:t>
        <a:bodyPr/>
        <a:lstStyle/>
        <a:p>
          <a:r>
            <a:rPr lang="en-US" sz="2400" dirty="0" err="1" smtClean="0">
              <a:solidFill>
                <a:schemeClr val="bg1"/>
              </a:solidFill>
            </a:rPr>
            <a:t>Bir</a:t>
          </a:r>
          <a:r>
            <a:rPr lang="en-US" sz="2400" dirty="0" smtClean="0">
              <a:solidFill>
                <a:schemeClr val="bg1"/>
              </a:solidFill>
            </a:rPr>
            <a:t> </a:t>
          </a:r>
          <a:r>
            <a:rPr lang="en-US" sz="2400" dirty="0" err="1" smtClean="0">
              <a:solidFill>
                <a:schemeClr val="bg1"/>
              </a:solidFill>
            </a:rPr>
            <a:t>okulda</a:t>
          </a:r>
          <a:r>
            <a:rPr lang="en-US" sz="2400" dirty="0" smtClean="0">
              <a:solidFill>
                <a:schemeClr val="bg1"/>
              </a:solidFill>
            </a:rPr>
            <a:t> </a:t>
          </a:r>
          <a:r>
            <a:rPr lang="en-US" sz="2400" dirty="0" err="1" smtClean="0">
              <a:solidFill>
                <a:schemeClr val="bg1"/>
              </a:solidFill>
            </a:rPr>
            <a:t>idareci</a:t>
          </a:r>
          <a:r>
            <a:rPr lang="en-US" sz="2400" dirty="0" smtClean="0">
              <a:solidFill>
                <a:schemeClr val="bg1"/>
              </a:solidFill>
            </a:rPr>
            <a:t> </a:t>
          </a:r>
          <a:r>
            <a:rPr lang="en-US" sz="2400" dirty="0" err="1" smtClean="0">
              <a:solidFill>
                <a:schemeClr val="bg1"/>
              </a:solidFill>
            </a:rPr>
            <a:t>veya</a:t>
          </a:r>
          <a:r>
            <a:rPr lang="en-US" sz="2400" dirty="0" smtClean="0">
              <a:solidFill>
                <a:schemeClr val="bg1"/>
              </a:solidFill>
            </a:rPr>
            <a:t> </a:t>
          </a:r>
          <a:r>
            <a:rPr lang="en-US" sz="2400" dirty="0" err="1" smtClean="0">
              <a:solidFill>
                <a:schemeClr val="bg1"/>
              </a:solidFill>
            </a:rPr>
            <a:t>öğretmens</a:t>
          </a:r>
          <a:r>
            <a:rPr lang="tr-TR" sz="2400" dirty="0" smtClean="0">
              <a:solidFill>
                <a:schemeClr val="bg1"/>
              </a:solidFill>
            </a:rPr>
            <a:t>e</a:t>
          </a:r>
          <a:r>
            <a:rPr lang="en-US" sz="2400" dirty="0" err="1" smtClean="0">
              <a:solidFill>
                <a:schemeClr val="bg1"/>
              </a:solidFill>
            </a:rPr>
            <a:t>niz</a:t>
          </a:r>
          <a:endParaRPr lang="en-US" sz="2400" dirty="0">
            <a:solidFill>
              <a:schemeClr val="bg1"/>
            </a:solidFill>
          </a:endParaRPr>
        </a:p>
      </dgm:t>
    </dgm:pt>
    <dgm:pt modelId="{0DF8856F-03C9-EA4B-8AE4-620AECF04F97}" type="parTrans" cxnId="{736EED71-6425-BB4C-8051-7CAC480F8A71}">
      <dgm:prSet/>
      <dgm:spPr/>
      <dgm:t>
        <a:bodyPr/>
        <a:lstStyle/>
        <a:p>
          <a:endParaRPr lang="en-US"/>
        </a:p>
      </dgm:t>
    </dgm:pt>
    <dgm:pt modelId="{5760FF64-BAB4-2146-9FFF-9D8C8C1ECF23}" type="sibTrans" cxnId="{736EED71-6425-BB4C-8051-7CAC480F8A71}">
      <dgm:prSet/>
      <dgm:spPr/>
      <dgm:t>
        <a:bodyPr/>
        <a:lstStyle/>
        <a:p>
          <a:endParaRPr lang="en-US"/>
        </a:p>
      </dgm:t>
    </dgm:pt>
    <dgm:pt modelId="{751F0485-09F2-7546-B604-82F668EF771C}">
      <dgm:prSet phldrT="[Text]" custT="1"/>
      <dgm:spPr>
        <a:solidFill>
          <a:srgbClr val="A3A3E0"/>
        </a:solidFill>
      </dgm:spPr>
      <dgm:t>
        <a:bodyPr/>
        <a:lstStyle/>
        <a:p>
          <a:r>
            <a:rPr lang="tr-TR" sz="1900" dirty="0" smtClean="0">
              <a:solidFill>
                <a:schemeClr val="tx1"/>
              </a:solidFill>
            </a:rPr>
            <a:t>Yurtdışında yapılandırılmış bir kursa katılım ya da işbaşı eğitimi</a:t>
          </a:r>
          <a:endParaRPr lang="en-US" sz="1900" dirty="0">
            <a:solidFill>
              <a:schemeClr val="tx1"/>
            </a:solidFill>
          </a:endParaRPr>
        </a:p>
      </dgm:t>
    </dgm:pt>
    <dgm:pt modelId="{E7397038-F13A-2848-97EB-3D65C8B61C19}" type="parTrans" cxnId="{A4D8B73C-202D-DD4D-AB13-9B05BC7A88E6}">
      <dgm:prSet/>
      <dgm:spPr/>
      <dgm:t>
        <a:bodyPr/>
        <a:lstStyle/>
        <a:p>
          <a:endParaRPr lang="en-US" sz="1800"/>
        </a:p>
      </dgm:t>
    </dgm:pt>
    <dgm:pt modelId="{0192D02D-B3FD-8E4B-971B-54EF43A709AE}" type="sibTrans" cxnId="{A4D8B73C-202D-DD4D-AB13-9B05BC7A88E6}">
      <dgm:prSet/>
      <dgm:spPr/>
      <dgm:t>
        <a:bodyPr/>
        <a:lstStyle/>
        <a:p>
          <a:endParaRPr lang="en-US"/>
        </a:p>
      </dgm:t>
    </dgm:pt>
    <dgm:pt modelId="{E318B077-A490-B946-8B30-C2AF1DF7554D}">
      <dgm:prSet phldrT="[Text]" custT="1"/>
      <dgm:spPr>
        <a:solidFill>
          <a:srgbClr val="A3A3E0"/>
        </a:solidFill>
      </dgm:spPr>
      <dgm:t>
        <a:bodyPr/>
        <a:lstStyle/>
        <a:p>
          <a:r>
            <a:rPr lang="tr-TR" sz="1900" dirty="0" smtClean="0">
              <a:solidFill>
                <a:schemeClr val="tx1"/>
              </a:solidFill>
            </a:rPr>
            <a:t>Yurtdışındaki ortak bir okulda eğitim veya öğretim sunma (öğretmenlik)</a:t>
          </a:r>
          <a:endParaRPr lang="en-US" sz="1900" dirty="0">
            <a:solidFill>
              <a:schemeClr val="tx1"/>
            </a:solidFill>
          </a:endParaRPr>
        </a:p>
      </dgm:t>
    </dgm:pt>
    <dgm:pt modelId="{D5718BC1-BDCF-E943-8007-537A9ACA1A82}" type="parTrans" cxnId="{A2C36D23-CFFA-8442-B3FA-6401A3585C05}">
      <dgm:prSet/>
      <dgm:spPr/>
      <dgm:t>
        <a:bodyPr/>
        <a:lstStyle/>
        <a:p>
          <a:endParaRPr lang="en-US" sz="1800"/>
        </a:p>
      </dgm:t>
    </dgm:pt>
    <dgm:pt modelId="{3E27FF11-BF97-8841-B938-431A96225B30}" type="sibTrans" cxnId="{A2C36D23-CFFA-8442-B3FA-6401A3585C05}">
      <dgm:prSet/>
      <dgm:spPr/>
      <dgm:t>
        <a:bodyPr/>
        <a:lstStyle/>
        <a:p>
          <a:endParaRPr lang="en-US"/>
        </a:p>
      </dgm:t>
    </dgm:pt>
    <dgm:pt modelId="{DFC79F31-88F1-7046-A4F6-7792116A07B3}">
      <dgm:prSet custT="1"/>
      <dgm:spPr>
        <a:solidFill>
          <a:schemeClr val="accent5">
            <a:lumMod val="60000"/>
            <a:lumOff val="40000"/>
          </a:schemeClr>
        </a:solidFill>
      </dgm:spPr>
      <dgm:t>
        <a:bodyPr/>
        <a:lstStyle/>
        <a:p>
          <a:r>
            <a:rPr lang="en-US" sz="1900" dirty="0" smtClean="0">
              <a:solidFill>
                <a:srgbClr val="000000"/>
              </a:solidFill>
            </a:rPr>
            <a:t>2 gün-2 ay</a:t>
          </a:r>
          <a:endParaRPr lang="en-US" sz="1900" dirty="0">
            <a:solidFill>
              <a:srgbClr val="000000"/>
            </a:solidFill>
          </a:endParaRPr>
        </a:p>
      </dgm:t>
    </dgm:pt>
    <dgm:pt modelId="{AA78EB3F-8708-B540-94C4-5BD286623F3A}" type="parTrans" cxnId="{52A27808-9D2B-1A40-9B20-5CF9AA3A376A}">
      <dgm:prSet/>
      <dgm:spPr/>
      <dgm:t>
        <a:bodyPr/>
        <a:lstStyle/>
        <a:p>
          <a:endParaRPr lang="en-US" sz="1800"/>
        </a:p>
      </dgm:t>
    </dgm:pt>
    <dgm:pt modelId="{83C4E553-4F67-3346-A500-04A3AD59E73D}" type="sibTrans" cxnId="{52A27808-9D2B-1A40-9B20-5CF9AA3A376A}">
      <dgm:prSet/>
      <dgm:spPr/>
      <dgm:t>
        <a:bodyPr/>
        <a:lstStyle/>
        <a:p>
          <a:endParaRPr lang="en-US"/>
        </a:p>
      </dgm:t>
    </dgm:pt>
    <dgm:pt modelId="{5904047C-84C5-E64F-90E8-C285EF80A6EB}">
      <dgm:prSet custT="1"/>
      <dgm:spPr>
        <a:solidFill>
          <a:schemeClr val="accent5">
            <a:lumMod val="60000"/>
            <a:lumOff val="40000"/>
          </a:schemeClr>
        </a:solidFill>
      </dgm:spPr>
      <dgm:t>
        <a:bodyPr/>
        <a:lstStyle/>
        <a:p>
          <a:r>
            <a:rPr lang="en-US" sz="1900" dirty="0" smtClean="0">
              <a:solidFill>
                <a:srgbClr val="000000"/>
              </a:solidFill>
            </a:rPr>
            <a:t>2 gün-2 ay</a:t>
          </a:r>
          <a:endParaRPr lang="en-US" sz="1900" dirty="0">
            <a:solidFill>
              <a:srgbClr val="000000"/>
            </a:solidFill>
          </a:endParaRPr>
        </a:p>
      </dgm:t>
    </dgm:pt>
    <dgm:pt modelId="{399786C9-2375-BF41-A64D-EF41F9CD2743}" type="parTrans" cxnId="{D6795C60-82E0-ED40-A65E-31EDC9C43C56}">
      <dgm:prSet/>
      <dgm:spPr/>
      <dgm:t>
        <a:bodyPr/>
        <a:lstStyle/>
        <a:p>
          <a:endParaRPr lang="en-US" sz="1800"/>
        </a:p>
      </dgm:t>
    </dgm:pt>
    <dgm:pt modelId="{E1989FFF-1A8B-4D48-9646-F5DE3F6942A0}" type="sibTrans" cxnId="{D6795C60-82E0-ED40-A65E-31EDC9C43C56}">
      <dgm:prSet/>
      <dgm:spPr/>
      <dgm:t>
        <a:bodyPr/>
        <a:lstStyle/>
        <a:p>
          <a:endParaRPr lang="en-US"/>
        </a:p>
      </dgm:t>
    </dgm:pt>
    <dgm:pt modelId="{E4602638-7E8F-C640-A4A4-F2FABFD0469D}" type="pres">
      <dgm:prSet presAssocID="{D03C8E46-0CB0-1645-8095-39B8064D2437}" presName="hierChild1" presStyleCnt="0">
        <dgm:presLayoutVars>
          <dgm:orgChart val="1"/>
          <dgm:chPref val="1"/>
          <dgm:dir/>
          <dgm:animOne val="branch"/>
          <dgm:animLvl val="lvl"/>
          <dgm:resizeHandles/>
        </dgm:presLayoutVars>
      </dgm:prSet>
      <dgm:spPr/>
      <dgm:t>
        <a:bodyPr/>
        <a:lstStyle/>
        <a:p>
          <a:endParaRPr lang="en-US"/>
        </a:p>
      </dgm:t>
    </dgm:pt>
    <dgm:pt modelId="{3324266A-45ED-734F-8F6C-B9E1BC53D6FC}" type="pres">
      <dgm:prSet presAssocID="{036B8027-1B1C-F645-A3C0-6FA0846E828D}" presName="hierRoot1" presStyleCnt="0">
        <dgm:presLayoutVars>
          <dgm:hierBranch val="init"/>
        </dgm:presLayoutVars>
      </dgm:prSet>
      <dgm:spPr/>
    </dgm:pt>
    <dgm:pt modelId="{09ABF76F-6A3B-8F4F-B96D-3AADA4A6512F}" type="pres">
      <dgm:prSet presAssocID="{036B8027-1B1C-F645-A3C0-6FA0846E828D}" presName="rootComposite1" presStyleCnt="0"/>
      <dgm:spPr/>
    </dgm:pt>
    <dgm:pt modelId="{4B9211DF-5A2E-6A4B-AB6D-DCD354F49D55}" type="pres">
      <dgm:prSet presAssocID="{036B8027-1B1C-F645-A3C0-6FA0846E828D}" presName="rootText1" presStyleLbl="node0" presStyleIdx="0" presStyleCnt="1" custScaleX="259752" custScaleY="75220" custLinFactNeighborY="8851">
        <dgm:presLayoutVars>
          <dgm:chPref val="3"/>
        </dgm:presLayoutVars>
      </dgm:prSet>
      <dgm:spPr/>
      <dgm:t>
        <a:bodyPr/>
        <a:lstStyle/>
        <a:p>
          <a:endParaRPr lang="en-US"/>
        </a:p>
      </dgm:t>
    </dgm:pt>
    <dgm:pt modelId="{CD4FADF4-0826-4E4F-84A9-E9DD384C278B}" type="pres">
      <dgm:prSet presAssocID="{036B8027-1B1C-F645-A3C0-6FA0846E828D}" presName="rootConnector1" presStyleLbl="node1" presStyleIdx="0" presStyleCnt="0"/>
      <dgm:spPr/>
      <dgm:t>
        <a:bodyPr/>
        <a:lstStyle/>
        <a:p>
          <a:endParaRPr lang="en-US"/>
        </a:p>
      </dgm:t>
    </dgm:pt>
    <dgm:pt modelId="{08996207-5B6E-714E-9B65-F1D6F097702B}" type="pres">
      <dgm:prSet presAssocID="{036B8027-1B1C-F645-A3C0-6FA0846E828D}" presName="hierChild2" presStyleCnt="0"/>
      <dgm:spPr/>
    </dgm:pt>
    <dgm:pt modelId="{70C21D99-D9A5-D147-AAB5-DEE51CD67DB8}" type="pres">
      <dgm:prSet presAssocID="{E7397038-F13A-2848-97EB-3D65C8B61C19}" presName="Name37" presStyleLbl="parChTrans1D2" presStyleIdx="0" presStyleCnt="2"/>
      <dgm:spPr/>
      <dgm:t>
        <a:bodyPr/>
        <a:lstStyle/>
        <a:p>
          <a:endParaRPr lang="en-US"/>
        </a:p>
      </dgm:t>
    </dgm:pt>
    <dgm:pt modelId="{1F479E60-FB07-D445-9A0D-D87B10FE533F}" type="pres">
      <dgm:prSet presAssocID="{751F0485-09F2-7546-B604-82F668EF771C}" presName="hierRoot2" presStyleCnt="0">
        <dgm:presLayoutVars>
          <dgm:hierBranch val="init"/>
        </dgm:presLayoutVars>
      </dgm:prSet>
      <dgm:spPr/>
    </dgm:pt>
    <dgm:pt modelId="{8CAEC999-6A3B-2E4B-BFD1-5CABE63826FF}" type="pres">
      <dgm:prSet presAssocID="{751F0485-09F2-7546-B604-82F668EF771C}" presName="rootComposite" presStyleCnt="0"/>
      <dgm:spPr/>
    </dgm:pt>
    <dgm:pt modelId="{735E528B-ADE0-B44B-82F8-DC45152346B1}" type="pres">
      <dgm:prSet presAssocID="{751F0485-09F2-7546-B604-82F668EF771C}" presName="rootText" presStyleLbl="node2" presStyleIdx="0" presStyleCnt="2">
        <dgm:presLayoutVars>
          <dgm:chPref val="3"/>
        </dgm:presLayoutVars>
      </dgm:prSet>
      <dgm:spPr/>
      <dgm:t>
        <a:bodyPr/>
        <a:lstStyle/>
        <a:p>
          <a:endParaRPr lang="en-US"/>
        </a:p>
      </dgm:t>
    </dgm:pt>
    <dgm:pt modelId="{B45FA687-9C0D-7A44-9DC4-FD0937BDD94A}" type="pres">
      <dgm:prSet presAssocID="{751F0485-09F2-7546-B604-82F668EF771C}" presName="rootConnector" presStyleLbl="node2" presStyleIdx="0" presStyleCnt="2"/>
      <dgm:spPr/>
      <dgm:t>
        <a:bodyPr/>
        <a:lstStyle/>
        <a:p>
          <a:endParaRPr lang="en-US"/>
        </a:p>
      </dgm:t>
    </dgm:pt>
    <dgm:pt modelId="{52740A95-2F9B-0B46-8552-56AB63B63BA4}" type="pres">
      <dgm:prSet presAssocID="{751F0485-09F2-7546-B604-82F668EF771C}" presName="hierChild4" presStyleCnt="0"/>
      <dgm:spPr/>
    </dgm:pt>
    <dgm:pt modelId="{650AB4C6-C407-0F42-9A9C-CA06EC523B06}" type="pres">
      <dgm:prSet presAssocID="{AA78EB3F-8708-B540-94C4-5BD286623F3A}" presName="Name37" presStyleLbl="parChTrans1D3" presStyleIdx="0" presStyleCnt="2"/>
      <dgm:spPr/>
      <dgm:t>
        <a:bodyPr/>
        <a:lstStyle/>
        <a:p>
          <a:endParaRPr lang="en-US"/>
        </a:p>
      </dgm:t>
    </dgm:pt>
    <dgm:pt modelId="{9EEB7511-E46F-ED4F-9C43-A0A45BA3F461}" type="pres">
      <dgm:prSet presAssocID="{DFC79F31-88F1-7046-A4F6-7792116A07B3}" presName="hierRoot2" presStyleCnt="0">
        <dgm:presLayoutVars>
          <dgm:hierBranch val="init"/>
        </dgm:presLayoutVars>
      </dgm:prSet>
      <dgm:spPr/>
    </dgm:pt>
    <dgm:pt modelId="{55C439DA-F96E-024C-9197-A072C18EC8E9}" type="pres">
      <dgm:prSet presAssocID="{DFC79F31-88F1-7046-A4F6-7792116A07B3}" presName="rootComposite" presStyleCnt="0"/>
      <dgm:spPr/>
    </dgm:pt>
    <dgm:pt modelId="{B0994302-BB96-434A-809B-18CA97450D02}" type="pres">
      <dgm:prSet presAssocID="{DFC79F31-88F1-7046-A4F6-7792116A07B3}" presName="rootText" presStyleLbl="node3" presStyleIdx="0" presStyleCnt="2" custScaleX="42664" custScaleY="26613" custLinFactNeighborX="30658" custLinFactNeighborY="-1290">
        <dgm:presLayoutVars>
          <dgm:chPref val="3"/>
        </dgm:presLayoutVars>
      </dgm:prSet>
      <dgm:spPr/>
      <dgm:t>
        <a:bodyPr/>
        <a:lstStyle/>
        <a:p>
          <a:endParaRPr lang="en-US"/>
        </a:p>
      </dgm:t>
    </dgm:pt>
    <dgm:pt modelId="{A4FD6769-1834-1F47-A1CB-DEB8A3974538}" type="pres">
      <dgm:prSet presAssocID="{DFC79F31-88F1-7046-A4F6-7792116A07B3}" presName="rootConnector" presStyleLbl="node3" presStyleIdx="0" presStyleCnt="2"/>
      <dgm:spPr/>
      <dgm:t>
        <a:bodyPr/>
        <a:lstStyle/>
        <a:p>
          <a:endParaRPr lang="en-US"/>
        </a:p>
      </dgm:t>
    </dgm:pt>
    <dgm:pt modelId="{D9002D9D-BE19-154D-844C-6EC6ADF2EBFB}" type="pres">
      <dgm:prSet presAssocID="{DFC79F31-88F1-7046-A4F6-7792116A07B3}" presName="hierChild4" presStyleCnt="0"/>
      <dgm:spPr/>
    </dgm:pt>
    <dgm:pt modelId="{E924845C-1EDB-5046-8642-07206C09C144}" type="pres">
      <dgm:prSet presAssocID="{DFC79F31-88F1-7046-A4F6-7792116A07B3}" presName="hierChild5" presStyleCnt="0"/>
      <dgm:spPr/>
    </dgm:pt>
    <dgm:pt modelId="{5248B018-1055-B44C-B5AD-ED0A05FFD5B7}" type="pres">
      <dgm:prSet presAssocID="{751F0485-09F2-7546-B604-82F668EF771C}" presName="hierChild5" presStyleCnt="0"/>
      <dgm:spPr/>
    </dgm:pt>
    <dgm:pt modelId="{3529A0D3-68A1-594E-B29E-0E3DFA488833}" type="pres">
      <dgm:prSet presAssocID="{D5718BC1-BDCF-E943-8007-537A9ACA1A82}" presName="Name37" presStyleLbl="parChTrans1D2" presStyleIdx="1" presStyleCnt="2"/>
      <dgm:spPr/>
      <dgm:t>
        <a:bodyPr/>
        <a:lstStyle/>
        <a:p>
          <a:endParaRPr lang="en-US"/>
        </a:p>
      </dgm:t>
    </dgm:pt>
    <dgm:pt modelId="{69175395-0DF7-974F-BEED-F4CC7AF8FE2B}" type="pres">
      <dgm:prSet presAssocID="{E318B077-A490-B946-8B30-C2AF1DF7554D}" presName="hierRoot2" presStyleCnt="0">
        <dgm:presLayoutVars>
          <dgm:hierBranch val="init"/>
        </dgm:presLayoutVars>
      </dgm:prSet>
      <dgm:spPr/>
    </dgm:pt>
    <dgm:pt modelId="{06C7DFFB-0C3D-164F-8C8F-B9FDC2B12AF6}" type="pres">
      <dgm:prSet presAssocID="{E318B077-A490-B946-8B30-C2AF1DF7554D}" presName="rootComposite" presStyleCnt="0"/>
      <dgm:spPr/>
    </dgm:pt>
    <dgm:pt modelId="{752BD794-DEDB-414B-A487-95C867738FE7}" type="pres">
      <dgm:prSet presAssocID="{E318B077-A490-B946-8B30-C2AF1DF7554D}" presName="rootText" presStyleLbl="node2" presStyleIdx="1" presStyleCnt="2">
        <dgm:presLayoutVars>
          <dgm:chPref val="3"/>
        </dgm:presLayoutVars>
      </dgm:prSet>
      <dgm:spPr/>
      <dgm:t>
        <a:bodyPr/>
        <a:lstStyle/>
        <a:p>
          <a:endParaRPr lang="en-US"/>
        </a:p>
      </dgm:t>
    </dgm:pt>
    <dgm:pt modelId="{4512B51A-D4F1-D347-9A85-7F6B8D1127E7}" type="pres">
      <dgm:prSet presAssocID="{E318B077-A490-B946-8B30-C2AF1DF7554D}" presName="rootConnector" presStyleLbl="node2" presStyleIdx="1" presStyleCnt="2"/>
      <dgm:spPr/>
      <dgm:t>
        <a:bodyPr/>
        <a:lstStyle/>
        <a:p>
          <a:endParaRPr lang="en-US"/>
        </a:p>
      </dgm:t>
    </dgm:pt>
    <dgm:pt modelId="{6A92DBFD-5F70-BB43-AC33-DC017D383997}" type="pres">
      <dgm:prSet presAssocID="{E318B077-A490-B946-8B30-C2AF1DF7554D}" presName="hierChild4" presStyleCnt="0"/>
      <dgm:spPr/>
    </dgm:pt>
    <dgm:pt modelId="{9568CCD7-1B5A-1A45-A594-35190DEAE850}" type="pres">
      <dgm:prSet presAssocID="{399786C9-2375-BF41-A64D-EF41F9CD2743}" presName="Name37" presStyleLbl="parChTrans1D3" presStyleIdx="1" presStyleCnt="2"/>
      <dgm:spPr/>
      <dgm:t>
        <a:bodyPr/>
        <a:lstStyle/>
        <a:p>
          <a:endParaRPr lang="en-US"/>
        </a:p>
      </dgm:t>
    </dgm:pt>
    <dgm:pt modelId="{AB7F1F92-2FEB-4B49-AD61-08D806867DCD}" type="pres">
      <dgm:prSet presAssocID="{5904047C-84C5-E64F-90E8-C285EF80A6EB}" presName="hierRoot2" presStyleCnt="0">
        <dgm:presLayoutVars>
          <dgm:hierBranch val="init"/>
        </dgm:presLayoutVars>
      </dgm:prSet>
      <dgm:spPr/>
    </dgm:pt>
    <dgm:pt modelId="{ADEBAAA7-DE78-BC4E-8EEB-1EC846ABA232}" type="pres">
      <dgm:prSet presAssocID="{5904047C-84C5-E64F-90E8-C285EF80A6EB}" presName="rootComposite" presStyleCnt="0"/>
      <dgm:spPr/>
    </dgm:pt>
    <dgm:pt modelId="{25745289-29B2-9448-ABAD-D88CEB745C1F}" type="pres">
      <dgm:prSet presAssocID="{5904047C-84C5-E64F-90E8-C285EF80A6EB}" presName="rootText" presStyleLbl="node3" presStyleIdx="1" presStyleCnt="2" custScaleX="40266" custScaleY="23527" custLinFactNeighborX="35686" custLinFactNeighborY="-1290">
        <dgm:presLayoutVars>
          <dgm:chPref val="3"/>
        </dgm:presLayoutVars>
      </dgm:prSet>
      <dgm:spPr/>
      <dgm:t>
        <a:bodyPr/>
        <a:lstStyle/>
        <a:p>
          <a:endParaRPr lang="en-US"/>
        </a:p>
      </dgm:t>
    </dgm:pt>
    <dgm:pt modelId="{E0B3C658-AA92-1B45-97BF-61705C038ECF}" type="pres">
      <dgm:prSet presAssocID="{5904047C-84C5-E64F-90E8-C285EF80A6EB}" presName="rootConnector" presStyleLbl="node3" presStyleIdx="1" presStyleCnt="2"/>
      <dgm:spPr/>
      <dgm:t>
        <a:bodyPr/>
        <a:lstStyle/>
        <a:p>
          <a:endParaRPr lang="en-US"/>
        </a:p>
      </dgm:t>
    </dgm:pt>
    <dgm:pt modelId="{58075B0C-4B9C-0040-8892-4FCB811F347A}" type="pres">
      <dgm:prSet presAssocID="{5904047C-84C5-E64F-90E8-C285EF80A6EB}" presName="hierChild4" presStyleCnt="0"/>
      <dgm:spPr/>
    </dgm:pt>
    <dgm:pt modelId="{CDF9C34D-D0EC-6B4B-9F78-C24021DC8A6C}" type="pres">
      <dgm:prSet presAssocID="{5904047C-84C5-E64F-90E8-C285EF80A6EB}" presName="hierChild5" presStyleCnt="0"/>
      <dgm:spPr/>
    </dgm:pt>
    <dgm:pt modelId="{F2574384-5567-0648-B58E-7A12CB4A7860}" type="pres">
      <dgm:prSet presAssocID="{E318B077-A490-B946-8B30-C2AF1DF7554D}" presName="hierChild5" presStyleCnt="0"/>
      <dgm:spPr/>
    </dgm:pt>
    <dgm:pt modelId="{724D085B-ACB1-B443-A1F4-FF1D91FAC055}" type="pres">
      <dgm:prSet presAssocID="{036B8027-1B1C-F645-A3C0-6FA0846E828D}" presName="hierChild3" presStyleCnt="0"/>
      <dgm:spPr/>
    </dgm:pt>
  </dgm:ptLst>
  <dgm:cxnLst>
    <dgm:cxn modelId="{D6795C60-82E0-ED40-A65E-31EDC9C43C56}" srcId="{E318B077-A490-B946-8B30-C2AF1DF7554D}" destId="{5904047C-84C5-E64F-90E8-C285EF80A6EB}" srcOrd="0" destOrd="0" parTransId="{399786C9-2375-BF41-A64D-EF41F9CD2743}" sibTransId="{E1989FFF-1A8B-4D48-9646-F5DE3F6942A0}"/>
    <dgm:cxn modelId="{A2C36D23-CFFA-8442-B3FA-6401A3585C05}" srcId="{036B8027-1B1C-F645-A3C0-6FA0846E828D}" destId="{E318B077-A490-B946-8B30-C2AF1DF7554D}" srcOrd="1" destOrd="0" parTransId="{D5718BC1-BDCF-E943-8007-537A9ACA1A82}" sibTransId="{3E27FF11-BF97-8841-B938-431A96225B30}"/>
    <dgm:cxn modelId="{53176C8A-999B-4496-87A3-6A904E083B4C}" type="presOf" srcId="{036B8027-1B1C-F645-A3C0-6FA0846E828D}" destId="{4B9211DF-5A2E-6A4B-AB6D-DCD354F49D55}" srcOrd="0" destOrd="0" presId="urn:microsoft.com/office/officeart/2005/8/layout/orgChart1"/>
    <dgm:cxn modelId="{E501C4AF-ED10-4102-9A0D-0E866D5E0396}" type="presOf" srcId="{D03C8E46-0CB0-1645-8095-39B8064D2437}" destId="{E4602638-7E8F-C640-A4A4-F2FABFD0469D}" srcOrd="0" destOrd="0" presId="urn:microsoft.com/office/officeart/2005/8/layout/orgChart1"/>
    <dgm:cxn modelId="{700BC5D9-BDD1-4461-A62C-72B52F15F79C}" type="presOf" srcId="{E318B077-A490-B946-8B30-C2AF1DF7554D}" destId="{752BD794-DEDB-414B-A487-95C867738FE7}" srcOrd="0" destOrd="0" presId="urn:microsoft.com/office/officeart/2005/8/layout/orgChart1"/>
    <dgm:cxn modelId="{8E9A69E7-9A81-4669-BA32-C6A029C94EEC}" type="presOf" srcId="{751F0485-09F2-7546-B604-82F668EF771C}" destId="{B45FA687-9C0D-7A44-9DC4-FD0937BDD94A}" srcOrd="1" destOrd="0" presId="urn:microsoft.com/office/officeart/2005/8/layout/orgChart1"/>
    <dgm:cxn modelId="{C0EEE07F-9007-47F7-BE2B-21613E0791AA}" type="presOf" srcId="{DFC79F31-88F1-7046-A4F6-7792116A07B3}" destId="{B0994302-BB96-434A-809B-18CA97450D02}" srcOrd="0" destOrd="0" presId="urn:microsoft.com/office/officeart/2005/8/layout/orgChart1"/>
    <dgm:cxn modelId="{57D763A3-DDCB-43EB-BE57-51F4AC965742}" type="presOf" srcId="{5904047C-84C5-E64F-90E8-C285EF80A6EB}" destId="{E0B3C658-AA92-1B45-97BF-61705C038ECF}" srcOrd="1" destOrd="0" presId="urn:microsoft.com/office/officeart/2005/8/layout/orgChart1"/>
    <dgm:cxn modelId="{24407FF0-E617-4E4A-A03E-98BC7FAF01C4}" type="presOf" srcId="{036B8027-1B1C-F645-A3C0-6FA0846E828D}" destId="{CD4FADF4-0826-4E4F-84A9-E9DD384C278B}" srcOrd="1" destOrd="0" presId="urn:microsoft.com/office/officeart/2005/8/layout/orgChart1"/>
    <dgm:cxn modelId="{11FD7B1F-E355-4762-B885-6F8EAD2ED71E}" type="presOf" srcId="{5904047C-84C5-E64F-90E8-C285EF80A6EB}" destId="{25745289-29B2-9448-ABAD-D88CEB745C1F}" srcOrd="0" destOrd="0" presId="urn:microsoft.com/office/officeart/2005/8/layout/orgChart1"/>
    <dgm:cxn modelId="{C821A158-84D3-4ED9-B91A-D19E223A6CDB}" type="presOf" srcId="{DFC79F31-88F1-7046-A4F6-7792116A07B3}" destId="{A4FD6769-1834-1F47-A1CB-DEB8A3974538}" srcOrd="1" destOrd="0" presId="urn:microsoft.com/office/officeart/2005/8/layout/orgChart1"/>
    <dgm:cxn modelId="{1C122A24-FAED-4ED2-B080-FB34A1D71E8E}" type="presOf" srcId="{E318B077-A490-B946-8B30-C2AF1DF7554D}" destId="{4512B51A-D4F1-D347-9A85-7F6B8D1127E7}" srcOrd="1" destOrd="0" presId="urn:microsoft.com/office/officeart/2005/8/layout/orgChart1"/>
    <dgm:cxn modelId="{52A27808-9D2B-1A40-9B20-5CF9AA3A376A}" srcId="{751F0485-09F2-7546-B604-82F668EF771C}" destId="{DFC79F31-88F1-7046-A4F6-7792116A07B3}" srcOrd="0" destOrd="0" parTransId="{AA78EB3F-8708-B540-94C4-5BD286623F3A}" sibTransId="{83C4E553-4F67-3346-A500-04A3AD59E73D}"/>
    <dgm:cxn modelId="{7A8D9302-80EB-4911-A3A8-F79D285C2E86}" type="presOf" srcId="{D5718BC1-BDCF-E943-8007-537A9ACA1A82}" destId="{3529A0D3-68A1-594E-B29E-0E3DFA488833}" srcOrd="0" destOrd="0" presId="urn:microsoft.com/office/officeart/2005/8/layout/orgChart1"/>
    <dgm:cxn modelId="{736EED71-6425-BB4C-8051-7CAC480F8A71}" srcId="{D03C8E46-0CB0-1645-8095-39B8064D2437}" destId="{036B8027-1B1C-F645-A3C0-6FA0846E828D}" srcOrd="0" destOrd="0" parTransId="{0DF8856F-03C9-EA4B-8AE4-620AECF04F97}" sibTransId="{5760FF64-BAB4-2146-9FFF-9D8C8C1ECF23}"/>
    <dgm:cxn modelId="{A4D8B73C-202D-DD4D-AB13-9B05BC7A88E6}" srcId="{036B8027-1B1C-F645-A3C0-6FA0846E828D}" destId="{751F0485-09F2-7546-B604-82F668EF771C}" srcOrd="0" destOrd="0" parTransId="{E7397038-F13A-2848-97EB-3D65C8B61C19}" sibTransId="{0192D02D-B3FD-8E4B-971B-54EF43A709AE}"/>
    <dgm:cxn modelId="{4859A016-4323-458D-83B9-1D8F069F9E8B}" type="presOf" srcId="{751F0485-09F2-7546-B604-82F668EF771C}" destId="{735E528B-ADE0-B44B-82F8-DC45152346B1}" srcOrd="0" destOrd="0" presId="urn:microsoft.com/office/officeart/2005/8/layout/orgChart1"/>
    <dgm:cxn modelId="{EFC5A135-9E9B-423A-8FE7-3CC795996A62}" type="presOf" srcId="{E7397038-F13A-2848-97EB-3D65C8B61C19}" destId="{70C21D99-D9A5-D147-AAB5-DEE51CD67DB8}" srcOrd="0" destOrd="0" presId="urn:microsoft.com/office/officeart/2005/8/layout/orgChart1"/>
    <dgm:cxn modelId="{9DE57097-1FA2-480D-A458-A51A92DB1ECA}" type="presOf" srcId="{AA78EB3F-8708-B540-94C4-5BD286623F3A}" destId="{650AB4C6-C407-0F42-9A9C-CA06EC523B06}" srcOrd="0" destOrd="0" presId="urn:microsoft.com/office/officeart/2005/8/layout/orgChart1"/>
    <dgm:cxn modelId="{F8490BB7-BD1D-472E-9E7E-7EFE4AAC2587}" type="presOf" srcId="{399786C9-2375-BF41-A64D-EF41F9CD2743}" destId="{9568CCD7-1B5A-1A45-A594-35190DEAE850}" srcOrd="0" destOrd="0" presId="urn:microsoft.com/office/officeart/2005/8/layout/orgChart1"/>
    <dgm:cxn modelId="{6CF5E2C8-8C73-4C95-8B3D-9648FFE14B03}" type="presParOf" srcId="{E4602638-7E8F-C640-A4A4-F2FABFD0469D}" destId="{3324266A-45ED-734F-8F6C-B9E1BC53D6FC}" srcOrd="0" destOrd="0" presId="urn:microsoft.com/office/officeart/2005/8/layout/orgChart1"/>
    <dgm:cxn modelId="{F01E0CDA-08C3-448A-8990-D24A10C6B80F}" type="presParOf" srcId="{3324266A-45ED-734F-8F6C-B9E1BC53D6FC}" destId="{09ABF76F-6A3B-8F4F-B96D-3AADA4A6512F}" srcOrd="0" destOrd="0" presId="urn:microsoft.com/office/officeart/2005/8/layout/orgChart1"/>
    <dgm:cxn modelId="{B4959AE2-2B69-4E4F-9D22-CF8621F7BEEB}" type="presParOf" srcId="{09ABF76F-6A3B-8F4F-B96D-3AADA4A6512F}" destId="{4B9211DF-5A2E-6A4B-AB6D-DCD354F49D55}" srcOrd="0" destOrd="0" presId="urn:microsoft.com/office/officeart/2005/8/layout/orgChart1"/>
    <dgm:cxn modelId="{374361B2-5A07-4793-8A5F-DFF7C4FFF9F0}" type="presParOf" srcId="{09ABF76F-6A3B-8F4F-B96D-3AADA4A6512F}" destId="{CD4FADF4-0826-4E4F-84A9-E9DD384C278B}" srcOrd="1" destOrd="0" presId="urn:microsoft.com/office/officeart/2005/8/layout/orgChart1"/>
    <dgm:cxn modelId="{D416C8FC-DD52-41ED-B401-D5A6BAE08382}" type="presParOf" srcId="{3324266A-45ED-734F-8F6C-B9E1BC53D6FC}" destId="{08996207-5B6E-714E-9B65-F1D6F097702B}" srcOrd="1" destOrd="0" presId="urn:microsoft.com/office/officeart/2005/8/layout/orgChart1"/>
    <dgm:cxn modelId="{D9B7A5A5-2FFC-4D63-9424-A3440BC08615}" type="presParOf" srcId="{08996207-5B6E-714E-9B65-F1D6F097702B}" destId="{70C21D99-D9A5-D147-AAB5-DEE51CD67DB8}" srcOrd="0" destOrd="0" presId="urn:microsoft.com/office/officeart/2005/8/layout/orgChart1"/>
    <dgm:cxn modelId="{C81EA414-37D8-4108-8388-F0A350ED9670}" type="presParOf" srcId="{08996207-5B6E-714E-9B65-F1D6F097702B}" destId="{1F479E60-FB07-D445-9A0D-D87B10FE533F}" srcOrd="1" destOrd="0" presId="urn:microsoft.com/office/officeart/2005/8/layout/orgChart1"/>
    <dgm:cxn modelId="{CB788D87-F6F2-4B71-80FC-890D89F0DB17}" type="presParOf" srcId="{1F479E60-FB07-D445-9A0D-D87B10FE533F}" destId="{8CAEC999-6A3B-2E4B-BFD1-5CABE63826FF}" srcOrd="0" destOrd="0" presId="urn:microsoft.com/office/officeart/2005/8/layout/orgChart1"/>
    <dgm:cxn modelId="{EB88B2E5-6348-4E7E-91B7-82796DAA72E0}" type="presParOf" srcId="{8CAEC999-6A3B-2E4B-BFD1-5CABE63826FF}" destId="{735E528B-ADE0-B44B-82F8-DC45152346B1}" srcOrd="0" destOrd="0" presId="urn:microsoft.com/office/officeart/2005/8/layout/orgChart1"/>
    <dgm:cxn modelId="{856F98B3-D5DF-49EE-BD7F-993828079FA8}" type="presParOf" srcId="{8CAEC999-6A3B-2E4B-BFD1-5CABE63826FF}" destId="{B45FA687-9C0D-7A44-9DC4-FD0937BDD94A}" srcOrd="1" destOrd="0" presId="urn:microsoft.com/office/officeart/2005/8/layout/orgChart1"/>
    <dgm:cxn modelId="{86CC1366-381F-4DC8-844D-DB54FF032DCD}" type="presParOf" srcId="{1F479E60-FB07-D445-9A0D-D87B10FE533F}" destId="{52740A95-2F9B-0B46-8552-56AB63B63BA4}" srcOrd="1" destOrd="0" presId="urn:microsoft.com/office/officeart/2005/8/layout/orgChart1"/>
    <dgm:cxn modelId="{F494D3E6-1DA2-4F3D-ACFE-EC530FD3072E}" type="presParOf" srcId="{52740A95-2F9B-0B46-8552-56AB63B63BA4}" destId="{650AB4C6-C407-0F42-9A9C-CA06EC523B06}" srcOrd="0" destOrd="0" presId="urn:microsoft.com/office/officeart/2005/8/layout/orgChart1"/>
    <dgm:cxn modelId="{1BB598A1-66AE-43F2-BA5B-D8BE7FC9FD4F}" type="presParOf" srcId="{52740A95-2F9B-0B46-8552-56AB63B63BA4}" destId="{9EEB7511-E46F-ED4F-9C43-A0A45BA3F461}" srcOrd="1" destOrd="0" presId="urn:microsoft.com/office/officeart/2005/8/layout/orgChart1"/>
    <dgm:cxn modelId="{FDB22DD6-9D6E-4193-B64A-40091F56B2D3}" type="presParOf" srcId="{9EEB7511-E46F-ED4F-9C43-A0A45BA3F461}" destId="{55C439DA-F96E-024C-9197-A072C18EC8E9}" srcOrd="0" destOrd="0" presId="urn:microsoft.com/office/officeart/2005/8/layout/orgChart1"/>
    <dgm:cxn modelId="{161AEC05-2826-4C6F-9114-353D5B3B07DE}" type="presParOf" srcId="{55C439DA-F96E-024C-9197-A072C18EC8E9}" destId="{B0994302-BB96-434A-809B-18CA97450D02}" srcOrd="0" destOrd="0" presId="urn:microsoft.com/office/officeart/2005/8/layout/orgChart1"/>
    <dgm:cxn modelId="{4A68365F-FC67-49FE-B5D9-50A518E824B8}" type="presParOf" srcId="{55C439DA-F96E-024C-9197-A072C18EC8E9}" destId="{A4FD6769-1834-1F47-A1CB-DEB8A3974538}" srcOrd="1" destOrd="0" presId="urn:microsoft.com/office/officeart/2005/8/layout/orgChart1"/>
    <dgm:cxn modelId="{F2805137-F555-4049-87B6-2B6CD01FC9A1}" type="presParOf" srcId="{9EEB7511-E46F-ED4F-9C43-A0A45BA3F461}" destId="{D9002D9D-BE19-154D-844C-6EC6ADF2EBFB}" srcOrd="1" destOrd="0" presId="urn:microsoft.com/office/officeart/2005/8/layout/orgChart1"/>
    <dgm:cxn modelId="{AC95FD14-DF97-42F9-8117-A55942187148}" type="presParOf" srcId="{9EEB7511-E46F-ED4F-9C43-A0A45BA3F461}" destId="{E924845C-1EDB-5046-8642-07206C09C144}" srcOrd="2" destOrd="0" presId="urn:microsoft.com/office/officeart/2005/8/layout/orgChart1"/>
    <dgm:cxn modelId="{4D6405AE-19DC-472F-B09B-858BF1FE5A3A}" type="presParOf" srcId="{1F479E60-FB07-D445-9A0D-D87B10FE533F}" destId="{5248B018-1055-B44C-B5AD-ED0A05FFD5B7}" srcOrd="2" destOrd="0" presId="urn:microsoft.com/office/officeart/2005/8/layout/orgChart1"/>
    <dgm:cxn modelId="{BA1407CD-75DD-40F7-8CD6-5DAFC6A370D0}" type="presParOf" srcId="{08996207-5B6E-714E-9B65-F1D6F097702B}" destId="{3529A0D3-68A1-594E-B29E-0E3DFA488833}" srcOrd="2" destOrd="0" presId="urn:microsoft.com/office/officeart/2005/8/layout/orgChart1"/>
    <dgm:cxn modelId="{A527D569-7A78-412D-B742-1AB67D975A12}" type="presParOf" srcId="{08996207-5B6E-714E-9B65-F1D6F097702B}" destId="{69175395-0DF7-974F-BEED-F4CC7AF8FE2B}" srcOrd="3" destOrd="0" presId="urn:microsoft.com/office/officeart/2005/8/layout/orgChart1"/>
    <dgm:cxn modelId="{18717269-AF73-4399-A673-D80D27C3A48A}" type="presParOf" srcId="{69175395-0DF7-974F-BEED-F4CC7AF8FE2B}" destId="{06C7DFFB-0C3D-164F-8C8F-B9FDC2B12AF6}" srcOrd="0" destOrd="0" presId="urn:microsoft.com/office/officeart/2005/8/layout/orgChart1"/>
    <dgm:cxn modelId="{E84E6679-E93E-4C3A-A061-413ECD29657E}" type="presParOf" srcId="{06C7DFFB-0C3D-164F-8C8F-B9FDC2B12AF6}" destId="{752BD794-DEDB-414B-A487-95C867738FE7}" srcOrd="0" destOrd="0" presId="urn:microsoft.com/office/officeart/2005/8/layout/orgChart1"/>
    <dgm:cxn modelId="{F815B1B1-E0C7-486D-B025-86702C6B9C42}" type="presParOf" srcId="{06C7DFFB-0C3D-164F-8C8F-B9FDC2B12AF6}" destId="{4512B51A-D4F1-D347-9A85-7F6B8D1127E7}" srcOrd="1" destOrd="0" presId="urn:microsoft.com/office/officeart/2005/8/layout/orgChart1"/>
    <dgm:cxn modelId="{1F77DD2E-1134-404B-B3E0-5F8CCAB02382}" type="presParOf" srcId="{69175395-0DF7-974F-BEED-F4CC7AF8FE2B}" destId="{6A92DBFD-5F70-BB43-AC33-DC017D383997}" srcOrd="1" destOrd="0" presId="urn:microsoft.com/office/officeart/2005/8/layout/orgChart1"/>
    <dgm:cxn modelId="{20E11CCF-31B0-4021-ADB7-AB138B5DE828}" type="presParOf" srcId="{6A92DBFD-5F70-BB43-AC33-DC017D383997}" destId="{9568CCD7-1B5A-1A45-A594-35190DEAE850}" srcOrd="0" destOrd="0" presId="urn:microsoft.com/office/officeart/2005/8/layout/orgChart1"/>
    <dgm:cxn modelId="{4AFD4E15-4386-439D-96A8-D644A291E760}" type="presParOf" srcId="{6A92DBFD-5F70-BB43-AC33-DC017D383997}" destId="{AB7F1F92-2FEB-4B49-AD61-08D806867DCD}" srcOrd="1" destOrd="0" presId="urn:microsoft.com/office/officeart/2005/8/layout/orgChart1"/>
    <dgm:cxn modelId="{82872F7E-F47F-4C53-B94F-3907654ED296}" type="presParOf" srcId="{AB7F1F92-2FEB-4B49-AD61-08D806867DCD}" destId="{ADEBAAA7-DE78-BC4E-8EEB-1EC846ABA232}" srcOrd="0" destOrd="0" presId="urn:microsoft.com/office/officeart/2005/8/layout/orgChart1"/>
    <dgm:cxn modelId="{50C4F90F-9774-4F58-847C-2E011BA5D532}" type="presParOf" srcId="{ADEBAAA7-DE78-BC4E-8EEB-1EC846ABA232}" destId="{25745289-29B2-9448-ABAD-D88CEB745C1F}" srcOrd="0" destOrd="0" presId="urn:microsoft.com/office/officeart/2005/8/layout/orgChart1"/>
    <dgm:cxn modelId="{8DF48B2C-5B73-429C-93A8-562E25A96C0A}" type="presParOf" srcId="{ADEBAAA7-DE78-BC4E-8EEB-1EC846ABA232}" destId="{E0B3C658-AA92-1B45-97BF-61705C038ECF}" srcOrd="1" destOrd="0" presId="urn:microsoft.com/office/officeart/2005/8/layout/orgChart1"/>
    <dgm:cxn modelId="{3DEC2187-2913-4E57-ACC8-A230D3BBA170}" type="presParOf" srcId="{AB7F1F92-2FEB-4B49-AD61-08D806867DCD}" destId="{58075B0C-4B9C-0040-8892-4FCB811F347A}" srcOrd="1" destOrd="0" presId="urn:microsoft.com/office/officeart/2005/8/layout/orgChart1"/>
    <dgm:cxn modelId="{6EFB4ECB-36C9-448C-87E6-9FA59938D359}" type="presParOf" srcId="{AB7F1F92-2FEB-4B49-AD61-08D806867DCD}" destId="{CDF9C34D-D0EC-6B4B-9F78-C24021DC8A6C}" srcOrd="2" destOrd="0" presId="urn:microsoft.com/office/officeart/2005/8/layout/orgChart1"/>
    <dgm:cxn modelId="{542AD925-3DC9-4641-9FC2-3675DF4D0E25}" type="presParOf" srcId="{69175395-0DF7-974F-BEED-F4CC7AF8FE2B}" destId="{F2574384-5567-0648-B58E-7A12CB4A7860}" srcOrd="2" destOrd="0" presId="urn:microsoft.com/office/officeart/2005/8/layout/orgChart1"/>
    <dgm:cxn modelId="{7ADB9912-5BD3-4929-97AF-C5807E835342}" type="presParOf" srcId="{3324266A-45ED-734F-8F6C-B9E1BC53D6FC}" destId="{724D085B-ACB1-B443-A1F4-FF1D91FAC05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F6CFAA9-E4F7-524F-BD98-C2D949D955EE}"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D2AE4E81-0E79-284D-B9DF-2212D1AA0437}">
      <dgm:prSet phldrT="[Text]" custT="1"/>
      <dgm:spPr>
        <a:solidFill>
          <a:srgbClr val="002060"/>
        </a:solidFill>
      </dgm:spPr>
      <dgm:t>
        <a:bodyPr/>
        <a:lstStyle/>
        <a:p>
          <a:r>
            <a:rPr kumimoji="0" lang="tr-TR" sz="1800" b="1" i="0" u="none" strike="noStrike" cap="none" normalizeH="0" baseline="0" dirty="0" smtClean="0">
              <a:ln>
                <a:noFill/>
              </a:ln>
              <a:solidFill>
                <a:schemeClr val="bg1"/>
              </a:solidFill>
              <a:effectLst/>
              <a:latin typeface="+mj-lt"/>
              <a:ea typeface="ＭＳ Ｐゴシック" pitchFamily="34" charset="-128"/>
              <a:cs typeface="Times New Roman" panose="02020603050405020304" pitchFamily="18" charset="0"/>
            </a:rPr>
            <a:t>Meslek Lisesi Öğrencileri,</a:t>
          </a:r>
        </a:p>
        <a:p>
          <a:r>
            <a:rPr kumimoji="0" lang="tr-TR" sz="1800" b="1" i="0" u="none" strike="noStrike" cap="none" normalizeH="0" baseline="0" dirty="0" smtClean="0">
              <a:ln>
                <a:noFill/>
              </a:ln>
              <a:solidFill>
                <a:schemeClr val="bg1"/>
              </a:solidFill>
              <a:effectLst/>
              <a:latin typeface="+mj-lt"/>
              <a:ea typeface="ＭＳ Ｐゴシック" pitchFamily="34" charset="-128"/>
              <a:cs typeface="Times New Roman" panose="02020603050405020304" pitchFamily="18" charset="0"/>
            </a:rPr>
            <a:t>Çıraklar </a:t>
          </a:r>
          <a:endParaRPr lang="en-US" sz="1800" b="1" dirty="0">
            <a:solidFill>
              <a:schemeClr val="bg1"/>
            </a:solidFill>
            <a:latin typeface="+mj-lt"/>
          </a:endParaRPr>
        </a:p>
      </dgm:t>
    </dgm:pt>
    <dgm:pt modelId="{ED14A050-3038-D04E-B0AA-E572CD4AEC74}" type="parTrans" cxnId="{C3BF0205-B0A4-314B-9633-4D060A6FC919}">
      <dgm:prSet/>
      <dgm:spPr/>
      <dgm:t>
        <a:bodyPr/>
        <a:lstStyle/>
        <a:p>
          <a:endParaRPr lang="en-US"/>
        </a:p>
      </dgm:t>
    </dgm:pt>
    <dgm:pt modelId="{CAC68FF9-C002-8748-99B8-1EBBF219177C}" type="sibTrans" cxnId="{C3BF0205-B0A4-314B-9633-4D060A6FC919}">
      <dgm:prSet/>
      <dgm:spPr/>
      <dgm:t>
        <a:bodyPr/>
        <a:lstStyle/>
        <a:p>
          <a:endParaRPr lang="en-US"/>
        </a:p>
      </dgm:t>
    </dgm:pt>
    <dgm:pt modelId="{B7DC29BF-917E-2448-8658-C7AAFD9656B0}">
      <dgm:prSet phldrT="[Text]" custT="1"/>
      <dgm:spPr>
        <a:solidFill>
          <a:srgbClr val="A3A3E0"/>
        </a:solidFill>
      </dgm:spPr>
      <dgm:t>
        <a:bodyPr/>
        <a:lstStyle/>
        <a:p>
          <a:r>
            <a:rPr lang="tr-TR" sz="1900" dirty="0" smtClean="0">
              <a:solidFill>
                <a:schemeClr val="tx1"/>
              </a:solidFill>
            </a:rPr>
            <a:t>Mesleki Eğitim Stajı </a:t>
          </a:r>
          <a:endParaRPr lang="en-US" sz="1900" dirty="0">
            <a:solidFill>
              <a:schemeClr val="tx1"/>
            </a:solidFill>
          </a:endParaRPr>
        </a:p>
      </dgm:t>
    </dgm:pt>
    <dgm:pt modelId="{8BE1F96C-A404-AE44-9914-EBAF19A18ECF}" type="parTrans" cxnId="{E2BC74B1-A26A-DE4C-8D61-70EDD906E68C}">
      <dgm:prSet/>
      <dgm:spPr/>
      <dgm:t>
        <a:bodyPr/>
        <a:lstStyle/>
        <a:p>
          <a:endParaRPr lang="en-US" sz="1800">
            <a:solidFill>
              <a:srgbClr val="000000"/>
            </a:solidFill>
            <a:latin typeface="+mj-lt"/>
          </a:endParaRPr>
        </a:p>
      </dgm:t>
    </dgm:pt>
    <dgm:pt modelId="{C808A40B-E93B-4243-A49B-0C4AA6C60817}" type="sibTrans" cxnId="{E2BC74B1-A26A-DE4C-8D61-70EDD906E68C}">
      <dgm:prSet/>
      <dgm:spPr/>
      <dgm:t>
        <a:bodyPr/>
        <a:lstStyle/>
        <a:p>
          <a:endParaRPr lang="en-US"/>
        </a:p>
      </dgm:t>
    </dgm:pt>
    <dgm:pt modelId="{AA96AE81-58BF-7A44-95CA-04F94A575D12}">
      <dgm:prSet custT="1"/>
      <dgm:spPr>
        <a:solidFill>
          <a:srgbClr val="72BFC5"/>
        </a:solidFill>
      </dgm:spPr>
      <dgm:t>
        <a:bodyPr/>
        <a:lstStyle/>
        <a:p>
          <a:r>
            <a:rPr lang="tr-TR" sz="1900" dirty="0" smtClean="0">
              <a:solidFill>
                <a:srgbClr val="000000"/>
              </a:solidFill>
            </a:rPr>
            <a:t>2 hafta-12 ay  </a:t>
          </a:r>
          <a:endParaRPr lang="en-US" sz="1900" dirty="0">
            <a:solidFill>
              <a:srgbClr val="000000"/>
            </a:solidFill>
          </a:endParaRPr>
        </a:p>
      </dgm:t>
    </dgm:pt>
    <dgm:pt modelId="{D756F30E-047F-2E4C-94E3-4F3AC4B44E3C}" type="parTrans" cxnId="{91088C3A-9F27-6A47-980E-6C0D7AF036F1}">
      <dgm:prSet/>
      <dgm:spPr/>
      <dgm:t>
        <a:bodyPr/>
        <a:lstStyle/>
        <a:p>
          <a:endParaRPr lang="en-US" sz="1800">
            <a:solidFill>
              <a:srgbClr val="000000"/>
            </a:solidFill>
            <a:latin typeface="+mj-lt"/>
          </a:endParaRPr>
        </a:p>
      </dgm:t>
    </dgm:pt>
    <dgm:pt modelId="{22D4DD5E-B915-884C-8007-1E69CAC32026}" type="sibTrans" cxnId="{91088C3A-9F27-6A47-980E-6C0D7AF036F1}">
      <dgm:prSet/>
      <dgm:spPr/>
      <dgm:t>
        <a:bodyPr/>
        <a:lstStyle/>
        <a:p>
          <a:endParaRPr lang="en-US"/>
        </a:p>
      </dgm:t>
    </dgm:pt>
    <dgm:pt modelId="{3606AA11-55EE-5949-A949-FCC36A2834C3}" type="pres">
      <dgm:prSet presAssocID="{6F6CFAA9-E4F7-524F-BD98-C2D949D955EE}" presName="hierChild1" presStyleCnt="0">
        <dgm:presLayoutVars>
          <dgm:orgChart val="1"/>
          <dgm:chPref val="1"/>
          <dgm:dir/>
          <dgm:animOne val="branch"/>
          <dgm:animLvl val="lvl"/>
          <dgm:resizeHandles/>
        </dgm:presLayoutVars>
      </dgm:prSet>
      <dgm:spPr/>
      <dgm:t>
        <a:bodyPr/>
        <a:lstStyle/>
        <a:p>
          <a:endParaRPr lang="en-US"/>
        </a:p>
      </dgm:t>
    </dgm:pt>
    <dgm:pt modelId="{4A391F08-7E37-D84F-8553-7DB41275876E}" type="pres">
      <dgm:prSet presAssocID="{D2AE4E81-0E79-284D-B9DF-2212D1AA0437}" presName="hierRoot1" presStyleCnt="0">
        <dgm:presLayoutVars>
          <dgm:hierBranch val="init"/>
        </dgm:presLayoutVars>
      </dgm:prSet>
      <dgm:spPr/>
    </dgm:pt>
    <dgm:pt modelId="{18FC9348-7FDA-F549-93AE-71B80B9EB56E}" type="pres">
      <dgm:prSet presAssocID="{D2AE4E81-0E79-284D-B9DF-2212D1AA0437}" presName="rootComposite1" presStyleCnt="0"/>
      <dgm:spPr/>
    </dgm:pt>
    <dgm:pt modelId="{9568498C-91E8-2D4C-B539-1BB648907E80}" type="pres">
      <dgm:prSet presAssocID="{D2AE4E81-0E79-284D-B9DF-2212D1AA0437}" presName="rootText1" presStyleLbl="node0" presStyleIdx="0" presStyleCnt="1" custScaleX="142146" custScaleY="147464" custLinFactNeighborX="-5" custLinFactNeighborY="2542">
        <dgm:presLayoutVars>
          <dgm:chPref val="3"/>
        </dgm:presLayoutVars>
      </dgm:prSet>
      <dgm:spPr/>
      <dgm:t>
        <a:bodyPr/>
        <a:lstStyle/>
        <a:p>
          <a:endParaRPr lang="en-US"/>
        </a:p>
      </dgm:t>
    </dgm:pt>
    <dgm:pt modelId="{F9783D5E-F835-EE48-8C04-FBE9615C46B4}" type="pres">
      <dgm:prSet presAssocID="{D2AE4E81-0E79-284D-B9DF-2212D1AA0437}" presName="rootConnector1" presStyleLbl="node1" presStyleIdx="0" presStyleCnt="0"/>
      <dgm:spPr/>
      <dgm:t>
        <a:bodyPr/>
        <a:lstStyle/>
        <a:p>
          <a:endParaRPr lang="en-US"/>
        </a:p>
      </dgm:t>
    </dgm:pt>
    <dgm:pt modelId="{740C4DA4-9B11-9541-917B-DD981772391E}" type="pres">
      <dgm:prSet presAssocID="{D2AE4E81-0E79-284D-B9DF-2212D1AA0437}" presName="hierChild2" presStyleCnt="0"/>
      <dgm:spPr/>
    </dgm:pt>
    <dgm:pt modelId="{1797E64D-DBD6-814E-8BE5-B4DC4FEAB02E}" type="pres">
      <dgm:prSet presAssocID="{8BE1F96C-A404-AE44-9914-EBAF19A18ECF}" presName="Name37" presStyleLbl="parChTrans1D2" presStyleIdx="0" presStyleCnt="1"/>
      <dgm:spPr/>
      <dgm:t>
        <a:bodyPr/>
        <a:lstStyle/>
        <a:p>
          <a:endParaRPr lang="en-US"/>
        </a:p>
      </dgm:t>
    </dgm:pt>
    <dgm:pt modelId="{A428DF6E-93A4-9A43-A07E-961BFCEF6CBC}" type="pres">
      <dgm:prSet presAssocID="{B7DC29BF-917E-2448-8658-C7AAFD9656B0}" presName="hierRoot2" presStyleCnt="0">
        <dgm:presLayoutVars>
          <dgm:hierBranch val="init"/>
        </dgm:presLayoutVars>
      </dgm:prSet>
      <dgm:spPr/>
    </dgm:pt>
    <dgm:pt modelId="{7AC7B342-A20A-9F4C-BC80-00D3246F8086}" type="pres">
      <dgm:prSet presAssocID="{B7DC29BF-917E-2448-8658-C7AAFD9656B0}" presName="rootComposite" presStyleCnt="0"/>
      <dgm:spPr/>
    </dgm:pt>
    <dgm:pt modelId="{2EE7F7C7-43F8-B34D-8D5A-F883B867003C}" type="pres">
      <dgm:prSet presAssocID="{B7DC29BF-917E-2448-8658-C7AAFD9656B0}" presName="rootText" presStyleLbl="node2" presStyleIdx="0" presStyleCnt="1" custScaleX="108708" custScaleY="196568" custLinFactNeighborX="0">
        <dgm:presLayoutVars>
          <dgm:chPref val="3"/>
        </dgm:presLayoutVars>
      </dgm:prSet>
      <dgm:spPr/>
      <dgm:t>
        <a:bodyPr/>
        <a:lstStyle/>
        <a:p>
          <a:endParaRPr lang="en-US"/>
        </a:p>
      </dgm:t>
    </dgm:pt>
    <dgm:pt modelId="{84B9C2CE-B72C-E345-BCDA-C7A4BCF96DD0}" type="pres">
      <dgm:prSet presAssocID="{B7DC29BF-917E-2448-8658-C7AAFD9656B0}" presName="rootConnector" presStyleLbl="node2" presStyleIdx="0" presStyleCnt="1"/>
      <dgm:spPr/>
      <dgm:t>
        <a:bodyPr/>
        <a:lstStyle/>
        <a:p>
          <a:endParaRPr lang="en-US"/>
        </a:p>
      </dgm:t>
    </dgm:pt>
    <dgm:pt modelId="{5F812162-125D-1141-A7CA-CF867A651A8F}" type="pres">
      <dgm:prSet presAssocID="{B7DC29BF-917E-2448-8658-C7AAFD9656B0}" presName="hierChild4" presStyleCnt="0"/>
      <dgm:spPr/>
    </dgm:pt>
    <dgm:pt modelId="{BF20F3C6-6742-A947-BD98-6994C6CA4229}" type="pres">
      <dgm:prSet presAssocID="{D756F30E-047F-2E4C-94E3-4F3AC4B44E3C}" presName="Name37" presStyleLbl="parChTrans1D3" presStyleIdx="0" presStyleCnt="1"/>
      <dgm:spPr/>
      <dgm:t>
        <a:bodyPr/>
        <a:lstStyle/>
        <a:p>
          <a:endParaRPr lang="en-US"/>
        </a:p>
      </dgm:t>
    </dgm:pt>
    <dgm:pt modelId="{BAD2FA1A-8B30-B642-BC56-2B0BFC8A0644}" type="pres">
      <dgm:prSet presAssocID="{AA96AE81-58BF-7A44-95CA-04F94A575D12}" presName="hierRoot2" presStyleCnt="0">
        <dgm:presLayoutVars>
          <dgm:hierBranch val="init"/>
        </dgm:presLayoutVars>
      </dgm:prSet>
      <dgm:spPr/>
    </dgm:pt>
    <dgm:pt modelId="{747CDF2B-9B76-5A42-9383-844181068CC4}" type="pres">
      <dgm:prSet presAssocID="{AA96AE81-58BF-7A44-95CA-04F94A575D12}" presName="rootComposite" presStyleCnt="0"/>
      <dgm:spPr/>
    </dgm:pt>
    <dgm:pt modelId="{50A1A90D-6740-B44E-ADA0-42193D27E837}" type="pres">
      <dgm:prSet presAssocID="{AA96AE81-58BF-7A44-95CA-04F94A575D12}" presName="rootText" presStyleLbl="node3" presStyleIdx="0" presStyleCnt="1" custScaleX="79360" custScaleY="81708">
        <dgm:presLayoutVars>
          <dgm:chPref val="3"/>
        </dgm:presLayoutVars>
      </dgm:prSet>
      <dgm:spPr/>
      <dgm:t>
        <a:bodyPr/>
        <a:lstStyle/>
        <a:p>
          <a:endParaRPr lang="en-US"/>
        </a:p>
      </dgm:t>
    </dgm:pt>
    <dgm:pt modelId="{B3AD24A9-2327-0940-B2DD-2253FE9C311E}" type="pres">
      <dgm:prSet presAssocID="{AA96AE81-58BF-7A44-95CA-04F94A575D12}" presName="rootConnector" presStyleLbl="node3" presStyleIdx="0" presStyleCnt="1"/>
      <dgm:spPr/>
      <dgm:t>
        <a:bodyPr/>
        <a:lstStyle/>
        <a:p>
          <a:endParaRPr lang="en-US"/>
        </a:p>
      </dgm:t>
    </dgm:pt>
    <dgm:pt modelId="{DD72975A-2F61-544B-925F-2E675256B44F}" type="pres">
      <dgm:prSet presAssocID="{AA96AE81-58BF-7A44-95CA-04F94A575D12}" presName="hierChild4" presStyleCnt="0"/>
      <dgm:spPr/>
    </dgm:pt>
    <dgm:pt modelId="{2B7C332F-A5EA-9142-B2D0-D79E16A16195}" type="pres">
      <dgm:prSet presAssocID="{AA96AE81-58BF-7A44-95CA-04F94A575D12}" presName="hierChild5" presStyleCnt="0"/>
      <dgm:spPr/>
    </dgm:pt>
    <dgm:pt modelId="{0CAA453C-1D51-FB49-BCA2-9445A9D28A27}" type="pres">
      <dgm:prSet presAssocID="{B7DC29BF-917E-2448-8658-C7AAFD9656B0}" presName="hierChild5" presStyleCnt="0"/>
      <dgm:spPr/>
    </dgm:pt>
    <dgm:pt modelId="{CF4A3482-7D2E-3F4B-AD14-3D815D7831DF}" type="pres">
      <dgm:prSet presAssocID="{D2AE4E81-0E79-284D-B9DF-2212D1AA0437}" presName="hierChild3" presStyleCnt="0"/>
      <dgm:spPr/>
    </dgm:pt>
  </dgm:ptLst>
  <dgm:cxnLst>
    <dgm:cxn modelId="{7976C77B-5F06-4C51-AAF4-B80FD6158591}" type="presOf" srcId="{D2AE4E81-0E79-284D-B9DF-2212D1AA0437}" destId="{9568498C-91E8-2D4C-B539-1BB648907E80}" srcOrd="0" destOrd="0" presId="urn:microsoft.com/office/officeart/2005/8/layout/orgChart1"/>
    <dgm:cxn modelId="{E2BC74B1-A26A-DE4C-8D61-70EDD906E68C}" srcId="{D2AE4E81-0E79-284D-B9DF-2212D1AA0437}" destId="{B7DC29BF-917E-2448-8658-C7AAFD9656B0}" srcOrd="0" destOrd="0" parTransId="{8BE1F96C-A404-AE44-9914-EBAF19A18ECF}" sibTransId="{C808A40B-E93B-4243-A49B-0C4AA6C60817}"/>
    <dgm:cxn modelId="{0E0C6088-8CA7-4972-8492-4EE3AF52F63D}" type="presOf" srcId="{AA96AE81-58BF-7A44-95CA-04F94A575D12}" destId="{B3AD24A9-2327-0940-B2DD-2253FE9C311E}" srcOrd="1" destOrd="0" presId="urn:microsoft.com/office/officeart/2005/8/layout/orgChart1"/>
    <dgm:cxn modelId="{F027D15A-96AF-4BD5-B5B1-1D38F543C188}" type="presOf" srcId="{B7DC29BF-917E-2448-8658-C7AAFD9656B0}" destId="{84B9C2CE-B72C-E345-BCDA-C7A4BCF96DD0}" srcOrd="1" destOrd="0" presId="urn:microsoft.com/office/officeart/2005/8/layout/orgChart1"/>
    <dgm:cxn modelId="{C3BF0205-B0A4-314B-9633-4D060A6FC919}" srcId="{6F6CFAA9-E4F7-524F-BD98-C2D949D955EE}" destId="{D2AE4E81-0E79-284D-B9DF-2212D1AA0437}" srcOrd="0" destOrd="0" parTransId="{ED14A050-3038-D04E-B0AA-E572CD4AEC74}" sibTransId="{CAC68FF9-C002-8748-99B8-1EBBF219177C}"/>
    <dgm:cxn modelId="{331F1532-8C48-405D-BA06-C89F467278E9}" type="presOf" srcId="{B7DC29BF-917E-2448-8658-C7AAFD9656B0}" destId="{2EE7F7C7-43F8-B34D-8D5A-F883B867003C}" srcOrd="0" destOrd="0" presId="urn:microsoft.com/office/officeart/2005/8/layout/orgChart1"/>
    <dgm:cxn modelId="{56C4A7B2-1995-4AFF-9D91-907A9CD52E31}" type="presOf" srcId="{D2AE4E81-0E79-284D-B9DF-2212D1AA0437}" destId="{F9783D5E-F835-EE48-8C04-FBE9615C46B4}" srcOrd="1" destOrd="0" presId="urn:microsoft.com/office/officeart/2005/8/layout/orgChart1"/>
    <dgm:cxn modelId="{91088C3A-9F27-6A47-980E-6C0D7AF036F1}" srcId="{B7DC29BF-917E-2448-8658-C7AAFD9656B0}" destId="{AA96AE81-58BF-7A44-95CA-04F94A575D12}" srcOrd="0" destOrd="0" parTransId="{D756F30E-047F-2E4C-94E3-4F3AC4B44E3C}" sibTransId="{22D4DD5E-B915-884C-8007-1E69CAC32026}"/>
    <dgm:cxn modelId="{5597C112-1DF6-43CE-8EB1-E1745AFA27C1}" type="presOf" srcId="{AA96AE81-58BF-7A44-95CA-04F94A575D12}" destId="{50A1A90D-6740-B44E-ADA0-42193D27E837}" srcOrd="0" destOrd="0" presId="urn:microsoft.com/office/officeart/2005/8/layout/orgChart1"/>
    <dgm:cxn modelId="{F9E550C6-9E4E-4D03-9558-BC6CDB8E3C84}" type="presOf" srcId="{6F6CFAA9-E4F7-524F-BD98-C2D949D955EE}" destId="{3606AA11-55EE-5949-A949-FCC36A2834C3}" srcOrd="0" destOrd="0" presId="urn:microsoft.com/office/officeart/2005/8/layout/orgChart1"/>
    <dgm:cxn modelId="{25C64AF9-B9D8-4B4A-B0D8-9DE9B927C5D3}" type="presOf" srcId="{D756F30E-047F-2E4C-94E3-4F3AC4B44E3C}" destId="{BF20F3C6-6742-A947-BD98-6994C6CA4229}" srcOrd="0" destOrd="0" presId="urn:microsoft.com/office/officeart/2005/8/layout/orgChart1"/>
    <dgm:cxn modelId="{3D478D89-E21F-4B45-BCFB-ECA2A3CCF5DB}" type="presOf" srcId="{8BE1F96C-A404-AE44-9914-EBAF19A18ECF}" destId="{1797E64D-DBD6-814E-8BE5-B4DC4FEAB02E}" srcOrd="0" destOrd="0" presId="urn:microsoft.com/office/officeart/2005/8/layout/orgChart1"/>
    <dgm:cxn modelId="{B7F1BDF4-64EF-44D4-8FED-D42F5A9C6BC7}" type="presParOf" srcId="{3606AA11-55EE-5949-A949-FCC36A2834C3}" destId="{4A391F08-7E37-D84F-8553-7DB41275876E}" srcOrd="0" destOrd="0" presId="urn:microsoft.com/office/officeart/2005/8/layout/orgChart1"/>
    <dgm:cxn modelId="{C5B9C786-2C4F-4650-945B-0DC9AAEA6A3E}" type="presParOf" srcId="{4A391F08-7E37-D84F-8553-7DB41275876E}" destId="{18FC9348-7FDA-F549-93AE-71B80B9EB56E}" srcOrd="0" destOrd="0" presId="urn:microsoft.com/office/officeart/2005/8/layout/orgChart1"/>
    <dgm:cxn modelId="{88E0491F-EA00-496A-A53B-9C883395AABD}" type="presParOf" srcId="{18FC9348-7FDA-F549-93AE-71B80B9EB56E}" destId="{9568498C-91E8-2D4C-B539-1BB648907E80}" srcOrd="0" destOrd="0" presId="urn:microsoft.com/office/officeart/2005/8/layout/orgChart1"/>
    <dgm:cxn modelId="{300D5A19-6719-47BF-B048-05540EE1FCCC}" type="presParOf" srcId="{18FC9348-7FDA-F549-93AE-71B80B9EB56E}" destId="{F9783D5E-F835-EE48-8C04-FBE9615C46B4}" srcOrd="1" destOrd="0" presId="urn:microsoft.com/office/officeart/2005/8/layout/orgChart1"/>
    <dgm:cxn modelId="{5A544BE8-6A9A-444A-8E3D-3E5FA34F89AB}" type="presParOf" srcId="{4A391F08-7E37-D84F-8553-7DB41275876E}" destId="{740C4DA4-9B11-9541-917B-DD981772391E}" srcOrd="1" destOrd="0" presId="urn:microsoft.com/office/officeart/2005/8/layout/orgChart1"/>
    <dgm:cxn modelId="{41505EAD-2BFA-4B1D-A82D-79F965334A3A}" type="presParOf" srcId="{740C4DA4-9B11-9541-917B-DD981772391E}" destId="{1797E64D-DBD6-814E-8BE5-B4DC4FEAB02E}" srcOrd="0" destOrd="0" presId="urn:microsoft.com/office/officeart/2005/8/layout/orgChart1"/>
    <dgm:cxn modelId="{B0EC12F0-2DFD-47BA-8265-1350E5ED0CDF}" type="presParOf" srcId="{740C4DA4-9B11-9541-917B-DD981772391E}" destId="{A428DF6E-93A4-9A43-A07E-961BFCEF6CBC}" srcOrd="1" destOrd="0" presId="urn:microsoft.com/office/officeart/2005/8/layout/orgChart1"/>
    <dgm:cxn modelId="{6C19F8F0-6DCF-4929-B005-CD8CA7F93548}" type="presParOf" srcId="{A428DF6E-93A4-9A43-A07E-961BFCEF6CBC}" destId="{7AC7B342-A20A-9F4C-BC80-00D3246F8086}" srcOrd="0" destOrd="0" presId="urn:microsoft.com/office/officeart/2005/8/layout/orgChart1"/>
    <dgm:cxn modelId="{77F9E293-BBBF-4B36-8A0A-DBF611587B49}" type="presParOf" srcId="{7AC7B342-A20A-9F4C-BC80-00D3246F8086}" destId="{2EE7F7C7-43F8-B34D-8D5A-F883B867003C}" srcOrd="0" destOrd="0" presId="urn:microsoft.com/office/officeart/2005/8/layout/orgChart1"/>
    <dgm:cxn modelId="{41F9F0B0-6A96-4BC2-8BBF-F70BA8917128}" type="presParOf" srcId="{7AC7B342-A20A-9F4C-BC80-00D3246F8086}" destId="{84B9C2CE-B72C-E345-BCDA-C7A4BCF96DD0}" srcOrd="1" destOrd="0" presId="urn:microsoft.com/office/officeart/2005/8/layout/orgChart1"/>
    <dgm:cxn modelId="{0A078ADE-0DB8-46E9-B843-F5B134608513}" type="presParOf" srcId="{A428DF6E-93A4-9A43-A07E-961BFCEF6CBC}" destId="{5F812162-125D-1141-A7CA-CF867A651A8F}" srcOrd="1" destOrd="0" presId="urn:microsoft.com/office/officeart/2005/8/layout/orgChart1"/>
    <dgm:cxn modelId="{BDD65691-6353-4A80-9A5A-81C41CAA587B}" type="presParOf" srcId="{5F812162-125D-1141-A7CA-CF867A651A8F}" destId="{BF20F3C6-6742-A947-BD98-6994C6CA4229}" srcOrd="0" destOrd="0" presId="urn:microsoft.com/office/officeart/2005/8/layout/orgChart1"/>
    <dgm:cxn modelId="{CCECFB2A-44AB-4BCE-A9F0-D640A1F54B55}" type="presParOf" srcId="{5F812162-125D-1141-A7CA-CF867A651A8F}" destId="{BAD2FA1A-8B30-B642-BC56-2B0BFC8A0644}" srcOrd="1" destOrd="0" presId="urn:microsoft.com/office/officeart/2005/8/layout/orgChart1"/>
    <dgm:cxn modelId="{EC1CEF42-8190-4A5A-BB36-3E1ED5FA5285}" type="presParOf" srcId="{BAD2FA1A-8B30-B642-BC56-2B0BFC8A0644}" destId="{747CDF2B-9B76-5A42-9383-844181068CC4}" srcOrd="0" destOrd="0" presId="urn:microsoft.com/office/officeart/2005/8/layout/orgChart1"/>
    <dgm:cxn modelId="{13B91A55-A6D8-45C4-A0C2-A5FF37DBAD21}" type="presParOf" srcId="{747CDF2B-9B76-5A42-9383-844181068CC4}" destId="{50A1A90D-6740-B44E-ADA0-42193D27E837}" srcOrd="0" destOrd="0" presId="urn:microsoft.com/office/officeart/2005/8/layout/orgChart1"/>
    <dgm:cxn modelId="{0177F057-EA13-44DC-85A7-E9412EF9FEEB}" type="presParOf" srcId="{747CDF2B-9B76-5A42-9383-844181068CC4}" destId="{B3AD24A9-2327-0940-B2DD-2253FE9C311E}" srcOrd="1" destOrd="0" presId="urn:microsoft.com/office/officeart/2005/8/layout/orgChart1"/>
    <dgm:cxn modelId="{29204CC2-97C4-47E9-AE01-445090F149FF}" type="presParOf" srcId="{BAD2FA1A-8B30-B642-BC56-2B0BFC8A0644}" destId="{DD72975A-2F61-544B-925F-2E675256B44F}" srcOrd="1" destOrd="0" presId="urn:microsoft.com/office/officeart/2005/8/layout/orgChart1"/>
    <dgm:cxn modelId="{A8108735-E1AD-4D29-AF86-103AD4FF5842}" type="presParOf" srcId="{BAD2FA1A-8B30-B642-BC56-2B0BFC8A0644}" destId="{2B7C332F-A5EA-9142-B2D0-D79E16A16195}" srcOrd="2" destOrd="0" presId="urn:microsoft.com/office/officeart/2005/8/layout/orgChart1"/>
    <dgm:cxn modelId="{98999671-FA63-4249-B719-9B59BCD9B9DE}" type="presParOf" srcId="{A428DF6E-93A4-9A43-A07E-961BFCEF6CBC}" destId="{0CAA453C-1D51-FB49-BCA2-9445A9D28A27}" srcOrd="2" destOrd="0" presId="urn:microsoft.com/office/officeart/2005/8/layout/orgChart1"/>
    <dgm:cxn modelId="{261D35B1-DC4F-4D7F-8B8E-E3D36073E0CD}" type="presParOf" srcId="{4A391F08-7E37-D84F-8553-7DB41275876E}" destId="{CF4A3482-7D2E-3F4B-AD14-3D815D7831D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B8760-EFF1-427D-A10F-CC3483A24ABE}">
      <dsp:nvSpPr>
        <dsp:cNvPr id="0" name=""/>
        <dsp:cNvSpPr/>
      </dsp:nvSpPr>
      <dsp:spPr>
        <a:xfrm>
          <a:off x="1210836" y="941781"/>
          <a:ext cx="780231" cy="780231"/>
        </a:xfrm>
        <a:prstGeom prst="donut">
          <a:avLst>
            <a:gd name="adj" fmla="val 20000"/>
          </a:avLst>
        </a:prstGeom>
        <a:gradFill rotWithShape="0">
          <a:gsLst>
            <a:gs pos="0">
              <a:srgbClr val="2D2D8A">
                <a:hueOff val="0"/>
                <a:satOff val="0"/>
                <a:lumOff val="0"/>
                <a:alphaOff val="0"/>
                <a:shade val="51000"/>
                <a:satMod val="130000"/>
              </a:srgbClr>
            </a:gs>
            <a:gs pos="80000">
              <a:srgbClr val="2D2D8A">
                <a:hueOff val="0"/>
                <a:satOff val="0"/>
                <a:lumOff val="0"/>
                <a:alphaOff val="0"/>
                <a:shade val="93000"/>
                <a:satMod val="130000"/>
              </a:srgbClr>
            </a:gs>
            <a:gs pos="100000">
              <a:srgbClr val="2D2D8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E5A37B9-99C6-4DD2-84F4-0270C06BE272}">
      <dsp:nvSpPr>
        <dsp:cNvPr id="0" name=""/>
        <dsp:cNvSpPr/>
      </dsp:nvSpPr>
      <dsp:spPr>
        <a:xfrm rot="17700000">
          <a:off x="1485755" y="305733"/>
          <a:ext cx="969914" cy="467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0" rIns="0" bIns="0" numCol="1" spcCol="1270" anchor="ctr" anchorCtr="0">
          <a:noAutofit/>
        </a:bodyPr>
        <a:lstStyle/>
        <a:p>
          <a:pPr lvl="0" algn="l" defTabSz="488950">
            <a:lnSpc>
              <a:spcPct val="90000"/>
            </a:lnSpc>
            <a:spcBef>
              <a:spcPct val="0"/>
            </a:spcBef>
            <a:spcAft>
              <a:spcPct val="35000"/>
            </a:spcAft>
          </a:pPr>
          <a:r>
            <a:rPr lang="tr-TR" sz="1100" kern="1200" dirty="0" smtClean="0">
              <a:solidFill>
                <a:srgbClr val="000000">
                  <a:hueOff val="0"/>
                  <a:satOff val="0"/>
                  <a:lumOff val="0"/>
                  <a:alphaOff val="0"/>
                </a:srgbClr>
              </a:solidFill>
              <a:latin typeface="Arial"/>
              <a:ea typeface="+mn-ea"/>
              <a:cs typeface="+mn-cs"/>
            </a:rPr>
            <a:t>SOCRATES</a:t>
          </a:r>
        </a:p>
        <a:p>
          <a:pPr lvl="0" algn="l" defTabSz="488950">
            <a:lnSpc>
              <a:spcPct val="90000"/>
            </a:lnSpc>
            <a:spcBef>
              <a:spcPct val="0"/>
            </a:spcBef>
            <a:spcAft>
              <a:spcPct val="35000"/>
            </a:spcAft>
          </a:pPr>
          <a:r>
            <a:rPr lang="tr-TR" sz="1100" kern="1200" dirty="0" smtClean="0">
              <a:solidFill>
                <a:srgbClr val="000000">
                  <a:hueOff val="0"/>
                  <a:satOff val="0"/>
                  <a:lumOff val="0"/>
                  <a:alphaOff val="0"/>
                </a:srgbClr>
              </a:solidFill>
              <a:latin typeface="Arial"/>
              <a:ea typeface="+mn-ea"/>
              <a:cs typeface="+mn-cs"/>
            </a:rPr>
            <a:t> LDV</a:t>
          </a:r>
        </a:p>
        <a:p>
          <a:pPr lvl="0" algn="l" defTabSz="488950">
            <a:lnSpc>
              <a:spcPct val="90000"/>
            </a:lnSpc>
            <a:spcBef>
              <a:spcPct val="0"/>
            </a:spcBef>
            <a:spcAft>
              <a:spcPct val="35000"/>
            </a:spcAft>
          </a:pPr>
          <a:r>
            <a:rPr lang="tr-TR" sz="1100" kern="1200" dirty="0" smtClean="0">
              <a:solidFill>
                <a:srgbClr val="000000">
                  <a:hueOff val="0"/>
                  <a:satOff val="0"/>
                  <a:lumOff val="0"/>
                  <a:alphaOff val="0"/>
                </a:srgbClr>
              </a:solidFill>
              <a:latin typeface="Arial"/>
              <a:ea typeface="+mn-ea"/>
              <a:cs typeface="+mn-cs"/>
            </a:rPr>
            <a:t>GENÇLİK</a:t>
          </a:r>
          <a:endParaRPr lang="tr-TR" sz="1100" kern="1200" dirty="0">
            <a:solidFill>
              <a:srgbClr val="000000">
                <a:hueOff val="0"/>
                <a:satOff val="0"/>
                <a:lumOff val="0"/>
                <a:alphaOff val="0"/>
              </a:srgbClr>
            </a:solidFill>
            <a:latin typeface="Arial"/>
            <a:ea typeface="+mn-ea"/>
            <a:cs typeface="+mn-cs"/>
          </a:endParaRPr>
        </a:p>
      </dsp:txBody>
      <dsp:txXfrm>
        <a:off x="1485755" y="305733"/>
        <a:ext cx="969914" cy="467423"/>
      </dsp:txXfrm>
    </dsp:sp>
    <dsp:sp modelId="{C9A8E67F-81EC-42E3-AE8C-892CB3CA0A88}">
      <dsp:nvSpPr>
        <dsp:cNvPr id="0" name=""/>
        <dsp:cNvSpPr/>
      </dsp:nvSpPr>
      <dsp:spPr>
        <a:xfrm>
          <a:off x="2049838" y="1129402"/>
          <a:ext cx="404989" cy="404989"/>
        </a:xfrm>
        <a:prstGeom prst="ellipse">
          <a:avLst/>
        </a:prstGeom>
        <a:gradFill rotWithShape="0">
          <a:gsLst>
            <a:gs pos="0">
              <a:srgbClr val="2D2D8A">
                <a:hueOff val="0"/>
                <a:satOff val="0"/>
                <a:lumOff val="0"/>
                <a:alphaOff val="0"/>
                <a:shade val="51000"/>
                <a:satMod val="130000"/>
              </a:srgbClr>
            </a:gs>
            <a:gs pos="80000">
              <a:srgbClr val="2D2D8A">
                <a:hueOff val="0"/>
                <a:satOff val="0"/>
                <a:lumOff val="0"/>
                <a:alphaOff val="0"/>
                <a:shade val="93000"/>
                <a:satMod val="130000"/>
              </a:srgbClr>
            </a:gs>
            <a:gs pos="100000">
              <a:srgbClr val="2D2D8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4811F3F-BF87-4A38-96F0-243A643F5DBE}">
      <dsp:nvSpPr>
        <dsp:cNvPr id="0" name=""/>
        <dsp:cNvSpPr/>
      </dsp:nvSpPr>
      <dsp:spPr>
        <a:xfrm rot="17700000">
          <a:off x="1570183" y="1693084"/>
          <a:ext cx="839021" cy="40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400" bIns="0" numCol="1" spcCol="1270" anchor="ctr" anchorCtr="0">
          <a:noAutofit/>
        </a:bodyPr>
        <a:lstStyle/>
        <a:p>
          <a:pPr lvl="0" algn="r" defTabSz="444500">
            <a:lnSpc>
              <a:spcPct val="90000"/>
            </a:lnSpc>
            <a:spcBef>
              <a:spcPct val="0"/>
            </a:spcBef>
            <a:spcAft>
              <a:spcPct val="35000"/>
            </a:spcAft>
          </a:pPr>
          <a:r>
            <a:rPr lang="tr-TR" sz="1000" kern="1200" dirty="0" smtClean="0">
              <a:solidFill>
                <a:srgbClr val="000000">
                  <a:hueOff val="0"/>
                  <a:satOff val="0"/>
                  <a:lumOff val="0"/>
                  <a:alphaOff val="0"/>
                </a:srgbClr>
              </a:solidFill>
              <a:latin typeface="Arial"/>
              <a:ea typeface="+mn-ea"/>
              <a:cs typeface="+mn-cs"/>
            </a:rPr>
            <a:t> </a:t>
          </a:r>
          <a:endParaRPr lang="tr-TR" sz="1000" kern="1200" dirty="0">
            <a:solidFill>
              <a:srgbClr val="000000">
                <a:hueOff val="0"/>
                <a:satOff val="0"/>
                <a:lumOff val="0"/>
                <a:alphaOff val="0"/>
              </a:srgbClr>
            </a:solidFill>
            <a:latin typeface="Arial"/>
            <a:ea typeface="+mn-ea"/>
            <a:cs typeface="+mn-cs"/>
          </a:endParaRPr>
        </a:p>
      </dsp:txBody>
      <dsp:txXfrm>
        <a:off x="1570183" y="1693084"/>
        <a:ext cx="839021" cy="404544"/>
      </dsp:txXfrm>
    </dsp:sp>
    <dsp:sp modelId="{A651A4C7-5E2A-44A3-8A0C-1AE1E5AFC6F2}">
      <dsp:nvSpPr>
        <dsp:cNvPr id="0" name=""/>
        <dsp:cNvSpPr/>
      </dsp:nvSpPr>
      <dsp:spPr>
        <a:xfrm rot="17700000">
          <a:off x="2095460" y="566165"/>
          <a:ext cx="839021" cy="404544"/>
        </a:xfrm>
        <a:prstGeom prst="rect">
          <a:avLst/>
        </a:prstGeom>
        <a:noFill/>
        <a:ln>
          <a:noFill/>
        </a:ln>
        <a:effectLst/>
      </dsp:spPr>
      <dsp:style>
        <a:lnRef idx="0">
          <a:scrgbClr r="0" g="0" b="0"/>
        </a:lnRef>
        <a:fillRef idx="0">
          <a:scrgbClr r="0" g="0" b="0"/>
        </a:fillRef>
        <a:effectRef idx="0">
          <a:scrgbClr r="0" g="0" b="0"/>
        </a:effectRef>
        <a:fontRef idx="minor"/>
      </dsp:style>
    </dsp:sp>
    <dsp:sp modelId="{6E4D642B-6BF7-4AE1-941C-5B216718114F}">
      <dsp:nvSpPr>
        <dsp:cNvPr id="0" name=""/>
        <dsp:cNvSpPr/>
      </dsp:nvSpPr>
      <dsp:spPr>
        <a:xfrm>
          <a:off x="2513597" y="941781"/>
          <a:ext cx="780231" cy="780231"/>
        </a:xfrm>
        <a:prstGeom prst="donut">
          <a:avLst>
            <a:gd name="adj" fmla="val 20000"/>
          </a:avLst>
        </a:prstGeom>
        <a:gradFill rotWithShape="0">
          <a:gsLst>
            <a:gs pos="0">
              <a:srgbClr val="2D2D8A">
                <a:hueOff val="0"/>
                <a:satOff val="0"/>
                <a:lumOff val="0"/>
                <a:alphaOff val="0"/>
                <a:shade val="51000"/>
                <a:satMod val="130000"/>
              </a:srgbClr>
            </a:gs>
            <a:gs pos="80000">
              <a:srgbClr val="2D2D8A">
                <a:hueOff val="0"/>
                <a:satOff val="0"/>
                <a:lumOff val="0"/>
                <a:alphaOff val="0"/>
                <a:shade val="93000"/>
                <a:satMod val="130000"/>
              </a:srgbClr>
            </a:gs>
            <a:gs pos="100000">
              <a:srgbClr val="2D2D8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52E0205-49D3-4546-BD11-53A1D4C38A68}">
      <dsp:nvSpPr>
        <dsp:cNvPr id="0" name=""/>
        <dsp:cNvSpPr/>
      </dsp:nvSpPr>
      <dsp:spPr>
        <a:xfrm rot="17700000">
          <a:off x="2788516" y="305733"/>
          <a:ext cx="969914" cy="467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0" rIns="0" bIns="0" numCol="1" spcCol="1270" anchor="ctr" anchorCtr="0">
          <a:noAutofit/>
        </a:bodyPr>
        <a:lstStyle/>
        <a:p>
          <a:pPr lvl="0" algn="l" defTabSz="444500">
            <a:lnSpc>
              <a:spcPct val="90000"/>
            </a:lnSpc>
            <a:spcBef>
              <a:spcPct val="0"/>
            </a:spcBef>
            <a:spcAft>
              <a:spcPct val="35000"/>
            </a:spcAft>
          </a:pPr>
          <a:r>
            <a:rPr lang="tr-TR" sz="1000" kern="1200" dirty="0" smtClean="0">
              <a:solidFill>
                <a:srgbClr val="000000">
                  <a:hueOff val="0"/>
                  <a:satOff val="0"/>
                  <a:lumOff val="0"/>
                  <a:alphaOff val="0"/>
                </a:srgbClr>
              </a:solidFill>
              <a:latin typeface="Arial"/>
              <a:ea typeface="+mn-ea"/>
              <a:cs typeface="+mn-cs"/>
            </a:rPr>
            <a:t>HAYATBOYU ÖĞRENME </a:t>
          </a:r>
        </a:p>
        <a:p>
          <a:pPr lvl="0" algn="l" defTabSz="444500">
            <a:lnSpc>
              <a:spcPct val="90000"/>
            </a:lnSpc>
            <a:spcBef>
              <a:spcPct val="0"/>
            </a:spcBef>
            <a:spcAft>
              <a:spcPct val="35000"/>
            </a:spcAft>
          </a:pPr>
          <a:r>
            <a:rPr lang="tr-TR" sz="1000" kern="1200" dirty="0" smtClean="0">
              <a:solidFill>
                <a:srgbClr val="000000">
                  <a:hueOff val="0"/>
                  <a:satOff val="0"/>
                  <a:lumOff val="0"/>
                  <a:alphaOff val="0"/>
                </a:srgbClr>
              </a:solidFill>
              <a:latin typeface="Arial"/>
              <a:ea typeface="+mn-ea"/>
              <a:cs typeface="+mn-cs"/>
            </a:rPr>
            <a:t>GENÇLİK</a:t>
          </a:r>
          <a:endParaRPr lang="tr-TR" sz="1000" kern="1200" dirty="0">
            <a:solidFill>
              <a:srgbClr val="000000">
                <a:hueOff val="0"/>
                <a:satOff val="0"/>
                <a:lumOff val="0"/>
                <a:alphaOff val="0"/>
              </a:srgbClr>
            </a:solidFill>
            <a:latin typeface="Arial"/>
            <a:ea typeface="+mn-ea"/>
            <a:cs typeface="+mn-cs"/>
          </a:endParaRPr>
        </a:p>
      </dsp:txBody>
      <dsp:txXfrm>
        <a:off x="2788516" y="305733"/>
        <a:ext cx="969914" cy="467423"/>
      </dsp:txXfrm>
    </dsp:sp>
    <dsp:sp modelId="{F05F86C2-E9AF-4401-BEEB-0498686F9C0E}">
      <dsp:nvSpPr>
        <dsp:cNvPr id="0" name=""/>
        <dsp:cNvSpPr/>
      </dsp:nvSpPr>
      <dsp:spPr>
        <a:xfrm>
          <a:off x="3352599" y="1129402"/>
          <a:ext cx="404989" cy="404989"/>
        </a:xfrm>
        <a:prstGeom prst="ellipse">
          <a:avLst/>
        </a:prstGeom>
        <a:gradFill rotWithShape="0">
          <a:gsLst>
            <a:gs pos="0">
              <a:srgbClr val="2D2D8A">
                <a:hueOff val="0"/>
                <a:satOff val="0"/>
                <a:lumOff val="0"/>
                <a:alphaOff val="0"/>
                <a:shade val="51000"/>
                <a:satMod val="130000"/>
              </a:srgbClr>
            </a:gs>
            <a:gs pos="80000">
              <a:srgbClr val="2D2D8A">
                <a:hueOff val="0"/>
                <a:satOff val="0"/>
                <a:lumOff val="0"/>
                <a:alphaOff val="0"/>
                <a:shade val="93000"/>
                <a:satMod val="130000"/>
              </a:srgbClr>
            </a:gs>
            <a:gs pos="100000">
              <a:srgbClr val="2D2D8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773E9EC-5B88-46E6-ABF8-0B08B0B2390F}">
      <dsp:nvSpPr>
        <dsp:cNvPr id="0" name=""/>
        <dsp:cNvSpPr/>
      </dsp:nvSpPr>
      <dsp:spPr>
        <a:xfrm rot="17700000">
          <a:off x="2872944" y="1693084"/>
          <a:ext cx="839021" cy="40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400" bIns="0" numCol="1" spcCol="1270" anchor="ctr" anchorCtr="0">
          <a:noAutofit/>
        </a:bodyPr>
        <a:lstStyle/>
        <a:p>
          <a:pPr lvl="0" algn="r" defTabSz="444500">
            <a:lnSpc>
              <a:spcPct val="90000"/>
            </a:lnSpc>
            <a:spcBef>
              <a:spcPct val="0"/>
            </a:spcBef>
            <a:spcAft>
              <a:spcPct val="35000"/>
            </a:spcAft>
          </a:pPr>
          <a:r>
            <a:rPr lang="tr-TR" sz="1000" kern="1200" dirty="0" smtClean="0">
              <a:solidFill>
                <a:srgbClr val="000000">
                  <a:hueOff val="0"/>
                  <a:satOff val="0"/>
                  <a:lumOff val="0"/>
                  <a:alphaOff val="0"/>
                </a:srgbClr>
              </a:solidFill>
              <a:latin typeface="Arial"/>
              <a:ea typeface="+mn-ea"/>
              <a:cs typeface="+mn-cs"/>
            </a:rPr>
            <a:t> </a:t>
          </a:r>
          <a:endParaRPr lang="tr-TR" sz="1000" kern="1200" dirty="0">
            <a:solidFill>
              <a:srgbClr val="000000">
                <a:hueOff val="0"/>
                <a:satOff val="0"/>
                <a:lumOff val="0"/>
                <a:alphaOff val="0"/>
              </a:srgbClr>
            </a:solidFill>
            <a:latin typeface="Arial"/>
            <a:ea typeface="+mn-ea"/>
            <a:cs typeface="+mn-cs"/>
          </a:endParaRPr>
        </a:p>
      </dsp:txBody>
      <dsp:txXfrm>
        <a:off x="2872944" y="1693084"/>
        <a:ext cx="839021" cy="404544"/>
      </dsp:txXfrm>
    </dsp:sp>
    <dsp:sp modelId="{53FD4B74-3569-49D2-B8EF-6F310FF1D2F9}">
      <dsp:nvSpPr>
        <dsp:cNvPr id="0" name=""/>
        <dsp:cNvSpPr/>
      </dsp:nvSpPr>
      <dsp:spPr>
        <a:xfrm rot="17700000">
          <a:off x="3398222" y="566165"/>
          <a:ext cx="839021" cy="404544"/>
        </a:xfrm>
        <a:prstGeom prst="rect">
          <a:avLst/>
        </a:prstGeom>
        <a:noFill/>
        <a:ln>
          <a:noFill/>
        </a:ln>
        <a:effectLst/>
      </dsp:spPr>
      <dsp:style>
        <a:lnRef idx="0">
          <a:scrgbClr r="0" g="0" b="0"/>
        </a:lnRef>
        <a:fillRef idx="0">
          <a:scrgbClr r="0" g="0" b="0"/>
        </a:fillRef>
        <a:effectRef idx="0">
          <a:scrgbClr r="0" g="0" b="0"/>
        </a:effectRef>
        <a:fontRef idx="minor"/>
      </dsp:style>
    </dsp:sp>
    <dsp:sp modelId="{1E77D2E3-6213-4A90-9C44-C3D45194840E}">
      <dsp:nvSpPr>
        <dsp:cNvPr id="0" name=""/>
        <dsp:cNvSpPr/>
      </dsp:nvSpPr>
      <dsp:spPr>
        <a:xfrm>
          <a:off x="3816358" y="941781"/>
          <a:ext cx="780231" cy="780231"/>
        </a:xfrm>
        <a:prstGeom prst="donut">
          <a:avLst>
            <a:gd name="adj" fmla="val 2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C5DD388-8647-4B72-954A-0ABCFB693E4F}">
      <dsp:nvSpPr>
        <dsp:cNvPr id="0" name=""/>
        <dsp:cNvSpPr/>
      </dsp:nvSpPr>
      <dsp:spPr>
        <a:xfrm rot="17700000">
          <a:off x="4119087" y="246094"/>
          <a:ext cx="914295" cy="586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0" rIns="0" bIns="0" numCol="1" spcCol="1270" anchor="ctr" anchorCtr="0">
          <a:noAutofit/>
        </a:bodyPr>
        <a:lstStyle/>
        <a:p>
          <a:pPr lvl="0" algn="l" defTabSz="533400">
            <a:lnSpc>
              <a:spcPct val="90000"/>
            </a:lnSpc>
            <a:spcBef>
              <a:spcPct val="0"/>
            </a:spcBef>
            <a:spcAft>
              <a:spcPct val="35000"/>
            </a:spcAft>
          </a:pPr>
          <a:r>
            <a:rPr lang="tr-TR" sz="1200" b="1" kern="1200" dirty="0" smtClean="0">
              <a:solidFill>
                <a:srgbClr val="FF0000"/>
              </a:solidFill>
              <a:latin typeface="Arial"/>
              <a:ea typeface="+mn-ea"/>
              <a:cs typeface="+mn-cs"/>
            </a:rPr>
            <a:t>ERASMUS+</a:t>
          </a:r>
          <a:endParaRPr lang="tr-TR" sz="1200" b="1" kern="1200" dirty="0">
            <a:solidFill>
              <a:srgbClr val="FF0000"/>
            </a:solidFill>
            <a:latin typeface="Arial"/>
            <a:ea typeface="+mn-ea"/>
            <a:cs typeface="+mn-cs"/>
          </a:endParaRPr>
        </a:p>
      </dsp:txBody>
      <dsp:txXfrm>
        <a:off x="4119087" y="246094"/>
        <a:ext cx="914295" cy="5867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B1745-63CE-714F-BD81-FCFAA279FBFE}">
      <dsp:nvSpPr>
        <dsp:cNvPr id="0" name=""/>
        <dsp:cNvSpPr/>
      </dsp:nvSpPr>
      <dsp:spPr>
        <a:xfrm>
          <a:off x="2148617" y="3560255"/>
          <a:ext cx="245996" cy="526851"/>
        </a:xfrm>
        <a:custGeom>
          <a:avLst/>
          <a:gdLst/>
          <a:ahLst/>
          <a:cxnLst/>
          <a:rect l="0" t="0" r="0" b="0"/>
          <a:pathLst>
            <a:path>
              <a:moveTo>
                <a:pt x="0" y="0"/>
              </a:moveTo>
              <a:lnTo>
                <a:pt x="0" y="526851"/>
              </a:lnTo>
              <a:lnTo>
                <a:pt x="245996" y="52685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8230495-CE81-2F49-83D8-BC23F12CDAC1}">
      <dsp:nvSpPr>
        <dsp:cNvPr id="0" name=""/>
        <dsp:cNvSpPr/>
      </dsp:nvSpPr>
      <dsp:spPr>
        <a:xfrm>
          <a:off x="1812421" y="1502129"/>
          <a:ext cx="992187" cy="446287"/>
        </a:xfrm>
        <a:custGeom>
          <a:avLst/>
          <a:gdLst/>
          <a:ahLst/>
          <a:cxnLst/>
          <a:rect l="0" t="0" r="0" b="0"/>
          <a:pathLst>
            <a:path>
              <a:moveTo>
                <a:pt x="0" y="0"/>
              </a:moveTo>
              <a:lnTo>
                <a:pt x="0" y="274089"/>
              </a:lnTo>
              <a:lnTo>
                <a:pt x="992187" y="274089"/>
              </a:lnTo>
              <a:lnTo>
                <a:pt x="992187" y="44628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20F3C6-6742-A947-BD98-6994C6CA4229}">
      <dsp:nvSpPr>
        <dsp:cNvPr id="0" name=""/>
        <dsp:cNvSpPr/>
      </dsp:nvSpPr>
      <dsp:spPr>
        <a:xfrm>
          <a:off x="164242" y="3560255"/>
          <a:ext cx="193681" cy="510591"/>
        </a:xfrm>
        <a:custGeom>
          <a:avLst/>
          <a:gdLst/>
          <a:ahLst/>
          <a:cxnLst/>
          <a:rect l="0" t="0" r="0" b="0"/>
          <a:pathLst>
            <a:path>
              <a:moveTo>
                <a:pt x="0" y="0"/>
              </a:moveTo>
              <a:lnTo>
                <a:pt x="0" y="510591"/>
              </a:lnTo>
              <a:lnTo>
                <a:pt x="193681" y="51059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797E64D-DBD6-814E-8BE5-B4DC4FEAB02E}">
      <dsp:nvSpPr>
        <dsp:cNvPr id="0" name=""/>
        <dsp:cNvSpPr/>
      </dsp:nvSpPr>
      <dsp:spPr>
        <a:xfrm>
          <a:off x="820234" y="1502129"/>
          <a:ext cx="992187" cy="446287"/>
        </a:xfrm>
        <a:custGeom>
          <a:avLst/>
          <a:gdLst/>
          <a:ahLst/>
          <a:cxnLst/>
          <a:rect l="0" t="0" r="0" b="0"/>
          <a:pathLst>
            <a:path>
              <a:moveTo>
                <a:pt x="992187" y="0"/>
              </a:moveTo>
              <a:lnTo>
                <a:pt x="992187" y="274089"/>
              </a:lnTo>
              <a:lnTo>
                <a:pt x="0" y="274089"/>
              </a:lnTo>
              <a:lnTo>
                <a:pt x="0" y="44628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568498C-91E8-2D4C-B539-1BB648907E80}">
      <dsp:nvSpPr>
        <dsp:cNvPr id="0" name=""/>
        <dsp:cNvSpPr/>
      </dsp:nvSpPr>
      <dsp:spPr>
        <a:xfrm>
          <a:off x="646839" y="276745"/>
          <a:ext cx="2331165" cy="1225384"/>
        </a:xfrm>
        <a:prstGeom prst="rect">
          <a:avLst/>
        </a:prstGeom>
        <a:solidFill>
          <a:srgbClr val="26267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smtClean="0">
              <a:solidFill>
                <a:schemeClr val="bg1"/>
              </a:solidFill>
              <a:latin typeface="+mj-lt"/>
              <a:cs typeface="Times New Roman" panose="02020603050405020304" pitchFamily="18" charset="0"/>
            </a:rPr>
            <a:t>Öğrenci</a:t>
          </a:r>
          <a:endParaRPr lang="en-US" sz="1900" kern="1200" dirty="0">
            <a:solidFill>
              <a:schemeClr val="bg1"/>
            </a:solidFill>
            <a:latin typeface="+mj-lt"/>
            <a:cs typeface="Times New Roman" panose="02020603050405020304" pitchFamily="18" charset="0"/>
          </a:endParaRPr>
        </a:p>
      </dsp:txBody>
      <dsp:txXfrm>
        <a:off x="646839" y="276745"/>
        <a:ext cx="2331165" cy="1225384"/>
      </dsp:txXfrm>
    </dsp:sp>
    <dsp:sp modelId="{2EE7F7C7-43F8-B34D-8D5A-F883B867003C}">
      <dsp:nvSpPr>
        <dsp:cNvPr id="0" name=""/>
        <dsp:cNvSpPr/>
      </dsp:nvSpPr>
      <dsp:spPr>
        <a:xfrm>
          <a:off x="244" y="1948417"/>
          <a:ext cx="1639979" cy="1611837"/>
        </a:xfrm>
        <a:prstGeom prst="rect">
          <a:avLst/>
        </a:prstGeom>
        <a:solidFill>
          <a:srgbClr val="A3A3E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tr-TR" sz="1900" kern="1200" dirty="0" smtClean="0">
              <a:solidFill>
                <a:schemeClr val="tx1"/>
              </a:solidFill>
            </a:rPr>
            <a:t>Öğrenim  Hareketliliği</a:t>
          </a:r>
          <a:endParaRPr lang="en-US" sz="1900" kern="1200" dirty="0">
            <a:solidFill>
              <a:schemeClr val="tx1"/>
            </a:solidFill>
          </a:endParaRPr>
        </a:p>
      </dsp:txBody>
      <dsp:txXfrm>
        <a:off x="244" y="1948417"/>
        <a:ext cx="1639979" cy="1611837"/>
      </dsp:txXfrm>
    </dsp:sp>
    <dsp:sp modelId="{50A1A90D-6740-B44E-ADA0-42193D27E837}">
      <dsp:nvSpPr>
        <dsp:cNvPr id="0" name=""/>
        <dsp:cNvSpPr/>
      </dsp:nvSpPr>
      <dsp:spPr>
        <a:xfrm>
          <a:off x="357924" y="3888390"/>
          <a:ext cx="1259947" cy="364911"/>
        </a:xfrm>
        <a:prstGeom prst="rect">
          <a:avLst/>
        </a:prstGeom>
        <a:solidFill>
          <a:srgbClr val="72BFC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tr-TR" sz="1900" kern="1200" dirty="0" smtClean="0">
              <a:solidFill>
                <a:srgbClr val="000000"/>
              </a:solidFill>
            </a:rPr>
            <a:t>3-12 ay </a:t>
          </a:r>
          <a:endParaRPr lang="en-US" sz="1900" kern="1200" dirty="0">
            <a:solidFill>
              <a:srgbClr val="000000"/>
            </a:solidFill>
          </a:endParaRPr>
        </a:p>
      </dsp:txBody>
      <dsp:txXfrm>
        <a:off x="357924" y="3888390"/>
        <a:ext cx="1259947" cy="364911"/>
      </dsp:txXfrm>
    </dsp:sp>
    <dsp:sp modelId="{ED636A15-5A54-024C-8113-486FF464D1D7}">
      <dsp:nvSpPr>
        <dsp:cNvPr id="0" name=""/>
        <dsp:cNvSpPr/>
      </dsp:nvSpPr>
      <dsp:spPr>
        <a:xfrm>
          <a:off x="1984619" y="1948417"/>
          <a:ext cx="1639979" cy="1611837"/>
        </a:xfrm>
        <a:prstGeom prst="rect">
          <a:avLst/>
        </a:prstGeom>
        <a:solidFill>
          <a:srgbClr val="A3A3E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tr-TR" sz="1900" kern="1200" dirty="0" smtClean="0">
              <a:solidFill>
                <a:schemeClr val="tx1"/>
              </a:solidFill>
            </a:rPr>
            <a:t>Staj Hareketliliği</a:t>
          </a:r>
          <a:endParaRPr lang="en-US" sz="1900" kern="1200" dirty="0">
            <a:solidFill>
              <a:schemeClr val="tx1"/>
            </a:solidFill>
          </a:endParaRPr>
        </a:p>
      </dsp:txBody>
      <dsp:txXfrm>
        <a:off x="1984619" y="1948417"/>
        <a:ext cx="1639979" cy="1611837"/>
      </dsp:txXfrm>
    </dsp:sp>
    <dsp:sp modelId="{1533C33F-C44E-404B-A8F6-55ACC99221BF}">
      <dsp:nvSpPr>
        <dsp:cNvPr id="0" name=""/>
        <dsp:cNvSpPr/>
      </dsp:nvSpPr>
      <dsp:spPr>
        <a:xfrm>
          <a:off x="2394614" y="3904650"/>
          <a:ext cx="1357853" cy="364911"/>
        </a:xfrm>
        <a:prstGeom prst="rect">
          <a:avLst/>
        </a:prstGeom>
        <a:solidFill>
          <a:srgbClr val="72BFC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tr-TR" sz="1900" kern="1200" dirty="0" smtClean="0">
              <a:solidFill>
                <a:srgbClr val="000000"/>
              </a:solidFill>
            </a:rPr>
            <a:t>2-12 ay </a:t>
          </a:r>
          <a:endParaRPr lang="en-US" sz="1900" kern="1200" dirty="0">
            <a:solidFill>
              <a:srgbClr val="000000"/>
            </a:solidFill>
          </a:endParaRPr>
        </a:p>
      </dsp:txBody>
      <dsp:txXfrm>
        <a:off x="2394614" y="3904650"/>
        <a:ext cx="1357853" cy="36491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B1745-63CE-714F-BD81-FCFAA279FBFE}">
      <dsp:nvSpPr>
        <dsp:cNvPr id="0" name=""/>
        <dsp:cNvSpPr/>
      </dsp:nvSpPr>
      <dsp:spPr>
        <a:xfrm>
          <a:off x="1955121" y="3426867"/>
          <a:ext cx="223863" cy="501615"/>
        </a:xfrm>
        <a:custGeom>
          <a:avLst/>
          <a:gdLst/>
          <a:ahLst/>
          <a:cxnLst/>
          <a:rect l="0" t="0" r="0" b="0"/>
          <a:pathLst>
            <a:path>
              <a:moveTo>
                <a:pt x="0" y="0"/>
              </a:moveTo>
              <a:lnTo>
                <a:pt x="0" y="501615"/>
              </a:lnTo>
              <a:lnTo>
                <a:pt x="223863" y="50161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8230495-CE81-2F49-83D8-BC23F12CDAC1}">
      <dsp:nvSpPr>
        <dsp:cNvPr id="0" name=""/>
        <dsp:cNvSpPr/>
      </dsp:nvSpPr>
      <dsp:spPr>
        <a:xfrm>
          <a:off x="1649174" y="1553919"/>
          <a:ext cx="902917" cy="406133"/>
        </a:xfrm>
        <a:custGeom>
          <a:avLst/>
          <a:gdLst/>
          <a:ahLst/>
          <a:cxnLst/>
          <a:rect l="0" t="0" r="0" b="0"/>
          <a:pathLst>
            <a:path>
              <a:moveTo>
                <a:pt x="0" y="0"/>
              </a:moveTo>
              <a:lnTo>
                <a:pt x="0" y="249428"/>
              </a:lnTo>
              <a:lnTo>
                <a:pt x="902917" y="249428"/>
              </a:lnTo>
              <a:lnTo>
                <a:pt x="902917" y="40613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F20F3C6-6742-A947-BD98-6994C6CA4229}">
      <dsp:nvSpPr>
        <dsp:cNvPr id="0" name=""/>
        <dsp:cNvSpPr/>
      </dsp:nvSpPr>
      <dsp:spPr>
        <a:xfrm>
          <a:off x="149287" y="3426867"/>
          <a:ext cx="231713" cy="513741"/>
        </a:xfrm>
        <a:custGeom>
          <a:avLst/>
          <a:gdLst/>
          <a:ahLst/>
          <a:cxnLst/>
          <a:rect l="0" t="0" r="0" b="0"/>
          <a:pathLst>
            <a:path>
              <a:moveTo>
                <a:pt x="0" y="0"/>
              </a:moveTo>
              <a:lnTo>
                <a:pt x="0" y="513741"/>
              </a:lnTo>
              <a:lnTo>
                <a:pt x="231713" y="51374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797E64D-DBD6-814E-8BE5-B4DC4FEAB02E}">
      <dsp:nvSpPr>
        <dsp:cNvPr id="0" name=""/>
        <dsp:cNvSpPr/>
      </dsp:nvSpPr>
      <dsp:spPr>
        <a:xfrm>
          <a:off x="746257" y="1553919"/>
          <a:ext cx="902917" cy="406133"/>
        </a:xfrm>
        <a:custGeom>
          <a:avLst/>
          <a:gdLst/>
          <a:ahLst/>
          <a:cxnLst/>
          <a:rect l="0" t="0" r="0" b="0"/>
          <a:pathLst>
            <a:path>
              <a:moveTo>
                <a:pt x="902917" y="0"/>
              </a:moveTo>
              <a:lnTo>
                <a:pt x="902917" y="249428"/>
              </a:lnTo>
              <a:lnTo>
                <a:pt x="0" y="249428"/>
              </a:lnTo>
              <a:lnTo>
                <a:pt x="0" y="40613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568498C-91E8-2D4C-B539-1BB648907E80}">
      <dsp:nvSpPr>
        <dsp:cNvPr id="0" name=""/>
        <dsp:cNvSpPr/>
      </dsp:nvSpPr>
      <dsp:spPr>
        <a:xfrm>
          <a:off x="588463" y="438786"/>
          <a:ext cx="2121422" cy="1115132"/>
        </a:xfrm>
        <a:prstGeom prst="rect">
          <a:avLst/>
        </a:prstGeom>
        <a:solidFill>
          <a:srgbClr val="26267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tr-TR" sz="2100" kern="1200" dirty="0" smtClean="0">
              <a:solidFill>
                <a:schemeClr val="bg1"/>
              </a:solidFill>
              <a:latin typeface="+mj-lt"/>
              <a:cs typeface="Times New Roman" panose="02020603050405020304" pitchFamily="18" charset="0"/>
            </a:rPr>
            <a:t>Öğretim Elemanı, İdari Personel</a:t>
          </a:r>
          <a:endParaRPr lang="en-US" sz="2100" kern="1200" dirty="0">
            <a:solidFill>
              <a:schemeClr val="bg1"/>
            </a:solidFill>
            <a:latin typeface="+mj-lt"/>
          </a:endParaRPr>
        </a:p>
      </dsp:txBody>
      <dsp:txXfrm>
        <a:off x="588463" y="438786"/>
        <a:ext cx="2121422" cy="1115132"/>
      </dsp:txXfrm>
    </dsp:sp>
    <dsp:sp modelId="{2EE7F7C7-43F8-B34D-8D5A-F883B867003C}">
      <dsp:nvSpPr>
        <dsp:cNvPr id="0" name=""/>
        <dsp:cNvSpPr/>
      </dsp:nvSpPr>
      <dsp:spPr>
        <a:xfrm>
          <a:off x="44" y="1960052"/>
          <a:ext cx="1492424" cy="1466814"/>
        </a:xfrm>
        <a:prstGeom prst="rect">
          <a:avLst/>
        </a:prstGeom>
        <a:solidFill>
          <a:srgbClr val="A3A3E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tr-TR" sz="2100" kern="1200" dirty="0" smtClean="0">
              <a:solidFill>
                <a:schemeClr val="tx1"/>
              </a:solidFill>
              <a:latin typeface="+mj-lt"/>
              <a:cs typeface="Times New Roman" panose="02020603050405020304" pitchFamily="18" charset="0"/>
            </a:rPr>
            <a:t>Eğitim Verme (öğretmenlik, eğitmenlik)</a:t>
          </a:r>
          <a:endParaRPr lang="en-US" sz="2100" kern="1200" dirty="0">
            <a:solidFill>
              <a:schemeClr val="tx1"/>
            </a:solidFill>
            <a:latin typeface="+mj-lt"/>
            <a:cs typeface="Times New Roman" panose="02020603050405020304" pitchFamily="18" charset="0"/>
          </a:endParaRPr>
        </a:p>
      </dsp:txBody>
      <dsp:txXfrm>
        <a:off x="44" y="1960052"/>
        <a:ext cx="1492424" cy="1466814"/>
      </dsp:txXfrm>
    </dsp:sp>
    <dsp:sp modelId="{50A1A90D-6740-B44E-ADA0-42193D27E837}">
      <dsp:nvSpPr>
        <dsp:cNvPr id="0" name=""/>
        <dsp:cNvSpPr/>
      </dsp:nvSpPr>
      <dsp:spPr>
        <a:xfrm>
          <a:off x="381001" y="3752402"/>
          <a:ext cx="1250771" cy="376411"/>
        </a:xfrm>
        <a:prstGeom prst="rect">
          <a:avLst/>
        </a:prstGeom>
        <a:solidFill>
          <a:srgbClr val="72BFC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latin typeface="+mj-lt"/>
            </a:rPr>
            <a:t>2 </a:t>
          </a:r>
          <a:r>
            <a:rPr lang="en-US" sz="2000" kern="1200" dirty="0" err="1" smtClean="0">
              <a:solidFill>
                <a:srgbClr val="000000"/>
              </a:solidFill>
              <a:latin typeface="+mj-lt"/>
              <a:cs typeface="Times New Roman" panose="02020603050405020304" pitchFamily="18" charset="0"/>
            </a:rPr>
            <a:t>gün</a:t>
          </a:r>
          <a:r>
            <a:rPr lang="tr-TR" sz="2000" kern="1200" dirty="0" smtClean="0">
              <a:solidFill>
                <a:srgbClr val="000000"/>
              </a:solidFill>
              <a:latin typeface="+mj-lt"/>
              <a:cs typeface="Times New Roman" panose="02020603050405020304" pitchFamily="18" charset="0"/>
            </a:rPr>
            <a:t>-</a:t>
          </a:r>
          <a:r>
            <a:rPr lang="en-US" sz="2000" kern="1200" dirty="0" smtClean="0">
              <a:solidFill>
                <a:srgbClr val="000000"/>
              </a:solidFill>
              <a:latin typeface="+mj-lt"/>
              <a:cs typeface="Times New Roman" panose="02020603050405020304" pitchFamily="18" charset="0"/>
            </a:rPr>
            <a:t>2 ay</a:t>
          </a:r>
          <a:endParaRPr lang="en-US" sz="2000" kern="1200" dirty="0">
            <a:solidFill>
              <a:srgbClr val="000000"/>
            </a:solidFill>
            <a:latin typeface="+mj-lt"/>
            <a:cs typeface="Times New Roman" panose="02020603050405020304" pitchFamily="18" charset="0"/>
          </a:endParaRPr>
        </a:p>
      </dsp:txBody>
      <dsp:txXfrm>
        <a:off x="381001" y="3752402"/>
        <a:ext cx="1250771" cy="376411"/>
      </dsp:txXfrm>
    </dsp:sp>
    <dsp:sp modelId="{ED636A15-5A54-024C-8113-486FF464D1D7}">
      <dsp:nvSpPr>
        <dsp:cNvPr id="0" name=""/>
        <dsp:cNvSpPr/>
      </dsp:nvSpPr>
      <dsp:spPr>
        <a:xfrm>
          <a:off x="1805879" y="1960052"/>
          <a:ext cx="1492424" cy="1466814"/>
        </a:xfrm>
        <a:prstGeom prst="rect">
          <a:avLst/>
        </a:prstGeom>
        <a:solidFill>
          <a:srgbClr val="A3A3E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tr-TR" sz="2100" kern="1200" dirty="0" smtClean="0">
              <a:solidFill>
                <a:schemeClr val="tx1"/>
              </a:solidFill>
              <a:latin typeface="+mj-lt"/>
              <a:cs typeface="Times New Roman" panose="02020603050405020304" pitchFamily="18" charset="0"/>
            </a:rPr>
            <a:t>Eğitim Alma (İşbaşı eğitim, gözlem)</a:t>
          </a:r>
          <a:endParaRPr lang="en-US" sz="2100" kern="1200" dirty="0">
            <a:solidFill>
              <a:schemeClr val="tx1"/>
            </a:solidFill>
            <a:latin typeface="+mj-lt"/>
            <a:cs typeface="Times New Roman" panose="02020603050405020304" pitchFamily="18" charset="0"/>
          </a:endParaRPr>
        </a:p>
      </dsp:txBody>
      <dsp:txXfrm>
        <a:off x="1805879" y="1960052"/>
        <a:ext cx="1492424" cy="1466814"/>
      </dsp:txXfrm>
    </dsp:sp>
    <dsp:sp modelId="{1533C33F-C44E-404B-A8F6-55ACC99221BF}">
      <dsp:nvSpPr>
        <dsp:cNvPr id="0" name=""/>
        <dsp:cNvSpPr/>
      </dsp:nvSpPr>
      <dsp:spPr>
        <a:xfrm>
          <a:off x="2178985" y="3740276"/>
          <a:ext cx="1492424" cy="376411"/>
        </a:xfrm>
        <a:prstGeom prst="rect">
          <a:avLst/>
        </a:prstGeom>
        <a:solidFill>
          <a:srgbClr val="72BFC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latin typeface="+mj-lt"/>
            </a:rPr>
            <a:t>2 </a:t>
          </a:r>
          <a:r>
            <a:rPr lang="en-US" sz="2000" kern="1200" dirty="0" err="1" smtClean="0">
              <a:solidFill>
                <a:srgbClr val="000000"/>
              </a:solidFill>
              <a:latin typeface="+mj-lt"/>
            </a:rPr>
            <a:t>gün</a:t>
          </a:r>
          <a:r>
            <a:rPr lang="tr-TR" sz="2000" kern="1200" dirty="0" smtClean="0">
              <a:solidFill>
                <a:srgbClr val="000000"/>
              </a:solidFill>
              <a:latin typeface="+mj-lt"/>
            </a:rPr>
            <a:t>-</a:t>
          </a:r>
          <a:r>
            <a:rPr lang="en-US" sz="2000" kern="1200" dirty="0" smtClean="0">
              <a:solidFill>
                <a:srgbClr val="000000"/>
              </a:solidFill>
              <a:latin typeface="+mj-lt"/>
            </a:rPr>
            <a:t>2 ay</a:t>
          </a:r>
          <a:endParaRPr lang="en-US" sz="2000" kern="1200" dirty="0">
            <a:solidFill>
              <a:srgbClr val="000000"/>
            </a:solidFill>
            <a:latin typeface="+mj-lt"/>
          </a:endParaRPr>
        </a:p>
      </dsp:txBody>
      <dsp:txXfrm>
        <a:off x="2178985" y="3740276"/>
        <a:ext cx="1492424" cy="37641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79A34-2BB2-44F2-8853-EF15CB6034F1}">
      <dsp:nvSpPr>
        <dsp:cNvPr id="0" name=""/>
        <dsp:cNvSpPr/>
      </dsp:nvSpPr>
      <dsp:spPr>
        <a:xfrm>
          <a:off x="2269894" y="559894"/>
          <a:ext cx="3740211" cy="3740211"/>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9A7DC0-C20E-4F07-91EB-2BB18BED058D}">
      <dsp:nvSpPr>
        <dsp:cNvPr id="0" name=""/>
        <dsp:cNvSpPr/>
      </dsp:nvSpPr>
      <dsp:spPr>
        <a:xfrm>
          <a:off x="2269894" y="559894"/>
          <a:ext cx="3740211" cy="3740211"/>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DF51FA-C8BF-48B0-9998-DB7D70797BFA}">
      <dsp:nvSpPr>
        <dsp:cNvPr id="0" name=""/>
        <dsp:cNvSpPr/>
      </dsp:nvSpPr>
      <dsp:spPr>
        <a:xfrm>
          <a:off x="2269894" y="559894"/>
          <a:ext cx="3740211" cy="3740211"/>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522C96-97E9-4058-BCC4-45A5003DAB52}">
      <dsp:nvSpPr>
        <dsp:cNvPr id="0" name=""/>
        <dsp:cNvSpPr/>
      </dsp:nvSpPr>
      <dsp:spPr>
        <a:xfrm>
          <a:off x="2269894" y="559894"/>
          <a:ext cx="3740211" cy="3740211"/>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1258EC-B355-46BC-91FA-F4E380CDABF6}">
      <dsp:nvSpPr>
        <dsp:cNvPr id="0" name=""/>
        <dsp:cNvSpPr/>
      </dsp:nvSpPr>
      <dsp:spPr>
        <a:xfrm>
          <a:off x="3228101" y="1609290"/>
          <a:ext cx="1722304" cy="17223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smtClean="0"/>
            <a:t>Gençler ve Gençlik Çalışanları</a:t>
          </a:r>
          <a:endParaRPr lang="en-US" sz="2200" kern="1200" dirty="0"/>
        </a:p>
      </dsp:txBody>
      <dsp:txXfrm>
        <a:off x="3480327" y="1861516"/>
        <a:ext cx="1217852" cy="1217852"/>
      </dsp:txXfrm>
    </dsp:sp>
    <dsp:sp modelId="{00B46717-B168-4EE9-AD2B-F4DE31D8B0BA}">
      <dsp:nvSpPr>
        <dsp:cNvPr id="0" name=""/>
        <dsp:cNvSpPr/>
      </dsp:nvSpPr>
      <dsp:spPr>
        <a:xfrm>
          <a:off x="3537193" y="489"/>
          <a:ext cx="1205613" cy="1205613"/>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tr-TR" sz="1100" kern="1200" dirty="0" smtClean="0"/>
            <a:t>Üniversite Öğrenci Grupları</a:t>
          </a:r>
          <a:endParaRPr lang="en-US" sz="1100" kern="1200" dirty="0"/>
        </a:p>
      </dsp:txBody>
      <dsp:txXfrm>
        <a:off x="3713751" y="177047"/>
        <a:ext cx="852497" cy="852497"/>
      </dsp:txXfrm>
    </dsp:sp>
    <dsp:sp modelId="{2F21EDBD-05AA-4CF8-8F9D-8CED3A8BCA1F}">
      <dsp:nvSpPr>
        <dsp:cNvPr id="0" name=""/>
        <dsp:cNvSpPr/>
      </dsp:nvSpPr>
      <dsp:spPr>
        <a:xfrm>
          <a:off x="5363897" y="1827193"/>
          <a:ext cx="1205613" cy="1205613"/>
        </a:xfrm>
        <a:prstGeom prst="ellipse">
          <a:avLst/>
        </a:prstGeom>
        <a:solidFill>
          <a:srgbClr val="6F4DB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tr-TR" sz="1100" kern="1200" dirty="0" smtClean="0"/>
            <a:t>En Az Beş Gencin Oluşturduğu Gençlik Grubu</a:t>
          </a:r>
          <a:endParaRPr lang="en-US" sz="1100" kern="1200" dirty="0"/>
        </a:p>
      </dsp:txBody>
      <dsp:txXfrm>
        <a:off x="5540455" y="2003751"/>
        <a:ext cx="852497" cy="852497"/>
      </dsp:txXfrm>
    </dsp:sp>
    <dsp:sp modelId="{68B95097-4BED-40AB-BA48-5A911080E851}">
      <dsp:nvSpPr>
        <dsp:cNvPr id="0" name=""/>
        <dsp:cNvSpPr/>
      </dsp:nvSpPr>
      <dsp:spPr>
        <a:xfrm>
          <a:off x="3537193" y="3653897"/>
          <a:ext cx="1205613" cy="1205613"/>
        </a:xfrm>
        <a:prstGeom prst="ellipse">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tr-TR" sz="1100" kern="1200" dirty="0" smtClean="0"/>
            <a:t>Sivil Toplaum Kuruluşları</a:t>
          </a:r>
          <a:endParaRPr lang="en-US" sz="1100" kern="1200" dirty="0"/>
        </a:p>
      </dsp:txBody>
      <dsp:txXfrm>
        <a:off x="3713751" y="3830455"/>
        <a:ext cx="852497" cy="852497"/>
      </dsp:txXfrm>
    </dsp:sp>
    <dsp:sp modelId="{ADF87D92-47A7-441A-9ACE-BBC0F094DD10}">
      <dsp:nvSpPr>
        <dsp:cNvPr id="0" name=""/>
        <dsp:cNvSpPr/>
      </dsp:nvSpPr>
      <dsp:spPr>
        <a:xfrm>
          <a:off x="1710489" y="1827193"/>
          <a:ext cx="1205613" cy="1205613"/>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tr-TR" sz="1100" kern="1200" dirty="0" smtClean="0"/>
            <a:t>Kamu ve Özel Sektör Çalışanları</a:t>
          </a:r>
          <a:endParaRPr lang="en-US" sz="1100" kern="1200" dirty="0"/>
        </a:p>
      </dsp:txBody>
      <dsp:txXfrm>
        <a:off x="1887047" y="2003751"/>
        <a:ext cx="852497" cy="85249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D0C12-C14A-49B7-909F-E3F3BAA038C9}">
      <dsp:nvSpPr>
        <dsp:cNvPr id="0" name=""/>
        <dsp:cNvSpPr/>
      </dsp:nvSpPr>
      <dsp:spPr>
        <a:xfrm>
          <a:off x="2490" y="1742947"/>
          <a:ext cx="2245915" cy="1122957"/>
        </a:xfrm>
        <a:prstGeom prst="roundRect">
          <a:avLst>
            <a:gd name="adj" fmla="val 10000"/>
          </a:avLst>
        </a:prstGeom>
        <a:solidFill>
          <a:srgbClr val="262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t>FAALİYETLER</a:t>
          </a:r>
          <a:endParaRPr lang="tr-TR" sz="2400" kern="1200" dirty="0"/>
        </a:p>
      </dsp:txBody>
      <dsp:txXfrm>
        <a:off x="35380" y="1775837"/>
        <a:ext cx="2180135" cy="1057177"/>
      </dsp:txXfrm>
    </dsp:sp>
    <dsp:sp modelId="{C564CFBB-0145-4ED7-8BE4-DCE430C35A74}">
      <dsp:nvSpPr>
        <dsp:cNvPr id="0" name=""/>
        <dsp:cNvSpPr/>
      </dsp:nvSpPr>
      <dsp:spPr>
        <a:xfrm rot="18289469">
          <a:off x="1911017" y="1636796"/>
          <a:ext cx="1573142" cy="43857"/>
        </a:xfrm>
        <a:custGeom>
          <a:avLst/>
          <a:gdLst/>
          <a:ahLst/>
          <a:cxnLst/>
          <a:rect l="0" t="0" r="0" b="0"/>
          <a:pathLst>
            <a:path>
              <a:moveTo>
                <a:pt x="0" y="21928"/>
              </a:moveTo>
              <a:lnTo>
                <a:pt x="1573142" y="219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2658260" y="1619396"/>
        <a:ext cx="78657" cy="78657"/>
      </dsp:txXfrm>
    </dsp:sp>
    <dsp:sp modelId="{3FC4C452-C1A8-4EC5-8B13-8A24E553A3F8}">
      <dsp:nvSpPr>
        <dsp:cNvPr id="0" name=""/>
        <dsp:cNvSpPr/>
      </dsp:nvSpPr>
      <dsp:spPr>
        <a:xfrm>
          <a:off x="3146771" y="451545"/>
          <a:ext cx="2245915" cy="1122957"/>
        </a:xfrm>
        <a:prstGeom prst="roundRect">
          <a:avLst>
            <a:gd name="adj" fmla="val 10000"/>
          </a:avLst>
        </a:prstGeom>
        <a:solidFill>
          <a:srgbClr val="A3A3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solidFill>
                <a:schemeClr val="tx1"/>
              </a:solidFill>
            </a:rPr>
            <a:t>Gençlik Değişimleri</a:t>
          </a:r>
          <a:endParaRPr lang="tr-TR" sz="2400" kern="1200" dirty="0">
            <a:solidFill>
              <a:schemeClr val="tx1"/>
            </a:solidFill>
          </a:endParaRPr>
        </a:p>
      </dsp:txBody>
      <dsp:txXfrm>
        <a:off x="3179661" y="484435"/>
        <a:ext cx="2180135" cy="1057177"/>
      </dsp:txXfrm>
    </dsp:sp>
    <dsp:sp modelId="{E099E6AB-92D6-4AD2-9A0A-07E9B4F342A9}">
      <dsp:nvSpPr>
        <dsp:cNvPr id="0" name=""/>
        <dsp:cNvSpPr/>
      </dsp:nvSpPr>
      <dsp:spPr>
        <a:xfrm>
          <a:off x="5392687" y="991096"/>
          <a:ext cx="898366" cy="43857"/>
        </a:xfrm>
        <a:custGeom>
          <a:avLst/>
          <a:gdLst/>
          <a:ahLst/>
          <a:cxnLst/>
          <a:rect l="0" t="0" r="0" b="0"/>
          <a:pathLst>
            <a:path>
              <a:moveTo>
                <a:pt x="0" y="21928"/>
              </a:moveTo>
              <a:lnTo>
                <a:pt x="898366" y="2192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819410" y="990565"/>
        <a:ext cx="44918" cy="44918"/>
      </dsp:txXfrm>
    </dsp:sp>
    <dsp:sp modelId="{9DEA7268-B1F5-48A7-93A3-0031BEA80B72}">
      <dsp:nvSpPr>
        <dsp:cNvPr id="0" name=""/>
        <dsp:cNvSpPr/>
      </dsp:nvSpPr>
      <dsp:spPr>
        <a:xfrm>
          <a:off x="6291053" y="451545"/>
          <a:ext cx="2245915" cy="1122957"/>
        </a:xfrm>
        <a:prstGeom prst="roundRect">
          <a:avLst>
            <a:gd name="adj" fmla="val 10000"/>
          </a:avLst>
        </a:prstGeom>
        <a:solidFill>
          <a:srgbClr val="72BF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solidFill>
                <a:schemeClr val="tx1"/>
              </a:solidFill>
            </a:rPr>
            <a:t>6-21 gün arası</a:t>
          </a:r>
        </a:p>
        <a:p>
          <a:pPr lvl="0" algn="ctr" defTabSz="1066800">
            <a:lnSpc>
              <a:spcPct val="90000"/>
            </a:lnSpc>
            <a:spcBef>
              <a:spcPct val="0"/>
            </a:spcBef>
            <a:spcAft>
              <a:spcPct val="35000"/>
            </a:spcAft>
          </a:pPr>
          <a:r>
            <a:rPr lang="tr-TR" sz="2400" kern="1200" dirty="0" smtClean="0">
              <a:solidFill>
                <a:schemeClr val="tx1"/>
              </a:solidFill>
            </a:rPr>
            <a:t>13-30 yaş</a:t>
          </a:r>
          <a:endParaRPr lang="tr-TR" sz="2400" kern="1200" dirty="0">
            <a:solidFill>
              <a:schemeClr val="tx1"/>
            </a:solidFill>
          </a:endParaRPr>
        </a:p>
      </dsp:txBody>
      <dsp:txXfrm>
        <a:off x="6323943" y="484435"/>
        <a:ext cx="2180135" cy="1057177"/>
      </dsp:txXfrm>
    </dsp:sp>
    <dsp:sp modelId="{ED9F22D1-CBB3-4BEB-87FB-EEF75F96C66E}">
      <dsp:nvSpPr>
        <dsp:cNvPr id="0" name=""/>
        <dsp:cNvSpPr/>
      </dsp:nvSpPr>
      <dsp:spPr>
        <a:xfrm>
          <a:off x="2248405" y="2282497"/>
          <a:ext cx="898366" cy="43857"/>
        </a:xfrm>
        <a:custGeom>
          <a:avLst/>
          <a:gdLst/>
          <a:ahLst/>
          <a:cxnLst/>
          <a:rect l="0" t="0" r="0" b="0"/>
          <a:pathLst>
            <a:path>
              <a:moveTo>
                <a:pt x="0" y="21928"/>
              </a:moveTo>
              <a:lnTo>
                <a:pt x="898366" y="219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2675129" y="2281966"/>
        <a:ext cx="44918" cy="44918"/>
      </dsp:txXfrm>
    </dsp:sp>
    <dsp:sp modelId="{3D55634F-C363-4C18-AECC-A9FFB319E1CB}">
      <dsp:nvSpPr>
        <dsp:cNvPr id="0" name=""/>
        <dsp:cNvSpPr/>
      </dsp:nvSpPr>
      <dsp:spPr>
        <a:xfrm>
          <a:off x="3146771" y="1742947"/>
          <a:ext cx="2245915" cy="1122957"/>
        </a:xfrm>
        <a:prstGeom prst="roundRect">
          <a:avLst>
            <a:gd name="adj" fmla="val 10000"/>
          </a:avLst>
        </a:prstGeom>
        <a:solidFill>
          <a:srgbClr val="A3A3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solidFill>
                <a:schemeClr val="tx1"/>
              </a:solidFill>
            </a:rPr>
            <a:t>Avrupa Gönüllü Hizmeti (AGH)</a:t>
          </a:r>
          <a:endParaRPr lang="tr-TR" sz="2400" kern="1200" dirty="0">
            <a:solidFill>
              <a:schemeClr val="tx1"/>
            </a:solidFill>
          </a:endParaRPr>
        </a:p>
      </dsp:txBody>
      <dsp:txXfrm>
        <a:off x="3179661" y="1775837"/>
        <a:ext cx="2180135" cy="1057177"/>
      </dsp:txXfrm>
    </dsp:sp>
    <dsp:sp modelId="{37C745B6-875D-49EE-A091-6E0F74A41CAE}">
      <dsp:nvSpPr>
        <dsp:cNvPr id="0" name=""/>
        <dsp:cNvSpPr/>
      </dsp:nvSpPr>
      <dsp:spPr>
        <a:xfrm>
          <a:off x="5392687" y="2282497"/>
          <a:ext cx="898366" cy="43857"/>
        </a:xfrm>
        <a:custGeom>
          <a:avLst/>
          <a:gdLst/>
          <a:ahLst/>
          <a:cxnLst/>
          <a:rect l="0" t="0" r="0" b="0"/>
          <a:pathLst>
            <a:path>
              <a:moveTo>
                <a:pt x="0" y="21928"/>
              </a:moveTo>
              <a:lnTo>
                <a:pt x="898366" y="2192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819410" y="2281966"/>
        <a:ext cx="44918" cy="44918"/>
      </dsp:txXfrm>
    </dsp:sp>
    <dsp:sp modelId="{D765DC73-3CE7-46E9-8271-A89CF9CF69FD}">
      <dsp:nvSpPr>
        <dsp:cNvPr id="0" name=""/>
        <dsp:cNvSpPr/>
      </dsp:nvSpPr>
      <dsp:spPr>
        <a:xfrm>
          <a:off x="6291053" y="1742947"/>
          <a:ext cx="2245915" cy="1122957"/>
        </a:xfrm>
        <a:prstGeom prst="roundRect">
          <a:avLst>
            <a:gd name="adj" fmla="val 10000"/>
          </a:avLst>
        </a:prstGeom>
        <a:solidFill>
          <a:srgbClr val="72BF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solidFill>
                <a:schemeClr val="tx1"/>
              </a:solidFill>
            </a:rPr>
            <a:t>2-12 ay arası</a:t>
          </a:r>
        </a:p>
        <a:p>
          <a:pPr lvl="0" algn="ctr" defTabSz="1066800">
            <a:lnSpc>
              <a:spcPct val="90000"/>
            </a:lnSpc>
            <a:spcBef>
              <a:spcPct val="0"/>
            </a:spcBef>
            <a:spcAft>
              <a:spcPct val="35000"/>
            </a:spcAft>
          </a:pPr>
          <a:r>
            <a:rPr lang="tr-TR" sz="2400" kern="1200" dirty="0" smtClean="0">
              <a:solidFill>
                <a:schemeClr val="tx1"/>
              </a:solidFill>
            </a:rPr>
            <a:t>17-30 yaş</a:t>
          </a:r>
          <a:endParaRPr lang="tr-TR" sz="2400" kern="1200" dirty="0">
            <a:solidFill>
              <a:schemeClr val="tx1"/>
            </a:solidFill>
          </a:endParaRPr>
        </a:p>
      </dsp:txBody>
      <dsp:txXfrm>
        <a:off x="6323943" y="1775837"/>
        <a:ext cx="2180135" cy="1057177"/>
      </dsp:txXfrm>
    </dsp:sp>
    <dsp:sp modelId="{252D96CE-B118-435E-9467-C93C95DFB4E6}">
      <dsp:nvSpPr>
        <dsp:cNvPr id="0" name=""/>
        <dsp:cNvSpPr/>
      </dsp:nvSpPr>
      <dsp:spPr>
        <a:xfrm rot="3310531">
          <a:off x="1911017" y="2928197"/>
          <a:ext cx="1573142" cy="43857"/>
        </a:xfrm>
        <a:custGeom>
          <a:avLst/>
          <a:gdLst/>
          <a:ahLst/>
          <a:cxnLst/>
          <a:rect l="0" t="0" r="0" b="0"/>
          <a:pathLst>
            <a:path>
              <a:moveTo>
                <a:pt x="0" y="21928"/>
              </a:moveTo>
              <a:lnTo>
                <a:pt x="1573142" y="219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2658260" y="2910798"/>
        <a:ext cx="78657" cy="78657"/>
      </dsp:txXfrm>
    </dsp:sp>
    <dsp:sp modelId="{E6A81806-A17D-4AB9-BB17-10C377DB28F9}">
      <dsp:nvSpPr>
        <dsp:cNvPr id="0" name=""/>
        <dsp:cNvSpPr/>
      </dsp:nvSpPr>
      <dsp:spPr>
        <a:xfrm>
          <a:off x="3146771" y="3034348"/>
          <a:ext cx="2245915" cy="1122957"/>
        </a:xfrm>
        <a:prstGeom prst="roundRect">
          <a:avLst>
            <a:gd name="adj" fmla="val 10000"/>
          </a:avLst>
        </a:prstGeom>
        <a:solidFill>
          <a:srgbClr val="A3A3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solidFill>
                <a:schemeClr val="tx1"/>
              </a:solidFill>
            </a:rPr>
            <a:t>Gençlik Çalışanlarının Hareketliliği</a:t>
          </a:r>
          <a:endParaRPr lang="tr-TR" sz="2400" kern="1200" dirty="0">
            <a:solidFill>
              <a:schemeClr val="tx1"/>
            </a:solidFill>
          </a:endParaRPr>
        </a:p>
      </dsp:txBody>
      <dsp:txXfrm>
        <a:off x="3179661" y="3067238"/>
        <a:ext cx="2180135" cy="1057177"/>
      </dsp:txXfrm>
    </dsp:sp>
    <dsp:sp modelId="{96336E17-7908-4919-8999-DBEE0A9C427E}">
      <dsp:nvSpPr>
        <dsp:cNvPr id="0" name=""/>
        <dsp:cNvSpPr/>
      </dsp:nvSpPr>
      <dsp:spPr>
        <a:xfrm>
          <a:off x="5392687" y="3573898"/>
          <a:ext cx="898366" cy="43857"/>
        </a:xfrm>
        <a:custGeom>
          <a:avLst/>
          <a:gdLst/>
          <a:ahLst/>
          <a:cxnLst/>
          <a:rect l="0" t="0" r="0" b="0"/>
          <a:pathLst>
            <a:path>
              <a:moveTo>
                <a:pt x="0" y="21928"/>
              </a:moveTo>
              <a:lnTo>
                <a:pt x="898366" y="2192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5819410" y="3573368"/>
        <a:ext cx="44918" cy="44918"/>
      </dsp:txXfrm>
    </dsp:sp>
    <dsp:sp modelId="{04AA46F4-9A48-417B-9071-46F03093C9C7}">
      <dsp:nvSpPr>
        <dsp:cNvPr id="0" name=""/>
        <dsp:cNvSpPr/>
      </dsp:nvSpPr>
      <dsp:spPr>
        <a:xfrm>
          <a:off x="6291053" y="3034348"/>
          <a:ext cx="2245915" cy="1122957"/>
        </a:xfrm>
        <a:prstGeom prst="roundRect">
          <a:avLst>
            <a:gd name="adj" fmla="val 10000"/>
          </a:avLst>
        </a:prstGeom>
        <a:solidFill>
          <a:srgbClr val="72BF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dirty="0" smtClean="0">
              <a:solidFill>
                <a:schemeClr val="tx1"/>
              </a:solidFill>
            </a:rPr>
            <a:t>2 gün-2 ay</a:t>
          </a:r>
        </a:p>
        <a:p>
          <a:pPr lvl="0" algn="ctr" defTabSz="1066800">
            <a:lnSpc>
              <a:spcPct val="90000"/>
            </a:lnSpc>
            <a:spcBef>
              <a:spcPct val="0"/>
            </a:spcBef>
            <a:spcAft>
              <a:spcPct val="35000"/>
            </a:spcAft>
          </a:pPr>
          <a:r>
            <a:rPr lang="tr-TR" sz="2400" kern="1200" dirty="0" smtClean="0">
              <a:solidFill>
                <a:schemeClr val="tx1"/>
              </a:solidFill>
            </a:rPr>
            <a:t>Yaş sınırı yok</a:t>
          </a:r>
          <a:endParaRPr lang="tr-TR" sz="2400" kern="1200" dirty="0">
            <a:solidFill>
              <a:schemeClr val="tx1"/>
            </a:solidFill>
          </a:endParaRPr>
        </a:p>
      </dsp:txBody>
      <dsp:txXfrm>
        <a:off x="6323943" y="3067238"/>
        <a:ext cx="2180135" cy="105717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5C6CF-58D3-4266-85E1-8EC274789EC6}">
      <dsp:nvSpPr>
        <dsp:cNvPr id="0" name=""/>
        <dsp:cNvSpPr/>
      </dsp:nvSpPr>
      <dsp:spPr>
        <a:xfrm>
          <a:off x="203092" y="1215854"/>
          <a:ext cx="4239258" cy="2881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endParaRPr lang="tr-TR" sz="1600" kern="1200" dirty="0"/>
        </a:p>
      </dsp:txBody>
      <dsp:txXfrm>
        <a:off x="203092" y="1215854"/>
        <a:ext cx="4239258" cy="2881743"/>
      </dsp:txXfrm>
    </dsp:sp>
    <dsp:sp modelId="{B0C2A052-CD7D-49A2-A931-6999FC26FA97}">
      <dsp:nvSpPr>
        <dsp:cNvPr id="0" name=""/>
        <dsp:cNvSpPr/>
      </dsp:nvSpPr>
      <dsp:spPr>
        <a:xfrm>
          <a:off x="873366" y="541303"/>
          <a:ext cx="193435" cy="193435"/>
        </a:xfrm>
        <a:prstGeom prst="ellipse">
          <a:avLst/>
        </a:prstGeom>
        <a:solidFill>
          <a:srgbClr val="8C8C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FC7005-5BEF-450C-96A4-5C3556BB3F95}">
      <dsp:nvSpPr>
        <dsp:cNvPr id="0" name=""/>
        <dsp:cNvSpPr/>
      </dsp:nvSpPr>
      <dsp:spPr>
        <a:xfrm>
          <a:off x="222453" y="626544"/>
          <a:ext cx="193435" cy="193435"/>
        </a:xfrm>
        <a:prstGeom prst="ellipse">
          <a:avLst/>
        </a:prstGeom>
        <a:solidFill>
          <a:srgbClr val="8C8C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B4A373-62E6-4B62-B900-3B41E1E217CF}">
      <dsp:nvSpPr>
        <dsp:cNvPr id="0" name=""/>
        <dsp:cNvSpPr/>
      </dsp:nvSpPr>
      <dsp:spPr>
        <a:xfrm>
          <a:off x="2123547" y="343732"/>
          <a:ext cx="303969" cy="303969"/>
        </a:xfrm>
        <a:prstGeom prst="ellipse">
          <a:avLst/>
        </a:prstGeom>
        <a:solidFill>
          <a:srgbClr val="8C8C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41562C-B845-4E8A-B530-D85BBCE9EF40}">
      <dsp:nvSpPr>
        <dsp:cNvPr id="0" name=""/>
        <dsp:cNvSpPr/>
      </dsp:nvSpPr>
      <dsp:spPr>
        <a:xfrm>
          <a:off x="512884" y="462528"/>
          <a:ext cx="193435" cy="193435"/>
        </a:xfrm>
        <a:prstGeom prst="ellipse">
          <a:avLst/>
        </a:prstGeom>
        <a:solidFill>
          <a:srgbClr val="8C8C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C33095-F28C-4BA8-8E25-76C40D31A3B9}">
      <dsp:nvSpPr>
        <dsp:cNvPr id="0" name=""/>
        <dsp:cNvSpPr/>
      </dsp:nvSpPr>
      <dsp:spPr>
        <a:xfrm>
          <a:off x="1767248" y="284282"/>
          <a:ext cx="193435" cy="193435"/>
        </a:xfrm>
        <a:prstGeom prst="ellipse">
          <a:avLst/>
        </a:prstGeom>
        <a:solidFill>
          <a:srgbClr val="8C8C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FC3F55-76FF-4610-8E33-33C9B122CF83}">
      <dsp:nvSpPr>
        <dsp:cNvPr id="0" name=""/>
        <dsp:cNvSpPr/>
      </dsp:nvSpPr>
      <dsp:spPr>
        <a:xfrm>
          <a:off x="1752601" y="571500"/>
          <a:ext cx="193435" cy="193435"/>
        </a:xfrm>
        <a:prstGeom prst="ellipse">
          <a:avLst/>
        </a:prstGeom>
        <a:solidFill>
          <a:srgbClr val="8C8C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47C04B-B3F4-44A4-BB02-A01EE5FF5FFB}">
      <dsp:nvSpPr>
        <dsp:cNvPr id="0" name=""/>
        <dsp:cNvSpPr/>
      </dsp:nvSpPr>
      <dsp:spPr>
        <a:xfrm>
          <a:off x="3454316" y="872648"/>
          <a:ext cx="303969" cy="303969"/>
        </a:xfrm>
        <a:prstGeom prst="ellipse">
          <a:avLst/>
        </a:prstGeom>
        <a:solidFill>
          <a:srgbClr val="262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249462-240D-4301-A71C-DCF67F7A2574}">
      <dsp:nvSpPr>
        <dsp:cNvPr id="0" name=""/>
        <dsp:cNvSpPr/>
      </dsp:nvSpPr>
      <dsp:spPr>
        <a:xfrm>
          <a:off x="3006965" y="833357"/>
          <a:ext cx="193435" cy="193435"/>
        </a:xfrm>
        <a:prstGeom prst="ellipse">
          <a:avLst/>
        </a:prstGeom>
        <a:solidFill>
          <a:srgbClr val="262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07DFA7-F60B-4D41-9657-7AA4DEE2F488}">
      <dsp:nvSpPr>
        <dsp:cNvPr id="0" name=""/>
        <dsp:cNvSpPr/>
      </dsp:nvSpPr>
      <dsp:spPr>
        <a:xfrm>
          <a:off x="2573635" y="566916"/>
          <a:ext cx="193435" cy="193435"/>
        </a:xfrm>
        <a:prstGeom prst="ellipse">
          <a:avLst/>
        </a:prstGeom>
        <a:solidFill>
          <a:srgbClr val="8C8C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DA91AE-8648-4045-8BF8-68D7AC050FAD}">
      <dsp:nvSpPr>
        <dsp:cNvPr id="0" name=""/>
        <dsp:cNvSpPr/>
      </dsp:nvSpPr>
      <dsp:spPr>
        <a:xfrm>
          <a:off x="1121885" y="362970"/>
          <a:ext cx="497404" cy="497404"/>
        </a:xfrm>
        <a:prstGeom prst="ellipse">
          <a:avLst/>
        </a:prstGeom>
        <a:solidFill>
          <a:srgbClr val="8C8C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0C0A5D-7C04-4D4F-9E33-75F830923143}">
      <dsp:nvSpPr>
        <dsp:cNvPr id="0" name=""/>
        <dsp:cNvSpPr/>
      </dsp:nvSpPr>
      <dsp:spPr>
        <a:xfrm>
          <a:off x="1770498" y="4834829"/>
          <a:ext cx="193435" cy="193435"/>
        </a:xfrm>
        <a:prstGeom prst="ellipse">
          <a:avLst/>
        </a:prstGeom>
        <a:solidFill>
          <a:srgbClr val="796F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CA0444-C264-4F0E-BF9F-E9DCB6D24F93}">
      <dsp:nvSpPr>
        <dsp:cNvPr id="0" name=""/>
        <dsp:cNvSpPr/>
      </dsp:nvSpPr>
      <dsp:spPr>
        <a:xfrm>
          <a:off x="77203" y="4661471"/>
          <a:ext cx="303969" cy="303969"/>
        </a:xfrm>
        <a:prstGeom prst="ellipse">
          <a:avLst/>
        </a:prstGeom>
        <a:solidFill>
          <a:srgbClr val="796F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01B68B-76DF-4A49-8978-D6D59676B81F}">
      <dsp:nvSpPr>
        <dsp:cNvPr id="0" name=""/>
        <dsp:cNvSpPr/>
      </dsp:nvSpPr>
      <dsp:spPr>
        <a:xfrm>
          <a:off x="363335" y="4891862"/>
          <a:ext cx="442137" cy="442137"/>
        </a:xfrm>
        <a:prstGeom prst="ellipse">
          <a:avLst/>
        </a:prstGeom>
        <a:solidFill>
          <a:srgbClr val="796F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CFE7C9-30E7-41FC-8A32-162C689F0D9C}">
      <dsp:nvSpPr>
        <dsp:cNvPr id="0" name=""/>
        <dsp:cNvSpPr/>
      </dsp:nvSpPr>
      <dsp:spPr>
        <a:xfrm>
          <a:off x="1117687" y="4970319"/>
          <a:ext cx="193435" cy="193435"/>
        </a:xfrm>
        <a:prstGeom prst="ellipse">
          <a:avLst/>
        </a:prstGeom>
        <a:solidFill>
          <a:srgbClr val="796F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B21457-2CDE-4E4D-985C-D528C8C5DA2E}">
      <dsp:nvSpPr>
        <dsp:cNvPr id="0" name=""/>
        <dsp:cNvSpPr/>
      </dsp:nvSpPr>
      <dsp:spPr>
        <a:xfrm>
          <a:off x="1407462" y="5030030"/>
          <a:ext cx="303969" cy="303969"/>
        </a:xfrm>
        <a:prstGeom prst="ellipse">
          <a:avLst/>
        </a:prstGeom>
        <a:solidFill>
          <a:srgbClr val="796F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CBFAB9-52AA-4ACE-9A46-7BEA6C5990C2}">
      <dsp:nvSpPr>
        <dsp:cNvPr id="0" name=""/>
        <dsp:cNvSpPr/>
      </dsp:nvSpPr>
      <dsp:spPr>
        <a:xfrm>
          <a:off x="2980103" y="5038062"/>
          <a:ext cx="193435" cy="193435"/>
        </a:xfrm>
        <a:prstGeom prst="ellipse">
          <a:avLst/>
        </a:prstGeom>
        <a:solidFill>
          <a:srgbClr val="262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28BB67-8DA1-42E1-8257-7E9A9B94607E}">
      <dsp:nvSpPr>
        <dsp:cNvPr id="0" name=""/>
        <dsp:cNvSpPr/>
      </dsp:nvSpPr>
      <dsp:spPr>
        <a:xfrm>
          <a:off x="3860782" y="4627597"/>
          <a:ext cx="442137" cy="442137"/>
        </a:xfrm>
        <a:prstGeom prst="ellipse">
          <a:avLst/>
        </a:prstGeom>
        <a:solidFill>
          <a:srgbClr val="262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2F55D-8B3C-41FC-8DAC-16E549964C61}">
      <dsp:nvSpPr>
        <dsp:cNvPr id="0" name=""/>
        <dsp:cNvSpPr/>
      </dsp:nvSpPr>
      <dsp:spPr>
        <a:xfrm>
          <a:off x="2032651" y="5030030"/>
          <a:ext cx="303969" cy="303969"/>
        </a:xfrm>
        <a:prstGeom prst="ellipse">
          <a:avLst/>
        </a:prstGeom>
        <a:solidFill>
          <a:srgbClr val="796F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BC4128-B921-45B1-96A2-7B88C4B857A9}">
      <dsp:nvSpPr>
        <dsp:cNvPr id="0" name=""/>
        <dsp:cNvSpPr/>
      </dsp:nvSpPr>
      <dsp:spPr>
        <a:xfrm>
          <a:off x="6423042" y="1623898"/>
          <a:ext cx="892715" cy="1704291"/>
        </a:xfrm>
        <a:prstGeom prst="chevron">
          <a:avLst>
            <a:gd name="adj" fmla="val 6231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C5BE132E-5C15-4E85-BFC2-7B35E0F64143}">
      <dsp:nvSpPr>
        <dsp:cNvPr id="0" name=""/>
        <dsp:cNvSpPr/>
      </dsp:nvSpPr>
      <dsp:spPr>
        <a:xfrm>
          <a:off x="5351164" y="1307011"/>
          <a:ext cx="475469" cy="2308412"/>
        </a:xfrm>
        <a:prstGeom prst="chevron">
          <a:avLst>
            <a:gd name="adj" fmla="val 62310"/>
          </a:avLst>
        </a:prstGeom>
        <a:solidFill>
          <a:srgbClr val="262673"/>
        </a:solidFill>
        <a:ln>
          <a:noFill/>
        </a:ln>
        <a:effectLst/>
      </dsp:spPr>
      <dsp:style>
        <a:lnRef idx="0">
          <a:scrgbClr r="0" g="0" b="0"/>
        </a:lnRef>
        <a:fillRef idx="1">
          <a:scrgbClr r="0" g="0" b="0"/>
        </a:fillRef>
        <a:effectRef idx="0">
          <a:scrgbClr r="0" g="0" b="0"/>
        </a:effectRef>
        <a:fontRef idx="minor">
          <a:schemeClr val="lt1"/>
        </a:fontRef>
      </dsp:style>
    </dsp:sp>
    <dsp:sp modelId="{CB079BE8-A7F5-4C74-AA51-F215F14E89FE}">
      <dsp:nvSpPr>
        <dsp:cNvPr id="0" name=""/>
        <dsp:cNvSpPr/>
      </dsp:nvSpPr>
      <dsp:spPr>
        <a:xfrm>
          <a:off x="5855323" y="1491045"/>
          <a:ext cx="2069477" cy="2069477"/>
        </a:xfrm>
        <a:prstGeom prst="ellipse">
          <a:avLst/>
        </a:prstGeom>
        <a:solidFill>
          <a:srgbClr val="2626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tr-TR" sz="3900" kern="1200" dirty="0" smtClean="0">
              <a:solidFill>
                <a:schemeClr val="bg1"/>
              </a:solidFill>
            </a:rPr>
            <a:t>Yeni Strateji</a:t>
          </a:r>
          <a:endParaRPr lang="tr-TR" sz="3900" kern="1200" dirty="0">
            <a:solidFill>
              <a:schemeClr val="bg1"/>
            </a:solidFill>
          </a:endParaRPr>
        </a:p>
      </dsp:txBody>
      <dsp:txXfrm>
        <a:off x="6158391" y="1794113"/>
        <a:ext cx="1463341" cy="146334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7B784-DE4B-4677-8E29-582C7EC52B70}">
      <dsp:nvSpPr>
        <dsp:cNvPr id="0" name=""/>
        <dsp:cNvSpPr/>
      </dsp:nvSpPr>
      <dsp:spPr>
        <a:xfrm>
          <a:off x="1645621" y="401857"/>
          <a:ext cx="4670892" cy="4627353"/>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tr-TR" sz="4000" b="1" kern="1200" dirty="0" smtClean="0"/>
            <a:t>AVRUPA 2020:</a:t>
          </a:r>
        </a:p>
        <a:p>
          <a:pPr lvl="0" algn="ctr" defTabSz="1778000">
            <a:lnSpc>
              <a:spcPct val="90000"/>
            </a:lnSpc>
            <a:spcBef>
              <a:spcPct val="0"/>
            </a:spcBef>
            <a:spcAft>
              <a:spcPct val="35000"/>
            </a:spcAft>
          </a:pPr>
          <a:r>
            <a:rPr lang="tr-TR" sz="3600" b="1" kern="1200" dirty="0" smtClean="0"/>
            <a:t>Akıllı Sürdürülebilir  Kapsamlı Büyüme</a:t>
          </a:r>
          <a:endParaRPr lang="tr-TR" sz="3600" b="1" kern="1200" dirty="0"/>
        </a:p>
      </dsp:txBody>
      <dsp:txXfrm>
        <a:off x="2329657" y="1079517"/>
        <a:ext cx="3302820" cy="3272033"/>
      </dsp:txXfrm>
    </dsp:sp>
    <dsp:sp modelId="{239A0122-4B76-4220-9028-2D9ADA2A7E96}">
      <dsp:nvSpPr>
        <dsp:cNvPr id="0" name=""/>
        <dsp:cNvSpPr/>
      </dsp:nvSpPr>
      <dsp:spPr>
        <a:xfrm rot="16200000">
          <a:off x="5972616" y="609603"/>
          <a:ext cx="519470" cy="519461"/>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BEE52C-819F-40D4-8447-1A7A6095852C}">
      <dsp:nvSpPr>
        <dsp:cNvPr id="0" name=""/>
        <dsp:cNvSpPr/>
      </dsp:nvSpPr>
      <dsp:spPr>
        <a:xfrm>
          <a:off x="3080680" y="4703894"/>
          <a:ext cx="376138" cy="376500"/>
        </a:xfrm>
        <a:prstGeom prst="ellipse">
          <a:avLst/>
        </a:prstGeom>
        <a:solidFill>
          <a:srgbClr val="8C8C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D28F1-2FE5-4F32-8CD3-5AFC8164B0EC}">
      <dsp:nvSpPr>
        <dsp:cNvPr id="0" name=""/>
        <dsp:cNvSpPr/>
      </dsp:nvSpPr>
      <dsp:spPr>
        <a:xfrm>
          <a:off x="6629399" y="2393951"/>
          <a:ext cx="376138" cy="376500"/>
        </a:xfrm>
        <a:prstGeom prst="ellips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C36BD-73E0-4559-9E0C-9ED28ADB9D2C}">
      <dsp:nvSpPr>
        <dsp:cNvPr id="0" name=""/>
        <dsp:cNvSpPr/>
      </dsp:nvSpPr>
      <dsp:spPr>
        <a:xfrm>
          <a:off x="4800600" y="5029201"/>
          <a:ext cx="519470" cy="519461"/>
        </a:xfrm>
        <a:prstGeom prst="ellipse">
          <a:avLst/>
        </a:prstGeom>
        <a:solidFill>
          <a:srgbClr val="72BFC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DE0255-2D8D-47A8-A553-5317E6C11412}">
      <dsp:nvSpPr>
        <dsp:cNvPr id="0" name=""/>
        <dsp:cNvSpPr/>
      </dsp:nvSpPr>
      <dsp:spPr>
        <a:xfrm>
          <a:off x="2504208" y="1676401"/>
          <a:ext cx="376138" cy="376500"/>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FB66BA-73EE-4FF1-97D9-5CC3D958B8A9}">
      <dsp:nvSpPr>
        <dsp:cNvPr id="0" name=""/>
        <dsp:cNvSpPr/>
      </dsp:nvSpPr>
      <dsp:spPr>
        <a:xfrm>
          <a:off x="2001780" y="3059295"/>
          <a:ext cx="376138" cy="376500"/>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2FAA5E-1804-4912-BDDC-9E8EA4CB4289}">
      <dsp:nvSpPr>
        <dsp:cNvPr id="0" name=""/>
        <dsp:cNvSpPr/>
      </dsp:nvSpPr>
      <dsp:spPr>
        <a:xfrm>
          <a:off x="-7290" y="1068069"/>
          <a:ext cx="2285994" cy="2208533"/>
        </a:xfrm>
        <a:prstGeom prst="ellipse">
          <a:avLst/>
        </a:prstGeom>
        <a:solidFill>
          <a:srgbClr val="8C8C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AB </a:t>
          </a:r>
          <a:r>
            <a:rPr lang="en-US" sz="2400" b="1" kern="1200" dirty="0" err="1" smtClean="0">
              <a:solidFill>
                <a:schemeClr val="tx1"/>
              </a:solidFill>
            </a:rPr>
            <a:t>Gençlik</a:t>
          </a:r>
          <a:r>
            <a:rPr lang="en-US" sz="2400" b="1" kern="1200" dirty="0" smtClean="0">
              <a:solidFill>
                <a:schemeClr val="tx1"/>
              </a:solidFill>
            </a:rPr>
            <a:t> </a:t>
          </a:r>
          <a:r>
            <a:rPr lang="en-US" sz="2400" b="1" kern="1200" dirty="0" err="1" smtClean="0">
              <a:solidFill>
                <a:schemeClr val="tx1"/>
              </a:solidFill>
            </a:rPr>
            <a:t>Stratejisi</a:t>
          </a:r>
          <a:r>
            <a:rPr lang="en-US" sz="2400" b="1" kern="1200" dirty="0" smtClean="0">
              <a:solidFill>
                <a:schemeClr val="accent4"/>
              </a:solidFill>
            </a:rPr>
            <a:t> </a:t>
          </a:r>
          <a:endParaRPr lang="tr-TR" sz="2400" b="1" kern="1200" dirty="0">
            <a:solidFill>
              <a:schemeClr val="accent4"/>
            </a:solidFill>
          </a:endParaRPr>
        </a:p>
      </dsp:txBody>
      <dsp:txXfrm>
        <a:off x="327486" y="1391501"/>
        <a:ext cx="1616442" cy="1561669"/>
      </dsp:txXfrm>
    </dsp:sp>
    <dsp:sp modelId="{90F503FF-0340-4949-9731-A0DB3E08EC7F}">
      <dsp:nvSpPr>
        <dsp:cNvPr id="0" name=""/>
        <dsp:cNvSpPr/>
      </dsp:nvSpPr>
      <dsp:spPr>
        <a:xfrm>
          <a:off x="3854093" y="76199"/>
          <a:ext cx="519470" cy="519461"/>
        </a:xfrm>
        <a:prstGeom prst="ellipse">
          <a:avLst/>
        </a:prstGeom>
        <a:solidFill>
          <a:schemeClr val="accent3">
            <a:hueOff val="6562654"/>
            <a:satOff val="-9847"/>
            <a:lumOff val="-16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CB326C-38DD-4C2B-B6D4-A9BA18EF281D}">
      <dsp:nvSpPr>
        <dsp:cNvPr id="0" name=""/>
        <dsp:cNvSpPr/>
      </dsp:nvSpPr>
      <dsp:spPr>
        <a:xfrm>
          <a:off x="364318" y="3678066"/>
          <a:ext cx="939043" cy="939069"/>
        </a:xfrm>
        <a:prstGeom prst="ellipse">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487BE9-40F2-4304-898E-9DB208864B51}">
      <dsp:nvSpPr>
        <dsp:cNvPr id="0" name=""/>
        <dsp:cNvSpPr/>
      </dsp:nvSpPr>
      <dsp:spPr>
        <a:xfrm>
          <a:off x="6795156" y="329938"/>
          <a:ext cx="1898934" cy="1898327"/>
        </a:xfrm>
        <a:prstGeom prst="ellipse">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smtClean="0"/>
            <a:t>Sporda AB Boyutu</a:t>
          </a:r>
          <a:endParaRPr lang="tr-TR" sz="2700" kern="1200" dirty="0"/>
        </a:p>
      </dsp:txBody>
      <dsp:txXfrm>
        <a:off x="7073248" y="607942"/>
        <a:ext cx="1342750" cy="1342319"/>
      </dsp:txXfrm>
    </dsp:sp>
    <dsp:sp modelId="{3ED8DE36-9FC3-4F6B-BC72-8687442C5A23}">
      <dsp:nvSpPr>
        <dsp:cNvPr id="0" name=""/>
        <dsp:cNvSpPr/>
      </dsp:nvSpPr>
      <dsp:spPr>
        <a:xfrm>
          <a:off x="5948193" y="1640597"/>
          <a:ext cx="519470" cy="519461"/>
        </a:xfrm>
        <a:prstGeom prst="ellipse">
          <a:avLst/>
        </a:prstGeom>
        <a:solidFill>
          <a:srgbClr val="8C8C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3B7748-3BB8-421A-A12E-CA0DF2FF08EF}">
      <dsp:nvSpPr>
        <dsp:cNvPr id="0" name=""/>
        <dsp:cNvSpPr/>
      </dsp:nvSpPr>
      <dsp:spPr>
        <a:xfrm>
          <a:off x="7290" y="4795564"/>
          <a:ext cx="376138" cy="376500"/>
        </a:xfrm>
        <a:prstGeom prst="ellipse">
          <a:avLst/>
        </a:prstGeom>
        <a:solidFill>
          <a:schemeClr val="tx1">
            <a:lumMod val="95000"/>
            <a:lumOff val="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1BC7BF-B1DD-4C68-9182-60DD6A4DD60D}">
      <dsp:nvSpPr>
        <dsp:cNvPr id="0" name=""/>
        <dsp:cNvSpPr/>
      </dsp:nvSpPr>
      <dsp:spPr>
        <a:xfrm>
          <a:off x="3810000" y="4335198"/>
          <a:ext cx="376138" cy="376500"/>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B8085-2FCF-4D37-9E47-FFF5AE575D9C}">
      <dsp:nvSpPr>
        <dsp:cNvPr id="0" name=""/>
        <dsp:cNvSpPr/>
      </dsp:nvSpPr>
      <dsp:spPr>
        <a:xfrm>
          <a:off x="0" y="0"/>
          <a:ext cx="8229600" cy="1523999"/>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tr-TR" sz="2400" kern="1200" dirty="0" smtClean="0">
              <a:solidFill>
                <a:schemeClr val="tx1"/>
              </a:solidFill>
            </a:rPr>
            <a:t>İş piyasalarının ve rekabetçi bir ekonominin ihtiyaçlarına cevap verecek projeleri desteklemek,</a:t>
          </a:r>
          <a:endParaRPr lang="tr-TR" sz="2400" kern="1200" dirty="0"/>
        </a:p>
      </dsp:txBody>
      <dsp:txXfrm>
        <a:off x="1798320" y="0"/>
        <a:ext cx="6431279" cy="1523999"/>
      </dsp:txXfrm>
    </dsp:sp>
    <dsp:sp modelId="{8AFE6D78-3841-4958-B667-42E14C5CC5DE}">
      <dsp:nvSpPr>
        <dsp:cNvPr id="0" name=""/>
        <dsp:cNvSpPr/>
      </dsp:nvSpPr>
      <dsp:spPr>
        <a:xfrm>
          <a:off x="152400" y="152399"/>
          <a:ext cx="1645920" cy="121919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BBCA8B-42E6-4CB0-B369-B4FC11A40ED3}">
      <dsp:nvSpPr>
        <dsp:cNvPr id="0" name=""/>
        <dsp:cNvSpPr/>
      </dsp:nvSpPr>
      <dsp:spPr>
        <a:xfrm>
          <a:off x="0" y="1676399"/>
          <a:ext cx="8229600" cy="1523999"/>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tr-TR" sz="2400" kern="1200" noProof="0" dirty="0" smtClean="0">
              <a:solidFill>
                <a:schemeClr val="tx1"/>
              </a:solidFill>
            </a:rPr>
            <a:t>Sektörlerarası işbirliğini desteklemek,</a:t>
          </a:r>
          <a:endParaRPr lang="tr-TR" sz="2400" kern="1200" dirty="0">
            <a:solidFill>
              <a:schemeClr val="tx1"/>
            </a:solidFill>
          </a:endParaRPr>
        </a:p>
      </dsp:txBody>
      <dsp:txXfrm>
        <a:off x="1798320" y="1676399"/>
        <a:ext cx="6431279" cy="1523999"/>
      </dsp:txXfrm>
    </dsp:sp>
    <dsp:sp modelId="{6C4C8D5F-3A06-4D34-A94C-B403C184BBF4}">
      <dsp:nvSpPr>
        <dsp:cNvPr id="0" name=""/>
        <dsp:cNvSpPr/>
      </dsp:nvSpPr>
      <dsp:spPr>
        <a:xfrm>
          <a:off x="152400" y="1828799"/>
          <a:ext cx="1645920" cy="121919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73769B-A9A4-4992-9BBF-6A5AB4F62232}">
      <dsp:nvSpPr>
        <dsp:cNvPr id="0" name=""/>
        <dsp:cNvSpPr/>
      </dsp:nvSpPr>
      <dsp:spPr>
        <a:xfrm>
          <a:off x="0" y="3352799"/>
          <a:ext cx="8229600" cy="1523999"/>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tr-TR" sz="2400" kern="1200" dirty="0" smtClean="0">
              <a:solidFill>
                <a:schemeClr val="tx1"/>
              </a:solidFill>
            </a:rPr>
            <a:t>Beşeri ve sosyal sermayenin gelişimine katkı sağlamak.   </a:t>
          </a:r>
          <a:endParaRPr lang="tr-TR" sz="2400" kern="1200" dirty="0">
            <a:solidFill>
              <a:schemeClr val="tx1"/>
            </a:solidFill>
          </a:endParaRPr>
        </a:p>
      </dsp:txBody>
      <dsp:txXfrm>
        <a:off x="1798320" y="3352799"/>
        <a:ext cx="6431279" cy="1523999"/>
      </dsp:txXfrm>
    </dsp:sp>
    <dsp:sp modelId="{D27BECEF-DDCF-4182-8113-05C4041AEB1A}">
      <dsp:nvSpPr>
        <dsp:cNvPr id="0" name=""/>
        <dsp:cNvSpPr/>
      </dsp:nvSpPr>
      <dsp:spPr>
        <a:xfrm>
          <a:off x="152400" y="3505199"/>
          <a:ext cx="1645920" cy="121919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B3E12-6596-49E1-9044-47B8E8331F0F}">
      <dsp:nvSpPr>
        <dsp:cNvPr id="0" name=""/>
        <dsp:cNvSpPr/>
      </dsp:nvSpPr>
      <dsp:spPr>
        <a:xfrm>
          <a:off x="3200403" y="32650"/>
          <a:ext cx="2194693" cy="1463129"/>
        </a:xfrm>
        <a:prstGeom prst="roundRect">
          <a:avLst>
            <a:gd name="adj" fmla="val 10000"/>
          </a:avLst>
        </a:prstGeom>
        <a:solidFill>
          <a:srgbClr val="33339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smtClean="0"/>
            <a:t>ERASMUS+</a:t>
          </a:r>
          <a:endParaRPr lang="tr-TR" sz="2400" kern="1200" dirty="0"/>
        </a:p>
      </dsp:txBody>
      <dsp:txXfrm>
        <a:off x="3243257" y="75504"/>
        <a:ext cx="2108985" cy="1377421"/>
      </dsp:txXfrm>
    </dsp:sp>
    <dsp:sp modelId="{CDF4E78D-7408-41CB-B04C-47C9A26E9D16}">
      <dsp:nvSpPr>
        <dsp:cNvPr id="0" name=""/>
        <dsp:cNvSpPr/>
      </dsp:nvSpPr>
      <dsp:spPr>
        <a:xfrm>
          <a:off x="2878748" y="1495779"/>
          <a:ext cx="1419001" cy="553955"/>
        </a:xfrm>
        <a:custGeom>
          <a:avLst/>
          <a:gdLst/>
          <a:ahLst/>
          <a:cxnLst/>
          <a:rect l="0" t="0" r="0" b="0"/>
          <a:pathLst>
            <a:path>
              <a:moveTo>
                <a:pt x="1419001" y="0"/>
              </a:moveTo>
              <a:lnTo>
                <a:pt x="1419001" y="276977"/>
              </a:lnTo>
              <a:lnTo>
                <a:pt x="0" y="276977"/>
              </a:lnTo>
              <a:lnTo>
                <a:pt x="0" y="553955"/>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8AA3739B-59C0-46C7-A2B8-D6639E344C1B}">
      <dsp:nvSpPr>
        <dsp:cNvPr id="0" name=""/>
        <dsp:cNvSpPr/>
      </dsp:nvSpPr>
      <dsp:spPr>
        <a:xfrm>
          <a:off x="1781401" y="2049735"/>
          <a:ext cx="2194693" cy="1463129"/>
        </a:xfrm>
        <a:prstGeom prst="roundRect">
          <a:avLst>
            <a:gd name="adj" fmla="val 10000"/>
          </a:avLst>
        </a:prstGeom>
        <a:solidFill>
          <a:srgbClr val="33339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smtClean="0"/>
            <a:t>ÜLKE MERKEZLİ</a:t>
          </a:r>
          <a:endParaRPr lang="tr-TR" sz="2400" kern="1200" dirty="0"/>
        </a:p>
      </dsp:txBody>
      <dsp:txXfrm>
        <a:off x="1824255" y="2092589"/>
        <a:ext cx="2108985" cy="1377421"/>
      </dsp:txXfrm>
    </dsp:sp>
    <dsp:sp modelId="{45A17F0E-9FEB-49E4-BF23-491CECB1900F}">
      <dsp:nvSpPr>
        <dsp:cNvPr id="0" name=""/>
        <dsp:cNvSpPr/>
      </dsp:nvSpPr>
      <dsp:spPr>
        <a:xfrm>
          <a:off x="2833028" y="3512864"/>
          <a:ext cx="91440" cy="585251"/>
        </a:xfrm>
        <a:custGeom>
          <a:avLst/>
          <a:gdLst/>
          <a:ahLst/>
          <a:cxnLst/>
          <a:rect l="0" t="0" r="0" b="0"/>
          <a:pathLst>
            <a:path>
              <a:moveTo>
                <a:pt x="45720" y="0"/>
              </a:moveTo>
              <a:lnTo>
                <a:pt x="45720" y="585251"/>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62472F3D-2C38-48F2-BC41-A6F9D7163566}">
      <dsp:nvSpPr>
        <dsp:cNvPr id="0" name=""/>
        <dsp:cNvSpPr/>
      </dsp:nvSpPr>
      <dsp:spPr>
        <a:xfrm>
          <a:off x="1781401" y="4098116"/>
          <a:ext cx="2194693" cy="1463129"/>
        </a:xfrm>
        <a:prstGeom prst="roundRect">
          <a:avLst>
            <a:gd name="adj" fmla="val 10000"/>
          </a:avLst>
        </a:prstGeom>
        <a:solidFill>
          <a:srgbClr val="33339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smtClean="0"/>
            <a:t>Ulusal Ajanslar</a:t>
          </a:r>
          <a:endParaRPr lang="tr-TR" sz="2400" kern="1200" dirty="0"/>
        </a:p>
      </dsp:txBody>
      <dsp:txXfrm>
        <a:off x="1824255" y="4140970"/>
        <a:ext cx="2108985" cy="1377421"/>
      </dsp:txXfrm>
    </dsp:sp>
    <dsp:sp modelId="{DF18836B-83BB-40CF-87B2-516AF8748949}">
      <dsp:nvSpPr>
        <dsp:cNvPr id="0" name=""/>
        <dsp:cNvSpPr/>
      </dsp:nvSpPr>
      <dsp:spPr>
        <a:xfrm>
          <a:off x="4297750" y="1495779"/>
          <a:ext cx="1434100" cy="553955"/>
        </a:xfrm>
        <a:custGeom>
          <a:avLst/>
          <a:gdLst/>
          <a:ahLst/>
          <a:cxnLst/>
          <a:rect l="0" t="0" r="0" b="0"/>
          <a:pathLst>
            <a:path>
              <a:moveTo>
                <a:pt x="0" y="0"/>
              </a:moveTo>
              <a:lnTo>
                <a:pt x="0" y="276977"/>
              </a:lnTo>
              <a:lnTo>
                <a:pt x="1434100" y="276977"/>
              </a:lnTo>
              <a:lnTo>
                <a:pt x="1434100" y="553955"/>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436E6EBB-7CAF-4BB2-863A-8B5C255FC447}">
      <dsp:nvSpPr>
        <dsp:cNvPr id="0" name=""/>
        <dsp:cNvSpPr/>
      </dsp:nvSpPr>
      <dsp:spPr>
        <a:xfrm>
          <a:off x="4634504" y="2049735"/>
          <a:ext cx="2194693" cy="1463129"/>
        </a:xfrm>
        <a:prstGeom prst="roundRect">
          <a:avLst>
            <a:gd name="adj" fmla="val 10000"/>
          </a:avLst>
        </a:prstGeom>
        <a:solidFill>
          <a:srgbClr val="33339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smtClean="0"/>
            <a:t>MERKEZİ</a:t>
          </a:r>
          <a:endParaRPr lang="tr-TR" sz="2400" kern="1200" dirty="0"/>
        </a:p>
      </dsp:txBody>
      <dsp:txXfrm>
        <a:off x="4677358" y="2092589"/>
        <a:ext cx="2108985" cy="1377421"/>
      </dsp:txXfrm>
    </dsp:sp>
    <dsp:sp modelId="{6421EC51-18B9-43C7-9B60-74EC3A812B8C}">
      <dsp:nvSpPr>
        <dsp:cNvPr id="0" name=""/>
        <dsp:cNvSpPr/>
      </dsp:nvSpPr>
      <dsp:spPr>
        <a:xfrm>
          <a:off x="5686131" y="3512864"/>
          <a:ext cx="91440" cy="585251"/>
        </a:xfrm>
        <a:custGeom>
          <a:avLst/>
          <a:gdLst/>
          <a:ahLst/>
          <a:cxnLst/>
          <a:rect l="0" t="0" r="0" b="0"/>
          <a:pathLst>
            <a:path>
              <a:moveTo>
                <a:pt x="45720" y="0"/>
              </a:moveTo>
              <a:lnTo>
                <a:pt x="45720" y="585251"/>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2B00B1FC-0FAC-426A-9A29-4E9CD4674C64}">
      <dsp:nvSpPr>
        <dsp:cNvPr id="0" name=""/>
        <dsp:cNvSpPr/>
      </dsp:nvSpPr>
      <dsp:spPr>
        <a:xfrm>
          <a:off x="4634504" y="4098116"/>
          <a:ext cx="2194693" cy="1463129"/>
        </a:xfrm>
        <a:prstGeom prst="roundRect">
          <a:avLst>
            <a:gd name="adj" fmla="val 10000"/>
          </a:avLst>
        </a:prstGeom>
        <a:solidFill>
          <a:srgbClr val="33339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smtClean="0"/>
            <a:t>Avrupa Komisyonu Yürütme Ajansı</a:t>
          </a:r>
          <a:endParaRPr lang="tr-TR" sz="2400" kern="1200" dirty="0"/>
        </a:p>
      </dsp:txBody>
      <dsp:txXfrm>
        <a:off x="4677358" y="4140970"/>
        <a:ext cx="2108985" cy="13774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F31451B-C76E-4633-8F4D-AD49FE81BB58}" type="datetimeFigureOut">
              <a:rPr lang="tr-TR" smtClean="0"/>
              <a:pPr/>
              <a:t>16.08.2017</a:t>
            </a:fld>
            <a:endParaRPr lang="tr-TR"/>
          </a:p>
        </p:txBody>
      </p:sp>
      <p:sp>
        <p:nvSpPr>
          <p:cNvPr id="4" name="Footer Placeholder 3"/>
          <p:cNvSpPr>
            <a:spLocks noGrp="1"/>
          </p:cNvSpPr>
          <p:nvPr>
            <p:ph type="ftr" sz="quarter" idx="2"/>
          </p:nvPr>
        </p:nvSpPr>
        <p:spPr>
          <a:xfrm>
            <a:off x="0" y="9428584"/>
            <a:ext cx="2945659" cy="496332"/>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1440" tIns="45720" rIns="91440" bIns="45720" rtlCol="0" anchor="b"/>
          <a:lstStyle>
            <a:lvl1pPr algn="r">
              <a:defRPr sz="1200"/>
            </a:lvl1pPr>
          </a:lstStyle>
          <a:p>
            <a:fld id="{35E85FA5-596E-4DF0-9325-D366C2F36762}" type="slidenum">
              <a:rPr lang="tr-TR" smtClean="0"/>
              <a:pPr/>
              <a:t>‹#›</a:t>
            </a:fld>
            <a:endParaRPr lang="tr-TR"/>
          </a:p>
        </p:txBody>
      </p:sp>
    </p:spTree>
    <p:extLst>
      <p:ext uri="{BB962C8B-B14F-4D97-AF65-F5344CB8AC3E}">
        <p14:creationId xmlns:p14="http://schemas.microsoft.com/office/powerpoint/2010/main" val="2242810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E2282F1-35F4-CD47-95D5-92260EF532C4}" type="datetimeFigureOut">
              <a:rPr lang="en-US" smtClean="0"/>
              <a:pPr/>
              <a:t>8/16/2017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6" name="Footer Placeholder 5"/>
          <p:cNvSpPr>
            <a:spLocks noGrp="1"/>
          </p:cNvSpPr>
          <p:nvPr>
            <p:ph type="ftr" sz="quarter" idx="4"/>
          </p:nvPr>
        </p:nvSpPr>
        <p:spPr>
          <a:xfrm>
            <a:off x="0" y="9428584"/>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1440" tIns="45720" rIns="91440" bIns="45720" rtlCol="0" anchor="b"/>
          <a:lstStyle>
            <a:lvl1pPr algn="r">
              <a:defRPr sz="1200"/>
            </a:lvl1pPr>
          </a:lstStyle>
          <a:p>
            <a:fld id="{54463692-3687-0149-AD17-1DEA064E53AE}" type="slidenum">
              <a:rPr lang="en-US" smtClean="0"/>
              <a:pPr/>
              <a:t>‹#›</a:t>
            </a:fld>
            <a:endParaRPr lang="en-US"/>
          </a:p>
        </p:txBody>
      </p:sp>
    </p:spTree>
    <p:extLst>
      <p:ext uri="{BB962C8B-B14F-4D97-AF65-F5344CB8AC3E}">
        <p14:creationId xmlns:p14="http://schemas.microsoft.com/office/powerpoint/2010/main" val="8603812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00ACE794-7580-462C-AAAD-9BE32CE003F1}" type="slidenum">
              <a:rPr lang="tr-TR" smtClean="0"/>
              <a:t>1</a:t>
            </a:fld>
            <a:endParaRPr lang="tr-TR"/>
          </a:p>
        </p:txBody>
      </p:sp>
    </p:spTree>
    <p:extLst>
      <p:ext uri="{BB962C8B-B14F-4D97-AF65-F5344CB8AC3E}">
        <p14:creationId xmlns:p14="http://schemas.microsoft.com/office/powerpoint/2010/main" val="497023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564101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53075" y="9426816"/>
            <a:ext cx="2947777" cy="496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nchor="b"/>
          <a:lstStyle>
            <a:lvl1pPr>
              <a:defRPr sz="2400" i="1">
                <a:solidFill>
                  <a:schemeClr val="tx1"/>
                </a:solidFill>
                <a:latin typeface="Times New Roman" pitchFamily="18" charset="0"/>
                <a:cs typeface="Arial" pitchFamily="34" charset="0"/>
              </a:defRPr>
            </a:lvl1pPr>
            <a:lvl2pPr marL="742950" indent="-285750">
              <a:defRPr sz="2400" i="1">
                <a:solidFill>
                  <a:schemeClr val="tx1"/>
                </a:solidFill>
                <a:latin typeface="Times New Roman" pitchFamily="18" charset="0"/>
                <a:cs typeface="Arial" pitchFamily="34" charset="0"/>
              </a:defRPr>
            </a:lvl2pPr>
            <a:lvl3pPr marL="1143000" indent="-228600">
              <a:defRPr sz="2400" i="1">
                <a:solidFill>
                  <a:schemeClr val="tx1"/>
                </a:solidFill>
                <a:latin typeface="Times New Roman" pitchFamily="18" charset="0"/>
                <a:cs typeface="Arial" pitchFamily="34" charset="0"/>
              </a:defRPr>
            </a:lvl3pPr>
            <a:lvl4pPr marL="1600200" indent="-228600">
              <a:defRPr sz="2400" i="1">
                <a:solidFill>
                  <a:schemeClr val="tx1"/>
                </a:solidFill>
                <a:latin typeface="Times New Roman" pitchFamily="18" charset="0"/>
                <a:cs typeface="Arial" pitchFamily="34" charset="0"/>
              </a:defRPr>
            </a:lvl4pPr>
            <a:lvl5pPr marL="2057400" indent="-22860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algn="r" eaLnBrk="1" hangingPunct="1"/>
            <a:fld id="{3E2A44AB-FAE1-4ED1-9A87-CE3D9F91B23A}" type="slidenum">
              <a:rPr lang="tr-TR" altLang="tr-TR" sz="1200" i="0"/>
              <a:pPr algn="r" eaLnBrk="1" hangingPunct="1"/>
              <a:t>37</a:t>
            </a:fld>
            <a:endParaRPr lang="tr-TR" altLang="tr-TR" sz="1200" i="0"/>
          </a:p>
        </p:txBody>
      </p:sp>
      <p:sp>
        <p:nvSpPr>
          <p:cNvPr id="79875" name="Rectangle 2"/>
          <p:cNvSpPr>
            <a:spLocks noGrp="1" noRot="1" noChangeAspect="1" noChangeArrowheads="1" noTextEdit="1"/>
          </p:cNvSpPr>
          <p:nvPr>
            <p:ph type="sldImg"/>
          </p:nvPr>
        </p:nvSpPr>
        <p:spPr>
          <a:xfrm>
            <a:off x="923925" y="746125"/>
            <a:ext cx="4959350" cy="3721100"/>
          </a:xfrm>
          <a:solidFill>
            <a:srgbClr val="FFFFFF"/>
          </a:solidFill>
          <a:ln/>
        </p:spPr>
      </p:sp>
      <p:sp>
        <p:nvSpPr>
          <p:cNvPr id="79876" name="Rectangle 3"/>
          <p:cNvSpPr>
            <a:spLocks noGrp="1" noChangeArrowheads="1"/>
          </p:cNvSpPr>
          <p:nvPr>
            <p:ph type="body" idx="1"/>
          </p:nvPr>
        </p:nvSpPr>
        <p:spPr>
          <a:xfrm>
            <a:off x="906887" y="4717375"/>
            <a:ext cx="4987079" cy="4458737"/>
          </a:xfrm>
          <a:solidFill>
            <a:srgbClr val="FFFFFF"/>
          </a:solidFill>
          <a:ln>
            <a:solidFill>
              <a:srgbClr val="000000"/>
            </a:solidFill>
          </a:ln>
        </p:spPr>
        <p:txBody>
          <a:bodyPr/>
          <a:lstStyle/>
          <a:p>
            <a:pPr eaLnBrk="1" hangingPunct="1"/>
            <a:endParaRPr lang="tr-TR" altLang="tr-TR" smtClean="0"/>
          </a:p>
        </p:txBody>
      </p:sp>
    </p:spTree>
    <p:extLst>
      <p:ext uri="{BB962C8B-B14F-4D97-AF65-F5344CB8AC3E}">
        <p14:creationId xmlns:p14="http://schemas.microsoft.com/office/powerpoint/2010/main" val="186301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353726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4463692-3687-0149-AD17-1DEA064E53AE}" type="slidenum">
              <a:rPr lang="en-US" smtClean="0"/>
              <a:pPr/>
              <a:t>54</a:t>
            </a:fld>
            <a:endParaRPr lang="en-US"/>
          </a:p>
        </p:txBody>
      </p:sp>
    </p:spTree>
    <p:extLst>
      <p:ext uri="{BB962C8B-B14F-4D97-AF65-F5344CB8AC3E}">
        <p14:creationId xmlns:p14="http://schemas.microsoft.com/office/powerpoint/2010/main" val="3321982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3525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33525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54463692-3687-0149-AD17-1DEA064E53AE}" type="slidenum">
              <a:rPr lang="en-US" smtClean="0"/>
              <a:pPr/>
              <a:t>59</a:t>
            </a:fld>
            <a:endParaRPr lang="en-US"/>
          </a:p>
        </p:txBody>
      </p:sp>
    </p:spTree>
    <p:extLst>
      <p:ext uri="{BB962C8B-B14F-4D97-AF65-F5344CB8AC3E}">
        <p14:creationId xmlns:p14="http://schemas.microsoft.com/office/powerpoint/2010/main" val="4135914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54463692-3687-0149-AD17-1DEA064E53AE}" type="slidenum">
              <a:rPr lang="en-US" smtClean="0"/>
              <a:pPr/>
              <a:t>60</a:t>
            </a:fld>
            <a:endParaRPr lang="en-US"/>
          </a:p>
        </p:txBody>
      </p:sp>
    </p:spTree>
    <p:extLst>
      <p:ext uri="{BB962C8B-B14F-4D97-AF65-F5344CB8AC3E}">
        <p14:creationId xmlns:p14="http://schemas.microsoft.com/office/powerpoint/2010/main" val="4293977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4463692-3687-0149-AD17-1DEA064E53AE}" type="slidenum">
              <a:rPr lang="en-US" smtClean="0"/>
              <a:pPr/>
              <a:t>73</a:t>
            </a:fld>
            <a:endParaRPr lang="en-US"/>
          </a:p>
        </p:txBody>
      </p:sp>
    </p:spTree>
    <p:extLst>
      <p:ext uri="{BB962C8B-B14F-4D97-AF65-F5344CB8AC3E}">
        <p14:creationId xmlns:p14="http://schemas.microsoft.com/office/powerpoint/2010/main" val="114231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41DB5955-F6F7-4BB7-BE6F-1BA6CC6EEB53}" type="slidenum">
              <a:rPr lang="tr-TR" smtClean="0"/>
              <a:t>74</a:t>
            </a:fld>
            <a:endParaRPr lang="tr-TR"/>
          </a:p>
        </p:txBody>
      </p:sp>
    </p:spTree>
    <p:extLst>
      <p:ext uri="{BB962C8B-B14F-4D97-AF65-F5344CB8AC3E}">
        <p14:creationId xmlns:p14="http://schemas.microsoft.com/office/powerpoint/2010/main" val="329878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62373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445829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8947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63608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54463692-3687-0149-AD17-1DEA064E53AE}" type="slidenum">
              <a:rPr lang="en-US" smtClean="0"/>
              <a:pPr/>
              <a:t>32</a:t>
            </a:fld>
            <a:endParaRPr lang="en-US"/>
          </a:p>
        </p:txBody>
      </p:sp>
    </p:spTree>
    <p:extLst>
      <p:ext uri="{BB962C8B-B14F-4D97-AF65-F5344CB8AC3E}">
        <p14:creationId xmlns:p14="http://schemas.microsoft.com/office/powerpoint/2010/main" val="117271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68410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258166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463692-3687-0149-AD17-1DEA064E53A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96064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p>
            <a:fld id="{3F8CE0CF-B780-E24A-AF88-402CA2DF098D}" type="datetimeFigureOut">
              <a:rPr lang="en-US" smtClean="0"/>
              <a:pPr/>
              <a:t>8/16/2017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1DB63C4-803A-164C-85DA-AEE8F066809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F8CE0CF-B780-E24A-AF88-402CA2DF098D}" type="datetimeFigureOut">
              <a:rPr lang="en-US" smtClean="0"/>
              <a:pPr/>
              <a:t>8/16/2017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1DB63C4-803A-164C-85DA-AEE8F066809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F8CE0CF-B780-E24A-AF88-402CA2DF098D}" type="datetimeFigureOut">
              <a:rPr lang="en-US" smtClean="0"/>
              <a:pPr/>
              <a:t>8/16/2017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1DB63C4-803A-164C-85DA-AEE8F066809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8710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2900" y="6350756"/>
            <a:ext cx="838200" cy="224754"/>
          </a:xfrm>
          <a:prstGeom prst="rect">
            <a:avLst/>
          </a:prstGeom>
        </p:spPr>
      </p:pic>
    </p:spTree>
    <p:extLst>
      <p:ext uri="{BB962C8B-B14F-4D97-AF65-F5344CB8AC3E}">
        <p14:creationId xmlns:p14="http://schemas.microsoft.com/office/powerpoint/2010/main" val="17765165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709987"/>
            <a:ext cx="7772400" cy="1362075"/>
          </a:xfrm>
        </p:spPr>
        <p:txBody>
          <a:bodyPr anchor="t"/>
          <a:lstStyle>
            <a:lvl1pPr algn="l">
              <a:defRPr sz="4000" b="1" cap="all"/>
            </a:lvl1pPr>
          </a:lstStyle>
          <a:p>
            <a:r>
              <a:rPr lang="tr-TR" smtClean="0"/>
              <a:t>Click to edit Master title style</a:t>
            </a:r>
            <a:endParaRPr lang="en-US" dirty="0"/>
          </a:p>
        </p:txBody>
      </p:sp>
      <p:sp>
        <p:nvSpPr>
          <p:cNvPr id="3" name="Text Placeholder 2"/>
          <p:cNvSpPr>
            <a:spLocks noGrp="1"/>
          </p:cNvSpPr>
          <p:nvPr>
            <p:ph type="body" idx="1"/>
          </p:nvPr>
        </p:nvSpPr>
        <p:spPr>
          <a:xfrm>
            <a:off x="722313" y="2209800"/>
            <a:ext cx="77724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dirty="0" smtClean="0"/>
              <a:t>Click to edit Master text styles</a:t>
            </a:r>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24247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873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7491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555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14605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9260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F8CE0CF-B780-E24A-AF88-402CA2DF098D}" type="datetimeFigureOut">
              <a:rPr lang="en-US" smtClean="0"/>
              <a:pPr/>
              <a:t>8/16/2017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1DB63C4-803A-164C-85DA-AEE8F0668099}"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2900" y="6350756"/>
            <a:ext cx="838200" cy="224754"/>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453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638241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22566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261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2900" y="6350756"/>
            <a:ext cx="838200" cy="224754"/>
          </a:xfrm>
          <a:prstGeom prst="rect">
            <a:avLst/>
          </a:prstGeom>
        </p:spPr>
      </p:pic>
    </p:spTree>
    <p:extLst>
      <p:ext uri="{BB962C8B-B14F-4D97-AF65-F5344CB8AC3E}">
        <p14:creationId xmlns:p14="http://schemas.microsoft.com/office/powerpoint/2010/main" val="188472585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709987"/>
            <a:ext cx="7772400" cy="1362075"/>
          </a:xfrm>
        </p:spPr>
        <p:txBody>
          <a:bodyPr anchor="t"/>
          <a:lstStyle>
            <a:lvl1pPr algn="l">
              <a:defRPr sz="4000" b="1" cap="all"/>
            </a:lvl1pPr>
          </a:lstStyle>
          <a:p>
            <a:r>
              <a:rPr lang="tr-TR" smtClean="0"/>
              <a:t>Click to edit Master title style</a:t>
            </a:r>
            <a:endParaRPr lang="en-US" dirty="0"/>
          </a:p>
        </p:txBody>
      </p:sp>
      <p:sp>
        <p:nvSpPr>
          <p:cNvPr id="3" name="Text Placeholder 2"/>
          <p:cNvSpPr>
            <a:spLocks noGrp="1"/>
          </p:cNvSpPr>
          <p:nvPr>
            <p:ph type="body" idx="1"/>
          </p:nvPr>
        </p:nvSpPr>
        <p:spPr>
          <a:xfrm>
            <a:off x="722313" y="2209800"/>
            <a:ext cx="77724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dirty="0" smtClean="0"/>
              <a:t>Click to edit Master text styles</a:t>
            </a:r>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847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016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041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054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07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709987"/>
            <a:ext cx="7772400" cy="1362075"/>
          </a:xfrm>
        </p:spPr>
        <p:txBody>
          <a:bodyPr anchor="t"/>
          <a:lstStyle>
            <a:lvl1pPr algn="l">
              <a:defRPr sz="4000" b="1" cap="all"/>
            </a:lvl1pPr>
          </a:lstStyle>
          <a:p>
            <a:r>
              <a:rPr lang="tr-TR" smtClean="0"/>
              <a:t>Click to edit Master title style</a:t>
            </a:r>
            <a:endParaRPr lang="en-US" dirty="0"/>
          </a:p>
        </p:txBody>
      </p:sp>
      <p:sp>
        <p:nvSpPr>
          <p:cNvPr id="3" name="Text Placeholder 2"/>
          <p:cNvSpPr>
            <a:spLocks noGrp="1"/>
          </p:cNvSpPr>
          <p:nvPr>
            <p:ph type="body" idx="1"/>
          </p:nvPr>
        </p:nvSpPr>
        <p:spPr>
          <a:xfrm>
            <a:off x="722313" y="2209800"/>
            <a:ext cx="77724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dirty="0" smtClean="0"/>
              <a:t>Click to edit Master text styles</a:t>
            </a:r>
          </a:p>
        </p:txBody>
      </p:sp>
      <p:sp>
        <p:nvSpPr>
          <p:cNvPr id="4" name="Date Placeholder 3"/>
          <p:cNvSpPr>
            <a:spLocks noGrp="1"/>
          </p:cNvSpPr>
          <p:nvPr>
            <p:ph type="dt" sz="half" idx="10"/>
          </p:nvPr>
        </p:nvSpPr>
        <p:spPr/>
        <p:txBody>
          <a:bodyPr/>
          <a:lstStyle/>
          <a:p>
            <a:fld id="{3F8CE0CF-B780-E24A-AF88-402CA2DF098D}" type="datetimeFigureOut">
              <a:rPr lang="en-US" smtClean="0"/>
              <a:pPr/>
              <a:t>8/16/2017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1DB63C4-803A-164C-85DA-AEE8F066809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233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300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355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36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94691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2900" y="6350756"/>
            <a:ext cx="838200" cy="224754"/>
          </a:xfrm>
          <a:prstGeom prst="rect">
            <a:avLst/>
          </a:prstGeom>
        </p:spPr>
      </p:pic>
    </p:spTree>
    <p:extLst>
      <p:ext uri="{BB962C8B-B14F-4D97-AF65-F5344CB8AC3E}">
        <p14:creationId xmlns:p14="http://schemas.microsoft.com/office/powerpoint/2010/main" val="229562282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709987"/>
            <a:ext cx="7772400" cy="1362075"/>
          </a:xfrm>
        </p:spPr>
        <p:txBody>
          <a:bodyPr anchor="t"/>
          <a:lstStyle>
            <a:lvl1pPr algn="l">
              <a:defRPr sz="4000" b="1" cap="all"/>
            </a:lvl1pPr>
          </a:lstStyle>
          <a:p>
            <a:r>
              <a:rPr lang="tr-TR" smtClean="0"/>
              <a:t>Click to edit Master title style</a:t>
            </a:r>
            <a:endParaRPr lang="en-US" dirty="0"/>
          </a:p>
        </p:txBody>
      </p:sp>
      <p:sp>
        <p:nvSpPr>
          <p:cNvPr id="3" name="Text Placeholder 2"/>
          <p:cNvSpPr>
            <a:spLocks noGrp="1"/>
          </p:cNvSpPr>
          <p:nvPr>
            <p:ph type="body" idx="1"/>
          </p:nvPr>
        </p:nvSpPr>
        <p:spPr>
          <a:xfrm>
            <a:off x="722313" y="2209800"/>
            <a:ext cx="77724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dirty="0" smtClean="0"/>
              <a:t>Click to edit Master text styles</a:t>
            </a:r>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12575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724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618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251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3F8CE0CF-B780-E24A-AF88-402CA2DF098D}" type="datetimeFigureOut">
              <a:rPr lang="en-US" smtClean="0"/>
              <a:pPr/>
              <a:t>8/16/2017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1DB63C4-803A-164C-85DA-AEE8F0668099}"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84371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49520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375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19414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F8CE0CF-B780-E24A-AF88-402CA2DF098D}" type="datetimeFigureOut">
              <a:rPr lang="en-US" smtClean="0">
                <a:solidFill>
                  <a:prstClr val="black">
                    <a:tint val="75000"/>
                  </a:prstClr>
                </a:solidFill>
              </a:rPr>
              <a:pPr/>
              <a:t>8/16/2017</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3670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3F8CE0CF-B780-E24A-AF88-402CA2DF098D}" type="datetimeFigureOut">
              <a:rPr lang="en-US" smtClean="0"/>
              <a:pPr/>
              <a:t>8/16/2017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11DB63C4-803A-164C-85DA-AEE8F066809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3F8CE0CF-B780-E24A-AF88-402CA2DF098D}" type="datetimeFigureOut">
              <a:rPr lang="en-US" smtClean="0"/>
              <a:pPr/>
              <a:t>8/16/2017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11DB63C4-803A-164C-85DA-AEE8F066809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3F8CE0CF-B780-E24A-AF88-402CA2DF098D}" type="datetimeFigureOut">
              <a:rPr lang="en-US" smtClean="0"/>
              <a:pPr/>
              <a:t>8/16/2017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1DB63C4-803A-164C-85DA-AEE8F066809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3F8CE0CF-B780-E24A-AF88-402CA2DF098D}" type="datetimeFigureOut">
              <a:rPr lang="en-US" smtClean="0"/>
              <a:pPr/>
              <a:t>8/16/2017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1DB63C4-803A-164C-85DA-AEE8F066809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7085" y="762000"/>
            <a:ext cx="8229600" cy="6096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20846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04800" y="6264275"/>
            <a:ext cx="2133600" cy="365125"/>
          </a:xfrm>
          <a:prstGeom prst="rect">
            <a:avLst/>
          </a:prstGeom>
        </p:spPr>
        <p:txBody>
          <a:bodyPr vert="horz" lIns="91440" tIns="45720" rIns="91440" bIns="45720" rtlCol="0" anchor="ctr"/>
          <a:lstStyle>
            <a:lvl1pPr algn="l">
              <a:defRPr sz="1000" b="0" i="0">
                <a:solidFill>
                  <a:schemeClr val="tx1">
                    <a:tint val="75000"/>
                  </a:schemeClr>
                </a:solidFill>
                <a:latin typeface="Kelson Sans Light"/>
                <a:cs typeface="Kelson Sans Light"/>
              </a:defRPr>
            </a:lvl1pPr>
          </a:lstStyle>
          <a:p>
            <a:fld id="{3F8CE0CF-B780-E24A-AF88-402CA2DF098D}" type="datetimeFigureOut">
              <a:rPr lang="en-US" smtClean="0"/>
              <a:pPr/>
              <a:t>8/16/2017</a:t>
            </a:fld>
            <a:endParaRPr lang="en-US" dirty="0"/>
          </a:p>
        </p:txBody>
      </p:sp>
      <p:sp>
        <p:nvSpPr>
          <p:cNvPr id="6" name="Slide Number Placeholder 5"/>
          <p:cNvSpPr>
            <a:spLocks noGrp="1"/>
          </p:cNvSpPr>
          <p:nvPr>
            <p:ph type="sldNum" sz="quarter" idx="4"/>
          </p:nvPr>
        </p:nvSpPr>
        <p:spPr>
          <a:xfrm>
            <a:off x="6781800" y="58086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B63C4-803A-164C-85DA-AEE8F0668099}" type="slidenum">
              <a:rPr lang="en-US" smtClean="0"/>
              <a:pPr/>
              <a:t>‹#›</a:t>
            </a:fld>
            <a:endParaRPr lang="en-US"/>
          </a:p>
        </p:txBody>
      </p:sp>
      <p:pic>
        <p:nvPicPr>
          <p:cNvPr id="7" name="Picture 6" descr="ppt ic.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3396"/>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userDrawn="1"/>
        </p:nvSpPr>
        <p:spPr>
          <a:xfrm>
            <a:off x="152400" y="6546827"/>
            <a:ext cx="4136569" cy="307777"/>
          </a:xfrm>
          <a:prstGeom prst="rect">
            <a:avLst/>
          </a:prstGeom>
          <a:noFill/>
        </p:spPr>
        <p:txBody>
          <a:bodyPr wrap="none" rtlCol="0">
            <a:spAutoFit/>
          </a:bodyPr>
          <a:lstStyle/>
          <a:p>
            <a:r>
              <a:rPr lang="en-US" sz="1400" dirty="0" smtClean="0">
                <a:solidFill>
                  <a:schemeClr val="tx1">
                    <a:lumMod val="50000"/>
                    <a:lumOff val="50000"/>
                  </a:schemeClr>
                </a:solidFill>
                <a:latin typeface="+mj-lt"/>
              </a:rPr>
              <a:t>AVRUPA</a:t>
            </a:r>
            <a:r>
              <a:rPr lang="en-US" sz="1400" baseline="0" dirty="0" smtClean="0">
                <a:solidFill>
                  <a:schemeClr val="tx1">
                    <a:lumMod val="50000"/>
                    <a:lumOff val="50000"/>
                  </a:schemeClr>
                </a:solidFill>
                <a:latin typeface="+mj-lt"/>
              </a:rPr>
              <a:t> BİRLİĞİ BAKANLIĞI </a:t>
            </a:r>
            <a:r>
              <a:rPr lang="mr-IN" sz="1400" baseline="0" dirty="0" smtClean="0">
                <a:solidFill>
                  <a:schemeClr val="tx1">
                    <a:lumMod val="50000"/>
                    <a:lumOff val="50000"/>
                  </a:schemeClr>
                </a:solidFill>
                <a:latin typeface="+mj-lt"/>
              </a:rPr>
              <a:t>–</a:t>
            </a:r>
            <a:r>
              <a:rPr lang="en-US" sz="1400" baseline="0" dirty="0" smtClean="0">
                <a:solidFill>
                  <a:schemeClr val="tx1">
                    <a:lumMod val="50000"/>
                    <a:lumOff val="50000"/>
                  </a:schemeClr>
                </a:solidFill>
                <a:latin typeface="+mj-lt"/>
              </a:rPr>
              <a:t> TÜRKİYE ULUSAL AJANSI</a:t>
            </a:r>
            <a:endParaRPr lang="en-US" sz="1400" dirty="0">
              <a:solidFill>
                <a:schemeClr val="tx1">
                  <a:lumMod val="50000"/>
                  <a:lumOff val="50000"/>
                </a:schemeClr>
              </a:solidFill>
              <a:latin typeface="+mj-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4400" b="0" i="0" kern="1200">
          <a:solidFill>
            <a:srgbClr val="D5384B"/>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8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7085" y="762000"/>
            <a:ext cx="8229600" cy="6096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20846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04800" y="6264275"/>
            <a:ext cx="2133600" cy="365125"/>
          </a:xfrm>
          <a:prstGeom prst="rect">
            <a:avLst/>
          </a:prstGeom>
        </p:spPr>
        <p:txBody>
          <a:bodyPr vert="horz" lIns="91440" tIns="45720" rIns="91440" bIns="45720" rtlCol="0" anchor="ctr"/>
          <a:lstStyle>
            <a:lvl1pPr algn="l">
              <a:defRPr sz="1000" b="0" i="0">
                <a:solidFill>
                  <a:schemeClr val="tx1">
                    <a:tint val="75000"/>
                  </a:schemeClr>
                </a:solidFill>
                <a:latin typeface="Kelson Sans Light"/>
                <a:cs typeface="Kelson Sans Light"/>
              </a:defRPr>
            </a:lvl1pPr>
          </a:lstStyle>
          <a:p>
            <a:fld id="{3F8CE0CF-B780-E24A-AF88-402CA2DF098D}" type="datetimeFigureOut">
              <a:rPr lang="en-US" smtClean="0">
                <a:solidFill>
                  <a:prstClr val="black">
                    <a:tint val="75000"/>
                  </a:prstClr>
                </a:solidFill>
              </a:rPr>
              <a:pPr/>
              <a:t>8/16/2017</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6781800" y="58086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4876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algn="l" defTabSz="457200" rtl="0" eaLnBrk="1" latinLnBrk="0" hangingPunct="1">
        <a:spcBef>
          <a:spcPct val="0"/>
        </a:spcBef>
        <a:buNone/>
        <a:defRPr sz="4400" b="0" i="0" kern="1200">
          <a:solidFill>
            <a:srgbClr val="D5384B"/>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8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7085" y="762000"/>
            <a:ext cx="8229600" cy="6096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20846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04800" y="6264275"/>
            <a:ext cx="2133600" cy="365125"/>
          </a:xfrm>
          <a:prstGeom prst="rect">
            <a:avLst/>
          </a:prstGeom>
        </p:spPr>
        <p:txBody>
          <a:bodyPr vert="horz" lIns="91440" tIns="45720" rIns="91440" bIns="45720" rtlCol="0" anchor="ctr"/>
          <a:lstStyle>
            <a:lvl1pPr algn="l">
              <a:defRPr sz="1000" b="0" i="0">
                <a:solidFill>
                  <a:schemeClr val="tx1">
                    <a:tint val="75000"/>
                  </a:schemeClr>
                </a:solidFill>
                <a:latin typeface="Kelson Sans Light"/>
                <a:cs typeface="Kelson Sans Light"/>
              </a:defRPr>
            </a:lvl1pPr>
          </a:lstStyle>
          <a:p>
            <a:fld id="{3F8CE0CF-B780-E24A-AF88-402CA2DF098D}" type="datetimeFigureOut">
              <a:rPr lang="en-US" smtClean="0">
                <a:solidFill>
                  <a:prstClr val="black">
                    <a:tint val="75000"/>
                  </a:prstClr>
                </a:solidFill>
              </a:rPr>
              <a:pPr/>
              <a:t>8/16/2017</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6781800" y="58086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53689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457200" rtl="0" eaLnBrk="1" latinLnBrk="0" hangingPunct="1">
        <a:spcBef>
          <a:spcPct val="0"/>
        </a:spcBef>
        <a:buNone/>
        <a:defRPr sz="4400" b="0" i="0" kern="1200">
          <a:solidFill>
            <a:srgbClr val="D5384B"/>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8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black">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7085" y="762000"/>
            <a:ext cx="8229600" cy="6096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20846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04800" y="6264275"/>
            <a:ext cx="2133600" cy="365125"/>
          </a:xfrm>
          <a:prstGeom prst="rect">
            <a:avLst/>
          </a:prstGeom>
        </p:spPr>
        <p:txBody>
          <a:bodyPr vert="horz" lIns="91440" tIns="45720" rIns="91440" bIns="45720" rtlCol="0" anchor="ctr"/>
          <a:lstStyle>
            <a:lvl1pPr algn="l">
              <a:defRPr sz="1000" b="0" i="0">
                <a:solidFill>
                  <a:schemeClr val="tx1">
                    <a:tint val="75000"/>
                  </a:schemeClr>
                </a:solidFill>
                <a:latin typeface="Kelson Sans Light"/>
                <a:cs typeface="Kelson Sans Light"/>
              </a:defRPr>
            </a:lvl1pPr>
          </a:lstStyle>
          <a:p>
            <a:fld id="{3F8CE0CF-B780-E24A-AF88-402CA2DF098D}" type="datetimeFigureOut">
              <a:rPr lang="en-US" smtClean="0">
                <a:solidFill>
                  <a:prstClr val="black">
                    <a:tint val="75000"/>
                  </a:prstClr>
                </a:solidFill>
              </a:rPr>
              <a:pPr/>
              <a:t>8/16/2017</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6781800" y="58086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B63C4-803A-164C-85DA-AEE8F06680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31033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iming>
    <p:tnLst>
      <p:par>
        <p:cTn id="1" dur="indefinite" restart="never" nodeType="tmRoot"/>
      </p:par>
    </p:tnLst>
  </p:timing>
  <p:txStyles>
    <p:titleStyle>
      <a:lvl1pPr algn="l" defTabSz="457200" rtl="0" eaLnBrk="1" latinLnBrk="0" hangingPunct="1">
        <a:spcBef>
          <a:spcPct val="0"/>
        </a:spcBef>
        <a:buNone/>
        <a:defRPr sz="4400" b="0" i="0" kern="1200">
          <a:solidFill>
            <a:srgbClr val="D5384B"/>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8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6.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6.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4.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ec.europa.eu/programmes/erasmus-plus/project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etwinning.net/tr/pub/index.htm" TargetMode="External"/><Relationship Id="rId7" Type="http://schemas.openxmlformats.org/officeDocument/2006/relationships/image" Target="../media/image27.png"/><Relationship Id="rId2" Type="http://schemas.openxmlformats.org/officeDocument/2006/relationships/hyperlink" Target="http://www.schooleducationgateway.eu/en/pub/index.htm" TargetMode="Externa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hyperlink" Target="http://ec.europa.eu/epale/en/partner-search" TargetMode="External"/><Relationship Id="rId4" Type="http://schemas.openxmlformats.org/officeDocument/2006/relationships/hyperlink" Target="https://www.salto-youth.net/tools/otlas-partner-findi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ua.gov.tr/"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eacea.ec.europa.eu/"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2" Type="http://schemas.openxmlformats.org/officeDocument/2006/relationships/hyperlink" Target="http://eacea.ec.europa.eu/erasmus_mundus/funding/scholarships_students_academics_en.php"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eacea.ec.europa.eu/erasmus-plus/actions_en" TargetMode="External"/><Relationship Id="rId2" Type="http://schemas.openxmlformats.org/officeDocument/2006/relationships/hyperlink" Target="https://eacea.ec.europa.eu/erasmus-plus/funding_en"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ec.europa.eu/programmes/erasmus-plus/projects/"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2" Type="http://schemas.openxmlformats.org/officeDocument/2006/relationships/hyperlink" Target="mailto:merkezi@ua.gov.tr"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 kapak alt logosuz.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Metin kutusu 5"/>
          <p:cNvSpPr txBox="1"/>
          <p:nvPr/>
        </p:nvSpPr>
        <p:spPr>
          <a:xfrm>
            <a:off x="808521" y="1929372"/>
            <a:ext cx="7873465" cy="646331"/>
          </a:xfrm>
          <a:prstGeom prst="rect">
            <a:avLst/>
          </a:prstGeom>
          <a:noFill/>
        </p:spPr>
        <p:txBody>
          <a:bodyPr wrap="square" rtlCol="0">
            <a:spAutoFit/>
          </a:bodyPr>
          <a:lstStyle/>
          <a:p>
            <a:pPr algn="ctr"/>
            <a:endParaRPr lang="tr-TR" sz="3600" b="1" dirty="0">
              <a:solidFill>
                <a:schemeClr val="accent1">
                  <a:lumMod val="75000"/>
                </a:schemeClr>
              </a:solidFill>
            </a:endParaRPr>
          </a:p>
        </p:txBody>
      </p:sp>
      <p:sp>
        <p:nvSpPr>
          <p:cNvPr id="10" name="Metin kutusu 9"/>
          <p:cNvSpPr txBox="1"/>
          <p:nvPr/>
        </p:nvSpPr>
        <p:spPr>
          <a:xfrm>
            <a:off x="3354572" y="4856824"/>
            <a:ext cx="5178055" cy="923330"/>
          </a:xfrm>
          <a:prstGeom prst="rect">
            <a:avLst/>
          </a:prstGeom>
          <a:noFill/>
        </p:spPr>
        <p:txBody>
          <a:bodyPr wrap="square" rtlCol="0">
            <a:spAutoFit/>
          </a:bodyPr>
          <a:lstStyle/>
          <a:p>
            <a:pPr algn="ctr"/>
            <a:r>
              <a:rPr lang="tr-TR" b="1" dirty="0" smtClean="0"/>
              <a:t>Erasmus+ Genel Bilgilendirme Sunumu </a:t>
            </a:r>
          </a:p>
          <a:p>
            <a:pPr algn="ctr"/>
            <a:r>
              <a:rPr lang="tr-TR" b="1" dirty="0" smtClean="0"/>
              <a:t>2017</a:t>
            </a:r>
          </a:p>
          <a:p>
            <a:pPr algn="ctr"/>
            <a:endParaRPr lang="tr-TR" dirty="0"/>
          </a:p>
        </p:txBody>
      </p:sp>
      <p:cxnSp>
        <p:nvCxnSpPr>
          <p:cNvPr id="11" name="Straight Connector 5"/>
          <p:cNvCxnSpPr/>
          <p:nvPr/>
        </p:nvCxnSpPr>
        <p:spPr>
          <a:xfrm>
            <a:off x="3354572" y="4625162"/>
            <a:ext cx="5178056"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Metin kutusu 2"/>
          <p:cNvSpPr txBox="1"/>
          <p:nvPr/>
        </p:nvSpPr>
        <p:spPr>
          <a:xfrm>
            <a:off x="3354572" y="3581400"/>
            <a:ext cx="4875028" cy="954107"/>
          </a:xfrm>
          <a:prstGeom prst="rect">
            <a:avLst/>
          </a:prstGeom>
          <a:noFill/>
        </p:spPr>
        <p:txBody>
          <a:bodyPr wrap="square" rtlCol="0">
            <a:spAutoFit/>
          </a:bodyPr>
          <a:lstStyle/>
          <a:p>
            <a:pPr algn="ctr"/>
            <a:r>
              <a:rPr lang="tr-TR" sz="3200" b="1" dirty="0" smtClean="0">
                <a:latin typeface="Times New Roman" panose="02020603050405020304" pitchFamily="18" charset="0"/>
                <a:cs typeface="Times New Roman" panose="02020603050405020304" pitchFamily="18" charset="0"/>
              </a:rPr>
              <a:t>ERASMUS+</a:t>
            </a:r>
          </a:p>
          <a:p>
            <a:pPr algn="ctr"/>
            <a:r>
              <a:rPr lang="tr-TR" sz="2400" b="1" dirty="0" smtClean="0">
                <a:latin typeface="Times New Roman" panose="02020603050405020304" pitchFamily="18" charset="0"/>
                <a:cs typeface="Times New Roman" panose="02020603050405020304" pitchFamily="18" charset="0"/>
              </a:rPr>
              <a:t>(2014-2020)</a:t>
            </a:r>
            <a:endParaRPr lang="tr-TR" sz="2400" b="1" dirty="0">
              <a:latin typeface="Times New Roman" panose="02020603050405020304" pitchFamily="18" charset="0"/>
              <a:cs typeface="Times New Roman" panose="02020603050405020304" pitchFamily="18" charset="0"/>
            </a:endParaRPr>
          </a:p>
        </p:txBody>
      </p:sp>
      <p:pic>
        <p:nvPicPr>
          <p:cNvPr id="4" name="Picture 3" descr="turkiye_u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5528854"/>
            <a:ext cx="1172467" cy="618058"/>
          </a:xfrm>
          <a:prstGeom prst="rect">
            <a:avLst/>
          </a:prstGeom>
        </p:spPr>
      </p:pic>
      <p:pic>
        <p:nvPicPr>
          <p:cNvPr id="5" name="Picture 4" descr="abbakanliklogos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491309"/>
            <a:ext cx="762000" cy="672781"/>
          </a:xfrm>
          <a:prstGeom prst="rect">
            <a:avLst/>
          </a:prstGeom>
        </p:spPr>
      </p:pic>
      <p:pic>
        <p:nvPicPr>
          <p:cNvPr id="6" name="Picture 5" descr="EU flag-Erasmus+_vect_PO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5552045"/>
            <a:ext cx="1905000" cy="544147"/>
          </a:xfrm>
          <a:prstGeom prst="rect">
            <a:avLst/>
          </a:prstGeom>
        </p:spPr>
      </p:pic>
    </p:spTree>
    <p:extLst>
      <p:ext uri="{BB962C8B-B14F-4D97-AF65-F5344CB8AC3E}">
        <p14:creationId xmlns:p14="http://schemas.microsoft.com/office/powerpoint/2010/main" val="1438780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33600" y="228600"/>
            <a:ext cx="8229600" cy="1143000"/>
          </a:xfrm>
          <a:prstGeom prst="rect">
            <a:avLst/>
          </a:prstGeom>
        </p:spPr>
        <p:txBody>
          <a:bodyPr>
            <a:noAutofit/>
          </a:bodyPr>
          <a:lstStyle>
            <a:lvl1pPr algn="l" defTabSz="457200" rtl="0" eaLnBrk="1" latinLnBrk="0" hangingPunct="1">
              <a:spcBef>
                <a:spcPct val="0"/>
              </a:spcBef>
              <a:buNone/>
              <a:defRPr sz="4400" b="0" i="0" kern="1200">
                <a:solidFill>
                  <a:srgbClr val="D5384B"/>
                </a:solidFill>
                <a:latin typeface="Arial"/>
                <a:ea typeface="+mj-ea"/>
                <a:cs typeface="Arial"/>
              </a:defRPr>
            </a:lvl1pPr>
          </a:lstStyle>
          <a:p>
            <a:r>
              <a:rPr lang="tr-TR" sz="2800" smtClean="0">
                <a:latin typeface="+mj-lt"/>
              </a:rPr>
              <a:t>Erasmus+</a:t>
            </a:r>
            <a:br>
              <a:rPr lang="tr-TR" sz="2800" smtClean="0">
                <a:latin typeface="+mj-lt"/>
              </a:rPr>
            </a:br>
            <a:r>
              <a:rPr lang="tr-TR" sz="2800" smtClean="0">
                <a:latin typeface="+mj-lt"/>
              </a:rPr>
              <a:t>Hangi Ülkelerde Uygulanacak?</a:t>
            </a:r>
            <a:endParaRPr lang="en-US" sz="2800" dirty="0">
              <a:latin typeface="+mj-lt"/>
            </a:endParaRPr>
          </a:p>
        </p:txBody>
      </p:sp>
      <p:sp>
        <p:nvSpPr>
          <p:cNvPr id="3" name="Content Placeholder 4"/>
          <p:cNvSpPr txBox="1">
            <a:spLocks/>
          </p:cNvSpPr>
          <p:nvPr/>
        </p:nvSpPr>
        <p:spPr>
          <a:xfrm>
            <a:off x="685800" y="1828800"/>
            <a:ext cx="8213075" cy="4185141"/>
          </a:xfrm>
          <a:prstGeom prst="rect">
            <a:avLst/>
          </a:prstGeom>
        </p:spPr>
        <p:txBody>
          <a:bodyPr>
            <a:normAutofit/>
          </a:bodyPr>
          <a:lstStyle>
            <a:lvl1pPr marL="342900" indent="-342900" algn="l" defTabSz="457200" rtl="0" eaLnBrk="1" latinLnBrk="0" hangingPunct="1">
              <a:spcBef>
                <a:spcPct val="20000"/>
              </a:spcBef>
              <a:buFont typeface="Arial"/>
              <a:buChar char="•"/>
              <a:defRPr sz="18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tr-TR" sz="2400" smtClean="0"/>
              <a:t> </a:t>
            </a:r>
            <a:endParaRPr lang="tr-TR" sz="2400" dirty="0" smtClean="0"/>
          </a:p>
        </p:txBody>
      </p:sp>
      <p:sp>
        <p:nvSpPr>
          <p:cNvPr id="4" name="Content Placeholder 4"/>
          <p:cNvSpPr txBox="1">
            <a:spLocks/>
          </p:cNvSpPr>
          <p:nvPr/>
        </p:nvSpPr>
        <p:spPr>
          <a:xfrm>
            <a:off x="457200" y="2180052"/>
            <a:ext cx="8229600" cy="4208462"/>
          </a:xfrm>
          <a:prstGeom prst="rect">
            <a:avLst/>
          </a:prstGeom>
        </p:spPr>
        <p:txBody>
          <a:bodyPr>
            <a:normAutofit/>
          </a:bodyPr>
          <a:lstStyle>
            <a:lvl1pPr marL="342900" indent="-342900" algn="l" defTabSz="457200" rtl="0" eaLnBrk="1" latinLnBrk="0" hangingPunct="1">
              <a:spcBef>
                <a:spcPct val="20000"/>
              </a:spcBef>
              <a:buFont typeface="Arial"/>
              <a:buChar char="•"/>
              <a:defRPr sz="18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tr-TR" sz="2400" smtClean="0"/>
              <a:t> </a:t>
            </a:r>
            <a:endParaRPr lang="tr-TR" sz="2400" dirty="0" smtClean="0"/>
          </a:p>
        </p:txBody>
      </p:sp>
      <p:sp>
        <p:nvSpPr>
          <p:cNvPr id="5" name="Oval 4"/>
          <p:cNvSpPr/>
          <p:nvPr/>
        </p:nvSpPr>
        <p:spPr>
          <a:xfrm>
            <a:off x="304800" y="1722852"/>
            <a:ext cx="4343400" cy="4343400"/>
          </a:xfrm>
          <a:prstGeom prst="ellipse">
            <a:avLst/>
          </a:prstGeom>
          <a:solidFill>
            <a:schemeClr val="accent1">
              <a:lumMod val="20000"/>
              <a:lumOff val="8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38300" y="2376322"/>
            <a:ext cx="1676400" cy="369332"/>
          </a:xfrm>
          <a:prstGeom prst="rect">
            <a:avLst/>
          </a:prstGeom>
          <a:noFill/>
        </p:spPr>
        <p:txBody>
          <a:bodyPr wrap="square" rtlCol="0">
            <a:spAutoFit/>
          </a:bodyPr>
          <a:lstStyle/>
          <a:p>
            <a:r>
              <a:rPr lang="en-US" b="1" dirty="0" err="1" smtClean="0">
                <a:solidFill>
                  <a:prstClr val="black"/>
                </a:solidFill>
                <a:latin typeface="Times New Roman" panose="02020603050405020304" pitchFamily="18" charset="0"/>
                <a:cs typeface="Times New Roman" panose="02020603050405020304" pitchFamily="18" charset="0"/>
              </a:rPr>
              <a:t>Diğer</a:t>
            </a:r>
            <a:r>
              <a:rPr lang="en-US" b="1" dirty="0" smtClean="0">
                <a:solidFill>
                  <a:prstClr val="black"/>
                </a:solidFill>
                <a:latin typeface="Times New Roman" panose="02020603050405020304" pitchFamily="18" charset="0"/>
                <a:cs typeface="Times New Roman" panose="02020603050405020304" pitchFamily="18" charset="0"/>
              </a:rPr>
              <a:t>  </a:t>
            </a:r>
            <a:r>
              <a:rPr lang="en-US" b="1" dirty="0" err="1" smtClean="0">
                <a:solidFill>
                  <a:prstClr val="black"/>
                </a:solidFill>
                <a:latin typeface="Times New Roman" panose="02020603050405020304" pitchFamily="18" charset="0"/>
                <a:cs typeface="Times New Roman" panose="02020603050405020304" pitchFamily="18" charset="0"/>
              </a:rPr>
              <a:t>Ülkeler</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7" name="Oval 6"/>
          <p:cNvSpPr/>
          <p:nvPr/>
        </p:nvSpPr>
        <p:spPr>
          <a:xfrm>
            <a:off x="990600" y="3042141"/>
            <a:ext cx="2971800" cy="2971800"/>
          </a:xfrm>
          <a:prstGeom prst="ellipse">
            <a:avLst/>
          </a:prstGeom>
          <a:solidFill>
            <a:schemeClr val="tx2">
              <a:lumMod val="40000"/>
              <a:lumOff val="6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657120" y="3306149"/>
            <a:ext cx="1981200" cy="646331"/>
          </a:xfrm>
          <a:prstGeom prst="rect">
            <a:avLst/>
          </a:prstGeom>
          <a:noFill/>
        </p:spPr>
        <p:txBody>
          <a:bodyPr wrap="square" rtlCol="0">
            <a:spAutoFit/>
          </a:bodyPr>
          <a:lstStyle/>
          <a:p>
            <a:r>
              <a:rPr lang="en-US" b="1" dirty="0" smtClean="0">
                <a:solidFill>
                  <a:prstClr val="black"/>
                </a:solidFill>
                <a:latin typeface="Times New Roman" panose="02020603050405020304" pitchFamily="18" charset="0"/>
                <a:cs typeface="Times New Roman" panose="02020603050405020304" pitchFamily="18" charset="0"/>
              </a:rPr>
              <a:t>Program </a:t>
            </a:r>
            <a:r>
              <a:rPr lang="en-US" b="1" dirty="0" err="1" smtClean="0">
                <a:solidFill>
                  <a:prstClr val="black"/>
                </a:solidFill>
                <a:latin typeface="Times New Roman" panose="02020603050405020304" pitchFamily="18" charset="0"/>
                <a:cs typeface="Times New Roman" panose="02020603050405020304" pitchFamily="18" charset="0"/>
              </a:rPr>
              <a:t>Ortağı</a:t>
            </a:r>
            <a:endParaRPr lang="en-US" b="1" dirty="0" smtClean="0">
              <a:solidFill>
                <a:prstClr val="black"/>
              </a:solidFill>
              <a:latin typeface="Times New Roman" panose="02020603050405020304" pitchFamily="18" charset="0"/>
              <a:cs typeface="Times New Roman" panose="02020603050405020304" pitchFamily="18" charset="0"/>
            </a:endParaRPr>
          </a:p>
          <a:p>
            <a:r>
              <a:rPr lang="en-US" b="1" dirty="0" err="1" smtClean="0">
                <a:solidFill>
                  <a:prstClr val="black"/>
                </a:solidFill>
                <a:latin typeface="Times New Roman" panose="02020603050405020304" pitchFamily="18" charset="0"/>
                <a:cs typeface="Times New Roman" panose="02020603050405020304" pitchFamily="18" charset="0"/>
              </a:rPr>
              <a:t>Komşu</a:t>
            </a:r>
            <a:r>
              <a:rPr lang="en-US" b="1" dirty="0" smtClean="0">
                <a:solidFill>
                  <a:prstClr val="black"/>
                </a:solidFill>
                <a:latin typeface="Times New Roman" panose="02020603050405020304" pitchFamily="18" charset="0"/>
                <a:cs typeface="Times New Roman" panose="02020603050405020304" pitchFamily="18" charset="0"/>
              </a:rPr>
              <a:t> </a:t>
            </a:r>
            <a:r>
              <a:rPr lang="en-US" b="1" dirty="0" err="1" smtClean="0">
                <a:solidFill>
                  <a:prstClr val="black"/>
                </a:solidFill>
                <a:latin typeface="Times New Roman" panose="02020603050405020304" pitchFamily="18" charset="0"/>
                <a:cs typeface="Times New Roman" panose="02020603050405020304" pitchFamily="18" charset="0"/>
              </a:rPr>
              <a:t>Ülkeler</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9" name="Oval 8"/>
          <p:cNvSpPr/>
          <p:nvPr/>
        </p:nvSpPr>
        <p:spPr>
          <a:xfrm>
            <a:off x="1630037" y="4324248"/>
            <a:ext cx="1676400" cy="1676400"/>
          </a:xfrm>
          <a:prstGeom prst="ellipse">
            <a:avLst/>
          </a:prstGeom>
          <a:solidFill>
            <a:schemeClr val="tx2">
              <a:lumMod val="60000"/>
              <a:lumOff val="4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latin typeface="Times New Roman" panose="02020603050405020304" pitchFamily="18" charset="0"/>
                <a:cs typeface="Times New Roman" panose="02020603050405020304" pitchFamily="18" charset="0"/>
              </a:rPr>
              <a:t>Program</a:t>
            </a:r>
          </a:p>
          <a:p>
            <a:pPr algn="ctr"/>
            <a:r>
              <a:rPr lang="en-US" b="1" dirty="0" err="1" smtClean="0">
                <a:solidFill>
                  <a:prstClr val="black"/>
                </a:solidFill>
                <a:latin typeface="Times New Roman" panose="02020603050405020304" pitchFamily="18" charset="0"/>
                <a:cs typeface="Times New Roman" panose="02020603050405020304" pitchFamily="18" charset="0"/>
              </a:rPr>
              <a:t>Ülkeler</a:t>
            </a:r>
            <a:r>
              <a:rPr lang="en-US" b="1" dirty="0" err="1">
                <a:solidFill>
                  <a:prstClr val="black"/>
                </a:solidFill>
                <a:latin typeface="Times New Roman" panose="02020603050405020304" pitchFamily="18" charset="0"/>
                <a:cs typeface="Times New Roman" panose="02020603050405020304" pitchFamily="18" charset="0"/>
              </a:rPr>
              <a:t>i</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10" name="Left Arrow 9"/>
          <p:cNvSpPr/>
          <p:nvPr/>
        </p:nvSpPr>
        <p:spPr>
          <a:xfrm>
            <a:off x="4068438" y="1776489"/>
            <a:ext cx="4724400" cy="1389062"/>
          </a:xfrm>
          <a:prstGeom prst="leftArrow">
            <a:avLst/>
          </a:prstGeom>
          <a:solidFill>
            <a:schemeClr val="tx2">
              <a:lumMod val="7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200" b="1" dirty="0">
                <a:solidFill>
                  <a:prstClr val="white"/>
                </a:solidFill>
                <a:latin typeface="Times New Roman" panose="02020603050405020304" pitchFamily="18" charset="0"/>
                <a:cs typeface="Times New Roman" panose="02020603050405020304" pitchFamily="18" charset="0"/>
              </a:rPr>
              <a:t>BAZI ALT EYLEMLER İÇİN:</a:t>
            </a:r>
          </a:p>
          <a:p>
            <a:pPr algn="ctr"/>
            <a:r>
              <a:rPr lang="en-US" sz="1200" b="1" dirty="0" err="1">
                <a:solidFill>
                  <a:prstClr val="white"/>
                </a:solidFill>
                <a:latin typeface="Times New Roman" panose="02020603050405020304" pitchFamily="18" charset="0"/>
                <a:cs typeface="Times New Roman" panose="02020603050405020304" pitchFamily="18" charset="0"/>
              </a:rPr>
              <a:t>Dünya</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Ülkeleri</a:t>
            </a:r>
            <a:endParaRPr lang="en-US" sz="1200" b="1" dirty="0">
              <a:solidFill>
                <a:prstClr val="white"/>
              </a:solidFill>
              <a:latin typeface="Times New Roman" panose="02020603050405020304" pitchFamily="18" charset="0"/>
              <a:cs typeface="Times New Roman" panose="02020603050405020304" pitchFamily="18" charset="0"/>
            </a:endParaRPr>
          </a:p>
        </p:txBody>
      </p:sp>
      <p:sp>
        <p:nvSpPr>
          <p:cNvPr id="11" name="Left Arrow 10"/>
          <p:cNvSpPr/>
          <p:nvPr/>
        </p:nvSpPr>
        <p:spPr>
          <a:xfrm>
            <a:off x="3352800" y="2913603"/>
            <a:ext cx="5334000" cy="2057400"/>
          </a:xfrm>
          <a:prstGeom prst="leftArrow">
            <a:avLst/>
          </a:prstGeom>
          <a:solidFill>
            <a:schemeClr val="tx2">
              <a:lumMod val="7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200" b="1" dirty="0">
                <a:solidFill>
                  <a:prstClr val="white"/>
                </a:solidFill>
                <a:latin typeface="Times New Roman" panose="02020603050405020304" pitchFamily="18" charset="0"/>
                <a:cs typeface="Times New Roman" panose="02020603050405020304" pitchFamily="18" charset="0"/>
              </a:rPr>
              <a:t>BAZI ALT EYLEMLER İÇİN:</a:t>
            </a:r>
          </a:p>
          <a:p>
            <a:pPr algn="ctr"/>
            <a:r>
              <a:rPr lang="en-US" sz="1200" b="1" dirty="0" err="1">
                <a:solidFill>
                  <a:prstClr val="white"/>
                </a:solidFill>
                <a:latin typeface="Times New Roman" panose="02020603050405020304" pitchFamily="18" charset="0"/>
                <a:cs typeface="Times New Roman" panose="02020603050405020304" pitchFamily="18" charset="0"/>
              </a:rPr>
              <a:t>Azerbaycan</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Ermenistan</a:t>
            </a:r>
            <a:r>
              <a:rPr lang="en-US" sz="1200" b="1" dirty="0">
                <a:solidFill>
                  <a:prstClr val="white"/>
                </a:solidFill>
                <a:latin typeface="Times New Roman" panose="02020603050405020304" pitchFamily="18" charset="0"/>
                <a:cs typeface="Times New Roman" panose="02020603050405020304" pitchFamily="18" charset="0"/>
              </a:rPr>
              <a:t>, Belarus, Moldova, </a:t>
            </a:r>
            <a:r>
              <a:rPr lang="en-US" sz="1200" b="1" dirty="0" err="1">
                <a:solidFill>
                  <a:prstClr val="white"/>
                </a:solidFill>
                <a:latin typeface="Times New Roman" panose="02020603050405020304" pitchFamily="18" charset="0"/>
                <a:cs typeface="Times New Roman" panose="02020603050405020304" pitchFamily="18" charset="0"/>
              </a:rPr>
              <a:t>Gürcistan</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Ukrayna</a:t>
            </a:r>
            <a:endParaRPr lang="en-US" sz="1200" b="1" dirty="0">
              <a:solidFill>
                <a:prstClr val="white"/>
              </a:solidFill>
              <a:latin typeface="Times New Roman" panose="02020603050405020304" pitchFamily="18" charset="0"/>
              <a:cs typeface="Times New Roman" panose="02020603050405020304" pitchFamily="18" charset="0"/>
            </a:endParaRPr>
          </a:p>
          <a:p>
            <a:pPr algn="ctr"/>
            <a:r>
              <a:rPr lang="en-US" sz="1200" b="1" dirty="0" err="1">
                <a:solidFill>
                  <a:prstClr val="white"/>
                </a:solidFill>
                <a:latin typeface="Times New Roman" panose="02020603050405020304" pitchFamily="18" charset="0"/>
                <a:cs typeface="Times New Roman" panose="02020603050405020304" pitchFamily="18" charset="0"/>
              </a:rPr>
              <a:t>Cezayir</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Mısır</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Ürdün</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Lübnan</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Tunus</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Filistin</a:t>
            </a:r>
            <a:r>
              <a:rPr lang="en-US" sz="1200" b="1" dirty="0">
                <a:solidFill>
                  <a:prstClr val="white"/>
                </a:solidFill>
                <a:latin typeface="Times New Roman" panose="02020603050405020304" pitchFamily="18" charset="0"/>
                <a:cs typeface="Times New Roman" panose="02020603050405020304" pitchFamily="18" charset="0"/>
              </a:rPr>
              <a:t>, Libya, </a:t>
            </a:r>
            <a:r>
              <a:rPr lang="en-US" sz="1200" b="1" dirty="0" err="1">
                <a:solidFill>
                  <a:prstClr val="white"/>
                </a:solidFill>
                <a:latin typeface="Times New Roman" panose="02020603050405020304" pitchFamily="18" charset="0"/>
                <a:cs typeface="Times New Roman" panose="02020603050405020304" pitchFamily="18" charset="0"/>
              </a:rPr>
              <a:t>Suriye</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İsrail</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smtClean="0">
                <a:solidFill>
                  <a:prstClr val="white"/>
                </a:solidFill>
                <a:latin typeface="Times New Roman" panose="02020603050405020304" pitchFamily="18" charset="0"/>
                <a:cs typeface="Times New Roman" panose="02020603050405020304" pitchFamily="18" charset="0"/>
              </a:rPr>
              <a:t>Fas</a:t>
            </a:r>
            <a:r>
              <a:rPr lang="tr-TR" sz="1200" b="1" dirty="0" smtClean="0">
                <a:solidFill>
                  <a:prstClr val="white"/>
                </a:solidFill>
                <a:latin typeface="Times New Roman" panose="02020603050405020304" pitchFamily="18" charset="0"/>
                <a:cs typeface="Times New Roman" panose="02020603050405020304" pitchFamily="18" charset="0"/>
              </a:rPr>
              <a:t>, </a:t>
            </a:r>
            <a:r>
              <a:rPr lang="en-US" sz="1200" b="1" dirty="0" err="1" smtClean="0">
                <a:solidFill>
                  <a:prstClr val="white"/>
                </a:solidFill>
                <a:latin typeface="Times New Roman" panose="02020603050405020304" pitchFamily="18" charset="0"/>
                <a:cs typeface="Times New Roman" panose="02020603050405020304" pitchFamily="18" charset="0"/>
              </a:rPr>
              <a:t>Arnavutluk</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Bosna</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Hersek</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Kosova</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Karadağ</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Sırbistan</a:t>
            </a:r>
            <a:endParaRPr lang="en-US" sz="1200" b="1" dirty="0">
              <a:solidFill>
                <a:prstClr val="white"/>
              </a:solidFill>
              <a:latin typeface="Times New Roman" panose="02020603050405020304" pitchFamily="18" charset="0"/>
              <a:cs typeface="Times New Roman" panose="02020603050405020304" pitchFamily="18" charset="0"/>
            </a:endParaRPr>
          </a:p>
          <a:p>
            <a:pPr algn="ctr"/>
            <a:r>
              <a:rPr lang="en-US" sz="1200" b="1" dirty="0" err="1">
                <a:solidFill>
                  <a:prstClr val="white"/>
                </a:solidFill>
                <a:latin typeface="Times New Roman" panose="02020603050405020304" pitchFamily="18" charset="0"/>
                <a:cs typeface="Times New Roman" panose="02020603050405020304" pitchFamily="18" charset="0"/>
              </a:rPr>
              <a:t>Rusya</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smtClean="0">
                <a:solidFill>
                  <a:prstClr val="white"/>
                </a:solidFill>
                <a:latin typeface="Times New Roman" panose="02020603050405020304" pitchFamily="18" charset="0"/>
                <a:cs typeface="Times New Roman" panose="02020603050405020304" pitchFamily="18" charset="0"/>
              </a:rPr>
              <a:t>Federasyonu</a:t>
            </a:r>
            <a:endParaRPr lang="en-US" sz="1200" b="1" dirty="0">
              <a:solidFill>
                <a:prstClr val="white"/>
              </a:solidFill>
              <a:latin typeface="Times New Roman" panose="02020603050405020304" pitchFamily="18" charset="0"/>
              <a:cs typeface="Times New Roman" panose="02020603050405020304" pitchFamily="18" charset="0"/>
            </a:endParaRPr>
          </a:p>
        </p:txBody>
      </p:sp>
      <p:sp>
        <p:nvSpPr>
          <p:cNvPr id="12" name="Left Arrow 11"/>
          <p:cNvSpPr/>
          <p:nvPr/>
        </p:nvSpPr>
        <p:spPr>
          <a:xfrm>
            <a:off x="3048000" y="4576709"/>
            <a:ext cx="4724400" cy="1676401"/>
          </a:xfrm>
          <a:prstGeom prst="leftArrow">
            <a:avLst/>
          </a:prstGeom>
          <a:solidFill>
            <a:schemeClr val="tx2">
              <a:lumMod val="7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200" b="1" dirty="0">
                <a:solidFill>
                  <a:prstClr val="white"/>
                </a:solidFill>
                <a:latin typeface="Times New Roman" panose="02020603050405020304" pitchFamily="18" charset="0"/>
                <a:cs typeface="Times New Roman" panose="02020603050405020304" pitchFamily="18" charset="0"/>
              </a:rPr>
              <a:t>TÜM EYLEMLER İÇİN:</a:t>
            </a:r>
          </a:p>
          <a:p>
            <a:pPr algn="ctr"/>
            <a:r>
              <a:rPr lang="en-US" sz="1200" b="1" dirty="0">
                <a:solidFill>
                  <a:prstClr val="white"/>
                </a:solidFill>
                <a:latin typeface="Times New Roman" panose="02020603050405020304" pitchFamily="18" charset="0"/>
                <a:cs typeface="Times New Roman" panose="02020603050405020304" pitchFamily="18" charset="0"/>
              </a:rPr>
              <a:t>28 AB </a:t>
            </a:r>
            <a:r>
              <a:rPr lang="en-US" sz="1200" b="1" dirty="0" err="1">
                <a:solidFill>
                  <a:prstClr val="white"/>
                </a:solidFill>
                <a:latin typeface="Times New Roman" panose="02020603050405020304" pitchFamily="18" charset="0"/>
                <a:cs typeface="Times New Roman" panose="02020603050405020304" pitchFamily="18" charset="0"/>
              </a:rPr>
              <a:t>Üyesi</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Ülke</a:t>
            </a:r>
            <a:r>
              <a:rPr lang="en-US" sz="1200" b="1" dirty="0">
                <a:solidFill>
                  <a:prstClr val="white"/>
                </a:solidFill>
                <a:latin typeface="Times New Roman" panose="02020603050405020304" pitchFamily="18" charset="0"/>
                <a:cs typeface="Times New Roman" panose="02020603050405020304" pitchFamily="18" charset="0"/>
              </a:rPr>
              <a:t>, </a:t>
            </a:r>
            <a:r>
              <a:rPr lang="tr-TR" sz="1200" b="1" dirty="0">
                <a:solidFill>
                  <a:prstClr val="white"/>
                </a:solidFill>
                <a:latin typeface="Times New Roman" panose="02020603050405020304" pitchFamily="18" charset="0"/>
                <a:cs typeface="Times New Roman" panose="02020603050405020304" pitchFamily="18" charset="0"/>
              </a:rPr>
              <a:t>5</a:t>
            </a:r>
            <a:r>
              <a:rPr lang="en-US" sz="1200" b="1" dirty="0">
                <a:solidFill>
                  <a:prstClr val="white"/>
                </a:solidFill>
                <a:latin typeface="Times New Roman" panose="02020603050405020304" pitchFamily="18" charset="0"/>
                <a:cs typeface="Times New Roman" panose="02020603050405020304" pitchFamily="18" charset="0"/>
              </a:rPr>
              <a:t> AB </a:t>
            </a:r>
            <a:r>
              <a:rPr lang="en-US" sz="1200" b="1" dirty="0" err="1">
                <a:solidFill>
                  <a:prstClr val="white"/>
                </a:solidFill>
                <a:latin typeface="Times New Roman" panose="02020603050405020304" pitchFamily="18" charset="0"/>
                <a:cs typeface="Times New Roman" panose="02020603050405020304" pitchFamily="18" charset="0"/>
              </a:rPr>
              <a:t>Üyesi</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Olmayan</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Ülke</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Türkiye</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Makedonya</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İzlanda</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Lihtenştayn</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Norveç</a:t>
            </a:r>
            <a:r>
              <a:rPr lang="en-US" sz="1200" b="1" dirty="0">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9497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bwMode="auto">
          <a:xfrm>
            <a:off x="459772" y="1404244"/>
            <a:ext cx="8229600" cy="420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800100" indent="-3429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Aft>
                <a:spcPct val="0"/>
              </a:spcAft>
              <a:buFontTx/>
              <a:buNone/>
            </a:pPr>
            <a:r>
              <a:rPr lang="tr-TR" altLang="tr-TR" sz="2000" smtClean="0">
                <a:solidFill>
                  <a:srgbClr val="000000"/>
                </a:solidFill>
                <a:cs typeface="Arial" pitchFamily="34" charset="0"/>
              </a:rPr>
              <a:t> </a:t>
            </a:r>
            <a:endParaRPr lang="tr-TR" altLang="tr-TR" sz="2000" smtClean="0">
              <a:solidFill>
                <a:srgbClr val="000000"/>
              </a:solidFill>
              <a:latin typeface="Tahoma" pitchFamily="34" charset="0"/>
              <a:cs typeface="Tahoma" pitchFamily="34" charset="0"/>
            </a:endParaRPr>
          </a:p>
        </p:txBody>
      </p:sp>
      <p:sp>
        <p:nvSpPr>
          <p:cNvPr id="3" name="Title 4"/>
          <p:cNvSpPr txBox="1">
            <a:spLocks/>
          </p:cNvSpPr>
          <p:nvPr/>
        </p:nvSpPr>
        <p:spPr>
          <a:xfrm>
            <a:off x="2446089" y="175419"/>
            <a:ext cx="44958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altLang="tr-TR" sz="2800" dirty="0">
                <a:solidFill>
                  <a:srgbClr val="D5384B"/>
                </a:solidFill>
                <a:latin typeface="Arial"/>
                <a:cs typeface="Arial"/>
              </a:rPr>
              <a:t>Erasmus+ Program Yapısı</a:t>
            </a:r>
          </a:p>
        </p:txBody>
      </p:sp>
      <p:grpSp>
        <p:nvGrpSpPr>
          <p:cNvPr id="4" name="Group 3"/>
          <p:cNvGrpSpPr/>
          <p:nvPr/>
        </p:nvGrpSpPr>
        <p:grpSpPr>
          <a:xfrm>
            <a:off x="3078163" y="5402925"/>
            <a:ext cx="3048000" cy="968004"/>
            <a:chOff x="3078163" y="5181602"/>
            <a:chExt cx="3048000" cy="968004"/>
          </a:xfrm>
        </p:grpSpPr>
        <p:sp>
          <p:nvSpPr>
            <p:cNvPr id="5" name="Freeform 4"/>
            <p:cNvSpPr/>
            <p:nvPr/>
          </p:nvSpPr>
          <p:spPr>
            <a:xfrm>
              <a:off x="3078163" y="5181602"/>
              <a:ext cx="3048000" cy="278814"/>
            </a:xfrm>
            <a:custGeom>
              <a:avLst/>
              <a:gdLst>
                <a:gd name="connsiteX0" fmla="*/ 0 w 3048000"/>
                <a:gd name="connsiteY0" fmla="*/ 0 h 557629"/>
                <a:gd name="connsiteX1" fmla="*/ 3048000 w 3048000"/>
                <a:gd name="connsiteY1" fmla="*/ 0 h 557629"/>
                <a:gd name="connsiteX2" fmla="*/ 3048000 w 3048000"/>
                <a:gd name="connsiteY2" fmla="*/ 557629 h 557629"/>
                <a:gd name="connsiteX3" fmla="*/ 0 w 3048000"/>
                <a:gd name="connsiteY3" fmla="*/ 557629 h 557629"/>
                <a:gd name="connsiteX4" fmla="*/ 0 w 3048000"/>
                <a:gd name="connsiteY4" fmla="*/ 0 h 55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557629">
                  <a:moveTo>
                    <a:pt x="0" y="0"/>
                  </a:moveTo>
                  <a:lnTo>
                    <a:pt x="3048000" y="0"/>
                  </a:lnTo>
                  <a:lnTo>
                    <a:pt x="3048000" y="557629"/>
                  </a:lnTo>
                  <a:lnTo>
                    <a:pt x="0" y="557629"/>
                  </a:lnTo>
                  <a:lnTo>
                    <a:pt x="0" y="0"/>
                  </a:lnTo>
                  <a:close/>
                </a:path>
              </a:pathLst>
            </a:custGeom>
            <a:solidFill>
              <a:srgbClr val="002060"/>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400" b="1" kern="1200" dirty="0" smtClean="0">
                  <a:solidFill>
                    <a:schemeClr val="bg1"/>
                  </a:solidFill>
                  <a:ea typeface="Tahoma" panose="020B0604030504040204" pitchFamily="34" charset="0"/>
                  <a:cs typeface="Times New Roman" panose="02020603050405020304" pitchFamily="18" charset="0"/>
                </a:rPr>
                <a:t>Özel Eylemler</a:t>
              </a:r>
              <a:endParaRPr lang="tr-TR" sz="1400" b="1" kern="1200" dirty="0">
                <a:solidFill>
                  <a:schemeClr val="bg1"/>
                </a:solidFill>
                <a:ea typeface="Tahoma" panose="020B0604030504040204" pitchFamily="34" charset="0"/>
                <a:cs typeface="Times New Roman" panose="02020603050405020304" pitchFamily="18" charset="0"/>
              </a:endParaRPr>
            </a:p>
          </p:txBody>
        </p:sp>
        <p:sp>
          <p:nvSpPr>
            <p:cNvPr id="6" name="Freeform 5"/>
            <p:cNvSpPr/>
            <p:nvPr/>
          </p:nvSpPr>
          <p:spPr>
            <a:xfrm>
              <a:off x="3078163" y="5514023"/>
              <a:ext cx="3048000" cy="635583"/>
            </a:xfrm>
            <a:custGeom>
              <a:avLst/>
              <a:gdLst>
                <a:gd name="connsiteX0" fmla="*/ 0 w 3048000"/>
                <a:gd name="connsiteY0" fmla="*/ 0 h 521371"/>
                <a:gd name="connsiteX1" fmla="*/ 3048000 w 3048000"/>
                <a:gd name="connsiteY1" fmla="*/ 0 h 521371"/>
                <a:gd name="connsiteX2" fmla="*/ 3048000 w 3048000"/>
                <a:gd name="connsiteY2" fmla="*/ 521371 h 521371"/>
                <a:gd name="connsiteX3" fmla="*/ 0 w 3048000"/>
                <a:gd name="connsiteY3" fmla="*/ 521371 h 521371"/>
                <a:gd name="connsiteX4" fmla="*/ 0 w 3048000"/>
                <a:gd name="connsiteY4" fmla="*/ 0 h 52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521371">
                  <a:moveTo>
                    <a:pt x="0" y="0"/>
                  </a:moveTo>
                  <a:lnTo>
                    <a:pt x="3048000" y="0"/>
                  </a:lnTo>
                  <a:lnTo>
                    <a:pt x="3048000" y="521371"/>
                  </a:lnTo>
                  <a:lnTo>
                    <a:pt x="0" y="521371"/>
                  </a:lnTo>
                  <a:lnTo>
                    <a:pt x="0" y="0"/>
                  </a:lnTo>
                  <a:close/>
                </a:path>
              </a:pathLst>
            </a:custGeom>
            <a:solidFill>
              <a:schemeClr val="bg1"/>
            </a:solidFill>
            <a:ln>
              <a:solidFill>
                <a:srgbClr val="002060"/>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defTabSz="622300">
                <a:lnSpc>
                  <a:spcPct val="90000"/>
                </a:lnSpc>
                <a:spcBef>
                  <a:spcPct val="0"/>
                </a:spcBef>
                <a:spcAft>
                  <a:spcPct val="15000"/>
                </a:spcAft>
                <a:buChar char="••"/>
              </a:pPr>
              <a:r>
                <a:rPr lang="tr-TR" sz="1600" kern="1200" dirty="0" smtClean="0">
                  <a:cs typeface="Times New Roman" panose="02020603050405020304" pitchFamily="18" charset="0"/>
                </a:rPr>
                <a:t>Jean Monnet</a:t>
              </a:r>
            </a:p>
            <a:p>
              <a:pPr marL="114300" lvl="1" indent="-114300" defTabSz="622300">
                <a:lnSpc>
                  <a:spcPct val="90000"/>
                </a:lnSpc>
                <a:spcBef>
                  <a:spcPct val="0"/>
                </a:spcBef>
                <a:spcAft>
                  <a:spcPct val="15000"/>
                </a:spcAft>
                <a:buFontTx/>
                <a:buChar char="••"/>
              </a:pPr>
              <a:r>
                <a:rPr lang="tr-TR" sz="1600" dirty="0">
                  <a:cs typeface="Times New Roman" panose="02020603050405020304" pitchFamily="18" charset="0"/>
                </a:rPr>
                <a:t>Spor Destekleri</a:t>
              </a:r>
            </a:p>
            <a:p>
              <a:pPr marL="114300" lvl="1" indent="-114300" algn="ctr" defTabSz="622300">
                <a:lnSpc>
                  <a:spcPct val="90000"/>
                </a:lnSpc>
                <a:spcBef>
                  <a:spcPct val="0"/>
                </a:spcBef>
                <a:spcAft>
                  <a:spcPct val="15000"/>
                </a:spcAft>
                <a:buChar char="••"/>
              </a:pPr>
              <a:endParaRPr lang="tr-TR" sz="1400" kern="12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459772" y="1152208"/>
            <a:ext cx="2507456" cy="880118"/>
            <a:chOff x="2571" y="2950"/>
            <a:chExt cx="2507456" cy="880118"/>
          </a:xfrm>
          <a:solidFill>
            <a:schemeClr val="accent5">
              <a:lumMod val="50000"/>
            </a:schemeClr>
          </a:solidFill>
        </p:grpSpPr>
        <p:sp>
          <p:nvSpPr>
            <p:cNvPr id="8" name="Rectangle 7"/>
            <p:cNvSpPr/>
            <p:nvPr/>
          </p:nvSpPr>
          <p:spPr>
            <a:xfrm>
              <a:off x="2571" y="2950"/>
              <a:ext cx="2507456" cy="880118"/>
            </a:xfrm>
            <a:prstGeom prst="rect">
              <a:avLst/>
            </a:prstGeom>
            <a:grp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8"/>
            <p:cNvSpPr/>
            <p:nvPr/>
          </p:nvSpPr>
          <p:spPr>
            <a:xfrm>
              <a:off x="2571" y="2950"/>
              <a:ext cx="2507456" cy="880118"/>
            </a:xfrm>
            <a:prstGeom prst="rect">
              <a:avLst/>
            </a:prstGeom>
            <a:solidFill>
              <a:srgbClr val="002060"/>
            </a:solid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tr-TR" sz="2000" b="1" kern="1200" dirty="0" smtClean="0">
                  <a:solidFill>
                    <a:schemeClr val="bg1"/>
                  </a:solidFill>
                  <a:ea typeface="Tahoma" panose="020B0604030504040204" pitchFamily="34" charset="0"/>
                  <a:cs typeface="Times New Roman" panose="02020603050405020304" pitchFamily="18" charset="0"/>
                </a:rPr>
                <a:t>1</a:t>
              </a:r>
            </a:p>
            <a:p>
              <a:pPr lvl="0" algn="ctr" defTabSz="889000">
                <a:lnSpc>
                  <a:spcPct val="90000"/>
                </a:lnSpc>
                <a:spcBef>
                  <a:spcPct val="0"/>
                </a:spcBef>
                <a:spcAft>
                  <a:spcPct val="35000"/>
                </a:spcAft>
              </a:pPr>
              <a:r>
                <a:rPr lang="tr-TR" sz="1600" b="1" kern="1200" dirty="0" smtClean="0">
                  <a:solidFill>
                    <a:schemeClr val="bg1"/>
                  </a:solidFill>
                  <a:ea typeface="Tahoma" panose="020B0604030504040204" pitchFamily="34" charset="0"/>
                  <a:cs typeface="Times New Roman" panose="02020603050405020304" pitchFamily="18" charset="0"/>
                </a:rPr>
                <a:t>Bireylerin Öğrenme Hareketliliği (KA1)</a:t>
              </a:r>
              <a:endParaRPr lang="tr-TR" sz="1600" b="1" kern="1200" dirty="0">
                <a:solidFill>
                  <a:schemeClr val="bg1"/>
                </a:solidFill>
                <a:ea typeface="Tahoma" panose="020B0604030504040204" pitchFamily="34" charset="0"/>
                <a:cs typeface="Times New Roman" panose="02020603050405020304" pitchFamily="18" charset="0"/>
              </a:endParaRPr>
            </a:p>
          </p:txBody>
        </p:sp>
      </p:grpSp>
      <p:grpSp>
        <p:nvGrpSpPr>
          <p:cNvPr id="10" name="Group 9"/>
          <p:cNvGrpSpPr/>
          <p:nvPr/>
        </p:nvGrpSpPr>
        <p:grpSpPr>
          <a:xfrm>
            <a:off x="459772" y="2013493"/>
            <a:ext cx="2507456" cy="4343400"/>
            <a:chOff x="2571" y="883069"/>
            <a:chExt cx="2507456" cy="3953021"/>
          </a:xfrm>
        </p:grpSpPr>
        <p:sp>
          <p:nvSpPr>
            <p:cNvPr id="11" name="Rectangle 10"/>
            <p:cNvSpPr/>
            <p:nvPr/>
          </p:nvSpPr>
          <p:spPr>
            <a:xfrm>
              <a:off x="2571" y="883069"/>
              <a:ext cx="2507456" cy="3953021"/>
            </a:xfrm>
            <a:prstGeom prst="rect">
              <a:avLst/>
            </a:prstGeom>
            <a:solidFill>
              <a:schemeClr val="bg1"/>
            </a:solidFill>
            <a:ln>
              <a:solidFill>
                <a:srgbClr val="00206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Rectangle 11"/>
            <p:cNvSpPr/>
            <p:nvPr/>
          </p:nvSpPr>
          <p:spPr>
            <a:xfrm>
              <a:off x="2571" y="917350"/>
              <a:ext cx="2507456" cy="287847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79388" lvl="1" indent="-179388" algn="l" defTabSz="533400">
                <a:lnSpc>
                  <a:spcPct val="100000"/>
                </a:lnSpc>
                <a:spcBef>
                  <a:spcPct val="0"/>
                </a:spcBef>
                <a:spcAft>
                  <a:spcPts val="0"/>
                </a:spcAft>
                <a:buChar char="••"/>
              </a:pPr>
              <a:r>
                <a:rPr lang="tr-TR" sz="1600" b="1" kern="1200" dirty="0" smtClean="0">
                  <a:solidFill>
                    <a:srgbClr val="FF0000"/>
                  </a:solidFill>
                  <a:ea typeface="Tahoma" pitchFamily="34" charset="0"/>
                  <a:cs typeface="Times New Roman" panose="02020603050405020304" pitchFamily="18" charset="0"/>
                </a:rPr>
                <a:t>Personel Hareketliliği</a:t>
              </a:r>
            </a:p>
            <a:p>
              <a:pPr marL="0" lvl="1" algn="l" defTabSz="533400">
                <a:lnSpc>
                  <a:spcPct val="100000"/>
                </a:lnSpc>
                <a:spcBef>
                  <a:spcPct val="0"/>
                </a:spcBef>
                <a:spcAft>
                  <a:spcPts val="0"/>
                </a:spcAft>
              </a:pPr>
              <a:r>
                <a:rPr lang="tr-TR" sz="1400" dirty="0" smtClean="0">
                  <a:solidFill>
                    <a:srgbClr val="FF0000"/>
                  </a:solidFill>
                  <a:ea typeface="Tahoma" pitchFamily="34" charset="0"/>
                  <a:cs typeface="Times New Roman" panose="02020603050405020304" pitchFamily="18" charset="0"/>
                </a:rPr>
                <a:t>    -Okul Eğitimi</a:t>
              </a:r>
            </a:p>
            <a:p>
              <a:pPr marL="0" lvl="1" algn="l" defTabSz="533400">
                <a:lnSpc>
                  <a:spcPct val="100000"/>
                </a:lnSpc>
                <a:spcBef>
                  <a:spcPct val="0"/>
                </a:spcBef>
                <a:spcAft>
                  <a:spcPts val="0"/>
                </a:spcAft>
              </a:pPr>
              <a:r>
                <a:rPr lang="tr-TR" sz="1400" kern="1200" dirty="0">
                  <a:solidFill>
                    <a:srgbClr val="FF0000"/>
                  </a:solidFill>
                  <a:ea typeface="Tahoma" pitchFamily="34" charset="0"/>
                  <a:cs typeface="Times New Roman" panose="02020603050405020304" pitchFamily="18" charset="0"/>
                </a:rPr>
                <a:t> </a:t>
              </a:r>
              <a:r>
                <a:rPr lang="tr-TR" sz="1400" kern="1200" dirty="0" smtClean="0">
                  <a:solidFill>
                    <a:srgbClr val="FF0000"/>
                  </a:solidFill>
                  <a:ea typeface="Tahoma" pitchFamily="34" charset="0"/>
                  <a:cs typeface="Times New Roman" panose="02020603050405020304" pitchFamily="18" charset="0"/>
                </a:rPr>
                <a:t>   -Mesleki Eğitim</a:t>
              </a:r>
            </a:p>
            <a:p>
              <a:pPr marL="0" lvl="1" algn="l" defTabSz="533400">
                <a:lnSpc>
                  <a:spcPct val="100000"/>
                </a:lnSpc>
                <a:spcBef>
                  <a:spcPct val="0"/>
                </a:spcBef>
                <a:spcAft>
                  <a:spcPts val="0"/>
                </a:spcAft>
              </a:pPr>
              <a:r>
                <a:rPr lang="tr-TR" sz="1400" dirty="0">
                  <a:solidFill>
                    <a:srgbClr val="FF0000"/>
                  </a:solidFill>
                  <a:ea typeface="Tahoma" pitchFamily="34" charset="0"/>
                  <a:cs typeface="Times New Roman" panose="02020603050405020304" pitchFamily="18" charset="0"/>
                </a:rPr>
                <a:t> </a:t>
              </a:r>
              <a:r>
                <a:rPr lang="tr-TR" sz="1400" dirty="0" smtClean="0">
                  <a:solidFill>
                    <a:srgbClr val="FF0000"/>
                  </a:solidFill>
                  <a:ea typeface="Tahoma" pitchFamily="34" charset="0"/>
                  <a:cs typeface="Times New Roman" panose="02020603050405020304" pitchFamily="18" charset="0"/>
                </a:rPr>
                <a:t>   -Yetişkin Eğitimi</a:t>
              </a:r>
            </a:p>
            <a:p>
              <a:pPr marL="0" lvl="1" algn="l" defTabSz="533400">
                <a:lnSpc>
                  <a:spcPct val="100000"/>
                </a:lnSpc>
                <a:spcBef>
                  <a:spcPct val="0"/>
                </a:spcBef>
                <a:spcAft>
                  <a:spcPts val="0"/>
                </a:spcAft>
              </a:pPr>
              <a:r>
                <a:rPr lang="tr-TR" sz="1400" dirty="0" smtClean="0">
                  <a:solidFill>
                    <a:srgbClr val="FF0000"/>
                  </a:solidFill>
                  <a:ea typeface="Tahoma" pitchFamily="34" charset="0"/>
                  <a:cs typeface="Times New Roman" panose="02020603050405020304" pitchFamily="18" charset="0"/>
                </a:rPr>
                <a:t>    -Yükseköğretim</a:t>
              </a:r>
            </a:p>
            <a:p>
              <a:pPr marL="0" lvl="1" algn="l" defTabSz="533400">
                <a:lnSpc>
                  <a:spcPct val="100000"/>
                </a:lnSpc>
                <a:spcBef>
                  <a:spcPct val="0"/>
                </a:spcBef>
                <a:spcAft>
                  <a:spcPts val="0"/>
                </a:spcAft>
              </a:pPr>
              <a:r>
                <a:rPr lang="tr-TR" sz="1400" dirty="0">
                  <a:solidFill>
                    <a:srgbClr val="FF0000"/>
                  </a:solidFill>
                  <a:ea typeface="Tahoma" pitchFamily="34" charset="0"/>
                  <a:cs typeface="Times New Roman" panose="02020603050405020304" pitchFamily="18" charset="0"/>
                </a:rPr>
                <a:t> </a:t>
              </a:r>
              <a:r>
                <a:rPr lang="tr-TR" sz="1400" dirty="0" smtClean="0">
                  <a:solidFill>
                    <a:srgbClr val="FF0000"/>
                  </a:solidFill>
                  <a:ea typeface="Tahoma" pitchFamily="34" charset="0"/>
                  <a:cs typeface="Times New Roman" panose="02020603050405020304" pitchFamily="18" charset="0"/>
                </a:rPr>
                <a:t>   -Gençlik</a:t>
              </a:r>
            </a:p>
            <a:p>
              <a:pPr marL="0" lvl="1" algn="l" defTabSz="533400">
                <a:lnSpc>
                  <a:spcPct val="100000"/>
                </a:lnSpc>
                <a:spcBef>
                  <a:spcPct val="0"/>
                </a:spcBef>
                <a:spcAft>
                  <a:spcPts val="0"/>
                </a:spcAft>
              </a:pPr>
              <a:endParaRPr lang="tr-TR" sz="1400" kern="1200" dirty="0">
                <a:ea typeface="Tahoma"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r>
                <a:rPr lang="tr-TR" sz="1600" b="1" kern="1200" dirty="0" smtClean="0">
                  <a:ea typeface="Tahoma" pitchFamily="34" charset="0"/>
                  <a:cs typeface="Times New Roman" panose="02020603050405020304" pitchFamily="18" charset="0"/>
                </a:rPr>
                <a:t>Yüksek öğretim/mesleki eğitim öğrencilerinin hareketliliği</a:t>
              </a:r>
            </a:p>
            <a:p>
              <a:pPr marL="0" lvl="1" algn="l" defTabSz="533400">
                <a:lnSpc>
                  <a:spcPct val="100000"/>
                </a:lnSpc>
                <a:spcBef>
                  <a:spcPct val="0"/>
                </a:spcBef>
                <a:spcAft>
                  <a:spcPts val="0"/>
                </a:spcAft>
              </a:pPr>
              <a:r>
                <a:rPr lang="tr-TR" sz="1400" dirty="0" smtClean="0">
                  <a:ea typeface="Tahoma" pitchFamily="34" charset="0"/>
                  <a:cs typeface="Times New Roman" panose="02020603050405020304" pitchFamily="18" charset="0"/>
                </a:rPr>
                <a:t>   -Yükseköğretim</a:t>
              </a:r>
            </a:p>
            <a:p>
              <a:pPr marL="0" lvl="1" algn="l" defTabSz="533400">
                <a:lnSpc>
                  <a:spcPct val="100000"/>
                </a:lnSpc>
                <a:spcBef>
                  <a:spcPct val="0"/>
                </a:spcBef>
                <a:spcAft>
                  <a:spcPts val="0"/>
                </a:spcAft>
              </a:pPr>
              <a:r>
                <a:rPr lang="tr-TR" sz="1400" dirty="0">
                  <a:ea typeface="Tahoma" pitchFamily="34" charset="0"/>
                  <a:cs typeface="Times New Roman" panose="02020603050405020304" pitchFamily="18" charset="0"/>
                </a:rPr>
                <a:t> </a:t>
              </a:r>
              <a:r>
                <a:rPr lang="tr-TR" sz="1400" dirty="0" smtClean="0">
                  <a:ea typeface="Tahoma" pitchFamily="34" charset="0"/>
                  <a:cs typeface="Times New Roman" panose="02020603050405020304" pitchFamily="18" charset="0"/>
                </a:rPr>
                <a:t>  - Mesleki Eğitim</a:t>
              </a:r>
            </a:p>
            <a:p>
              <a:pPr marL="0" lvl="1" algn="l" defTabSz="533400">
                <a:lnSpc>
                  <a:spcPct val="100000"/>
                </a:lnSpc>
                <a:spcBef>
                  <a:spcPct val="0"/>
                </a:spcBef>
                <a:spcAft>
                  <a:spcPts val="0"/>
                </a:spcAft>
              </a:pPr>
              <a:endParaRPr lang="tr-TR" sz="1600" kern="1200" dirty="0">
                <a:ea typeface="Tahoma"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r>
                <a:rPr lang="tr-TR" sz="1100" kern="1200" dirty="0" smtClean="0">
                  <a:ea typeface="Tahoma" pitchFamily="34" charset="0"/>
                  <a:cs typeface="Times New Roman" panose="02020603050405020304" pitchFamily="18" charset="0"/>
                </a:rPr>
                <a:t>Ortak Yüksek Lisans Derecesi</a:t>
              </a:r>
              <a:endParaRPr lang="tr-TR" sz="1100" kern="1200" dirty="0">
                <a:ea typeface="Tahoma"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r>
                <a:rPr lang="tr-TR" sz="1100" kern="1200" dirty="0" smtClean="0">
                  <a:ea typeface="Tahoma" pitchFamily="34" charset="0"/>
                  <a:cs typeface="Times New Roman" panose="02020603050405020304" pitchFamily="18" charset="0"/>
                </a:rPr>
                <a:t>Yüksek Lisans Öğrencisi Kredi Garantisi</a:t>
              </a:r>
              <a:endParaRPr lang="tr-TR" sz="1100" kern="1200" dirty="0">
                <a:ea typeface="Tahoma"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r>
                <a:rPr lang="tr-TR" sz="1100" dirty="0" smtClean="0">
                  <a:ea typeface="Tahoma" pitchFamily="34" charset="0"/>
                  <a:cs typeface="Times New Roman" panose="02020603050405020304" pitchFamily="18" charset="0"/>
                </a:rPr>
                <a:t>Geniş Ölçekli </a:t>
              </a:r>
              <a:r>
                <a:rPr lang="tr-TR" sz="1100" b="0" kern="1200" dirty="0" smtClean="0">
                  <a:ea typeface="Tahoma" pitchFamily="34" charset="0"/>
                  <a:cs typeface="Times New Roman" panose="02020603050405020304" pitchFamily="18" charset="0"/>
                </a:rPr>
                <a:t>Avrupa Gönüllü Hizmeti </a:t>
              </a:r>
              <a:endParaRPr lang="tr-TR" sz="1100" b="0" kern="1200" dirty="0">
                <a:ea typeface="Tahoma" pitchFamily="34" charset="0"/>
                <a:cs typeface="Times New Roman" panose="02020603050405020304" pitchFamily="18" charset="0"/>
              </a:endParaRPr>
            </a:p>
          </p:txBody>
        </p:sp>
      </p:grpSp>
      <p:grpSp>
        <p:nvGrpSpPr>
          <p:cNvPr id="13" name="Group 12"/>
          <p:cNvGrpSpPr/>
          <p:nvPr/>
        </p:nvGrpSpPr>
        <p:grpSpPr>
          <a:xfrm>
            <a:off x="3318272" y="1157066"/>
            <a:ext cx="2507456" cy="880118"/>
            <a:chOff x="2861071" y="2950"/>
            <a:chExt cx="2507456" cy="880118"/>
          </a:xfrm>
          <a:solidFill>
            <a:srgbClr val="002060"/>
          </a:solidFill>
        </p:grpSpPr>
        <p:sp>
          <p:nvSpPr>
            <p:cNvPr id="14" name="Rectangle 13"/>
            <p:cNvSpPr/>
            <p:nvPr/>
          </p:nvSpPr>
          <p:spPr>
            <a:xfrm>
              <a:off x="2861071" y="2950"/>
              <a:ext cx="2507456" cy="880118"/>
            </a:xfrm>
            <a:prstGeom prst="rect">
              <a:avLst/>
            </a:prstGeom>
            <a:grp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14"/>
            <p:cNvSpPr/>
            <p:nvPr/>
          </p:nvSpPr>
          <p:spPr>
            <a:xfrm>
              <a:off x="2861071" y="2950"/>
              <a:ext cx="2507456" cy="880118"/>
            </a:xfrm>
            <a:prstGeom prst="rect">
              <a:avLst/>
            </a:prstGeom>
            <a:solidFill>
              <a:srgbClr val="002060"/>
            </a:solid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algn="ctr" defTabSz="889000">
                <a:lnSpc>
                  <a:spcPct val="90000"/>
                </a:lnSpc>
                <a:spcBef>
                  <a:spcPct val="0"/>
                </a:spcBef>
                <a:spcAft>
                  <a:spcPts val="84"/>
                </a:spcAft>
              </a:pPr>
              <a:r>
                <a:rPr lang="tr-TR" sz="2000" b="1" dirty="0" smtClean="0">
                  <a:solidFill>
                    <a:schemeClr val="bg1"/>
                  </a:solidFill>
                  <a:ea typeface="Tahoma" panose="020B0604030504040204" pitchFamily="34" charset="0"/>
                  <a:cs typeface="Times New Roman" panose="02020603050405020304" pitchFamily="18" charset="0"/>
                </a:rPr>
                <a:t>2 </a:t>
              </a:r>
              <a:endParaRPr lang="tr-TR" sz="2000" b="1" dirty="0">
                <a:solidFill>
                  <a:schemeClr val="bg1"/>
                </a:solidFill>
                <a:ea typeface="Tahoma" panose="020B0604030504040204" pitchFamily="34" charset="0"/>
                <a:cs typeface="Times New Roman" panose="02020603050405020304" pitchFamily="18" charset="0"/>
              </a:endParaRPr>
            </a:p>
            <a:p>
              <a:pPr algn="ctr" defTabSz="889000">
                <a:lnSpc>
                  <a:spcPct val="90000"/>
                </a:lnSpc>
                <a:spcBef>
                  <a:spcPct val="0"/>
                </a:spcBef>
                <a:spcAft>
                  <a:spcPct val="35000"/>
                </a:spcAft>
              </a:pPr>
              <a:r>
                <a:rPr lang="tr-TR" sz="1600" b="1" dirty="0">
                  <a:solidFill>
                    <a:schemeClr val="bg1"/>
                  </a:solidFill>
                  <a:ea typeface="Tahoma" panose="020B0604030504040204" pitchFamily="34" charset="0"/>
                  <a:cs typeface="Times New Roman" panose="02020603050405020304" pitchFamily="18" charset="0"/>
                </a:rPr>
                <a:t>Yenilik ve İyi Ugulama Değişimi İçin İşbirliği (KA2) </a:t>
              </a:r>
            </a:p>
          </p:txBody>
        </p:sp>
      </p:grpSp>
      <p:grpSp>
        <p:nvGrpSpPr>
          <p:cNvPr id="16" name="Group 15"/>
          <p:cNvGrpSpPr/>
          <p:nvPr/>
        </p:nvGrpSpPr>
        <p:grpSpPr>
          <a:xfrm>
            <a:off x="3318272" y="2051159"/>
            <a:ext cx="2507456" cy="3304980"/>
            <a:chOff x="2861071" y="883069"/>
            <a:chExt cx="2507456" cy="3304980"/>
          </a:xfr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2700000" scaled="1"/>
            <a:tileRect/>
          </a:gradFill>
        </p:grpSpPr>
        <p:sp>
          <p:nvSpPr>
            <p:cNvPr id="17" name="Rectangle 16"/>
            <p:cNvSpPr/>
            <p:nvPr/>
          </p:nvSpPr>
          <p:spPr>
            <a:xfrm>
              <a:off x="2861071" y="883069"/>
              <a:ext cx="2507456" cy="3304980"/>
            </a:xfrm>
            <a:prstGeom prst="rect">
              <a:avLst/>
            </a:prstGeom>
            <a:grpFill/>
            <a:ln>
              <a:solidFill>
                <a:srgbClr val="002060"/>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Rectangle 17"/>
            <p:cNvSpPr/>
            <p:nvPr/>
          </p:nvSpPr>
          <p:spPr>
            <a:xfrm>
              <a:off x="2861071" y="883069"/>
              <a:ext cx="2507456" cy="3304980"/>
            </a:xfrm>
            <a:prstGeom prst="rect">
              <a:avLst/>
            </a:prstGeom>
            <a:solidFill>
              <a:schemeClr val="bg1"/>
            </a:solidFill>
            <a:ln w="25400" cmpd="sng">
              <a:solidFill>
                <a:srgbClr val="00206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79388" lvl="1" indent="-179388" defTabSz="533400">
                <a:spcBef>
                  <a:spcPct val="0"/>
                </a:spcBef>
                <a:buChar char="••"/>
              </a:pPr>
              <a:r>
                <a:rPr lang="tr-TR" sz="1600" b="1" dirty="0" smtClean="0">
                  <a:solidFill>
                    <a:schemeClr val="tx1"/>
                  </a:solidFill>
                  <a:ea typeface="Tahoma" pitchFamily="34" charset="0"/>
                  <a:cs typeface="Times New Roman" panose="02020603050405020304" pitchFamily="18" charset="0"/>
                </a:rPr>
                <a:t>Stratejik </a:t>
              </a:r>
              <a:r>
                <a:rPr lang="tr-TR" sz="1600" b="1" dirty="0">
                  <a:solidFill>
                    <a:schemeClr val="tx1"/>
                  </a:solidFill>
                  <a:ea typeface="Tahoma" pitchFamily="34" charset="0"/>
                  <a:cs typeface="Times New Roman" panose="02020603050405020304" pitchFamily="18" charset="0"/>
                </a:rPr>
                <a:t>Ortaklıklar</a:t>
              </a:r>
            </a:p>
            <a:p>
              <a:pPr marL="0" lvl="1" defTabSz="533400">
                <a:spcBef>
                  <a:spcPct val="0"/>
                </a:spcBef>
              </a:pPr>
              <a:r>
                <a:rPr lang="tr-TR" sz="1400" dirty="0" smtClean="0">
                  <a:solidFill>
                    <a:srgbClr val="000000"/>
                  </a:solidFill>
                  <a:ea typeface="Tahoma" pitchFamily="34" charset="0"/>
                  <a:cs typeface="Times New Roman" panose="02020603050405020304" pitchFamily="18" charset="0"/>
                </a:rPr>
                <a:t>    -Okul </a:t>
              </a:r>
              <a:r>
                <a:rPr lang="tr-TR" sz="1400" dirty="0">
                  <a:solidFill>
                    <a:srgbClr val="000000"/>
                  </a:solidFill>
                  <a:ea typeface="Tahoma" pitchFamily="34" charset="0"/>
                  <a:cs typeface="Times New Roman" panose="02020603050405020304" pitchFamily="18" charset="0"/>
                </a:rPr>
                <a:t>Eğitimi</a:t>
              </a:r>
            </a:p>
            <a:p>
              <a:pPr marL="0" lvl="1" defTabSz="533400">
                <a:spcBef>
                  <a:spcPct val="0"/>
                </a:spcBef>
              </a:pPr>
              <a:r>
                <a:rPr lang="tr-TR" sz="1400" dirty="0">
                  <a:solidFill>
                    <a:srgbClr val="000000"/>
                  </a:solidFill>
                  <a:ea typeface="Tahoma" pitchFamily="34" charset="0"/>
                  <a:cs typeface="Times New Roman" panose="02020603050405020304" pitchFamily="18" charset="0"/>
                </a:rPr>
                <a:t>    -Mesleki Eğitim</a:t>
              </a:r>
            </a:p>
            <a:p>
              <a:pPr marL="0" lvl="1" defTabSz="533400">
                <a:spcBef>
                  <a:spcPct val="0"/>
                </a:spcBef>
              </a:pPr>
              <a:r>
                <a:rPr lang="tr-TR" sz="1400" dirty="0">
                  <a:solidFill>
                    <a:srgbClr val="000000"/>
                  </a:solidFill>
                  <a:ea typeface="Tahoma" pitchFamily="34" charset="0"/>
                  <a:cs typeface="Times New Roman" panose="02020603050405020304" pitchFamily="18" charset="0"/>
                </a:rPr>
                <a:t>    -Yetişkin Eğitimi</a:t>
              </a:r>
            </a:p>
            <a:p>
              <a:pPr marL="0" lvl="1" defTabSz="533400">
                <a:spcBef>
                  <a:spcPct val="0"/>
                </a:spcBef>
              </a:pPr>
              <a:r>
                <a:rPr lang="tr-TR" sz="1400" dirty="0">
                  <a:solidFill>
                    <a:srgbClr val="000000"/>
                  </a:solidFill>
                  <a:ea typeface="Tahoma" pitchFamily="34" charset="0"/>
                  <a:cs typeface="Times New Roman" panose="02020603050405020304" pitchFamily="18" charset="0"/>
                </a:rPr>
                <a:t>    -Yükseköğretim</a:t>
              </a:r>
            </a:p>
            <a:p>
              <a:pPr marL="0" lvl="1" defTabSz="533400">
                <a:spcBef>
                  <a:spcPct val="0"/>
                </a:spcBef>
              </a:pPr>
              <a:r>
                <a:rPr lang="tr-TR" sz="1400" dirty="0">
                  <a:solidFill>
                    <a:srgbClr val="000000"/>
                  </a:solidFill>
                  <a:ea typeface="Tahoma" pitchFamily="34" charset="0"/>
                  <a:cs typeface="Times New Roman" panose="02020603050405020304" pitchFamily="18" charset="0"/>
                </a:rPr>
                <a:t>    -Gençlik</a:t>
              </a:r>
              <a:endParaRPr lang="tr-TR" sz="1400" dirty="0">
                <a:solidFill>
                  <a:srgbClr val="000000">
                    <a:hueOff val="0"/>
                    <a:satOff val="0"/>
                    <a:lumOff val="0"/>
                    <a:alphaOff val="0"/>
                  </a:srgbClr>
                </a:solidFill>
                <a:ea typeface="Tahoma" pitchFamily="34" charset="0"/>
                <a:cs typeface="Times New Roman" panose="02020603050405020304" pitchFamily="18" charset="0"/>
              </a:endParaRPr>
            </a:p>
            <a:p>
              <a:pPr marL="0" lvl="1" defTabSz="533400">
                <a:spcBef>
                  <a:spcPct val="0"/>
                </a:spcBef>
              </a:pPr>
              <a:endParaRPr lang="tr-TR" sz="1600" dirty="0">
                <a:solidFill>
                  <a:schemeClr val="tx1"/>
                </a:solidFill>
                <a:ea typeface="Tahoma" pitchFamily="34" charset="0"/>
                <a:cs typeface="Times New Roman" panose="02020603050405020304" pitchFamily="18" charset="0"/>
              </a:endParaRPr>
            </a:p>
            <a:p>
              <a:pPr marL="179388" lvl="1" indent="-179388" defTabSz="533400">
                <a:spcBef>
                  <a:spcPct val="0"/>
                </a:spcBef>
                <a:buChar char="••"/>
              </a:pPr>
              <a:r>
                <a:rPr lang="tr-TR" sz="1200" dirty="0">
                  <a:solidFill>
                    <a:schemeClr val="tx1"/>
                  </a:solidFill>
                  <a:ea typeface="Tahoma" pitchFamily="34" charset="0"/>
                  <a:cs typeface="Times New Roman" panose="02020603050405020304" pitchFamily="18" charset="0"/>
                </a:rPr>
                <a:t>Bilgi Ortaklıkları</a:t>
              </a:r>
            </a:p>
            <a:p>
              <a:pPr marL="179388" lvl="1" indent="-179388" defTabSz="533400">
                <a:spcBef>
                  <a:spcPct val="0"/>
                </a:spcBef>
                <a:buChar char="••"/>
              </a:pPr>
              <a:endParaRPr lang="tr-TR" sz="1200" dirty="0">
                <a:solidFill>
                  <a:schemeClr val="tx1"/>
                </a:solidFill>
                <a:ea typeface="Tahoma" pitchFamily="34" charset="0"/>
                <a:cs typeface="Times New Roman" panose="02020603050405020304" pitchFamily="18" charset="0"/>
              </a:endParaRPr>
            </a:p>
            <a:p>
              <a:pPr marL="179388" lvl="1" indent="-179388" defTabSz="533400">
                <a:spcBef>
                  <a:spcPct val="0"/>
                </a:spcBef>
                <a:buChar char="••"/>
              </a:pPr>
              <a:r>
                <a:rPr lang="tr-TR" sz="1200" dirty="0">
                  <a:solidFill>
                    <a:schemeClr val="tx1"/>
                  </a:solidFill>
                  <a:ea typeface="Tahoma" pitchFamily="34" charset="0"/>
                  <a:cs typeface="Times New Roman" panose="02020603050405020304" pitchFamily="18" charset="0"/>
                </a:rPr>
                <a:t>Sektörel Beceri Ortaklıkları</a:t>
              </a:r>
            </a:p>
            <a:p>
              <a:pPr marL="179388" lvl="1" indent="-179388" defTabSz="533400">
                <a:spcBef>
                  <a:spcPct val="0"/>
                </a:spcBef>
                <a:buChar char="••"/>
              </a:pPr>
              <a:endParaRPr lang="tr-TR" sz="1200" dirty="0">
                <a:solidFill>
                  <a:schemeClr val="tx1"/>
                </a:solidFill>
                <a:ea typeface="Tahoma" pitchFamily="34" charset="0"/>
                <a:cs typeface="Times New Roman" panose="02020603050405020304" pitchFamily="18" charset="0"/>
              </a:endParaRPr>
            </a:p>
            <a:p>
              <a:pPr marL="179388" lvl="1" indent="-179388" defTabSz="533400">
                <a:spcBef>
                  <a:spcPct val="0"/>
                </a:spcBef>
                <a:buChar char="••"/>
              </a:pPr>
              <a:r>
                <a:rPr lang="tr-TR" sz="1200" dirty="0">
                  <a:solidFill>
                    <a:schemeClr val="tx1"/>
                  </a:solidFill>
                  <a:ea typeface="Tahoma" pitchFamily="34" charset="0"/>
                  <a:cs typeface="Times New Roman" panose="02020603050405020304" pitchFamily="18" charset="0"/>
                </a:rPr>
                <a:t>Gençlik Alanında Kapasite Geliştirme</a:t>
              </a:r>
            </a:p>
            <a:p>
              <a:pPr marL="179388" lvl="1" indent="-179388" defTabSz="533400">
                <a:spcBef>
                  <a:spcPct val="0"/>
                </a:spcBef>
                <a:buChar char="••"/>
              </a:pPr>
              <a:endParaRPr lang="tr-TR" sz="1200" dirty="0">
                <a:solidFill>
                  <a:schemeClr val="tx1"/>
                </a:solidFill>
                <a:ea typeface="Tahoma" pitchFamily="34" charset="0"/>
                <a:cs typeface="Times New Roman" panose="02020603050405020304" pitchFamily="18" charset="0"/>
              </a:endParaRPr>
            </a:p>
            <a:p>
              <a:pPr marL="179388" lvl="1" indent="-179388" defTabSz="533400">
                <a:spcBef>
                  <a:spcPct val="0"/>
                </a:spcBef>
                <a:buChar char="••"/>
              </a:pPr>
              <a:r>
                <a:rPr lang="tr-TR" sz="1200" dirty="0">
                  <a:solidFill>
                    <a:schemeClr val="tx1"/>
                  </a:solidFill>
                  <a:ea typeface="Tahoma" pitchFamily="34" charset="0"/>
                  <a:cs typeface="Times New Roman" panose="02020603050405020304" pitchFamily="18" charset="0"/>
                </a:rPr>
                <a:t>Yükseköğretim Alanında K</a:t>
              </a:r>
              <a:r>
                <a:rPr lang="tr-TR" sz="1200" dirty="0" smtClean="0">
                  <a:solidFill>
                    <a:schemeClr val="tx1"/>
                  </a:solidFill>
                  <a:ea typeface="Tahoma" pitchFamily="34" charset="0"/>
                  <a:cs typeface="Times New Roman" panose="02020603050405020304" pitchFamily="18" charset="0"/>
                </a:rPr>
                <a:t>apasite </a:t>
              </a:r>
              <a:r>
                <a:rPr lang="tr-TR" sz="1200" dirty="0">
                  <a:solidFill>
                    <a:schemeClr val="tx1"/>
                  </a:solidFill>
                  <a:ea typeface="Tahoma" pitchFamily="34" charset="0"/>
                  <a:cs typeface="Times New Roman" panose="02020603050405020304" pitchFamily="18" charset="0"/>
                </a:rPr>
                <a:t>G</a:t>
              </a:r>
              <a:r>
                <a:rPr lang="tr-TR" sz="1200" dirty="0" smtClean="0">
                  <a:solidFill>
                    <a:schemeClr val="tx1"/>
                  </a:solidFill>
                  <a:ea typeface="Tahoma" pitchFamily="34" charset="0"/>
                  <a:cs typeface="Times New Roman" panose="02020603050405020304" pitchFamily="18" charset="0"/>
                </a:rPr>
                <a:t>eliştirme</a:t>
              </a:r>
              <a:endParaRPr lang="tr-TR" sz="1200" dirty="0">
                <a:solidFill>
                  <a:schemeClr val="tx1"/>
                </a:solidFill>
                <a:ea typeface="Tahoma" pitchFamily="34" charset="0"/>
                <a:cs typeface="Times New Roman" panose="02020603050405020304" pitchFamily="18" charset="0"/>
              </a:endParaRPr>
            </a:p>
            <a:p>
              <a:pPr marL="179388" lvl="1" indent="-179388" defTabSz="533400">
                <a:spcBef>
                  <a:spcPct val="0"/>
                </a:spcBef>
                <a:buChar char="••"/>
              </a:pPr>
              <a:endParaRPr lang="tr-TR" sz="1400" dirty="0">
                <a:solidFill>
                  <a:schemeClr val="tx1"/>
                </a:solidFill>
                <a:latin typeface="Times New Roman" panose="02020603050405020304" pitchFamily="18" charset="0"/>
                <a:ea typeface="Tahoma" pitchFamily="34" charset="0"/>
                <a:cs typeface="Times New Roman" panose="02020603050405020304" pitchFamily="18" charset="0"/>
              </a:endParaRPr>
            </a:p>
          </p:txBody>
        </p:sp>
      </p:grpSp>
      <p:grpSp>
        <p:nvGrpSpPr>
          <p:cNvPr id="19" name="Group 18"/>
          <p:cNvGrpSpPr/>
          <p:nvPr/>
        </p:nvGrpSpPr>
        <p:grpSpPr>
          <a:xfrm>
            <a:off x="6176772" y="1133375"/>
            <a:ext cx="2507456" cy="880118"/>
            <a:chOff x="5719571" y="2950"/>
            <a:chExt cx="2507456" cy="880118"/>
          </a:xfrm>
          <a:solidFill>
            <a:srgbClr val="002060"/>
          </a:solidFill>
        </p:grpSpPr>
        <p:sp>
          <p:nvSpPr>
            <p:cNvPr id="20" name="Rectangle 19"/>
            <p:cNvSpPr/>
            <p:nvPr/>
          </p:nvSpPr>
          <p:spPr>
            <a:xfrm>
              <a:off x="5719571" y="2950"/>
              <a:ext cx="2507456" cy="880118"/>
            </a:xfrm>
            <a:prstGeom prst="rect">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20"/>
            <p:cNvSpPr/>
            <p:nvPr/>
          </p:nvSpPr>
          <p:spPr>
            <a:xfrm>
              <a:off x="5719571" y="2950"/>
              <a:ext cx="2507456" cy="880118"/>
            </a:xfrm>
            <a:prstGeom prst="rect">
              <a:avLst/>
            </a:prstGeom>
            <a:solidFill>
              <a:srgbClr val="002060"/>
            </a:solid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algn="ctr" defTabSz="889000">
                <a:lnSpc>
                  <a:spcPct val="90000"/>
                </a:lnSpc>
                <a:spcBef>
                  <a:spcPct val="0"/>
                </a:spcBef>
                <a:spcAft>
                  <a:spcPct val="35000"/>
                </a:spcAft>
              </a:pPr>
              <a:r>
                <a:rPr lang="tr-TR" sz="2000" b="1" dirty="0">
                  <a:solidFill>
                    <a:schemeClr val="bg1"/>
                  </a:solidFill>
                  <a:ea typeface="Tahoma" panose="020B0604030504040204" pitchFamily="34" charset="0"/>
                  <a:cs typeface="Times New Roman" panose="02020603050405020304" pitchFamily="18" charset="0"/>
                </a:rPr>
                <a:t>3</a:t>
              </a:r>
            </a:p>
            <a:p>
              <a:pPr algn="ctr" defTabSz="889000">
                <a:lnSpc>
                  <a:spcPct val="90000"/>
                </a:lnSpc>
                <a:spcBef>
                  <a:spcPct val="0"/>
                </a:spcBef>
                <a:spcAft>
                  <a:spcPct val="35000"/>
                </a:spcAft>
              </a:pPr>
              <a:r>
                <a:rPr lang="tr-TR" sz="1600" b="1" dirty="0">
                  <a:solidFill>
                    <a:schemeClr val="bg1"/>
                  </a:solidFill>
                  <a:ea typeface="Tahoma" panose="020B0604030504040204" pitchFamily="34" charset="0"/>
                  <a:cs typeface="Times New Roman" panose="02020603050405020304" pitchFamily="18" charset="0"/>
                </a:rPr>
                <a:t>Politika </a:t>
              </a:r>
              <a:r>
                <a:rPr lang="tr-TR" sz="1600" b="1" dirty="0" smtClean="0">
                  <a:solidFill>
                    <a:schemeClr val="bg1"/>
                  </a:solidFill>
                  <a:ea typeface="Tahoma" panose="020B0604030504040204" pitchFamily="34" charset="0"/>
                  <a:cs typeface="Times New Roman" panose="02020603050405020304" pitchFamily="18" charset="0"/>
                </a:rPr>
                <a:t>Reformuna Destek </a:t>
              </a:r>
              <a:r>
                <a:rPr lang="tr-TR" sz="1600" b="1" dirty="0">
                  <a:solidFill>
                    <a:schemeClr val="bg1"/>
                  </a:solidFill>
                  <a:ea typeface="Tahoma" panose="020B0604030504040204" pitchFamily="34" charset="0"/>
                  <a:cs typeface="Times New Roman" panose="02020603050405020304" pitchFamily="18" charset="0"/>
                </a:rPr>
                <a:t>(KA3)</a:t>
              </a:r>
            </a:p>
          </p:txBody>
        </p:sp>
      </p:grpSp>
      <p:grpSp>
        <p:nvGrpSpPr>
          <p:cNvPr id="22" name="Group 21"/>
          <p:cNvGrpSpPr/>
          <p:nvPr/>
        </p:nvGrpSpPr>
        <p:grpSpPr>
          <a:xfrm>
            <a:off x="6176772" y="2027529"/>
            <a:ext cx="2507456" cy="4343400"/>
            <a:chOff x="5719571" y="883069"/>
            <a:chExt cx="2507456" cy="3953021"/>
          </a:xfrm>
          <a:solidFill>
            <a:schemeClr val="bg1"/>
          </a:solidFill>
        </p:grpSpPr>
        <p:sp>
          <p:nvSpPr>
            <p:cNvPr id="23" name="Rectangle 22"/>
            <p:cNvSpPr/>
            <p:nvPr/>
          </p:nvSpPr>
          <p:spPr>
            <a:xfrm>
              <a:off x="5719571" y="883069"/>
              <a:ext cx="2507456" cy="3304980"/>
            </a:xfrm>
            <a:prstGeom prst="rect">
              <a:avLst/>
            </a:prstGeom>
            <a:grpFill/>
            <a:ln>
              <a:solidFill>
                <a:srgbClr val="00206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Rectangle 23"/>
            <p:cNvSpPr/>
            <p:nvPr/>
          </p:nvSpPr>
          <p:spPr>
            <a:xfrm>
              <a:off x="5719571" y="883069"/>
              <a:ext cx="2507456" cy="3953021"/>
            </a:xfrm>
            <a:prstGeom prst="rect">
              <a:avLst/>
            </a:prstGeom>
            <a:grpFill/>
            <a:ln w="25400" cmpd="sng">
              <a:solidFill>
                <a:srgbClr val="00206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79388" lvl="1" indent="-179388" algn="l" defTabSz="533400">
                <a:lnSpc>
                  <a:spcPct val="100000"/>
                </a:lnSpc>
                <a:spcBef>
                  <a:spcPct val="0"/>
                </a:spcBef>
                <a:spcAft>
                  <a:spcPts val="0"/>
                </a:spcAft>
                <a:buChar char="••"/>
              </a:pPr>
              <a:r>
                <a:rPr lang="tr-TR" sz="1600" b="1" kern="1200" dirty="0" smtClean="0">
                  <a:ea typeface="Tahoma" panose="020B0604030504040204" pitchFamily="34" charset="0"/>
                  <a:cs typeface="Times New Roman" panose="02020603050405020304" pitchFamily="18" charset="0"/>
                </a:rPr>
                <a:t>Yapılandırılmış Diyalog: </a:t>
              </a:r>
              <a:r>
                <a:rPr lang="tr-TR" sz="1600" kern="1200" dirty="0" smtClean="0">
                  <a:ea typeface="Tahoma" panose="020B0604030504040204" pitchFamily="34" charset="0"/>
                  <a:cs typeface="Times New Roman" panose="02020603050405020304" pitchFamily="18" charset="0"/>
                </a:rPr>
                <a:t>Gençler ve karar alıcılar arasında gençlik alanında toplantılar</a:t>
              </a:r>
              <a:endParaRPr lang="tr-TR" sz="1600" kern="1200" dirty="0">
                <a:ea typeface="Tahoma" panose="020B0604030504040204"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endParaRPr lang="tr-TR" sz="1600" kern="1200" dirty="0">
                <a:ea typeface="Tahoma" panose="020B0604030504040204"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r>
                <a:rPr lang="tr-TR" sz="1600" kern="1200" dirty="0" smtClean="0">
                  <a:ea typeface="Tahoma" panose="020B0604030504040204" pitchFamily="34" charset="0"/>
                  <a:cs typeface="Times New Roman" panose="02020603050405020304" pitchFamily="18" charset="0"/>
                </a:rPr>
                <a:t>Merkezi Teklif Çağrıları</a:t>
              </a:r>
              <a:endParaRPr lang="tr-TR" sz="1600" kern="1200" dirty="0">
                <a:ea typeface="Tahoma" panose="020B0604030504040204" pitchFamily="34" charset="0"/>
                <a:cs typeface="Times New Roman" panose="02020603050405020304" pitchFamily="18" charset="0"/>
              </a:endParaRPr>
            </a:p>
            <a:p>
              <a:pPr marL="179388" lvl="1" indent="-179388" algn="l" defTabSz="533400">
                <a:lnSpc>
                  <a:spcPct val="100000"/>
                </a:lnSpc>
                <a:spcBef>
                  <a:spcPct val="0"/>
                </a:spcBef>
                <a:spcAft>
                  <a:spcPts val="0"/>
                </a:spcAft>
                <a:buChar char="••"/>
              </a:pPr>
              <a:endParaRPr lang="tr-TR" sz="1400" kern="1200" dirty="0">
                <a:latin typeface="Times New Roman" panose="02020603050405020304" pitchFamily="18" charset="0"/>
                <a:ea typeface="Tahoma" panose="020B0604030504040204" pitchFamily="34" charset="0"/>
                <a:cs typeface="Times New Roman" panose="02020603050405020304" pitchFamily="18" charset="0"/>
              </a:endParaRPr>
            </a:p>
          </p:txBody>
        </p:sp>
      </p:grpSp>
      <p:cxnSp>
        <p:nvCxnSpPr>
          <p:cNvPr id="26" name="Straight Connector 25"/>
          <p:cNvCxnSpPr/>
          <p:nvPr/>
        </p:nvCxnSpPr>
        <p:spPr bwMode="auto">
          <a:xfrm>
            <a:off x="8684228" y="1752600"/>
            <a:ext cx="32735" cy="4343400"/>
          </a:xfrm>
          <a:prstGeom prst="line">
            <a:avLst/>
          </a:prstGeom>
          <a:noFill/>
          <a:ln w="9525" cap="flat" cmpd="sng" algn="ctr">
            <a:noFill/>
            <a:prstDash val="solid"/>
            <a:round/>
            <a:headEnd type="none" w="med" len="med"/>
            <a:tailEnd type="none" w="med" len="med"/>
          </a:ln>
          <a:effectLst/>
        </p:spPr>
      </p:cxnSp>
      <p:sp>
        <p:nvSpPr>
          <p:cNvPr id="27" name="Rectangle 26"/>
          <p:cNvSpPr/>
          <p:nvPr/>
        </p:nvSpPr>
        <p:spPr>
          <a:xfrm>
            <a:off x="4450011" y="3275112"/>
            <a:ext cx="243978" cy="307777"/>
          </a:xfrm>
          <a:prstGeom prst="rect">
            <a:avLst/>
          </a:prstGeom>
        </p:spPr>
        <p:txBody>
          <a:bodyPr wrap="none">
            <a:spAutoFit/>
          </a:bodyPr>
          <a:lstStyle/>
          <a:p>
            <a:r>
              <a:rPr lang="tr-TR" sz="1400" dirty="0">
                <a:solidFill>
                  <a:srgbClr val="000000"/>
                </a:solidFill>
                <a:ea typeface="Tahoma" pitchFamily="34" charset="0"/>
                <a:cs typeface="Times New Roman" panose="02020603050405020304" pitchFamily="18" charset="0"/>
              </a:rPr>
              <a:t>-</a:t>
            </a:r>
            <a:endParaRPr lang="tr-TR" dirty="0"/>
          </a:p>
        </p:txBody>
      </p:sp>
    </p:spTree>
    <p:extLst>
      <p:ext uri="{BB962C8B-B14F-4D97-AF65-F5344CB8AC3E}">
        <p14:creationId xmlns:p14="http://schemas.microsoft.com/office/powerpoint/2010/main" val="3130967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989171420"/>
              </p:ext>
            </p:extLst>
          </p:nvPr>
        </p:nvGraphicFramePr>
        <p:xfrm>
          <a:off x="228600" y="762000"/>
          <a:ext cx="87630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1828800" y="304800"/>
            <a:ext cx="8392115" cy="609600"/>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sz="2800" kern="0" dirty="0" smtClean="0">
                <a:solidFill>
                  <a:srgbClr val="B61235"/>
                </a:solidFill>
                <a:cs typeface="Arial" pitchFamily="34" charset="0"/>
              </a:rPr>
              <a:t>ÖĞRENME </a:t>
            </a:r>
            <a:r>
              <a:rPr lang="en-US" sz="2800" kern="0" dirty="0" smtClean="0">
                <a:solidFill>
                  <a:srgbClr val="B61235"/>
                </a:solidFill>
                <a:cs typeface="Arial" pitchFamily="34" charset="0"/>
              </a:rPr>
              <a:t>HAREKETL</a:t>
            </a:r>
            <a:r>
              <a:rPr lang="tr-TR" sz="2800" kern="0" dirty="0" smtClean="0">
                <a:solidFill>
                  <a:srgbClr val="B61235"/>
                </a:solidFill>
                <a:cs typeface="Arial" pitchFamily="34" charset="0"/>
              </a:rPr>
              <a:t>İ</a:t>
            </a:r>
            <a:r>
              <a:rPr lang="en-US" sz="2800" kern="0" dirty="0" smtClean="0">
                <a:solidFill>
                  <a:srgbClr val="B61235"/>
                </a:solidFill>
                <a:cs typeface="Arial" pitchFamily="34" charset="0"/>
              </a:rPr>
              <a:t>L</a:t>
            </a:r>
            <a:r>
              <a:rPr lang="tr-TR" sz="2800" kern="0" dirty="0" smtClean="0">
                <a:solidFill>
                  <a:srgbClr val="B61235"/>
                </a:solidFill>
                <a:cs typeface="Arial" pitchFamily="34" charset="0"/>
              </a:rPr>
              <a:t>İ</a:t>
            </a:r>
            <a:r>
              <a:rPr lang="en-US" sz="2800" kern="0" dirty="0" smtClean="0">
                <a:solidFill>
                  <a:srgbClr val="B61235"/>
                </a:solidFill>
                <a:cs typeface="Arial" pitchFamily="34" charset="0"/>
              </a:rPr>
              <a:t>Ğ</a:t>
            </a:r>
            <a:r>
              <a:rPr lang="tr-TR" sz="2800" kern="0" dirty="0" smtClean="0">
                <a:solidFill>
                  <a:srgbClr val="B61235"/>
                </a:solidFill>
                <a:cs typeface="Arial" pitchFamily="34" charset="0"/>
              </a:rPr>
              <a:t>İ</a:t>
            </a:r>
            <a:r>
              <a:rPr lang="en-US" sz="2800" kern="0" dirty="0" smtClean="0">
                <a:solidFill>
                  <a:srgbClr val="B61235"/>
                </a:solidFill>
                <a:cs typeface="Arial" pitchFamily="34" charset="0"/>
              </a:rPr>
              <a:t> (</a:t>
            </a:r>
            <a:r>
              <a:rPr lang="tr-TR" sz="2800" kern="0" dirty="0" smtClean="0">
                <a:solidFill>
                  <a:srgbClr val="B61235"/>
                </a:solidFill>
                <a:cs typeface="Arial" pitchFamily="34" charset="0"/>
              </a:rPr>
              <a:t>KA</a:t>
            </a:r>
            <a:r>
              <a:rPr lang="en-US" sz="2800" kern="0" dirty="0" smtClean="0">
                <a:solidFill>
                  <a:srgbClr val="B61235"/>
                </a:solidFill>
                <a:cs typeface="Arial" pitchFamily="34" charset="0"/>
              </a:rPr>
              <a:t>1)</a:t>
            </a:r>
          </a:p>
        </p:txBody>
      </p:sp>
    </p:spTree>
    <p:extLst>
      <p:ext uri="{BB962C8B-B14F-4D97-AF65-F5344CB8AC3E}">
        <p14:creationId xmlns:p14="http://schemas.microsoft.com/office/powerpoint/2010/main" val="406629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05000" y="655531"/>
            <a:ext cx="6172199" cy="609600"/>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sz="2400" kern="0" dirty="0" smtClean="0">
                <a:solidFill>
                  <a:srgbClr val="B61235"/>
                </a:solidFill>
                <a:latin typeface="Arial" pitchFamily="34" charset="0"/>
                <a:cs typeface="Arial" pitchFamily="34" charset="0"/>
              </a:rPr>
              <a:t>OKUL EĞİTİMİ </a:t>
            </a:r>
            <a:r>
              <a:rPr lang="en-US" sz="2400" kern="0" dirty="0" err="1" smtClean="0">
                <a:solidFill>
                  <a:srgbClr val="B61235"/>
                </a:solidFill>
                <a:latin typeface="Arial" pitchFamily="34" charset="0"/>
                <a:cs typeface="Arial" pitchFamily="34" charset="0"/>
              </a:rPr>
              <a:t>Personel</a:t>
            </a:r>
            <a:r>
              <a:rPr lang="tr-TR" sz="2400" kern="0" dirty="0" smtClean="0">
                <a:solidFill>
                  <a:srgbClr val="B61235"/>
                </a:solidFill>
                <a:latin typeface="Arial" pitchFamily="34" charset="0"/>
                <a:cs typeface="Arial" pitchFamily="34" charset="0"/>
              </a:rPr>
              <a:t> </a:t>
            </a:r>
            <a:r>
              <a:rPr lang="en-US" sz="2400" kern="0" dirty="0" err="1" smtClean="0">
                <a:solidFill>
                  <a:srgbClr val="B61235"/>
                </a:solidFill>
                <a:latin typeface="Arial" pitchFamily="34" charset="0"/>
                <a:cs typeface="Arial" pitchFamily="34" charset="0"/>
              </a:rPr>
              <a:t>Hareketliliği</a:t>
            </a:r>
            <a:r>
              <a:rPr lang="en-US" sz="2400" kern="0" dirty="0" smtClean="0">
                <a:solidFill>
                  <a:srgbClr val="B61235"/>
                </a:solidFill>
                <a:latin typeface="Arial" pitchFamily="34" charset="0"/>
                <a:cs typeface="Arial" pitchFamily="34" charset="0"/>
              </a:rPr>
              <a:t> (</a:t>
            </a:r>
            <a:r>
              <a:rPr lang="tr-TR" sz="2400" kern="0" dirty="0" smtClean="0">
                <a:solidFill>
                  <a:srgbClr val="B61235"/>
                </a:solidFill>
                <a:latin typeface="Arial" pitchFamily="34" charset="0"/>
                <a:cs typeface="Arial" pitchFamily="34" charset="0"/>
              </a:rPr>
              <a:t>KA</a:t>
            </a:r>
            <a:r>
              <a:rPr lang="en-US" sz="2400" kern="0" dirty="0" smtClean="0">
                <a:solidFill>
                  <a:srgbClr val="B61235"/>
                </a:solidFill>
                <a:latin typeface="Arial" pitchFamily="34" charset="0"/>
                <a:cs typeface="Arial" pitchFamily="34" charset="0"/>
              </a:rPr>
              <a:t>1)</a:t>
            </a:r>
            <a:endParaRPr lang="en-US" sz="1000" kern="0" dirty="0" smtClean="0">
              <a:solidFill>
                <a:srgbClr val="B61235"/>
              </a:solidFill>
              <a:latin typeface="Arial" pitchFamily="34" charset="0"/>
              <a:cs typeface="Arial" pitchFamily="34" charset="0"/>
            </a:endParaRPr>
          </a:p>
        </p:txBody>
      </p:sp>
      <p:graphicFrame>
        <p:nvGraphicFramePr>
          <p:cNvPr id="6" name="Diagram 5"/>
          <p:cNvGraphicFramePr/>
          <p:nvPr>
            <p:extLst>
              <p:ext uri="{D42A27DB-BD31-4B8C-83A1-F6EECF244321}">
                <p14:modId xmlns:p14="http://schemas.microsoft.com/office/powerpoint/2010/main" val="3458445636"/>
              </p:ext>
            </p:extLst>
          </p:nvPr>
        </p:nvGraphicFramePr>
        <p:xfrm>
          <a:off x="375942" y="1080654"/>
          <a:ext cx="8082258" cy="4779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838198" y="6139934"/>
            <a:ext cx="3699163" cy="646331"/>
          </a:xfrm>
          <a:prstGeom prst="rect">
            <a:avLst/>
          </a:prstGeom>
        </p:spPr>
        <p:txBody>
          <a:bodyPr wrap="square">
            <a:spAutoFit/>
          </a:bodyPr>
          <a:lstStyle/>
          <a:p>
            <a:pPr lvl="0"/>
            <a:r>
              <a:rPr lang="tr-TR" b="1" dirty="0" smtClean="0">
                <a:solidFill>
                  <a:srgbClr val="000000"/>
                </a:solidFill>
                <a:latin typeface="+mj-lt"/>
                <a:cs typeface="Times New Roman" panose="02020603050405020304" pitchFamily="18" charset="0"/>
              </a:rPr>
              <a:t>Son Başvuru:</a:t>
            </a:r>
            <a:r>
              <a:rPr lang="tr-TR" dirty="0">
                <a:solidFill>
                  <a:srgbClr val="000000"/>
                </a:solidFill>
                <a:cs typeface="Times New Roman" panose="02020603050405020304" pitchFamily="18" charset="0"/>
              </a:rPr>
              <a:t>2 Şubat 2017</a:t>
            </a:r>
            <a:endParaRPr lang="tr-TR" b="1" dirty="0">
              <a:solidFill>
                <a:srgbClr val="000000"/>
              </a:solidFill>
              <a:cs typeface="Times New Roman" panose="02020603050405020304" pitchFamily="18" charset="0"/>
            </a:endParaRPr>
          </a:p>
          <a:p>
            <a:pPr lvl="0"/>
            <a:endParaRPr lang="tr-TR" dirty="0">
              <a:solidFill>
                <a:srgbClr val="000000"/>
              </a:solidFill>
              <a:latin typeface="+mj-lt"/>
              <a:cs typeface="Times New Roman" panose="02020603050405020304" pitchFamily="18" charset="0"/>
            </a:endParaRPr>
          </a:p>
        </p:txBody>
      </p:sp>
    </p:spTree>
    <p:extLst>
      <p:ext uri="{BB962C8B-B14F-4D97-AF65-F5344CB8AC3E}">
        <p14:creationId xmlns:p14="http://schemas.microsoft.com/office/powerpoint/2010/main" val="3792635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57400" y="381000"/>
            <a:ext cx="8229600" cy="457200"/>
          </a:xfrm>
          <a:prstGeom prst="rect">
            <a:avLst/>
          </a:prstGeom>
        </p:spPr>
        <p:txBody>
          <a:bodyPr>
            <a:noAutofit/>
          </a:bodyPr>
          <a:lstStyle>
            <a:lvl1pPr algn="l" defTabSz="457200" rtl="0" eaLnBrk="1" latinLnBrk="0" hangingPunct="1">
              <a:spcBef>
                <a:spcPct val="0"/>
              </a:spcBef>
              <a:buNone/>
              <a:defRPr sz="4400" b="0" i="0" kern="1200">
                <a:solidFill>
                  <a:srgbClr val="D5384B"/>
                </a:solidFill>
                <a:latin typeface="Arial"/>
                <a:ea typeface="+mj-ea"/>
                <a:cs typeface="Arial"/>
              </a:defRPr>
            </a:lvl1pPr>
          </a:lstStyle>
          <a:p>
            <a:r>
              <a:rPr lang="tr-TR" sz="2000" smtClean="0">
                <a:solidFill>
                  <a:srgbClr val="C00000"/>
                </a:solidFill>
              </a:rPr>
              <a:t>Okul Eğitimi Proje Örneği</a:t>
            </a:r>
            <a:endParaRPr lang="en-US" sz="2000" dirty="0">
              <a:solidFill>
                <a:srgbClr val="C00000"/>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331" y="1524000"/>
            <a:ext cx="3500138" cy="2209800"/>
          </a:xfrm>
          <a:prstGeom prst="rect">
            <a:avLst/>
          </a:prstGeom>
          <a:ln>
            <a:noFill/>
          </a:ln>
          <a:effectLst>
            <a:outerShdw blurRad="292100" dist="139700" dir="2700000" algn="tl" rotWithShape="0">
              <a:srgbClr val="333333">
                <a:alpha val="65000"/>
              </a:srgbClr>
            </a:outerShdw>
          </a:effectLst>
        </p:spPr>
      </p:pic>
      <p:sp>
        <p:nvSpPr>
          <p:cNvPr id="4" name="Content Placeholder 4"/>
          <p:cNvSpPr txBox="1">
            <a:spLocks/>
          </p:cNvSpPr>
          <p:nvPr/>
        </p:nvSpPr>
        <p:spPr>
          <a:xfrm>
            <a:off x="609600" y="1371600"/>
            <a:ext cx="8229600" cy="4208462"/>
          </a:xfrm>
          <a:prstGeom prst="rect">
            <a:avLst/>
          </a:prstGeom>
        </p:spPr>
        <p:txBody>
          <a:bodyPr>
            <a:normAutofit fontScale="25000" lnSpcReduction="20000"/>
          </a:bodyPr>
          <a:lstStyle>
            <a:lvl1pPr marL="342900" indent="-342900" algn="l" defTabSz="457200" rtl="0" eaLnBrk="1" latinLnBrk="0" hangingPunct="1">
              <a:spcBef>
                <a:spcPct val="20000"/>
              </a:spcBef>
              <a:buFont typeface="Arial"/>
              <a:buChar char="•"/>
              <a:defRPr sz="18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Font typeface="Arial"/>
              <a:buNone/>
            </a:pPr>
            <a:r>
              <a:rPr lang="tr-TR" sz="2400" dirty="0" smtClean="0"/>
              <a:t> </a:t>
            </a:r>
          </a:p>
          <a:p>
            <a:pPr lvl="7">
              <a:buFont typeface="Wingdings" panose="05000000000000000000" pitchFamily="2" charset="2"/>
              <a:buChar char="ü"/>
            </a:pPr>
            <a:r>
              <a:rPr lang="tr-TR" sz="5600" b="1" dirty="0" smtClean="0">
                <a:latin typeface="Arial" panose="020B0604020202020204" pitchFamily="34" charset="0"/>
                <a:cs typeface="Arial" panose="020B0604020202020204" pitchFamily="34" charset="0"/>
              </a:rPr>
              <a:t>Proje Türü:</a:t>
            </a:r>
            <a:r>
              <a:rPr lang="tr-TR" sz="5600" dirty="0" smtClean="0">
                <a:latin typeface="Arial" panose="020B0604020202020204" pitchFamily="34" charset="0"/>
                <a:cs typeface="Arial" panose="020B0604020202020204" pitchFamily="34" charset="0"/>
              </a:rPr>
              <a:t> Okul Eğitimi Personelinin Öğrenme  Hareketliliği (KA1)</a:t>
            </a:r>
          </a:p>
          <a:p>
            <a:pPr>
              <a:buFont typeface="Wingdings" panose="05000000000000000000" pitchFamily="2" charset="2"/>
              <a:buChar char="ü"/>
            </a:pPr>
            <a:endParaRPr lang="tr-TR" sz="5600" dirty="0" smtClean="0">
              <a:latin typeface="Arial" panose="020B0604020202020204" pitchFamily="34" charset="0"/>
              <a:cs typeface="Arial" panose="020B0604020202020204" pitchFamily="34" charset="0"/>
            </a:endParaRPr>
          </a:p>
          <a:p>
            <a:pPr lvl="7">
              <a:buFont typeface="Wingdings" panose="05000000000000000000" pitchFamily="2" charset="2"/>
              <a:buChar char="ü"/>
            </a:pPr>
            <a:r>
              <a:rPr lang="tr-TR" sz="5600" b="1" dirty="0" smtClean="0">
                <a:latin typeface="Arial" panose="020B0604020202020204" pitchFamily="34" charset="0"/>
                <a:cs typeface="Arial" panose="020B0604020202020204" pitchFamily="34" charset="0"/>
              </a:rPr>
              <a:t>Proje Adı:</a:t>
            </a:r>
            <a:r>
              <a:rPr lang="tr-TR" sz="5600" dirty="0" smtClean="0">
                <a:latin typeface="Arial" panose="020B0604020202020204" pitchFamily="34" charset="0"/>
                <a:cs typeface="Arial" panose="020B0604020202020204" pitchFamily="34" charset="0"/>
              </a:rPr>
              <a:t> </a:t>
            </a:r>
            <a:r>
              <a:rPr lang="tr-TR" sz="5600" dirty="0" err="1" smtClean="0">
                <a:latin typeface="Arial" panose="020B0604020202020204" pitchFamily="34" charset="0"/>
                <a:cs typeface="Arial" panose="020B0604020202020204" pitchFamily="34" charset="0"/>
              </a:rPr>
              <a:t>Uluslararasılaşma</a:t>
            </a:r>
            <a:r>
              <a:rPr lang="tr-TR" sz="5600" dirty="0" smtClean="0">
                <a:latin typeface="Arial" panose="020B0604020202020204" pitchFamily="34" charset="0"/>
                <a:cs typeface="Arial" panose="020B0604020202020204" pitchFamily="34" charset="0"/>
              </a:rPr>
              <a:t> Yolunda Bilimsel Proje Eğitimi</a:t>
            </a:r>
          </a:p>
          <a:p>
            <a:pPr marL="3200400" lvl="7" indent="0">
              <a:buFont typeface="Arial"/>
              <a:buNone/>
            </a:pPr>
            <a:r>
              <a:rPr lang="tr-TR" sz="5600" b="1" dirty="0" smtClean="0">
                <a:latin typeface="Arial" panose="020B0604020202020204" pitchFamily="34" charset="0"/>
                <a:cs typeface="Arial" panose="020B0604020202020204" pitchFamily="34" charset="0"/>
              </a:rPr>
              <a:t> </a:t>
            </a:r>
            <a:endParaRPr lang="tr-TR" sz="5600" dirty="0" smtClean="0">
              <a:solidFill>
                <a:srgbClr val="002060"/>
              </a:solidFill>
              <a:latin typeface="Arial" panose="020B0604020202020204" pitchFamily="34" charset="0"/>
              <a:cs typeface="Arial" panose="020B0604020202020204" pitchFamily="34" charset="0"/>
            </a:endParaRPr>
          </a:p>
          <a:p>
            <a:pPr lvl="7" algn="just">
              <a:buFont typeface="Wingdings" panose="05000000000000000000" pitchFamily="2" charset="2"/>
              <a:buChar char="ü"/>
            </a:pPr>
            <a:r>
              <a:rPr lang="tr-TR" sz="5600" b="1" dirty="0" smtClean="0">
                <a:latin typeface="Arial" panose="020B0604020202020204" pitchFamily="34" charset="0"/>
                <a:cs typeface="Arial" panose="020B0604020202020204" pitchFamily="34" charset="0"/>
              </a:rPr>
              <a:t>Proje Konusu ve Amacı: </a:t>
            </a:r>
            <a:r>
              <a:rPr lang="tr-TR" sz="5600" dirty="0" smtClean="0">
                <a:latin typeface="Arial" panose="020B0604020202020204" pitchFamily="34" charset="0"/>
                <a:cs typeface="Arial" panose="020B0604020202020204" pitchFamily="34" charset="0"/>
              </a:rPr>
              <a:t>Proje, Bilgi İletişim Teknolojisi ve Proje Yönetimi alanlarında öğretmenlere yetkinlik kazandırmayı amaçlamaktadır. Öğretmenler, proje tabanlı öğrenmeyi uygulayan bir eğitim kurumunda işbaşı eğitimi yaparak ve kursa katılarak öğrencilerin bilimsel vizyonlarını geliştirmek ve yenilikçi eğitim metotları konusunda çalışmalar yürütmüştür. </a:t>
            </a:r>
          </a:p>
          <a:p>
            <a:pPr marL="3200400" lvl="7" indent="0" algn="just">
              <a:buFont typeface="Arial"/>
              <a:buNone/>
            </a:pPr>
            <a:r>
              <a:rPr lang="tr-TR" sz="5600" dirty="0" smtClean="0">
                <a:latin typeface="Arial" panose="020B0604020202020204" pitchFamily="34" charset="0"/>
                <a:cs typeface="Arial" panose="020B0604020202020204" pitchFamily="34" charset="0"/>
              </a:rPr>
              <a:t> </a:t>
            </a:r>
          </a:p>
          <a:p>
            <a:pPr>
              <a:buFont typeface="Wingdings" panose="05000000000000000000" pitchFamily="2" charset="2"/>
              <a:buChar char="ü"/>
            </a:pPr>
            <a:r>
              <a:rPr lang="tr-TR" sz="5600" b="1" dirty="0" smtClean="0">
                <a:latin typeface="Arial" panose="020B0604020202020204" pitchFamily="34" charset="0"/>
                <a:cs typeface="Arial" panose="020B0604020202020204" pitchFamily="34" charset="0"/>
              </a:rPr>
              <a:t>Koordinatör: </a:t>
            </a:r>
            <a:r>
              <a:rPr lang="tr-TR" sz="5600" dirty="0" smtClean="0">
                <a:latin typeface="Arial" panose="020B0604020202020204" pitchFamily="34" charset="0"/>
                <a:cs typeface="Arial" panose="020B0604020202020204" pitchFamily="34" charset="0"/>
              </a:rPr>
              <a:t>Mersin Eyüp </a:t>
            </a:r>
            <a:r>
              <a:rPr lang="tr-TR" sz="5600" dirty="0" err="1" smtClean="0">
                <a:latin typeface="Arial" panose="020B0604020202020204" pitchFamily="34" charset="0"/>
                <a:cs typeface="Arial" panose="020B0604020202020204" pitchFamily="34" charset="0"/>
              </a:rPr>
              <a:t>Aygar</a:t>
            </a:r>
            <a:r>
              <a:rPr lang="tr-TR" sz="5600" dirty="0" smtClean="0">
                <a:latin typeface="Arial" panose="020B0604020202020204" pitchFamily="34" charset="0"/>
                <a:cs typeface="Arial" panose="020B0604020202020204" pitchFamily="34" charset="0"/>
              </a:rPr>
              <a:t> Fen Lisesi</a:t>
            </a:r>
          </a:p>
          <a:p>
            <a:pPr marL="0" indent="0">
              <a:buFont typeface="Arial"/>
              <a:buNone/>
            </a:pPr>
            <a:r>
              <a:rPr lang="tr-TR" sz="5600" b="1" dirty="0" smtClean="0">
                <a:latin typeface="Arial" panose="020B0604020202020204" pitchFamily="34" charset="0"/>
                <a:cs typeface="Arial" panose="020B0604020202020204" pitchFamily="34" charset="0"/>
              </a:rPr>
              <a:t> </a:t>
            </a:r>
            <a:endParaRPr lang="tr-TR" sz="5600" dirty="0" smtClean="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ü"/>
            </a:pPr>
            <a:r>
              <a:rPr lang="tr-TR" sz="5600" b="1" dirty="0" smtClean="0">
                <a:latin typeface="Arial" panose="020B0604020202020204" pitchFamily="34" charset="0"/>
                <a:cs typeface="Arial" panose="020B0604020202020204" pitchFamily="34" charset="0"/>
              </a:rPr>
              <a:t>Diğer Ortaklar: </a:t>
            </a:r>
            <a:r>
              <a:rPr lang="tr-TR" sz="5600" dirty="0" smtClean="0">
                <a:latin typeface="Arial" panose="020B0604020202020204" pitchFamily="34" charset="0"/>
                <a:cs typeface="Arial" panose="020B0604020202020204" pitchFamily="34" charset="0"/>
              </a:rPr>
              <a:t>İspanya, İtalya, Çek Cumhuriyeti</a:t>
            </a:r>
          </a:p>
          <a:p>
            <a:pPr marL="0" indent="0">
              <a:buFont typeface="Arial"/>
              <a:buNone/>
            </a:pPr>
            <a:r>
              <a:rPr lang="tr-TR" sz="5600" b="1" dirty="0" smtClean="0">
                <a:latin typeface="Arial" panose="020B0604020202020204" pitchFamily="34" charset="0"/>
                <a:cs typeface="Arial" panose="020B0604020202020204" pitchFamily="34" charset="0"/>
              </a:rPr>
              <a:t> </a:t>
            </a:r>
            <a:endParaRPr lang="tr-TR" sz="5600" dirty="0" smtClean="0">
              <a:latin typeface="Arial" panose="020B0604020202020204" pitchFamily="34" charset="0"/>
              <a:cs typeface="Arial" panose="020B0604020202020204" pitchFamily="34" charset="0"/>
            </a:endParaRPr>
          </a:p>
          <a:p>
            <a:pPr>
              <a:buFont typeface="Wingdings" panose="05000000000000000000" pitchFamily="2" charset="2"/>
              <a:buChar char="ü"/>
            </a:pPr>
            <a:r>
              <a:rPr lang="tr-TR" sz="5600" b="1" dirty="0" smtClean="0">
                <a:latin typeface="Arial" panose="020B0604020202020204" pitchFamily="34" charset="0"/>
                <a:cs typeface="Arial" panose="020B0604020202020204" pitchFamily="34" charset="0"/>
              </a:rPr>
              <a:t>Süre: </a:t>
            </a:r>
            <a:r>
              <a:rPr lang="tr-TR" sz="5600" dirty="0" smtClean="0">
                <a:latin typeface="Arial" panose="020B0604020202020204" pitchFamily="34" charset="0"/>
                <a:cs typeface="Arial" panose="020B0604020202020204" pitchFamily="34" charset="0"/>
              </a:rPr>
              <a:t>1 Temmuz 2015 – 01 Temmuz 2016 </a:t>
            </a:r>
          </a:p>
          <a:p>
            <a:pPr marL="0" indent="0">
              <a:buFont typeface="Arial"/>
              <a:buNone/>
            </a:pPr>
            <a:r>
              <a:rPr lang="tr-TR" sz="5600" b="1" dirty="0" smtClean="0">
                <a:latin typeface="Arial" panose="020B0604020202020204" pitchFamily="34" charset="0"/>
                <a:cs typeface="Arial" panose="020B0604020202020204" pitchFamily="34" charset="0"/>
              </a:rPr>
              <a:t> </a:t>
            </a:r>
            <a:endParaRPr lang="tr-TR" sz="5600" dirty="0" smtClean="0">
              <a:latin typeface="Arial" panose="020B0604020202020204" pitchFamily="34" charset="0"/>
              <a:cs typeface="Arial" panose="020B0604020202020204" pitchFamily="34" charset="0"/>
            </a:endParaRPr>
          </a:p>
          <a:p>
            <a:pPr>
              <a:buFont typeface="Wingdings" panose="05000000000000000000" pitchFamily="2" charset="2"/>
              <a:buChar char="ü"/>
            </a:pPr>
            <a:r>
              <a:rPr lang="tr-TR" sz="5600" b="1" dirty="0" smtClean="0">
                <a:latin typeface="Arial" panose="020B0604020202020204" pitchFamily="34" charset="0"/>
                <a:cs typeface="Arial" panose="020B0604020202020204" pitchFamily="34" charset="0"/>
              </a:rPr>
              <a:t>Hibe</a:t>
            </a:r>
            <a:r>
              <a:rPr lang="tr-TR" sz="5600" b="1" dirty="0" smtClean="0">
                <a:solidFill>
                  <a:srgbClr val="7030A0"/>
                </a:solidFill>
                <a:latin typeface="Arial" panose="020B0604020202020204" pitchFamily="34" charset="0"/>
                <a:cs typeface="Arial" panose="020B0604020202020204" pitchFamily="34" charset="0"/>
              </a:rPr>
              <a:t>: </a:t>
            </a:r>
            <a:r>
              <a:rPr lang="tr-TR" sz="5600" dirty="0" smtClean="0">
                <a:latin typeface="Arial" panose="020B0604020202020204" pitchFamily="34" charset="0"/>
                <a:cs typeface="Arial" panose="020B0604020202020204" pitchFamily="34" charset="0"/>
              </a:rPr>
              <a:t>51.284,00 Avro</a:t>
            </a:r>
          </a:p>
          <a:p>
            <a:pPr marL="0" indent="0">
              <a:buFont typeface="Arial"/>
              <a:buNone/>
            </a:pPr>
            <a:endParaRPr lang="tr-TR" sz="5600" dirty="0" smtClean="0">
              <a:latin typeface="Arial" panose="020B0604020202020204" pitchFamily="34" charset="0"/>
              <a:cs typeface="Arial" panose="020B0604020202020204" pitchFamily="34" charset="0"/>
            </a:endParaRPr>
          </a:p>
          <a:p>
            <a:pPr>
              <a:buFont typeface="Wingdings" panose="05000000000000000000" pitchFamily="2" charset="2"/>
              <a:buChar char="ü"/>
            </a:pPr>
            <a:endParaRPr lang="tr-TR" sz="5600" dirty="0" smtClean="0">
              <a:latin typeface="Arial" panose="020B0604020202020204" pitchFamily="34" charset="0"/>
              <a:cs typeface="Arial" panose="020B0604020202020204" pitchFamily="34" charset="0"/>
            </a:endParaRPr>
          </a:p>
          <a:p>
            <a:pPr marL="0" indent="0" fontAlgn="base">
              <a:buClr>
                <a:schemeClr val="tx2"/>
              </a:buClr>
              <a:buFont typeface="Arial"/>
              <a:buNone/>
            </a:pPr>
            <a:r>
              <a:rPr lang="tr-TR" sz="5600" dirty="0" smtClean="0">
                <a:latin typeface="Arial" panose="020B0604020202020204" pitchFamily="34" charset="0"/>
                <a:cs typeface="Arial" panose="020B0604020202020204" pitchFamily="34" charset="0"/>
              </a:rPr>
              <a:t> </a:t>
            </a:r>
          </a:p>
          <a:p>
            <a:pPr marL="0" indent="0">
              <a:buFont typeface="Arial"/>
              <a:buNone/>
            </a:pPr>
            <a:endParaRPr lang="tr-TR" sz="2400" dirty="0" smtClean="0"/>
          </a:p>
        </p:txBody>
      </p:sp>
    </p:spTree>
    <p:extLst>
      <p:ext uri="{BB962C8B-B14F-4D97-AF65-F5344CB8AC3E}">
        <p14:creationId xmlns:p14="http://schemas.microsoft.com/office/powerpoint/2010/main" val="3215483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41630" y="250604"/>
            <a:ext cx="6019799" cy="609600"/>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tr-TR" sz="2400" kern="0" dirty="0" smtClean="0">
                <a:solidFill>
                  <a:srgbClr val="B61235"/>
                </a:solidFill>
                <a:cs typeface="Arial" pitchFamily="34" charset="0"/>
              </a:rPr>
              <a:t>MESLEKİ EĞİTİM </a:t>
            </a:r>
            <a:r>
              <a:rPr lang="en-US" sz="2400" kern="0" dirty="0" err="1" smtClean="0">
                <a:solidFill>
                  <a:srgbClr val="B61235"/>
                </a:solidFill>
                <a:cs typeface="Arial" pitchFamily="34" charset="0"/>
              </a:rPr>
              <a:t>Öğren</a:t>
            </a:r>
            <a:r>
              <a:rPr lang="tr-TR" sz="2400" kern="0" dirty="0" smtClean="0">
                <a:solidFill>
                  <a:srgbClr val="B61235"/>
                </a:solidFill>
                <a:cs typeface="Arial" pitchFamily="34" charset="0"/>
              </a:rPr>
              <a:t>i</a:t>
            </a:r>
            <a:r>
              <a:rPr lang="en-US" sz="2400" kern="0" dirty="0" smtClean="0">
                <a:solidFill>
                  <a:srgbClr val="B61235"/>
                </a:solidFill>
                <a:cs typeface="Arial" pitchFamily="34" charset="0"/>
              </a:rPr>
              <a:t>ci ve </a:t>
            </a:r>
            <a:r>
              <a:rPr lang="en-US" sz="2400" kern="0" dirty="0" err="1" smtClean="0">
                <a:solidFill>
                  <a:srgbClr val="B61235"/>
                </a:solidFill>
                <a:cs typeface="Arial" pitchFamily="34" charset="0"/>
              </a:rPr>
              <a:t>Personel</a:t>
            </a:r>
            <a:r>
              <a:rPr lang="tr-TR" sz="2400" kern="0" dirty="0" smtClean="0">
                <a:solidFill>
                  <a:srgbClr val="B61235"/>
                </a:solidFill>
                <a:cs typeface="Arial" pitchFamily="34" charset="0"/>
              </a:rPr>
              <a:t>  </a:t>
            </a:r>
            <a:r>
              <a:rPr lang="en-US" sz="2400" kern="0" dirty="0" err="1" smtClean="0">
                <a:solidFill>
                  <a:srgbClr val="B61235"/>
                </a:solidFill>
                <a:cs typeface="Arial" pitchFamily="34" charset="0"/>
              </a:rPr>
              <a:t>Hareketliliği</a:t>
            </a:r>
            <a:r>
              <a:rPr lang="en-US" sz="2400" kern="0" dirty="0" smtClean="0">
                <a:solidFill>
                  <a:srgbClr val="B61235"/>
                </a:solidFill>
                <a:cs typeface="Arial" pitchFamily="34" charset="0"/>
              </a:rPr>
              <a:t> (</a:t>
            </a:r>
            <a:r>
              <a:rPr lang="tr-TR" sz="2400" kern="0" dirty="0" smtClean="0">
                <a:solidFill>
                  <a:srgbClr val="B61235"/>
                </a:solidFill>
                <a:cs typeface="Arial" pitchFamily="34" charset="0"/>
              </a:rPr>
              <a:t>KA</a:t>
            </a:r>
            <a:r>
              <a:rPr lang="en-US" sz="2400" kern="0" dirty="0" smtClean="0">
                <a:solidFill>
                  <a:srgbClr val="B61235"/>
                </a:solidFill>
                <a:cs typeface="Arial" pitchFamily="34" charset="0"/>
              </a:rPr>
              <a:t>1)</a:t>
            </a:r>
          </a:p>
        </p:txBody>
      </p:sp>
      <p:graphicFrame>
        <p:nvGraphicFramePr>
          <p:cNvPr id="5" name="Diagram 4"/>
          <p:cNvGraphicFramePr/>
          <p:nvPr>
            <p:extLst>
              <p:ext uri="{D42A27DB-BD31-4B8C-83A1-F6EECF244321}">
                <p14:modId xmlns:p14="http://schemas.microsoft.com/office/powerpoint/2010/main" val="3268214656"/>
              </p:ext>
            </p:extLst>
          </p:nvPr>
        </p:nvGraphicFramePr>
        <p:xfrm>
          <a:off x="457200" y="1143000"/>
          <a:ext cx="3200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400419208"/>
              </p:ext>
            </p:extLst>
          </p:nvPr>
        </p:nvGraphicFramePr>
        <p:xfrm>
          <a:off x="5002557" y="914400"/>
          <a:ext cx="3760443" cy="51493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p:cNvSpPr/>
          <p:nvPr/>
        </p:nvSpPr>
        <p:spPr>
          <a:xfrm>
            <a:off x="413656" y="6063734"/>
            <a:ext cx="3276601" cy="369332"/>
          </a:xfrm>
          <a:prstGeom prst="rect">
            <a:avLst/>
          </a:prstGeom>
        </p:spPr>
        <p:txBody>
          <a:bodyPr wrap="square">
            <a:spAutoFit/>
          </a:bodyPr>
          <a:lstStyle/>
          <a:p>
            <a:r>
              <a:rPr lang="tr-TR" b="1" dirty="0" smtClean="0">
                <a:solidFill>
                  <a:srgbClr val="000000"/>
                </a:solidFill>
                <a:cs typeface="Times New Roman" panose="02020603050405020304" pitchFamily="18" charset="0"/>
              </a:rPr>
              <a:t>Son Başvuru:</a:t>
            </a:r>
            <a:endParaRPr lang="tr-TR" dirty="0">
              <a:solidFill>
                <a:srgbClr val="000000"/>
              </a:solidFill>
              <a:cs typeface="Times New Roman" panose="02020603050405020304" pitchFamily="18" charset="0"/>
            </a:endParaRPr>
          </a:p>
        </p:txBody>
      </p:sp>
      <p:grpSp>
        <p:nvGrpSpPr>
          <p:cNvPr id="9" name="Group 8"/>
          <p:cNvGrpSpPr/>
          <p:nvPr/>
        </p:nvGrpSpPr>
        <p:grpSpPr>
          <a:xfrm>
            <a:off x="3505200" y="5418919"/>
            <a:ext cx="1446330" cy="744561"/>
            <a:chOff x="1104900" y="3902033"/>
            <a:chExt cx="1446330" cy="744561"/>
          </a:xfrm>
        </p:grpSpPr>
        <p:sp>
          <p:nvSpPr>
            <p:cNvPr id="10" name="Rectangle 9"/>
            <p:cNvSpPr/>
            <p:nvPr/>
          </p:nvSpPr>
          <p:spPr>
            <a:xfrm>
              <a:off x="1104900" y="3902033"/>
              <a:ext cx="1446330" cy="744561"/>
            </a:xfrm>
            <a:prstGeom prst="rect">
              <a:avLst/>
            </a:prstGeom>
            <a:solidFill>
              <a:schemeClr val="bg1">
                <a:lumMod val="65000"/>
                <a:alpha val="66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Rectangle 10"/>
            <p:cNvSpPr/>
            <p:nvPr/>
          </p:nvSpPr>
          <p:spPr>
            <a:xfrm>
              <a:off x="1104900" y="3902033"/>
              <a:ext cx="1446330" cy="7445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tr-TR" sz="1900" kern="1200" dirty="0" smtClean="0">
                  <a:solidFill>
                    <a:srgbClr val="000000"/>
                  </a:solidFill>
                </a:rPr>
                <a:t>OLS Dil Desteği</a:t>
              </a:r>
              <a:endParaRPr lang="en-US" sz="1900" kern="1200" dirty="0">
                <a:solidFill>
                  <a:srgbClr val="000000"/>
                </a:solidFill>
              </a:endParaRPr>
            </a:p>
          </p:txBody>
        </p:sp>
      </p:grpSp>
      <p:sp>
        <p:nvSpPr>
          <p:cNvPr id="2" name="Rectangle 1"/>
          <p:cNvSpPr/>
          <p:nvPr/>
        </p:nvSpPr>
        <p:spPr>
          <a:xfrm>
            <a:off x="2007500" y="6075011"/>
            <a:ext cx="1556836" cy="369332"/>
          </a:xfrm>
          <a:prstGeom prst="rect">
            <a:avLst/>
          </a:prstGeom>
        </p:spPr>
        <p:txBody>
          <a:bodyPr wrap="none">
            <a:spAutoFit/>
          </a:bodyPr>
          <a:lstStyle/>
          <a:p>
            <a:pPr lvl="0"/>
            <a:r>
              <a:rPr lang="tr-TR" dirty="0">
                <a:solidFill>
                  <a:srgbClr val="000000"/>
                </a:solidFill>
                <a:cs typeface="Times New Roman" panose="02020603050405020304" pitchFamily="18" charset="0"/>
              </a:rPr>
              <a:t>2 Şubat 2017</a:t>
            </a:r>
            <a:endParaRPr lang="tr-TR" b="1"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894740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66750"/>
            <a:ext cx="6477000" cy="609600"/>
          </a:xfrm>
        </p:spPr>
        <p:txBody>
          <a:bodyPr>
            <a:normAutofit/>
          </a:bodyPr>
          <a:lstStyle/>
          <a:p>
            <a:pPr algn="l"/>
            <a:r>
              <a:rPr lang="tr-TR" sz="2800" dirty="0" smtClean="0">
                <a:solidFill>
                  <a:srgbClr val="C00000"/>
                </a:solidFill>
              </a:rPr>
              <a:t>Mesleki Eğitim </a:t>
            </a:r>
            <a:r>
              <a:rPr lang="tr-TR" sz="2800" dirty="0">
                <a:solidFill>
                  <a:srgbClr val="C00000"/>
                </a:solidFill>
              </a:rPr>
              <a:t>Proje Örneği</a:t>
            </a:r>
            <a:endParaRPr lang="tr-TR" sz="2800" b="1" dirty="0"/>
          </a:p>
        </p:txBody>
      </p:sp>
      <p:sp>
        <p:nvSpPr>
          <p:cNvPr id="3" name="Content Placeholder 2"/>
          <p:cNvSpPr>
            <a:spLocks noGrp="1"/>
          </p:cNvSpPr>
          <p:nvPr>
            <p:ph idx="1"/>
          </p:nvPr>
        </p:nvSpPr>
        <p:spPr>
          <a:xfrm>
            <a:off x="304800" y="1295400"/>
            <a:ext cx="5190156" cy="5791200"/>
          </a:xfrm>
        </p:spPr>
        <p:txBody>
          <a:bodyPr>
            <a:normAutofit/>
          </a:bodyPr>
          <a:lstStyle/>
          <a:p>
            <a:pPr marL="0" indent="0">
              <a:buNone/>
            </a:pPr>
            <a:r>
              <a:rPr lang="tr-TR" sz="1400" b="1" dirty="0" smtClean="0"/>
              <a:t>Proje </a:t>
            </a:r>
            <a:r>
              <a:rPr lang="tr-TR" sz="1400" b="1" dirty="0"/>
              <a:t>Adı</a:t>
            </a:r>
            <a:r>
              <a:rPr lang="tr-TR" sz="1400" b="1" dirty="0" smtClean="0"/>
              <a:t>: </a:t>
            </a:r>
            <a:r>
              <a:rPr lang="tr-TR" sz="1400" dirty="0" smtClean="0"/>
              <a:t>Meslek </a:t>
            </a:r>
            <a:r>
              <a:rPr lang="tr-TR" sz="1400" dirty="0"/>
              <a:t>Liselerimiz; Doğunun Umudu Olmaya, Avrupa'ya </a:t>
            </a:r>
            <a:r>
              <a:rPr lang="tr-TR" sz="1400" dirty="0" smtClean="0"/>
              <a:t>Staja</a:t>
            </a:r>
          </a:p>
          <a:p>
            <a:pPr marL="0" indent="0">
              <a:buNone/>
            </a:pPr>
            <a:endParaRPr lang="tr-TR" sz="1400" dirty="0"/>
          </a:p>
          <a:p>
            <a:pPr marL="0" indent="0">
              <a:buNone/>
            </a:pPr>
            <a:r>
              <a:rPr lang="tr-TR" sz="1400" b="1" dirty="0" smtClean="0"/>
              <a:t>Kurum: </a:t>
            </a:r>
            <a:r>
              <a:rPr lang="tr-TR" sz="1400" dirty="0" smtClean="0"/>
              <a:t>Patnos MTL</a:t>
            </a:r>
          </a:p>
          <a:p>
            <a:pPr marL="0" indent="0">
              <a:buNone/>
            </a:pPr>
            <a:endParaRPr lang="tr-TR" sz="1400" b="1" dirty="0" smtClean="0"/>
          </a:p>
          <a:p>
            <a:pPr marL="0" indent="0">
              <a:buNone/>
            </a:pPr>
            <a:r>
              <a:rPr lang="tr-TR" sz="1400" b="1" dirty="0" smtClean="0"/>
              <a:t>Yerel Ortaklar: </a:t>
            </a:r>
            <a:r>
              <a:rPr lang="tr-TR" sz="1400" dirty="0" smtClean="0"/>
              <a:t>N</a:t>
            </a:r>
            <a:r>
              <a:rPr lang="fi-FI" sz="1400" dirty="0" smtClean="0"/>
              <a:t>urettin </a:t>
            </a:r>
            <a:r>
              <a:rPr lang="fi-FI" sz="1400" dirty="0"/>
              <a:t>Dolgun </a:t>
            </a:r>
            <a:r>
              <a:rPr lang="fi-FI" sz="1400" dirty="0" smtClean="0"/>
              <a:t>M</a:t>
            </a:r>
            <a:r>
              <a:rPr lang="tr-TR" sz="1400" dirty="0"/>
              <a:t>TAL, Karaköprü GAP </a:t>
            </a:r>
            <a:r>
              <a:rPr lang="tr-TR" sz="1400" dirty="0" smtClean="0"/>
              <a:t>MTAL</a:t>
            </a:r>
          </a:p>
          <a:p>
            <a:pPr marL="0" indent="0">
              <a:buNone/>
            </a:pPr>
            <a:endParaRPr lang="tr-TR" sz="1400" b="1" dirty="0" smtClean="0"/>
          </a:p>
          <a:p>
            <a:pPr marL="0" indent="0">
              <a:buNone/>
            </a:pPr>
            <a:r>
              <a:rPr lang="tr-TR" sz="1400" b="1" dirty="0" smtClean="0"/>
              <a:t>Ev Sahibi: </a:t>
            </a:r>
            <a:r>
              <a:rPr lang="tr-TR" sz="1400" dirty="0" smtClean="0"/>
              <a:t>Portekiz’deki 5 kuruma eleman yetiştirmek üzere kurulan bir meslek lisesi ve ayrıca bir bilişim şirketi, Almanya’da bir mühendislik şirketi</a:t>
            </a:r>
          </a:p>
          <a:p>
            <a:pPr marL="0" indent="0">
              <a:buNone/>
            </a:pPr>
            <a:endParaRPr lang="tr-TR" sz="1400" dirty="0" smtClean="0"/>
          </a:p>
          <a:p>
            <a:pPr marL="0" indent="0">
              <a:buNone/>
            </a:pPr>
            <a:endParaRPr lang="tr-TR" sz="1400" b="1" dirty="0" smtClean="0"/>
          </a:p>
          <a:p>
            <a:pPr marL="0" indent="0">
              <a:buNone/>
            </a:pPr>
            <a:r>
              <a:rPr lang="tr-TR" sz="1400" b="1" dirty="0" smtClean="0"/>
              <a:t>Bütçe: </a:t>
            </a:r>
            <a:r>
              <a:rPr lang="tr-TR" sz="1400" dirty="0" smtClean="0"/>
              <a:t>80.242 Avro</a:t>
            </a:r>
          </a:p>
          <a:p>
            <a:pPr marL="0" indent="0">
              <a:buNone/>
            </a:pPr>
            <a:endParaRPr lang="tr-TR" sz="1400" b="1" dirty="0" smtClean="0"/>
          </a:p>
          <a:p>
            <a:pPr marL="0" indent="0">
              <a:buNone/>
            </a:pPr>
            <a:r>
              <a:rPr lang="tr-TR" sz="1400" b="1" dirty="0" smtClean="0"/>
              <a:t>Özet</a:t>
            </a:r>
            <a:r>
              <a:rPr lang="tr-TR" sz="1400" b="1" dirty="0"/>
              <a:t>: </a:t>
            </a:r>
            <a:r>
              <a:rPr lang="tr-TR" sz="1400" dirty="0"/>
              <a:t>Elektrik-Elektronik Teknolojisi, Makine Teknolojisi ve Bilişim </a:t>
            </a:r>
            <a:r>
              <a:rPr lang="tr-TR" sz="1400" dirty="0" smtClean="0"/>
              <a:t>Teknolojileri bölümlerinden 59 öğrencinin staj faaliyeti gerçekleştirilmektedir.</a:t>
            </a:r>
            <a:endParaRPr lang="tr-TR" sz="1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1744" y="1241038"/>
            <a:ext cx="3665624" cy="2949962"/>
          </a:xfrm>
          <a:prstGeom prst="rect">
            <a:avLst/>
          </a:prstGeom>
          <a:ln>
            <a:noFill/>
          </a:ln>
          <a:effectLst>
            <a:softEdge rad="112500"/>
          </a:effectLst>
        </p:spPr>
      </p:pic>
    </p:spTree>
    <p:extLst>
      <p:ext uri="{BB962C8B-B14F-4D97-AF65-F5344CB8AC3E}">
        <p14:creationId xmlns:p14="http://schemas.microsoft.com/office/powerpoint/2010/main" val="3488885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05000" y="533400"/>
            <a:ext cx="8392115" cy="609600"/>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sz="2400" kern="0" dirty="0">
                <a:solidFill>
                  <a:srgbClr val="B61235"/>
                </a:solidFill>
                <a:cs typeface="Arial" pitchFamily="34" charset="0"/>
              </a:rPr>
              <a:t>YETİŞKİN EĞİTİMİ </a:t>
            </a:r>
            <a:r>
              <a:rPr lang="en-US" sz="2400" kern="0" dirty="0" err="1">
                <a:solidFill>
                  <a:srgbClr val="B61235"/>
                </a:solidFill>
                <a:cs typeface="Arial" pitchFamily="34" charset="0"/>
              </a:rPr>
              <a:t>Personel</a:t>
            </a:r>
            <a:r>
              <a:rPr lang="tr-TR" sz="2400" kern="0" dirty="0">
                <a:solidFill>
                  <a:srgbClr val="B61235"/>
                </a:solidFill>
                <a:cs typeface="Arial" pitchFamily="34" charset="0"/>
              </a:rPr>
              <a:t> </a:t>
            </a:r>
            <a:r>
              <a:rPr lang="en-US" sz="2400" kern="0" dirty="0" err="1">
                <a:solidFill>
                  <a:srgbClr val="B61235"/>
                </a:solidFill>
                <a:cs typeface="Arial" pitchFamily="34" charset="0"/>
              </a:rPr>
              <a:t>Hareketliliği</a:t>
            </a:r>
            <a:r>
              <a:rPr lang="en-US" sz="2400" kern="0" dirty="0">
                <a:solidFill>
                  <a:srgbClr val="B61235"/>
                </a:solidFill>
                <a:cs typeface="Arial" pitchFamily="34" charset="0"/>
              </a:rPr>
              <a:t> </a:t>
            </a:r>
            <a:r>
              <a:rPr lang="en-US" sz="2400" kern="0" dirty="0" smtClean="0">
                <a:solidFill>
                  <a:srgbClr val="B61235"/>
                </a:solidFill>
                <a:cs typeface="Arial" pitchFamily="34" charset="0"/>
              </a:rPr>
              <a:t>(</a:t>
            </a:r>
            <a:r>
              <a:rPr lang="tr-TR" sz="2400" kern="0" dirty="0" smtClean="0">
                <a:solidFill>
                  <a:srgbClr val="B61235"/>
                </a:solidFill>
                <a:cs typeface="Arial" pitchFamily="34" charset="0"/>
              </a:rPr>
              <a:t>KA</a:t>
            </a:r>
            <a:r>
              <a:rPr lang="en-US" sz="2400" kern="0" dirty="0" smtClean="0">
                <a:solidFill>
                  <a:srgbClr val="B61235"/>
                </a:solidFill>
                <a:cs typeface="Arial" pitchFamily="34" charset="0"/>
              </a:rPr>
              <a:t>1</a:t>
            </a:r>
            <a:r>
              <a:rPr lang="en-US" sz="2400" kern="0" dirty="0">
                <a:solidFill>
                  <a:srgbClr val="B61235"/>
                </a:solidFill>
                <a:cs typeface="Arial" pitchFamily="34" charset="0"/>
              </a:rPr>
              <a:t>)</a:t>
            </a:r>
          </a:p>
        </p:txBody>
      </p:sp>
      <p:graphicFrame>
        <p:nvGraphicFramePr>
          <p:cNvPr id="5" name="Diagram 4"/>
          <p:cNvGraphicFramePr/>
          <p:nvPr>
            <p:extLst>
              <p:ext uri="{D42A27DB-BD31-4B8C-83A1-F6EECF244321}">
                <p14:modId xmlns:p14="http://schemas.microsoft.com/office/powerpoint/2010/main" val="3479976751"/>
              </p:ext>
            </p:extLst>
          </p:nvPr>
        </p:nvGraphicFramePr>
        <p:xfrm>
          <a:off x="685800" y="1143000"/>
          <a:ext cx="7848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685799" y="6061547"/>
            <a:ext cx="3886199" cy="369332"/>
          </a:xfrm>
          <a:prstGeom prst="rect">
            <a:avLst/>
          </a:prstGeom>
        </p:spPr>
        <p:txBody>
          <a:bodyPr wrap="square">
            <a:spAutoFit/>
          </a:bodyPr>
          <a:lstStyle/>
          <a:p>
            <a:r>
              <a:rPr lang="tr-TR" b="1" dirty="0" smtClean="0">
                <a:solidFill>
                  <a:srgbClr val="000000"/>
                </a:solidFill>
                <a:cs typeface="Times New Roman" panose="02020603050405020304" pitchFamily="18" charset="0"/>
              </a:rPr>
              <a:t>Son </a:t>
            </a:r>
            <a:r>
              <a:rPr lang="tr-TR" b="1" dirty="0">
                <a:solidFill>
                  <a:srgbClr val="000000"/>
                </a:solidFill>
                <a:cs typeface="Times New Roman" panose="02020603050405020304" pitchFamily="18" charset="0"/>
              </a:rPr>
              <a:t>Başvuru</a:t>
            </a:r>
            <a:r>
              <a:rPr lang="tr-TR" b="1" dirty="0" smtClean="0">
                <a:solidFill>
                  <a:srgbClr val="000000"/>
                </a:solidFill>
                <a:cs typeface="Times New Roman" panose="02020603050405020304" pitchFamily="18" charset="0"/>
              </a:rPr>
              <a:t>:</a:t>
            </a:r>
            <a:endParaRPr lang="tr-TR" b="1" dirty="0">
              <a:solidFill>
                <a:srgbClr val="000000"/>
              </a:solidFill>
              <a:cs typeface="Times New Roman" panose="02020603050405020304" pitchFamily="18" charset="0"/>
            </a:endParaRPr>
          </a:p>
        </p:txBody>
      </p:sp>
      <p:sp>
        <p:nvSpPr>
          <p:cNvPr id="2" name="Rectangle 1"/>
          <p:cNvSpPr/>
          <p:nvPr/>
        </p:nvSpPr>
        <p:spPr>
          <a:xfrm>
            <a:off x="2362200" y="6083710"/>
            <a:ext cx="1556836" cy="369332"/>
          </a:xfrm>
          <a:prstGeom prst="rect">
            <a:avLst/>
          </a:prstGeom>
        </p:spPr>
        <p:txBody>
          <a:bodyPr wrap="none">
            <a:spAutoFit/>
          </a:bodyPr>
          <a:lstStyle/>
          <a:p>
            <a:pPr lvl="0"/>
            <a:r>
              <a:rPr lang="tr-TR" dirty="0">
                <a:solidFill>
                  <a:srgbClr val="000000"/>
                </a:solidFill>
                <a:cs typeface="Times New Roman" panose="02020603050405020304" pitchFamily="18" charset="0"/>
              </a:rPr>
              <a:t>2 Şubat 2017</a:t>
            </a:r>
            <a:endParaRPr lang="tr-TR" b="1"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1870863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905000" y="228600"/>
            <a:ext cx="8229600" cy="609600"/>
          </a:xfrm>
        </p:spPr>
        <p:txBody>
          <a:bodyPr>
            <a:normAutofit/>
          </a:bodyPr>
          <a:lstStyle/>
          <a:p>
            <a:r>
              <a:rPr lang="tr-TR" sz="2800" dirty="0">
                <a:solidFill>
                  <a:srgbClr val="C00000"/>
                </a:solidFill>
              </a:rPr>
              <a:t>Yetişkin Eğitimi Proje Örneği</a:t>
            </a:r>
            <a:endParaRPr lang="tr-TR" sz="2800" b="1" dirty="0"/>
          </a:p>
        </p:txBody>
      </p:sp>
      <p:sp>
        <p:nvSpPr>
          <p:cNvPr id="4" name="Content Placeholder 2"/>
          <p:cNvSpPr txBox="1">
            <a:spLocks/>
          </p:cNvSpPr>
          <p:nvPr/>
        </p:nvSpPr>
        <p:spPr>
          <a:xfrm>
            <a:off x="76200" y="1371600"/>
            <a:ext cx="5562600" cy="5029200"/>
          </a:xfrm>
          <a:prstGeom prst="rect">
            <a:avLst/>
          </a:prstGeom>
        </p:spPr>
        <p:txBody>
          <a:bodyPr>
            <a:normAutofit/>
          </a:bodyPr>
          <a:lstStyle>
            <a:lvl1pPr marL="342900" indent="-342900" algn="l" defTabSz="457200" rtl="0" eaLnBrk="1" latinLnBrk="0" hangingPunct="1">
              <a:spcBef>
                <a:spcPct val="20000"/>
              </a:spcBef>
              <a:buFont typeface="Arial"/>
              <a:buChar char="•"/>
              <a:defRPr sz="18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tr-TR" sz="1600" b="1" dirty="0" smtClean="0"/>
              <a:t>Proje Adı: </a:t>
            </a:r>
            <a:r>
              <a:rPr lang="tr-TR" sz="1600" dirty="0" smtClean="0"/>
              <a:t>Yetişkinlerin Modern Çağa Entegrasyonu</a:t>
            </a:r>
          </a:p>
          <a:p>
            <a:pPr marL="0" indent="0">
              <a:buFont typeface="Arial"/>
              <a:buNone/>
            </a:pPr>
            <a:endParaRPr lang="tr-TR" sz="1600" dirty="0" smtClean="0"/>
          </a:p>
          <a:p>
            <a:pPr marL="0" indent="0">
              <a:buFont typeface="Arial"/>
              <a:buNone/>
            </a:pPr>
            <a:r>
              <a:rPr lang="tr-TR" sz="1600" b="1" dirty="0" smtClean="0"/>
              <a:t>Kurum: </a:t>
            </a:r>
            <a:r>
              <a:rPr lang="tr-TR" sz="1600" dirty="0" smtClean="0"/>
              <a:t>Pendik Belediyesi</a:t>
            </a:r>
          </a:p>
          <a:p>
            <a:pPr marL="0" indent="0">
              <a:buFont typeface="Arial"/>
              <a:buNone/>
            </a:pPr>
            <a:endParaRPr lang="tr-TR" sz="1600" b="1" dirty="0" smtClean="0"/>
          </a:p>
          <a:p>
            <a:pPr marL="0" indent="0">
              <a:buFont typeface="Arial"/>
              <a:buNone/>
            </a:pPr>
            <a:r>
              <a:rPr lang="tr-TR" sz="1600" b="1" dirty="0" smtClean="0"/>
              <a:t>Yerel Ortak: </a:t>
            </a:r>
            <a:r>
              <a:rPr lang="tr-TR" sz="1600" dirty="0" smtClean="0"/>
              <a:t>Sosyal </a:t>
            </a:r>
            <a:r>
              <a:rPr lang="tr-TR" sz="1600" dirty="0" err="1" smtClean="0"/>
              <a:t>İnovasyon</a:t>
            </a:r>
            <a:r>
              <a:rPr lang="tr-TR" sz="1600" dirty="0" smtClean="0"/>
              <a:t> ve Girişimcilik Derneği</a:t>
            </a:r>
          </a:p>
          <a:p>
            <a:pPr marL="0" indent="0">
              <a:buFont typeface="Arial"/>
              <a:buNone/>
            </a:pPr>
            <a:endParaRPr lang="tr-TR" sz="1600" b="1" dirty="0" smtClean="0"/>
          </a:p>
          <a:p>
            <a:pPr marL="0" indent="0">
              <a:buFont typeface="Arial"/>
              <a:buNone/>
            </a:pPr>
            <a:r>
              <a:rPr lang="tr-TR" sz="1600" b="1" dirty="0" smtClean="0"/>
              <a:t>Ortaklar: </a:t>
            </a:r>
            <a:r>
              <a:rPr lang="tr-TR" sz="1600" dirty="0" smtClean="0"/>
              <a:t>Almanya (Üniversite), Bulgaristan (Topluma entegrasyonda zorluk çekenlerle çalışan bir STK), GKRY(STK), Yunanistan (Sosyal Girişimcilik alanında çalışan bir STK)</a:t>
            </a:r>
          </a:p>
          <a:p>
            <a:pPr marL="0" indent="0">
              <a:buFont typeface="Arial"/>
              <a:buNone/>
            </a:pPr>
            <a:endParaRPr lang="tr-TR" sz="1600" b="1" dirty="0" smtClean="0"/>
          </a:p>
          <a:p>
            <a:pPr marL="0" indent="0">
              <a:buFont typeface="Arial"/>
              <a:buNone/>
            </a:pPr>
            <a:r>
              <a:rPr lang="tr-TR" sz="1600" b="1" dirty="0" smtClean="0"/>
              <a:t>Bütçe: </a:t>
            </a:r>
            <a:r>
              <a:rPr lang="tr-TR" sz="1600" dirty="0" smtClean="0"/>
              <a:t>209.455 Avro</a:t>
            </a:r>
          </a:p>
          <a:p>
            <a:pPr marL="0" indent="0">
              <a:buFont typeface="Arial"/>
              <a:buNone/>
            </a:pPr>
            <a:endParaRPr lang="tr-TR" sz="1600" b="1" dirty="0" smtClean="0"/>
          </a:p>
          <a:p>
            <a:pPr marL="0" indent="0">
              <a:buFont typeface="Arial"/>
              <a:buNone/>
            </a:pPr>
            <a:r>
              <a:rPr lang="tr-TR" sz="1600" b="1" dirty="0" smtClean="0"/>
              <a:t>Özet: </a:t>
            </a:r>
            <a:r>
              <a:rPr lang="tr-TR" sz="1600" dirty="0" smtClean="0"/>
              <a:t>Yetişkinlerin dijital beceriler edinmelerini sağlamak, </a:t>
            </a:r>
            <a:r>
              <a:rPr lang="tr-TR" sz="1600" dirty="0" err="1" smtClean="0"/>
              <a:t>sosyalmedya</a:t>
            </a:r>
            <a:r>
              <a:rPr lang="tr-TR" sz="1600" dirty="0" smtClean="0"/>
              <a:t> ve temel mali konularda okuryazarlıklarını artırmak için eğitim materyalleri ve müfredatı oluşturmak, eğitimciler için el Kitabı hazırlamak ve bu eğitimleri uzaktan öğrenme modülü şeklinde sunmak</a:t>
            </a:r>
            <a:endParaRPr lang="tr-TR" sz="1600" dirty="0"/>
          </a:p>
        </p:txBody>
      </p:sp>
      <p:pic>
        <p:nvPicPr>
          <p:cNvPr id="5" name="Picture 2" descr="C:\Users\Rana\Desktop\22yasli_bilgisayarcil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868" y="1709451"/>
            <a:ext cx="3563929" cy="2772932"/>
          </a:xfrm>
          <a:prstGeom prst="rect">
            <a:avLst/>
          </a:prstGeom>
          <a:ln>
            <a:noFill/>
          </a:ln>
          <a:effectLst>
            <a:softEdge rad="112500"/>
          </a:effectLst>
          <a:extLst/>
        </p:spPr>
      </p:pic>
    </p:spTree>
    <p:extLst>
      <p:ext uri="{BB962C8B-B14F-4D97-AF65-F5344CB8AC3E}">
        <p14:creationId xmlns:p14="http://schemas.microsoft.com/office/powerpoint/2010/main" val="362834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95401" y="623500"/>
            <a:ext cx="6553200" cy="609600"/>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tr-TR" sz="2500" kern="0" dirty="0">
                <a:solidFill>
                  <a:srgbClr val="B61235"/>
                </a:solidFill>
                <a:cs typeface="Arial" pitchFamily="34" charset="0"/>
              </a:rPr>
              <a:t>YÜKSEKÖĞRETİM </a:t>
            </a:r>
            <a:r>
              <a:rPr lang="en-US" sz="2500" kern="0" dirty="0" err="1">
                <a:solidFill>
                  <a:srgbClr val="B61235"/>
                </a:solidFill>
                <a:cs typeface="Arial" pitchFamily="34" charset="0"/>
              </a:rPr>
              <a:t>Öğrenci</a:t>
            </a:r>
            <a:r>
              <a:rPr lang="en-US" sz="2500" kern="0" dirty="0">
                <a:solidFill>
                  <a:srgbClr val="B61235"/>
                </a:solidFill>
                <a:cs typeface="Arial" pitchFamily="34" charset="0"/>
              </a:rPr>
              <a:t> </a:t>
            </a:r>
            <a:r>
              <a:rPr lang="en-US" sz="2500" kern="0" dirty="0" err="1">
                <a:solidFill>
                  <a:srgbClr val="B61235"/>
                </a:solidFill>
                <a:cs typeface="Arial" pitchFamily="34" charset="0"/>
              </a:rPr>
              <a:t>ve</a:t>
            </a:r>
            <a:r>
              <a:rPr lang="en-US" sz="2500" kern="0" dirty="0">
                <a:solidFill>
                  <a:srgbClr val="B61235"/>
                </a:solidFill>
                <a:cs typeface="Arial" pitchFamily="34" charset="0"/>
              </a:rPr>
              <a:t> </a:t>
            </a:r>
            <a:r>
              <a:rPr lang="en-US" sz="2500" kern="0" dirty="0" err="1">
                <a:solidFill>
                  <a:srgbClr val="B61235"/>
                </a:solidFill>
                <a:cs typeface="Arial" pitchFamily="34" charset="0"/>
              </a:rPr>
              <a:t>Personel</a:t>
            </a:r>
            <a:r>
              <a:rPr lang="tr-TR" sz="2500" kern="0" dirty="0">
                <a:solidFill>
                  <a:srgbClr val="B61235"/>
                </a:solidFill>
                <a:cs typeface="Arial" pitchFamily="34" charset="0"/>
              </a:rPr>
              <a:t> </a:t>
            </a:r>
            <a:r>
              <a:rPr lang="en-US" sz="2500" kern="0" dirty="0" err="1">
                <a:solidFill>
                  <a:srgbClr val="B61235"/>
                </a:solidFill>
                <a:cs typeface="Arial" pitchFamily="34" charset="0"/>
              </a:rPr>
              <a:t>Hareketliliği</a:t>
            </a:r>
            <a:r>
              <a:rPr lang="en-US" sz="2500" kern="0" dirty="0">
                <a:solidFill>
                  <a:srgbClr val="B61235"/>
                </a:solidFill>
                <a:cs typeface="Arial" pitchFamily="34" charset="0"/>
              </a:rPr>
              <a:t> </a:t>
            </a:r>
            <a:r>
              <a:rPr lang="en-US" sz="2500" kern="0" dirty="0" smtClean="0">
                <a:solidFill>
                  <a:srgbClr val="B61235"/>
                </a:solidFill>
                <a:cs typeface="Arial" pitchFamily="34" charset="0"/>
              </a:rPr>
              <a:t>(</a:t>
            </a:r>
            <a:r>
              <a:rPr lang="tr-TR" sz="2500" kern="0" dirty="0" smtClean="0">
                <a:solidFill>
                  <a:srgbClr val="B61235"/>
                </a:solidFill>
                <a:cs typeface="Arial" pitchFamily="34" charset="0"/>
              </a:rPr>
              <a:t>KA</a:t>
            </a:r>
            <a:r>
              <a:rPr lang="en-US" sz="2500" kern="0" dirty="0" smtClean="0">
                <a:solidFill>
                  <a:srgbClr val="B61235"/>
                </a:solidFill>
                <a:cs typeface="Arial" pitchFamily="34" charset="0"/>
              </a:rPr>
              <a:t>1</a:t>
            </a:r>
            <a:r>
              <a:rPr lang="en-US" sz="2500" kern="0" dirty="0">
                <a:solidFill>
                  <a:srgbClr val="B61235"/>
                </a:solidFill>
                <a:cs typeface="Arial" pitchFamily="34" charset="0"/>
              </a:rPr>
              <a:t>)</a:t>
            </a:r>
          </a:p>
        </p:txBody>
      </p:sp>
      <p:graphicFrame>
        <p:nvGraphicFramePr>
          <p:cNvPr id="2" name="Diagram 1"/>
          <p:cNvGraphicFramePr/>
          <p:nvPr>
            <p:extLst>
              <p:ext uri="{D42A27DB-BD31-4B8C-83A1-F6EECF244321}">
                <p14:modId xmlns:p14="http://schemas.microsoft.com/office/powerpoint/2010/main" val="992124972"/>
              </p:ext>
            </p:extLst>
          </p:nvPr>
        </p:nvGraphicFramePr>
        <p:xfrm>
          <a:off x="375942" y="1233100"/>
          <a:ext cx="3752713"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p:cNvGraphicFramePr/>
          <p:nvPr>
            <p:extLst>
              <p:ext uri="{D42A27DB-BD31-4B8C-83A1-F6EECF244321}">
                <p14:modId xmlns:p14="http://schemas.microsoft.com/office/powerpoint/2010/main" val="4119511863"/>
              </p:ext>
            </p:extLst>
          </p:nvPr>
        </p:nvGraphicFramePr>
        <p:xfrm>
          <a:off x="5105400" y="1233100"/>
          <a:ext cx="3671455" cy="4648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ectangle 10"/>
          <p:cNvSpPr/>
          <p:nvPr/>
        </p:nvSpPr>
        <p:spPr>
          <a:xfrm>
            <a:off x="678872" y="6065966"/>
            <a:ext cx="3449783" cy="646331"/>
          </a:xfrm>
          <a:prstGeom prst="rect">
            <a:avLst/>
          </a:prstGeom>
        </p:spPr>
        <p:txBody>
          <a:bodyPr wrap="square">
            <a:spAutoFit/>
          </a:bodyPr>
          <a:lstStyle/>
          <a:p>
            <a:pPr lvl="0"/>
            <a:r>
              <a:rPr lang="tr-TR" b="1" dirty="0" smtClean="0">
                <a:solidFill>
                  <a:srgbClr val="000000"/>
                </a:solidFill>
                <a:cs typeface="Times New Roman" panose="02020603050405020304" pitchFamily="18" charset="0"/>
              </a:rPr>
              <a:t>Son Başvuru:</a:t>
            </a:r>
            <a:r>
              <a:rPr lang="tr-TR" dirty="0">
                <a:solidFill>
                  <a:srgbClr val="000000"/>
                </a:solidFill>
                <a:cs typeface="Times New Roman" panose="02020603050405020304" pitchFamily="18" charset="0"/>
              </a:rPr>
              <a:t>2 Şubat 2017</a:t>
            </a:r>
            <a:endParaRPr lang="tr-TR" b="1" dirty="0">
              <a:solidFill>
                <a:srgbClr val="000000"/>
              </a:solidFill>
              <a:cs typeface="Times New Roman" panose="02020603050405020304" pitchFamily="18" charset="0"/>
            </a:endParaRPr>
          </a:p>
          <a:p>
            <a:endParaRPr lang="tr-TR" dirty="0">
              <a:solidFill>
                <a:srgbClr val="000000"/>
              </a:solidFill>
              <a:cs typeface="Times New Roman" panose="02020603050405020304" pitchFamily="18" charset="0"/>
            </a:endParaRPr>
          </a:p>
        </p:txBody>
      </p:sp>
      <p:grpSp>
        <p:nvGrpSpPr>
          <p:cNvPr id="7" name="Group 6"/>
          <p:cNvGrpSpPr/>
          <p:nvPr/>
        </p:nvGrpSpPr>
        <p:grpSpPr>
          <a:xfrm>
            <a:off x="3657601" y="5672480"/>
            <a:ext cx="1828800" cy="393486"/>
            <a:chOff x="2394614" y="3904650"/>
            <a:chExt cx="1357853" cy="364911"/>
          </a:xfrm>
          <a:solidFill>
            <a:srgbClr val="72BFC5"/>
          </a:solidFill>
        </p:grpSpPr>
        <p:sp>
          <p:nvSpPr>
            <p:cNvPr id="8" name="Rectangle 7"/>
            <p:cNvSpPr/>
            <p:nvPr/>
          </p:nvSpPr>
          <p:spPr>
            <a:xfrm>
              <a:off x="2394614" y="3904650"/>
              <a:ext cx="1357853" cy="364911"/>
            </a:xfrm>
            <a:prstGeom prst="rect">
              <a:avLst/>
            </a:prstGeom>
            <a:gr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Rectangle 8"/>
            <p:cNvSpPr/>
            <p:nvPr/>
          </p:nvSpPr>
          <p:spPr>
            <a:xfrm>
              <a:off x="2394614" y="3904650"/>
              <a:ext cx="1357853" cy="3649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tr-TR" sz="1900" kern="1200" dirty="0" smtClean="0">
                  <a:solidFill>
                    <a:srgbClr val="000000"/>
                  </a:solidFill>
                </a:rPr>
                <a:t>OLS Dil Desteği</a:t>
              </a:r>
              <a:endParaRPr lang="en-US" sz="1900" kern="1200" dirty="0">
                <a:solidFill>
                  <a:srgbClr val="000000"/>
                </a:solidFill>
              </a:endParaRPr>
            </a:p>
          </p:txBody>
        </p:sp>
      </p:grpSp>
    </p:spTree>
    <p:extLst>
      <p:ext uri="{BB962C8B-B14F-4D97-AF65-F5344CB8AC3E}">
        <p14:creationId xmlns:p14="http://schemas.microsoft.com/office/powerpoint/2010/main" val="4011817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447085" y="1076325"/>
            <a:ext cx="8229600" cy="609600"/>
          </a:xfrm>
          <a:prstGeom prst="rect">
            <a:avLst/>
          </a:prstGeom>
        </p:spPr>
        <p:txBody>
          <a:bodyPr vert="horz" lIns="91440" tIns="45720" rIns="91440" bIns="45720" rtlCol="0" anchor="ctr">
            <a:noAutofit/>
          </a:bodyPr>
          <a:lstStyle>
            <a:lvl1pPr>
              <a:spcBef>
                <a:spcPct val="0"/>
              </a:spcBef>
              <a:buNone/>
              <a:defRPr sz="4000" b="0" i="0">
                <a:solidFill>
                  <a:srgbClr val="D5384B"/>
                </a:solidFill>
                <a:latin typeface="Arial"/>
                <a:ea typeface="+mj-ea"/>
                <a:cs typeface="Arial"/>
              </a:defRPr>
            </a:lvl1pPr>
          </a:lstStyle>
          <a:p>
            <a:r>
              <a:rPr lang="tr-TR" sz="2800" dirty="0"/>
              <a:t>Türkiye Ulusal </a:t>
            </a:r>
            <a:r>
              <a:rPr lang="tr-TR" sz="2800" dirty="0" smtClean="0"/>
              <a:t>Ajansı Kimdir?</a:t>
            </a:r>
          </a:p>
        </p:txBody>
      </p:sp>
      <p:sp>
        <p:nvSpPr>
          <p:cNvPr id="15" name="Rounded Rectangle 14"/>
          <p:cNvSpPr/>
          <p:nvPr/>
        </p:nvSpPr>
        <p:spPr bwMode="auto">
          <a:xfrm>
            <a:off x="685800" y="1685925"/>
            <a:ext cx="7772400" cy="410527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indent="-187325" defTabSz="914400" fontAlgn="base">
              <a:lnSpc>
                <a:spcPct val="90000"/>
              </a:lnSpc>
              <a:spcBef>
                <a:spcPct val="0"/>
              </a:spcBef>
              <a:spcAft>
                <a:spcPct val="0"/>
              </a:spcAft>
            </a:pPr>
            <a:endParaRPr lang="tr-TR" sz="2400" b="1" i="1" dirty="0" smtClean="0">
              <a:solidFill>
                <a:srgbClr val="FFFFFF"/>
              </a:solidFill>
              <a:effectLst>
                <a:outerShdw blurRad="38100" dist="38100" dir="2700000" algn="tl">
                  <a:srgbClr val="000000">
                    <a:alpha val="43137"/>
                  </a:srgbClr>
                </a:outerShdw>
              </a:effectLst>
            </a:endParaRPr>
          </a:p>
        </p:txBody>
      </p:sp>
      <p:sp>
        <p:nvSpPr>
          <p:cNvPr id="16" name="Rounded Rectangle 15"/>
          <p:cNvSpPr/>
          <p:nvPr/>
        </p:nvSpPr>
        <p:spPr bwMode="auto">
          <a:xfrm>
            <a:off x="685800" y="1685925"/>
            <a:ext cx="7772400" cy="410527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indent="-187325" defTabSz="914400" fontAlgn="base">
              <a:lnSpc>
                <a:spcPct val="90000"/>
              </a:lnSpc>
              <a:spcBef>
                <a:spcPct val="0"/>
              </a:spcBef>
              <a:spcAft>
                <a:spcPct val="0"/>
              </a:spcAft>
            </a:pPr>
            <a:endParaRPr lang="tr-TR" sz="2400" b="1" i="1" dirty="0" smtClean="0">
              <a:solidFill>
                <a:srgbClr val="FFFFFF"/>
              </a:solidFill>
              <a:effectLst>
                <a:outerShdw blurRad="38100" dist="38100" dir="2700000" algn="tl">
                  <a:srgbClr val="000000">
                    <a:alpha val="43137"/>
                  </a:srgbClr>
                </a:outerShdw>
              </a:effectLst>
            </a:endParaRPr>
          </a:p>
        </p:txBody>
      </p:sp>
      <p:sp>
        <p:nvSpPr>
          <p:cNvPr id="2" name="Rectangle 1"/>
          <p:cNvSpPr/>
          <p:nvPr/>
        </p:nvSpPr>
        <p:spPr>
          <a:xfrm>
            <a:off x="609601" y="1524000"/>
            <a:ext cx="7924800" cy="4154984"/>
          </a:xfrm>
          <a:prstGeom prst="rect">
            <a:avLst/>
          </a:prstGeom>
        </p:spPr>
        <p:txBody>
          <a:bodyPr wrap="square">
            <a:spAutoFit/>
          </a:bodyPr>
          <a:lstStyle/>
          <a:p>
            <a:pPr defTabSz="914400">
              <a:lnSpc>
                <a:spcPct val="150000"/>
              </a:lnSpc>
            </a:pPr>
            <a:r>
              <a:rPr lang="tr-TR" sz="2400" dirty="0">
                <a:solidFill>
                  <a:srgbClr val="000000"/>
                </a:solidFill>
                <a:cs typeface="Arial" pitchFamily="34" charset="0"/>
              </a:rPr>
              <a:t>(Avrupa Birliği Eğitim ve Gençlik Programları Merkezi Başkanlığı);</a:t>
            </a:r>
          </a:p>
          <a:p>
            <a:pPr defTabSz="914400">
              <a:lnSpc>
                <a:spcPct val="200000"/>
              </a:lnSpc>
            </a:pPr>
            <a:r>
              <a:rPr lang="tr-TR" sz="2400" dirty="0" smtClean="0">
                <a:solidFill>
                  <a:srgbClr val="000000"/>
                </a:solidFill>
                <a:cs typeface="Arial" pitchFamily="34" charset="0"/>
              </a:rPr>
              <a:t>ERASMUS</a:t>
            </a:r>
            <a:r>
              <a:rPr lang="tr-TR" sz="2400" dirty="0">
                <a:solidFill>
                  <a:srgbClr val="000000"/>
                </a:solidFill>
                <a:cs typeface="Arial" pitchFamily="34" charset="0"/>
              </a:rPr>
              <a:t>+ Programının,</a:t>
            </a:r>
          </a:p>
          <a:p>
            <a:pPr defTabSz="914400">
              <a:lnSpc>
                <a:spcPct val="200000"/>
              </a:lnSpc>
            </a:pPr>
            <a:r>
              <a:rPr lang="tr-TR" sz="2400" dirty="0">
                <a:solidFill>
                  <a:srgbClr val="000000"/>
                </a:solidFill>
                <a:cs typeface="Arial" pitchFamily="34" charset="0"/>
              </a:rPr>
              <a:t>Türkiye’de uygulanması ve Avrupa Komisyonu ile gerekli koordinasyonun sağlanmasından sorumlu </a:t>
            </a:r>
          </a:p>
          <a:p>
            <a:pPr defTabSz="914400">
              <a:lnSpc>
                <a:spcPct val="200000"/>
              </a:lnSpc>
            </a:pPr>
            <a:r>
              <a:rPr lang="tr-TR" sz="2400" dirty="0">
                <a:solidFill>
                  <a:srgbClr val="000000"/>
                </a:solidFill>
                <a:cs typeface="Arial" pitchFamily="34" charset="0"/>
              </a:rPr>
              <a:t>kamu kurumudur.</a:t>
            </a:r>
          </a:p>
        </p:txBody>
      </p:sp>
    </p:spTree>
    <p:extLst>
      <p:ext uri="{BB962C8B-B14F-4D97-AF65-F5344CB8AC3E}">
        <p14:creationId xmlns:p14="http://schemas.microsoft.com/office/powerpoint/2010/main" val="2839013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7085" y="762000"/>
            <a:ext cx="8011115" cy="609600"/>
          </a:xfrm>
          <a:prstGeom prst="rect">
            <a:avLst/>
          </a:prstGeom>
        </p:spPr>
        <p:txBody>
          <a:bodyPr>
            <a:noAutofit/>
          </a:bodyPr>
          <a:lstStyle>
            <a:lvl1pPr algn="l" defTabSz="457200" rtl="0" eaLnBrk="1" latinLnBrk="0" hangingPunct="1">
              <a:spcBef>
                <a:spcPct val="0"/>
              </a:spcBef>
              <a:buNone/>
              <a:defRPr sz="4400" b="0" i="0" kern="1200">
                <a:solidFill>
                  <a:srgbClr val="D5384B"/>
                </a:solidFill>
                <a:latin typeface="Arial"/>
                <a:ea typeface="+mj-ea"/>
                <a:cs typeface="Arial"/>
              </a:defRPr>
            </a:lvl1pPr>
          </a:lstStyle>
          <a:p>
            <a:r>
              <a:rPr lang="tr-TR" sz="2400" dirty="0" smtClean="0"/>
              <a:t/>
            </a:r>
            <a:br>
              <a:rPr lang="tr-TR" sz="2400" dirty="0" smtClean="0"/>
            </a:br>
            <a:r>
              <a:rPr lang="tr-TR" sz="2400" dirty="0" smtClean="0"/>
              <a:t/>
            </a:r>
            <a:br>
              <a:rPr lang="tr-TR" sz="2400" dirty="0" smtClean="0"/>
            </a:br>
            <a:r>
              <a:rPr lang="tr-TR" sz="2400" dirty="0" smtClean="0"/>
              <a:t/>
            </a:r>
            <a:br>
              <a:rPr lang="tr-TR" sz="2400" dirty="0" smtClean="0"/>
            </a:br>
            <a:endParaRPr lang="tr-TR" sz="2400" dirty="0"/>
          </a:p>
        </p:txBody>
      </p:sp>
      <p:sp>
        <p:nvSpPr>
          <p:cNvPr id="3" name="Rectangle 2"/>
          <p:cNvSpPr/>
          <p:nvPr/>
        </p:nvSpPr>
        <p:spPr>
          <a:xfrm>
            <a:off x="1983036" y="187287"/>
            <a:ext cx="5636964" cy="1569660"/>
          </a:xfrm>
          <a:prstGeom prst="rect">
            <a:avLst/>
          </a:prstGeom>
        </p:spPr>
        <p:txBody>
          <a:bodyPr wrap="square">
            <a:spAutoFit/>
          </a:bodyPr>
          <a:lstStyle/>
          <a:p>
            <a:r>
              <a:rPr lang="en-US" sz="2400" dirty="0">
                <a:solidFill>
                  <a:srgbClr val="C00000"/>
                </a:solidFill>
                <a:latin typeface="Arial" panose="020B0604020202020204" pitchFamily="34" charset="0"/>
                <a:cs typeface="Arial" panose="020B0604020202020204" pitchFamily="34" charset="0"/>
              </a:rPr>
              <a:t>GENÇLER VE GENÇL</a:t>
            </a:r>
            <a:r>
              <a:rPr lang="tr-TR" sz="2400" dirty="0">
                <a:solidFill>
                  <a:srgbClr val="C00000"/>
                </a:solidFill>
                <a:latin typeface="Arial" panose="020B0604020202020204" pitchFamily="34" charset="0"/>
                <a:cs typeface="Arial" panose="020B0604020202020204" pitchFamily="34" charset="0"/>
              </a:rPr>
              <a:t>İ</a:t>
            </a:r>
            <a:r>
              <a:rPr lang="en-US" sz="2400" dirty="0">
                <a:solidFill>
                  <a:srgbClr val="C00000"/>
                </a:solidFill>
                <a:latin typeface="Arial" panose="020B0604020202020204" pitchFamily="34" charset="0"/>
                <a:cs typeface="Arial" panose="020B0604020202020204" pitchFamily="34" charset="0"/>
              </a:rPr>
              <a:t>K ÇALIŞANLARI </a:t>
            </a:r>
            <a:r>
              <a:rPr lang="tr-TR" sz="2400" dirty="0">
                <a:solidFill>
                  <a:srgbClr val="C00000"/>
                </a:solidFill>
                <a:latin typeface="Arial" panose="020B0604020202020204" pitchFamily="34" charset="0"/>
                <a:cs typeface="Arial" panose="020B0604020202020204" pitchFamily="34" charset="0"/>
              </a:rPr>
              <a:t>i</a:t>
            </a:r>
            <a:r>
              <a:rPr lang="en-US" sz="2400" dirty="0" err="1">
                <a:solidFill>
                  <a:srgbClr val="C00000"/>
                </a:solidFill>
                <a:latin typeface="Arial" panose="020B0604020202020204" pitchFamily="34" charset="0"/>
                <a:cs typeface="Arial" panose="020B0604020202020204" pitchFamily="34" charset="0"/>
              </a:rPr>
              <a:t>çin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Hareketlilik</a:t>
            </a:r>
            <a:r>
              <a:rPr lang="tr-TR" sz="2400" dirty="0" err="1">
                <a:solidFill>
                  <a:srgbClr val="C00000"/>
                </a:solidFill>
                <a:latin typeface="Arial" panose="020B0604020202020204" pitchFamily="34" charset="0"/>
                <a:cs typeface="Arial" panose="020B0604020202020204" pitchFamily="34" charset="0"/>
              </a:rPr>
              <a:t>ler</a:t>
            </a:r>
            <a:r>
              <a:rPr lang="tr-TR" sz="2400" dirty="0">
                <a:solidFill>
                  <a:srgbClr val="C00000"/>
                </a:solidFill>
                <a:latin typeface="Arial" panose="020B0604020202020204" pitchFamily="34" charset="0"/>
                <a:cs typeface="Arial" panose="020B0604020202020204" pitchFamily="34" charset="0"/>
              </a:rPr>
              <a:t> (KA1)</a:t>
            </a:r>
            <a:br>
              <a:rPr lang="tr-TR" sz="2400" dirty="0">
                <a:solidFill>
                  <a:srgbClr val="C00000"/>
                </a:solidFill>
                <a:latin typeface="Arial" panose="020B0604020202020204" pitchFamily="34" charset="0"/>
                <a:cs typeface="Arial" panose="020B0604020202020204" pitchFamily="34" charset="0"/>
              </a:rPr>
            </a:br>
            <a:r>
              <a:rPr lang="tr-TR" sz="2400" dirty="0">
                <a:solidFill>
                  <a:srgbClr val="C00000"/>
                </a:solidFill>
                <a:latin typeface="Arial" panose="020B0604020202020204" pitchFamily="34" charset="0"/>
                <a:cs typeface="Arial" panose="020B0604020202020204" pitchFamily="34" charset="0"/>
              </a:rPr>
              <a:t>Kimler Yararlanabilir?</a:t>
            </a:r>
            <a:br>
              <a:rPr lang="tr-TR" sz="2400" dirty="0">
                <a:solidFill>
                  <a:srgbClr val="C00000"/>
                </a:solidFill>
                <a:latin typeface="Arial" panose="020B0604020202020204" pitchFamily="34" charset="0"/>
                <a:cs typeface="Arial" panose="020B0604020202020204" pitchFamily="34" charset="0"/>
              </a:rPr>
            </a:br>
            <a:endParaRPr lang="tr-TR" sz="2400" dirty="0">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491393410"/>
              </p:ext>
            </p:extLst>
          </p:nvPr>
        </p:nvGraphicFramePr>
        <p:xfrm>
          <a:off x="447085" y="1524000"/>
          <a:ext cx="8280000" cy="48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9440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9800" y="620872"/>
            <a:ext cx="8392115" cy="609600"/>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sz="2800" kern="0" dirty="0" smtClean="0">
                <a:solidFill>
                  <a:srgbClr val="B61235"/>
                </a:solidFill>
                <a:cs typeface="Arial" pitchFamily="34" charset="0"/>
              </a:rPr>
              <a:t>GENÇLİK</a:t>
            </a:r>
            <a:r>
              <a:rPr lang="tr-TR" sz="2400" kern="0" dirty="0" smtClean="0">
                <a:solidFill>
                  <a:srgbClr val="B61235"/>
                </a:solidFill>
                <a:cs typeface="Arial" pitchFamily="34" charset="0"/>
              </a:rPr>
              <a:t> </a:t>
            </a:r>
            <a:r>
              <a:rPr lang="tr-TR" sz="2800" kern="0" dirty="0" smtClean="0">
                <a:solidFill>
                  <a:srgbClr val="B61235"/>
                </a:solidFill>
                <a:cs typeface="Arial" pitchFamily="34" charset="0"/>
              </a:rPr>
              <a:t>Hareketlilik Projeleri (KA1)</a:t>
            </a:r>
            <a:endParaRPr lang="en-US" sz="2800" kern="0" dirty="0">
              <a:solidFill>
                <a:srgbClr val="B61235"/>
              </a:solidFill>
              <a:cs typeface="Arial" pitchFamily="34" charset="0"/>
            </a:endParaRPr>
          </a:p>
        </p:txBody>
      </p:sp>
      <p:graphicFrame>
        <p:nvGraphicFramePr>
          <p:cNvPr id="5" name="Diagram 4"/>
          <p:cNvGraphicFramePr/>
          <p:nvPr>
            <p:extLst>
              <p:ext uri="{D42A27DB-BD31-4B8C-83A1-F6EECF244321}">
                <p14:modId xmlns:p14="http://schemas.microsoft.com/office/powerpoint/2010/main" val="1184948129"/>
              </p:ext>
            </p:extLst>
          </p:nvPr>
        </p:nvGraphicFramePr>
        <p:xfrm>
          <a:off x="375941" y="1276974"/>
          <a:ext cx="8539459" cy="4608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57200" y="5701160"/>
            <a:ext cx="7772400" cy="646331"/>
          </a:xfrm>
          <a:prstGeom prst="rect">
            <a:avLst/>
          </a:prstGeom>
        </p:spPr>
        <p:txBody>
          <a:bodyPr wrap="square">
            <a:spAutoFit/>
          </a:bodyPr>
          <a:lstStyle/>
          <a:p>
            <a:pPr lvl="0"/>
            <a:r>
              <a:rPr lang="tr-TR" b="1" dirty="0" smtClean="0">
                <a:solidFill>
                  <a:srgbClr val="000000"/>
                </a:solidFill>
                <a:cs typeface="Times New Roman" panose="02020603050405020304" pitchFamily="18" charset="0"/>
              </a:rPr>
              <a:t>Son Başvuru: </a:t>
            </a:r>
            <a:r>
              <a:rPr lang="tr-TR" dirty="0" smtClean="0">
                <a:solidFill>
                  <a:srgbClr val="000000"/>
                </a:solidFill>
                <a:cs typeface="Times New Roman" panose="02020603050405020304" pitchFamily="18" charset="0"/>
              </a:rPr>
              <a:t>2 </a:t>
            </a:r>
            <a:r>
              <a:rPr lang="tr-TR" dirty="0">
                <a:solidFill>
                  <a:srgbClr val="000000"/>
                </a:solidFill>
                <a:cs typeface="Times New Roman" panose="02020603050405020304" pitchFamily="18" charset="0"/>
              </a:rPr>
              <a:t>Şubat, 26 Nisan, 4 Ekim 2017</a:t>
            </a:r>
          </a:p>
          <a:p>
            <a:endParaRPr lang="tr-TR" dirty="0">
              <a:solidFill>
                <a:srgbClr val="000000"/>
              </a:solidFill>
              <a:cs typeface="Times New Roman" panose="02020603050405020304" pitchFamily="18" charset="0"/>
            </a:endParaRPr>
          </a:p>
        </p:txBody>
      </p:sp>
      <p:grpSp>
        <p:nvGrpSpPr>
          <p:cNvPr id="7" name="Group 6"/>
          <p:cNvGrpSpPr/>
          <p:nvPr/>
        </p:nvGrpSpPr>
        <p:grpSpPr>
          <a:xfrm>
            <a:off x="6376931" y="5603940"/>
            <a:ext cx="2514599" cy="840770"/>
            <a:chOff x="5022436" y="451545"/>
            <a:chExt cx="3805863" cy="1122957"/>
          </a:xfrm>
        </p:grpSpPr>
        <p:sp>
          <p:nvSpPr>
            <p:cNvPr id="8" name="Rounded Rectangle 7"/>
            <p:cNvSpPr/>
            <p:nvPr/>
          </p:nvSpPr>
          <p:spPr>
            <a:xfrm>
              <a:off x="6291053" y="451545"/>
              <a:ext cx="2245915" cy="1122957"/>
            </a:xfrm>
            <a:prstGeom prst="roundRect">
              <a:avLst>
                <a:gd name="adj" fmla="val 10000"/>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5022436" y="484434"/>
              <a:ext cx="3805863" cy="1090067"/>
            </a:xfrm>
            <a:prstGeom prst="rect">
              <a:avLst/>
            </a:prstGeom>
            <a:solidFill>
              <a:schemeClr val="bg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tr-TR" sz="2400" kern="1200" dirty="0" smtClean="0">
                  <a:solidFill>
                    <a:schemeClr val="tx1"/>
                  </a:solidFill>
                </a:rPr>
                <a:t>OLS Dil Desteği</a:t>
              </a:r>
              <a:endParaRPr lang="tr-TR" sz="2400" kern="1200" dirty="0">
                <a:solidFill>
                  <a:schemeClr val="tx1"/>
                </a:solidFill>
              </a:endParaRPr>
            </a:p>
          </p:txBody>
        </p:sp>
      </p:grpSp>
    </p:spTree>
    <p:extLst>
      <p:ext uri="{BB962C8B-B14F-4D97-AF65-F5344CB8AC3E}">
        <p14:creationId xmlns:p14="http://schemas.microsoft.com/office/powerpoint/2010/main" val="830434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9100"/>
            <a:ext cx="8229600" cy="457200"/>
          </a:xfrm>
        </p:spPr>
        <p:txBody>
          <a:bodyPr>
            <a:noAutofit/>
          </a:bodyPr>
          <a:lstStyle/>
          <a:p>
            <a:pPr algn="l"/>
            <a:r>
              <a:rPr lang="tr-TR" sz="2000" dirty="0" smtClean="0">
                <a:solidFill>
                  <a:srgbClr val="C00000"/>
                </a:solidFill>
                <a:latin typeface="+mn-lt"/>
              </a:rPr>
              <a:t>Gençlik Programı Proje Örneği</a:t>
            </a:r>
            <a:r>
              <a:rPr lang="en-US" sz="2000" dirty="0" smtClean="0">
                <a:solidFill>
                  <a:srgbClr val="C00000"/>
                </a:solidFill>
                <a:latin typeface="+mn-lt"/>
              </a:rPr>
              <a:t> </a:t>
            </a:r>
            <a:endParaRPr lang="en-US" sz="2000" b="1" dirty="0">
              <a:solidFill>
                <a:srgbClr val="C00000"/>
              </a:solidFill>
              <a:latin typeface="+mn-lt"/>
              <a:cs typeface="Times New Roman" panose="02020603050405020304" pitchFamily="18" charset="0"/>
            </a:endParaRPr>
          </a:p>
        </p:txBody>
      </p:sp>
      <p:sp>
        <p:nvSpPr>
          <p:cNvPr id="5" name="Content Placeholder 4"/>
          <p:cNvSpPr>
            <a:spLocks noGrp="1"/>
          </p:cNvSpPr>
          <p:nvPr>
            <p:ph idx="1"/>
          </p:nvPr>
        </p:nvSpPr>
        <p:spPr>
          <a:xfrm>
            <a:off x="381000" y="1295400"/>
            <a:ext cx="8277225" cy="4648200"/>
          </a:xfrm>
        </p:spPr>
        <p:txBody>
          <a:bodyPr>
            <a:normAutofit fontScale="25000" lnSpcReduction="20000"/>
          </a:bodyPr>
          <a:lstStyle/>
          <a:p>
            <a:pPr lvl="8">
              <a:buClr>
                <a:schemeClr val="tx2"/>
              </a:buClr>
              <a:buFont typeface="Wingdings" panose="05000000000000000000" pitchFamily="2" charset="2"/>
              <a:buChar char="ü"/>
            </a:pPr>
            <a:endParaRPr lang="tr-TR" sz="5600" b="1" dirty="0" smtClean="0">
              <a:solidFill>
                <a:srgbClr val="002060"/>
              </a:solidFill>
            </a:endParaRPr>
          </a:p>
          <a:p>
            <a:pPr lvl="8">
              <a:buClr>
                <a:schemeClr val="tx2"/>
              </a:buClr>
              <a:buFont typeface="Wingdings" panose="05000000000000000000" pitchFamily="2" charset="2"/>
              <a:buChar char="ü"/>
            </a:pPr>
            <a:r>
              <a:rPr lang="tr-TR" sz="5600" b="1" dirty="0" smtClean="0"/>
              <a:t>Proje </a:t>
            </a:r>
            <a:r>
              <a:rPr lang="tr-TR" sz="5600" b="1" dirty="0"/>
              <a:t>Türü: </a:t>
            </a:r>
            <a:r>
              <a:rPr lang="tr-TR" sz="5600" dirty="0"/>
              <a:t>Gençlik Değişimleri (KA1</a:t>
            </a:r>
            <a:r>
              <a:rPr lang="tr-TR" sz="5600" dirty="0" smtClean="0"/>
              <a:t>)</a:t>
            </a:r>
          </a:p>
          <a:p>
            <a:pPr marL="0" indent="0">
              <a:buClr>
                <a:schemeClr val="tx2"/>
              </a:buClr>
              <a:buNone/>
            </a:pPr>
            <a:endParaRPr lang="tr-TR" sz="5600" dirty="0"/>
          </a:p>
          <a:p>
            <a:pPr lvl="8">
              <a:buClr>
                <a:schemeClr val="tx2"/>
              </a:buClr>
              <a:buFont typeface="Wingdings" panose="05000000000000000000" pitchFamily="2" charset="2"/>
              <a:buChar char="ü"/>
            </a:pPr>
            <a:r>
              <a:rPr lang="tr-TR" sz="5600" b="1" dirty="0"/>
              <a:t>Proje </a:t>
            </a:r>
            <a:r>
              <a:rPr lang="tr-TR" sz="5600" b="1" dirty="0" smtClean="0"/>
              <a:t>Adı: </a:t>
            </a:r>
            <a:r>
              <a:rPr lang="en-US" sz="5600" dirty="0" smtClean="0"/>
              <a:t>Let's </a:t>
            </a:r>
            <a:r>
              <a:rPr lang="en-US" sz="5600" dirty="0"/>
              <a:t>Build A Youth Village</a:t>
            </a:r>
          </a:p>
          <a:p>
            <a:pPr lvl="8">
              <a:buClr>
                <a:schemeClr val="tx2"/>
              </a:buClr>
              <a:buFont typeface="Wingdings" panose="05000000000000000000" pitchFamily="2" charset="2"/>
              <a:buChar char="ü"/>
            </a:pPr>
            <a:endParaRPr lang="tr-TR" sz="5600" b="1" dirty="0">
              <a:solidFill>
                <a:schemeClr val="accent2"/>
              </a:solidFill>
            </a:endParaRPr>
          </a:p>
          <a:p>
            <a:pPr lvl="8" algn="just">
              <a:buClr>
                <a:schemeClr val="tx2"/>
              </a:buClr>
              <a:buFont typeface="Wingdings" panose="05000000000000000000" pitchFamily="2" charset="2"/>
              <a:buChar char="ü"/>
            </a:pPr>
            <a:r>
              <a:rPr lang="tr-TR" sz="5600" b="1" dirty="0"/>
              <a:t>Proje Konusu ve Amacı</a:t>
            </a:r>
            <a:r>
              <a:rPr lang="tr-TR" sz="5600" b="1" dirty="0" smtClean="0"/>
              <a:t>: </a:t>
            </a:r>
            <a:r>
              <a:rPr lang="tr-TR" sz="5600" dirty="0" smtClean="0"/>
              <a:t>Artvin </a:t>
            </a:r>
            <a:r>
              <a:rPr lang="tr-TR" sz="5600" dirty="0"/>
              <a:t>Şavşat ilçesine bağlı Çamlıca Köyü’nün gençlik, ekoturizm ve macera turizmi odaklı bir yer haline getirilmesini hedefleyen bir projedir. </a:t>
            </a:r>
          </a:p>
          <a:p>
            <a:pPr lvl="8" algn="just">
              <a:buClr>
                <a:schemeClr val="tx2"/>
              </a:buClr>
              <a:buFont typeface="Wingdings" panose="05000000000000000000" pitchFamily="2" charset="2"/>
              <a:buChar char="ü"/>
            </a:pPr>
            <a:endParaRPr lang="tr-TR" sz="5600" b="1" dirty="0" smtClean="0">
              <a:solidFill>
                <a:srgbClr val="002060"/>
              </a:solidFill>
            </a:endParaRPr>
          </a:p>
          <a:p>
            <a:pPr lvl="8" algn="just">
              <a:buClr>
                <a:schemeClr val="tx2"/>
              </a:buClr>
              <a:buFont typeface="Wingdings" panose="05000000000000000000" pitchFamily="2" charset="2"/>
              <a:buChar char="ü"/>
            </a:pPr>
            <a:r>
              <a:rPr lang="tr-TR" sz="5600" b="1" dirty="0"/>
              <a:t>Proje </a:t>
            </a:r>
            <a:r>
              <a:rPr lang="tr-TR" sz="5600" b="1" dirty="0" smtClean="0"/>
              <a:t>Çıktısı: </a:t>
            </a:r>
            <a:r>
              <a:rPr lang="tr-TR" sz="5600" dirty="0" smtClean="0"/>
              <a:t>Çeşitli </a:t>
            </a:r>
            <a:r>
              <a:rPr lang="tr-TR" sz="5600" dirty="0"/>
              <a:t>eğitimler ve atölyeler sonrası toplam 8 ülkeden gelen gençlerin hep beraber hazırladığı minimal ve temsili bir "Gençlik Köyü" </a:t>
            </a:r>
            <a:r>
              <a:rPr lang="tr-TR" sz="5600" dirty="0" smtClean="0"/>
              <a:t>oluşturulmuştur. </a:t>
            </a:r>
            <a:endParaRPr lang="tr-TR" sz="5600" dirty="0"/>
          </a:p>
          <a:p>
            <a:pPr marL="3657600" lvl="8" indent="0" algn="just">
              <a:buClr>
                <a:schemeClr val="tx2"/>
              </a:buClr>
              <a:buNone/>
            </a:pPr>
            <a:endParaRPr lang="tr-TR" sz="5600" b="1" dirty="0" smtClean="0">
              <a:solidFill>
                <a:srgbClr val="002060"/>
              </a:solidFill>
            </a:endParaRPr>
          </a:p>
          <a:p>
            <a:pPr>
              <a:buClr>
                <a:schemeClr val="tx2"/>
              </a:buClr>
              <a:buFont typeface="Wingdings" panose="05000000000000000000" pitchFamily="2" charset="2"/>
              <a:buChar char="ü"/>
            </a:pPr>
            <a:r>
              <a:rPr lang="tr-TR" sz="5600" b="1" dirty="0" smtClean="0"/>
              <a:t>Koordinatör: </a:t>
            </a:r>
            <a:r>
              <a:rPr lang="tr-TR" sz="5600" dirty="0" smtClean="0"/>
              <a:t>Gençlik Kuruluşu</a:t>
            </a:r>
          </a:p>
          <a:p>
            <a:pPr>
              <a:buClr>
                <a:schemeClr val="tx2"/>
              </a:buClr>
              <a:buFont typeface="Wingdings" panose="05000000000000000000" pitchFamily="2" charset="2"/>
              <a:buChar char="ü"/>
            </a:pPr>
            <a:endParaRPr lang="tr-TR" sz="5600" b="1" dirty="0">
              <a:solidFill>
                <a:schemeClr val="accent2"/>
              </a:solidFill>
            </a:endParaRPr>
          </a:p>
          <a:p>
            <a:pPr>
              <a:buClr>
                <a:schemeClr val="tx2"/>
              </a:buClr>
              <a:buFont typeface="Wingdings" panose="05000000000000000000" pitchFamily="2" charset="2"/>
              <a:buChar char="ü"/>
            </a:pPr>
            <a:r>
              <a:rPr lang="tr-TR" sz="5600" b="1" dirty="0"/>
              <a:t>Diğer Ortaklar</a:t>
            </a:r>
            <a:r>
              <a:rPr lang="tr-TR" sz="5600" b="1" dirty="0">
                <a:solidFill>
                  <a:srgbClr val="002060"/>
                </a:solidFill>
              </a:rPr>
              <a:t>: </a:t>
            </a:r>
            <a:r>
              <a:rPr lang="tr-TR" sz="5600" dirty="0"/>
              <a:t>İngiltere, İspanya, Romanya, İtalya, Yunanistan, Çek Cumhuriyeti ve Letonya </a:t>
            </a:r>
            <a:endParaRPr lang="tr-TR" sz="5600" dirty="0" smtClean="0"/>
          </a:p>
          <a:p>
            <a:pPr>
              <a:buClr>
                <a:schemeClr val="tx2"/>
              </a:buClr>
              <a:buFont typeface="Wingdings" panose="05000000000000000000" pitchFamily="2" charset="2"/>
              <a:buChar char="ü"/>
            </a:pPr>
            <a:endParaRPr lang="tr-TR" sz="5600" b="1" dirty="0">
              <a:solidFill>
                <a:srgbClr val="002060"/>
              </a:solidFill>
            </a:endParaRPr>
          </a:p>
          <a:p>
            <a:pPr>
              <a:buClr>
                <a:schemeClr val="tx2"/>
              </a:buClr>
              <a:buFont typeface="Wingdings" panose="05000000000000000000" pitchFamily="2" charset="2"/>
              <a:buChar char="ü"/>
            </a:pPr>
            <a:r>
              <a:rPr lang="tr-TR" sz="5600" b="1" dirty="0" smtClean="0"/>
              <a:t>Süre: </a:t>
            </a:r>
            <a:r>
              <a:rPr lang="tr-TR" sz="5600" dirty="0" smtClean="0"/>
              <a:t>6 Ay</a:t>
            </a:r>
          </a:p>
          <a:p>
            <a:pPr>
              <a:buClr>
                <a:schemeClr val="tx2"/>
              </a:buClr>
              <a:buFont typeface="Wingdings" panose="05000000000000000000" pitchFamily="2" charset="2"/>
              <a:buChar char="ü"/>
            </a:pPr>
            <a:endParaRPr lang="tr-TR" sz="5600" b="1" dirty="0">
              <a:solidFill>
                <a:schemeClr val="accent2"/>
              </a:solidFill>
            </a:endParaRPr>
          </a:p>
          <a:p>
            <a:pPr>
              <a:buClr>
                <a:schemeClr val="tx2"/>
              </a:buClr>
              <a:buFont typeface="Wingdings" panose="05000000000000000000" pitchFamily="2" charset="2"/>
              <a:buChar char="ü"/>
            </a:pPr>
            <a:r>
              <a:rPr lang="tr-TR" sz="6000" b="1" dirty="0">
                <a:latin typeface="Arial" panose="020B0604020202020204" pitchFamily="34" charset="0"/>
                <a:cs typeface="Arial" panose="020B0604020202020204" pitchFamily="34" charset="0"/>
              </a:rPr>
              <a:t>Hibe </a:t>
            </a:r>
            <a:r>
              <a:rPr lang="tr-TR" sz="5600" b="1" dirty="0" smtClean="0"/>
              <a:t>: </a:t>
            </a:r>
            <a:r>
              <a:rPr lang="tr-TR" sz="5600" dirty="0"/>
              <a:t>26.198,00 </a:t>
            </a:r>
            <a:r>
              <a:rPr lang="tr-TR" sz="5600" dirty="0" smtClean="0"/>
              <a:t>€</a:t>
            </a:r>
            <a:endParaRPr lang="tr-TR" sz="5600" dirty="0"/>
          </a:p>
          <a:p>
            <a:pPr marL="0" indent="0">
              <a:buClr>
                <a:schemeClr val="tx2"/>
              </a:buClr>
              <a:buNone/>
            </a:pPr>
            <a:endParaRPr lang="tr-TR" b="1" dirty="0">
              <a:solidFill>
                <a:srgbClr val="002060"/>
              </a:solidFill>
            </a:endParaRPr>
          </a:p>
          <a:p>
            <a:pPr>
              <a:buClr>
                <a:schemeClr val="tx2"/>
              </a:buClr>
              <a:buFont typeface="Wingdings" panose="05000000000000000000" pitchFamily="2" charset="2"/>
              <a:buChar char="ü"/>
            </a:pPr>
            <a:endParaRPr lang="tr-TR" b="1" dirty="0">
              <a:solidFill>
                <a:schemeClr val="accent2"/>
              </a:solidFill>
            </a:endParaRPr>
          </a:p>
          <a:p>
            <a:pPr>
              <a:buClr>
                <a:schemeClr val="tx2"/>
              </a:buClr>
              <a:buFont typeface="Wingdings" panose="05000000000000000000" pitchFamily="2" charset="2"/>
              <a:buChar char="ü"/>
            </a:pPr>
            <a:endParaRPr lang="tr-TR" dirty="0">
              <a:solidFill>
                <a:schemeClr val="accent2"/>
              </a:solidFill>
            </a:endParaRPr>
          </a:p>
          <a:p>
            <a:pPr>
              <a:buClr>
                <a:schemeClr val="tx2"/>
              </a:buClr>
              <a:buFont typeface="Wingdings" panose="05000000000000000000" pitchFamily="2" charset="2"/>
              <a:buChar char="ü"/>
            </a:pPr>
            <a:endParaRPr lang="tr-TR" b="1" dirty="0">
              <a:solidFill>
                <a:schemeClr val="tx2"/>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1219200"/>
            <a:ext cx="3657600" cy="251478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789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8229600" cy="609600"/>
          </a:xfrm>
        </p:spPr>
        <p:txBody>
          <a:bodyPr>
            <a:noAutofit/>
          </a:bodyPr>
          <a:lstStyle/>
          <a:p>
            <a:pPr algn="l"/>
            <a:r>
              <a:rPr lang="tr-TR" sz="2000" dirty="0" smtClean="0">
                <a:solidFill>
                  <a:srgbClr val="C00000"/>
                </a:solidFill>
              </a:rPr>
              <a:t>Gençlik Programı Proje Örneği</a:t>
            </a:r>
            <a:endParaRPr lang="en-US" sz="2000" dirty="0">
              <a:solidFill>
                <a:srgbClr val="C000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428625" y="1524000"/>
            <a:ext cx="8229600" cy="4419600"/>
          </a:xfrm>
        </p:spPr>
        <p:txBody>
          <a:bodyPr>
            <a:normAutofit fontScale="25000" lnSpcReduction="20000"/>
          </a:bodyPr>
          <a:lstStyle/>
          <a:p>
            <a:pPr lvl="8">
              <a:buClr>
                <a:schemeClr val="tx2"/>
              </a:buClr>
              <a:buFont typeface="Wingdings" panose="05000000000000000000" pitchFamily="2" charset="2"/>
              <a:buChar char="ü"/>
            </a:pPr>
            <a:r>
              <a:rPr lang="tr-TR" sz="5600" b="1" dirty="0"/>
              <a:t>Proje Türü: </a:t>
            </a:r>
            <a:r>
              <a:rPr lang="tr-TR" sz="5600" dirty="0"/>
              <a:t>Avrupa Gönüllü Hizmeti (KA1</a:t>
            </a:r>
            <a:r>
              <a:rPr lang="tr-TR" sz="5600" dirty="0" smtClean="0"/>
              <a:t>)</a:t>
            </a:r>
          </a:p>
          <a:p>
            <a:pPr marL="0" indent="0">
              <a:buClr>
                <a:schemeClr val="tx2"/>
              </a:buClr>
              <a:buNone/>
            </a:pPr>
            <a:endParaRPr lang="tr-TR" sz="5600" dirty="0">
              <a:solidFill>
                <a:srgbClr val="002060"/>
              </a:solidFill>
            </a:endParaRPr>
          </a:p>
          <a:p>
            <a:pPr lvl="8">
              <a:buClr>
                <a:schemeClr val="tx2"/>
              </a:buClr>
              <a:buFont typeface="Wingdings" panose="05000000000000000000" pitchFamily="2" charset="2"/>
              <a:buChar char="ü"/>
            </a:pPr>
            <a:r>
              <a:rPr lang="tr-TR" sz="5600" b="1" dirty="0"/>
              <a:t>Proje Adı: </a:t>
            </a:r>
            <a:r>
              <a:rPr lang="tr-TR" sz="5600" dirty="0"/>
              <a:t>Rolling İstanbul</a:t>
            </a:r>
          </a:p>
          <a:p>
            <a:pPr>
              <a:buClr>
                <a:schemeClr val="tx2"/>
              </a:buClr>
              <a:buFont typeface="Wingdings" panose="05000000000000000000" pitchFamily="2" charset="2"/>
              <a:buChar char="ü"/>
            </a:pPr>
            <a:endParaRPr lang="tr-TR" sz="5600" dirty="0">
              <a:solidFill>
                <a:srgbClr val="002060"/>
              </a:solidFill>
            </a:endParaRPr>
          </a:p>
          <a:p>
            <a:pPr lvl="8" algn="just">
              <a:buClr>
                <a:schemeClr val="tx2"/>
              </a:buClr>
              <a:buFont typeface="Wingdings" panose="05000000000000000000" pitchFamily="2" charset="2"/>
              <a:buChar char="ü"/>
            </a:pPr>
            <a:r>
              <a:rPr lang="tr-TR" sz="5600" b="1" dirty="0"/>
              <a:t>Proje Konusu ve Amacı: </a:t>
            </a:r>
            <a:r>
              <a:rPr lang="tr-TR" sz="5600" dirty="0"/>
              <a:t>Proje, Türkiye'de gençlerin gönüllülüğünü desteklemektedir. </a:t>
            </a:r>
            <a:r>
              <a:rPr lang="tr-TR" sz="5600" dirty="0" smtClean="0"/>
              <a:t>Proje </a:t>
            </a:r>
            <a:r>
              <a:rPr lang="tr-TR" sz="5600" dirty="0"/>
              <a:t>kapsamında, farklı ülkelerden 6 gence projenin iletişim faaliyeti temelinde ev sahipliği yapılmış ve ayrımcılık ile mücadele konusunda küresel seviyede yeni yöntemlerin geliştirilmesine katkıda bulunulmuştur.</a:t>
            </a:r>
          </a:p>
          <a:p>
            <a:pPr marL="0" indent="0">
              <a:buClr>
                <a:schemeClr val="tx2"/>
              </a:buClr>
              <a:buNone/>
            </a:pPr>
            <a:endParaRPr lang="tr-TR" sz="5600" dirty="0">
              <a:solidFill>
                <a:srgbClr val="002060"/>
              </a:solidFill>
            </a:endParaRPr>
          </a:p>
          <a:p>
            <a:pPr marL="0" indent="0">
              <a:buClr>
                <a:schemeClr val="tx2"/>
              </a:buClr>
              <a:buNone/>
            </a:pPr>
            <a:endParaRPr lang="tr-TR" sz="5600" dirty="0">
              <a:solidFill>
                <a:srgbClr val="002060"/>
              </a:solidFill>
            </a:endParaRPr>
          </a:p>
          <a:p>
            <a:pPr>
              <a:buClr>
                <a:schemeClr val="tx2"/>
              </a:buClr>
              <a:buFont typeface="Wingdings" panose="05000000000000000000" pitchFamily="2" charset="2"/>
              <a:buChar char="ü"/>
            </a:pPr>
            <a:r>
              <a:rPr lang="tr-TR" sz="5600" b="1" dirty="0"/>
              <a:t>Koordinatör: </a:t>
            </a:r>
            <a:r>
              <a:rPr lang="tr-TR" sz="5600" dirty="0"/>
              <a:t>Toplum Gönüllüleri Vakfı (TOG)</a:t>
            </a:r>
          </a:p>
          <a:p>
            <a:pPr>
              <a:buClr>
                <a:schemeClr val="tx2"/>
              </a:buClr>
              <a:buFont typeface="Wingdings" panose="05000000000000000000" pitchFamily="2" charset="2"/>
              <a:buChar char="ü"/>
            </a:pPr>
            <a:endParaRPr lang="tr-TR" sz="5600" dirty="0">
              <a:solidFill>
                <a:srgbClr val="002060"/>
              </a:solidFill>
            </a:endParaRPr>
          </a:p>
          <a:p>
            <a:pPr algn="just">
              <a:buClr>
                <a:schemeClr val="tx2"/>
              </a:buClr>
              <a:buFont typeface="Wingdings" panose="05000000000000000000" pitchFamily="2" charset="2"/>
              <a:buChar char="ü"/>
            </a:pPr>
            <a:r>
              <a:rPr lang="tr-TR" sz="5600" b="1" dirty="0"/>
              <a:t>Diğer Ortaklar</a:t>
            </a:r>
            <a:r>
              <a:rPr lang="tr-TR" sz="5600" dirty="0"/>
              <a:t>: Asociación Mundus - Un Mundo a tus Pies – (İspanya), Dobro Kultury - Fundacja dla Ochrony Europejskiego Dziedzictwa Kulturowego (Polonya), Gyumri "Youth Initative Centre" NGO (Ermenistan), Arbeiterwohlfahrt Landesverband Sachsen e.V. (Almanya), Pistes Solidaires Méditerranée (Fransa).</a:t>
            </a:r>
          </a:p>
          <a:p>
            <a:pPr>
              <a:buClr>
                <a:schemeClr val="tx2"/>
              </a:buClr>
              <a:buFont typeface="Wingdings" panose="05000000000000000000" pitchFamily="2" charset="2"/>
              <a:buChar char="ü"/>
            </a:pPr>
            <a:endParaRPr lang="tr-TR" sz="5600" dirty="0">
              <a:solidFill>
                <a:srgbClr val="002060"/>
              </a:solidFill>
            </a:endParaRPr>
          </a:p>
          <a:p>
            <a:pPr>
              <a:buClr>
                <a:schemeClr val="tx2"/>
              </a:buClr>
              <a:buFont typeface="Wingdings" panose="05000000000000000000" pitchFamily="2" charset="2"/>
              <a:buChar char="ü"/>
            </a:pPr>
            <a:r>
              <a:rPr lang="tr-TR" sz="5600" b="1" dirty="0"/>
              <a:t>Süre: </a:t>
            </a:r>
            <a:r>
              <a:rPr lang="tr-TR" sz="5600" dirty="0"/>
              <a:t>1 Ağustos 2014 – 30 Eylül 2015</a:t>
            </a:r>
          </a:p>
          <a:p>
            <a:pPr>
              <a:buClr>
                <a:schemeClr val="tx2"/>
              </a:buClr>
              <a:buFont typeface="Wingdings" panose="05000000000000000000" pitchFamily="2" charset="2"/>
              <a:buChar char="ü"/>
            </a:pPr>
            <a:endParaRPr lang="tr-TR" sz="5600" dirty="0">
              <a:solidFill>
                <a:srgbClr val="002060"/>
              </a:solidFill>
            </a:endParaRPr>
          </a:p>
          <a:p>
            <a:pPr>
              <a:buClr>
                <a:schemeClr val="tx2"/>
              </a:buClr>
              <a:buFont typeface="Wingdings" panose="05000000000000000000" pitchFamily="2" charset="2"/>
              <a:buChar char="ü"/>
            </a:pPr>
            <a:r>
              <a:rPr lang="tr-TR" sz="6000" b="1" dirty="0">
                <a:latin typeface="Arial" panose="020B0604020202020204" pitchFamily="34" charset="0"/>
                <a:cs typeface="Arial" panose="020B0604020202020204" pitchFamily="34" charset="0"/>
              </a:rPr>
              <a:t>Hibe </a:t>
            </a:r>
            <a:r>
              <a:rPr lang="tr-TR" sz="5600" b="1" dirty="0" smtClean="0"/>
              <a:t>: </a:t>
            </a:r>
            <a:r>
              <a:rPr lang="tr-TR" sz="5600" dirty="0"/>
              <a:t>41.911,00 €</a:t>
            </a:r>
          </a:p>
          <a:p>
            <a:pPr>
              <a:buClr>
                <a:schemeClr val="tx2"/>
              </a:buClr>
              <a:buFont typeface="Wingdings" panose="05000000000000000000" pitchFamily="2" charset="2"/>
              <a:buChar char="ü"/>
            </a:pPr>
            <a:endParaRPr lang="tr-TR" sz="5600" dirty="0">
              <a:solidFill>
                <a:srgbClr val="002060"/>
              </a:solidFill>
            </a:endParaRPr>
          </a:p>
          <a:p>
            <a:pPr>
              <a:buClr>
                <a:schemeClr val="tx2"/>
              </a:buClr>
              <a:buFont typeface="Wingdings" panose="05000000000000000000" pitchFamily="2" charset="2"/>
              <a:buChar char="ü"/>
            </a:pPr>
            <a:endParaRPr lang="tr-TR" b="1" dirty="0">
              <a:solidFill>
                <a:srgbClr val="002060"/>
              </a:solidFill>
            </a:endParaRPr>
          </a:p>
        </p:txBody>
      </p:sp>
      <p:pic>
        <p:nvPicPr>
          <p:cNvPr id="1026" name="Picture 2" descr="C:\Users\gozcan\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5800" y="1524000"/>
            <a:ext cx="3221318" cy="21336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65538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8607" y="377218"/>
            <a:ext cx="8392115" cy="609600"/>
          </a:xfrm>
        </p:spPr>
        <p:txBody>
          <a:bodyPr>
            <a:noAutofit/>
          </a:bodyPr>
          <a:lstStyle/>
          <a:p>
            <a:pPr algn="l"/>
            <a:r>
              <a:rPr lang="tr-TR" sz="2800" kern="1200" dirty="0">
                <a:solidFill>
                  <a:srgbClr val="D5384B"/>
                </a:solidFill>
                <a:latin typeface="Arial"/>
                <a:cs typeface="Arial"/>
              </a:rPr>
              <a:t>Hareketlilik </a:t>
            </a:r>
            <a:r>
              <a:rPr lang="tr-TR" sz="2800" kern="1200" dirty="0" smtClean="0">
                <a:solidFill>
                  <a:srgbClr val="D5384B"/>
                </a:solidFill>
                <a:latin typeface="Arial"/>
                <a:cs typeface="Arial"/>
              </a:rPr>
              <a:t>Projeleri: </a:t>
            </a:r>
            <a:r>
              <a:rPr lang="tr-TR" sz="2800" kern="1200" dirty="0">
                <a:solidFill>
                  <a:srgbClr val="D5384B"/>
                </a:solidFill>
                <a:latin typeface="Arial"/>
                <a:cs typeface="Arial"/>
              </a:rPr>
              <a:t>Hibe Kalemleri</a:t>
            </a:r>
            <a:endParaRPr lang="en-US" sz="2800" kern="1200" dirty="0">
              <a:solidFill>
                <a:srgbClr val="D5384B"/>
              </a:solidFill>
              <a:latin typeface="Arial"/>
              <a:cs typeface="Arial"/>
            </a:endParaRPr>
          </a:p>
        </p:txBody>
      </p:sp>
      <p:grpSp>
        <p:nvGrpSpPr>
          <p:cNvPr id="3" name="Group 2"/>
          <p:cNvGrpSpPr/>
          <p:nvPr/>
        </p:nvGrpSpPr>
        <p:grpSpPr>
          <a:xfrm>
            <a:off x="1858288" y="986818"/>
            <a:ext cx="5609312" cy="4956782"/>
            <a:chOff x="2541268" y="1434804"/>
            <a:chExt cx="4363444" cy="4241810"/>
          </a:xfrm>
          <a:solidFill>
            <a:srgbClr val="262673"/>
          </a:solidFill>
        </p:grpSpPr>
        <p:sp>
          <p:nvSpPr>
            <p:cNvPr id="26" name="Oval 25"/>
            <p:cNvSpPr/>
            <p:nvPr/>
          </p:nvSpPr>
          <p:spPr>
            <a:xfrm>
              <a:off x="3497263" y="2356044"/>
              <a:ext cx="2293937" cy="229393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grpSp>
          <p:nvGrpSpPr>
            <p:cNvPr id="5" name="Group 4"/>
            <p:cNvGrpSpPr/>
            <p:nvPr/>
          </p:nvGrpSpPr>
          <p:grpSpPr>
            <a:xfrm>
              <a:off x="3998516" y="1434804"/>
              <a:ext cx="1448948" cy="1362572"/>
              <a:chOff x="2474515" y="37803"/>
              <a:chExt cx="1146968" cy="1146968"/>
            </a:xfrm>
            <a:grpFill/>
          </p:grpSpPr>
          <p:sp>
            <p:nvSpPr>
              <p:cNvPr id="24" name="Oval 23"/>
              <p:cNvSpPr/>
              <p:nvPr/>
            </p:nvSpPr>
            <p:spPr>
              <a:xfrm>
                <a:off x="2474515" y="37803"/>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5" name="Oval 6"/>
              <p:cNvSpPr/>
              <p:nvPr/>
            </p:nvSpPr>
            <p:spPr>
              <a:xfrm>
                <a:off x="2642485" y="205773"/>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smtClean="0">
                    <a:solidFill>
                      <a:srgbClr val="FFFFFF"/>
                    </a:solidFill>
                    <a:cs typeface="Times New Roman" panose="02020603050405020304" pitchFamily="18" charset="0"/>
                  </a:rPr>
                  <a:t>Seyahat</a:t>
                </a:r>
                <a:r>
                  <a:rPr lang="tr-TR" sz="1200" b="1" dirty="0" smtClean="0">
                    <a:solidFill>
                      <a:srgbClr val="FFFFFF"/>
                    </a:solidFill>
                    <a:cs typeface="Times New Roman" panose="02020603050405020304" pitchFamily="18" charset="0"/>
                  </a:rPr>
                  <a:t> </a:t>
                </a:r>
              </a:p>
              <a:p>
                <a:pPr algn="ctr" defTabSz="488950">
                  <a:lnSpc>
                    <a:spcPct val="90000"/>
                  </a:lnSpc>
                  <a:spcBef>
                    <a:spcPct val="0"/>
                  </a:spcBef>
                  <a:spcAft>
                    <a:spcPct val="35000"/>
                  </a:spcAft>
                </a:pPr>
                <a:r>
                  <a:rPr lang="tr-TR" sz="1200" b="1" dirty="0" smtClean="0">
                    <a:solidFill>
                      <a:srgbClr val="FFFFFF"/>
                    </a:solidFill>
                    <a:cs typeface="Times New Roman" panose="02020603050405020304" pitchFamily="18" charset="0"/>
                  </a:rPr>
                  <a:t>(Gidiş-Dönüş)</a:t>
                </a:r>
                <a:endParaRPr lang="tr-TR" sz="1200" b="1" dirty="0">
                  <a:solidFill>
                    <a:srgbClr val="FFFFFF"/>
                  </a:solidFill>
                  <a:cs typeface="Times New Roman" panose="02020603050405020304" pitchFamily="18" charset="0"/>
                </a:endParaRPr>
              </a:p>
            </p:txBody>
          </p:sp>
        </p:grpSp>
        <p:grpSp>
          <p:nvGrpSpPr>
            <p:cNvPr id="6" name="Group 5"/>
            <p:cNvGrpSpPr/>
            <p:nvPr/>
          </p:nvGrpSpPr>
          <p:grpSpPr>
            <a:xfrm>
              <a:off x="5167138" y="1997583"/>
              <a:ext cx="1448948" cy="1362572"/>
              <a:chOff x="3643137" y="600582"/>
              <a:chExt cx="1146968" cy="1146968"/>
            </a:xfrm>
            <a:grpFill/>
          </p:grpSpPr>
          <p:sp>
            <p:nvSpPr>
              <p:cNvPr id="22" name="Oval 21"/>
              <p:cNvSpPr/>
              <p:nvPr/>
            </p:nvSpPr>
            <p:spPr>
              <a:xfrm>
                <a:off x="3643137" y="600582"/>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3" name="Oval 8"/>
              <p:cNvSpPr/>
              <p:nvPr/>
            </p:nvSpPr>
            <p:spPr>
              <a:xfrm>
                <a:off x="3811107" y="768552"/>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smtClean="0">
                    <a:solidFill>
                      <a:srgbClr val="FFFFFF"/>
                    </a:solidFill>
                    <a:cs typeface="Times New Roman" panose="02020603050405020304" pitchFamily="18" charset="0"/>
                  </a:rPr>
                  <a:t>Yönetim ve Organizasyon</a:t>
                </a:r>
                <a:endParaRPr lang="tr-TR" sz="1400" b="1" dirty="0">
                  <a:solidFill>
                    <a:srgbClr val="FFFFFF"/>
                  </a:solidFill>
                  <a:cs typeface="Times New Roman" panose="02020603050405020304" pitchFamily="18" charset="0"/>
                </a:endParaRPr>
              </a:p>
            </p:txBody>
          </p:sp>
        </p:grpSp>
        <p:grpSp>
          <p:nvGrpSpPr>
            <p:cNvPr id="7" name="Group 6"/>
            <p:cNvGrpSpPr/>
            <p:nvPr/>
          </p:nvGrpSpPr>
          <p:grpSpPr>
            <a:xfrm>
              <a:off x="5455764" y="3262136"/>
              <a:ext cx="1448948" cy="1362572"/>
              <a:chOff x="3931763" y="1865135"/>
              <a:chExt cx="1146968" cy="1146968"/>
            </a:xfrm>
            <a:grpFill/>
          </p:grpSpPr>
          <p:sp>
            <p:nvSpPr>
              <p:cNvPr id="20" name="Oval 19"/>
              <p:cNvSpPr/>
              <p:nvPr/>
            </p:nvSpPr>
            <p:spPr>
              <a:xfrm>
                <a:off x="3931763" y="1865135"/>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Oval 10"/>
              <p:cNvSpPr/>
              <p:nvPr/>
            </p:nvSpPr>
            <p:spPr>
              <a:xfrm>
                <a:off x="4099733" y="2033105"/>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smtClean="0">
                    <a:solidFill>
                      <a:srgbClr val="FFFFFF"/>
                    </a:solidFill>
                    <a:cs typeface="Times New Roman" panose="02020603050405020304" pitchFamily="18" charset="0"/>
                  </a:rPr>
                  <a:t>Yurtdışı Harcırah</a:t>
                </a:r>
                <a:endParaRPr lang="tr-TR" sz="1400" b="1" dirty="0">
                  <a:solidFill>
                    <a:srgbClr val="FFFFFF"/>
                  </a:solidFill>
                  <a:cs typeface="Times New Roman" panose="02020603050405020304" pitchFamily="18" charset="0"/>
                </a:endParaRPr>
              </a:p>
            </p:txBody>
          </p:sp>
        </p:grpSp>
        <p:grpSp>
          <p:nvGrpSpPr>
            <p:cNvPr id="8" name="Group 7"/>
            <p:cNvGrpSpPr/>
            <p:nvPr/>
          </p:nvGrpSpPr>
          <p:grpSpPr>
            <a:xfrm>
              <a:off x="4647052" y="4276228"/>
              <a:ext cx="1448948" cy="1362572"/>
              <a:chOff x="3123051" y="2879227"/>
              <a:chExt cx="1146968" cy="1146968"/>
            </a:xfrm>
            <a:grpFill/>
          </p:grpSpPr>
          <p:sp>
            <p:nvSpPr>
              <p:cNvPr id="18" name="Oval 17"/>
              <p:cNvSpPr/>
              <p:nvPr/>
            </p:nvSpPr>
            <p:spPr>
              <a:xfrm>
                <a:off x="3123051" y="2879227"/>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9" name="Oval 12"/>
              <p:cNvSpPr/>
              <p:nvPr/>
            </p:nvSpPr>
            <p:spPr>
              <a:xfrm>
                <a:off x="3291021" y="3047197"/>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smtClean="0">
                    <a:solidFill>
                      <a:srgbClr val="FFFFFF"/>
                    </a:solidFill>
                    <a:cs typeface="Times New Roman" panose="02020603050405020304" pitchFamily="18" charset="0"/>
                  </a:rPr>
                  <a:t>Dil Hazırlığı</a:t>
                </a:r>
                <a:endParaRPr lang="tr-TR" sz="1400" b="1" dirty="0">
                  <a:solidFill>
                    <a:srgbClr val="FFFFFF"/>
                  </a:solidFill>
                  <a:cs typeface="Times New Roman" panose="02020603050405020304" pitchFamily="18" charset="0"/>
                </a:endParaRPr>
              </a:p>
            </p:txBody>
          </p:sp>
        </p:grpSp>
        <p:grpSp>
          <p:nvGrpSpPr>
            <p:cNvPr id="9" name="Group 8"/>
            <p:cNvGrpSpPr/>
            <p:nvPr/>
          </p:nvGrpSpPr>
          <p:grpSpPr>
            <a:xfrm>
              <a:off x="3349980" y="4314042"/>
              <a:ext cx="1448948" cy="1362572"/>
              <a:chOff x="1825979" y="2879227"/>
              <a:chExt cx="1146968" cy="1146968"/>
            </a:xfrm>
            <a:grpFill/>
          </p:grpSpPr>
          <p:sp>
            <p:nvSpPr>
              <p:cNvPr id="16" name="Oval 15"/>
              <p:cNvSpPr/>
              <p:nvPr/>
            </p:nvSpPr>
            <p:spPr>
              <a:xfrm>
                <a:off x="1825979" y="2879227"/>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7" name="Oval 14"/>
              <p:cNvSpPr/>
              <p:nvPr/>
            </p:nvSpPr>
            <p:spPr>
              <a:xfrm>
                <a:off x="1993949" y="3047197"/>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smtClean="0">
                    <a:solidFill>
                      <a:srgbClr val="FFFFFF"/>
                    </a:solidFill>
                    <a:cs typeface="Times New Roman" panose="02020603050405020304" pitchFamily="18" charset="0"/>
                  </a:rPr>
                  <a:t>Kurs Ücreti</a:t>
                </a:r>
                <a:endParaRPr lang="tr-TR" sz="1400" b="1" dirty="0">
                  <a:solidFill>
                    <a:srgbClr val="FFFFFF"/>
                  </a:solidFill>
                  <a:cs typeface="Times New Roman" panose="02020603050405020304" pitchFamily="18" charset="0"/>
                </a:endParaRPr>
              </a:p>
            </p:txBody>
          </p:sp>
        </p:grpSp>
        <p:grpSp>
          <p:nvGrpSpPr>
            <p:cNvPr id="10" name="Group 9"/>
            <p:cNvGrpSpPr/>
            <p:nvPr/>
          </p:nvGrpSpPr>
          <p:grpSpPr>
            <a:xfrm>
              <a:off x="2541268" y="3262136"/>
              <a:ext cx="1448948" cy="1362572"/>
              <a:chOff x="1017267" y="1865135"/>
              <a:chExt cx="1146968" cy="1146968"/>
            </a:xfrm>
            <a:grpFill/>
          </p:grpSpPr>
          <p:sp>
            <p:nvSpPr>
              <p:cNvPr id="14" name="Oval 13"/>
              <p:cNvSpPr/>
              <p:nvPr/>
            </p:nvSpPr>
            <p:spPr>
              <a:xfrm>
                <a:off x="1017267" y="1865135"/>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5" name="Oval 16"/>
              <p:cNvSpPr/>
              <p:nvPr/>
            </p:nvSpPr>
            <p:spPr>
              <a:xfrm>
                <a:off x="1185237" y="2033105"/>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a:solidFill>
                      <a:srgbClr val="FFFFFF"/>
                    </a:solidFill>
                    <a:cs typeface="Times New Roman" panose="02020603050405020304" pitchFamily="18" charset="0"/>
                  </a:rPr>
                  <a:t>Özel İhtiyaç Sahipleri İçin Destek</a:t>
                </a:r>
              </a:p>
            </p:txBody>
          </p:sp>
        </p:grpSp>
        <p:grpSp>
          <p:nvGrpSpPr>
            <p:cNvPr id="11" name="Group 10"/>
            <p:cNvGrpSpPr/>
            <p:nvPr/>
          </p:nvGrpSpPr>
          <p:grpSpPr>
            <a:xfrm>
              <a:off x="2829894" y="1997583"/>
              <a:ext cx="1448948" cy="1362572"/>
              <a:chOff x="1305893" y="600582"/>
              <a:chExt cx="1146968" cy="1146968"/>
            </a:xfrm>
            <a:grpFill/>
          </p:grpSpPr>
          <p:sp>
            <p:nvSpPr>
              <p:cNvPr id="12" name="Oval 11"/>
              <p:cNvSpPr/>
              <p:nvPr/>
            </p:nvSpPr>
            <p:spPr>
              <a:xfrm>
                <a:off x="1305893" y="600582"/>
                <a:ext cx="1146968" cy="1146968"/>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3" name="Oval 18"/>
              <p:cNvSpPr/>
              <p:nvPr/>
            </p:nvSpPr>
            <p:spPr>
              <a:xfrm>
                <a:off x="1473863" y="768552"/>
                <a:ext cx="811028" cy="811028"/>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tr-TR" sz="1400" b="1" dirty="0" smtClean="0">
                    <a:solidFill>
                      <a:srgbClr val="FFFFFF"/>
                    </a:solidFill>
                    <a:cs typeface="Times New Roman" panose="02020603050405020304" pitchFamily="18" charset="0"/>
                  </a:rPr>
                  <a:t>İstisnai</a:t>
                </a:r>
                <a:r>
                  <a:rPr lang="tr-TR" sz="1400" b="1" dirty="0" smtClean="0">
                    <a:solidFill>
                      <a:srgbClr val="000000"/>
                    </a:solidFill>
                    <a:cs typeface="Times New Roman" panose="02020603050405020304" pitchFamily="18" charset="0"/>
                  </a:rPr>
                  <a:t> </a:t>
                </a:r>
                <a:r>
                  <a:rPr lang="tr-TR" sz="1400" b="1" dirty="0" smtClean="0">
                    <a:solidFill>
                      <a:srgbClr val="FFFFFF"/>
                    </a:solidFill>
                    <a:cs typeface="Times New Roman" panose="02020603050405020304" pitchFamily="18" charset="0"/>
                  </a:rPr>
                  <a:t>Maliyet</a:t>
                </a:r>
                <a:endParaRPr lang="tr-TR" sz="1400" b="1" dirty="0">
                  <a:solidFill>
                    <a:srgbClr val="FFFFFF"/>
                  </a:solidFill>
                  <a:cs typeface="Times New Roman" panose="02020603050405020304" pitchFamily="18" charset="0"/>
                </a:endParaRPr>
              </a:p>
            </p:txBody>
          </p:sp>
        </p:grpSp>
        <p:sp>
          <p:nvSpPr>
            <p:cNvPr id="27" name="Oval 4"/>
            <p:cNvSpPr/>
            <p:nvPr/>
          </p:nvSpPr>
          <p:spPr>
            <a:xfrm>
              <a:off x="4066648" y="3160609"/>
              <a:ext cx="1304877" cy="101620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39370" tIns="39370" rIns="39370" bIns="39370" numCol="1" spcCol="1270" anchor="ctr" anchorCtr="0">
              <a:noAutofit/>
            </a:bodyPr>
            <a:lstStyle/>
            <a:p>
              <a:pPr algn="ctr" defTabSz="1377950">
                <a:lnSpc>
                  <a:spcPct val="90000"/>
                </a:lnSpc>
                <a:spcBef>
                  <a:spcPct val="0"/>
                </a:spcBef>
                <a:spcAft>
                  <a:spcPct val="35000"/>
                </a:spcAft>
              </a:pPr>
              <a:r>
                <a:rPr lang="tr-TR" sz="2400" b="1" dirty="0" smtClean="0">
                  <a:solidFill>
                    <a:srgbClr val="FFFFFF"/>
                  </a:solidFill>
                  <a:cs typeface="Times New Roman" panose="02020603050405020304" pitchFamily="18" charset="0"/>
                </a:rPr>
                <a:t>Hibe       Kalemleri</a:t>
              </a:r>
              <a:endParaRPr lang="tr-TR" sz="2400" b="1" dirty="0">
                <a:solidFill>
                  <a:srgbClr val="FFFFFF"/>
                </a:solidFill>
                <a:cs typeface="Times New Roman" panose="02020603050405020304" pitchFamily="18" charset="0"/>
              </a:endParaRPr>
            </a:p>
          </p:txBody>
        </p:sp>
      </p:grpSp>
    </p:spTree>
    <p:extLst>
      <p:ext uri="{BB962C8B-B14F-4D97-AF65-F5344CB8AC3E}">
        <p14:creationId xmlns:p14="http://schemas.microsoft.com/office/powerpoint/2010/main" val="221363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a:xfrm>
            <a:off x="457200" y="731052"/>
            <a:ext cx="8392115" cy="609600"/>
          </a:xfrm>
        </p:spPr>
        <p:txBody>
          <a:bodyPr>
            <a:noAutofit/>
          </a:bodyPr>
          <a:lstStyle/>
          <a:p>
            <a:pPr algn="ctr"/>
            <a:r>
              <a:rPr lang="tr-TR" sz="2800" kern="1200" dirty="0">
                <a:solidFill>
                  <a:srgbClr val="D5384B"/>
                </a:solidFill>
                <a:cs typeface="Arial"/>
              </a:rPr>
              <a:t>Hareketlilik Projeleri: </a:t>
            </a:r>
            <a:r>
              <a:rPr lang="tr-TR" sz="2800" kern="1200" dirty="0" smtClean="0">
                <a:solidFill>
                  <a:srgbClr val="D5384B"/>
                </a:solidFill>
                <a:cs typeface="Arial"/>
              </a:rPr>
              <a:t/>
            </a:r>
            <a:br>
              <a:rPr lang="tr-TR" sz="2800" kern="1200" dirty="0" smtClean="0">
                <a:solidFill>
                  <a:srgbClr val="D5384B"/>
                </a:solidFill>
                <a:cs typeface="Arial"/>
              </a:rPr>
            </a:br>
            <a:r>
              <a:rPr lang="tr-TR" sz="2800" kern="1200" dirty="0" smtClean="0">
                <a:solidFill>
                  <a:srgbClr val="D5384B"/>
                </a:solidFill>
                <a:cs typeface="Arial"/>
              </a:rPr>
              <a:t>Değerlendirme </a:t>
            </a:r>
            <a:r>
              <a:rPr lang="tr-TR" sz="2800" kern="1200" dirty="0" smtClean="0">
                <a:solidFill>
                  <a:srgbClr val="D5384B"/>
                </a:solidFill>
                <a:latin typeface="Arial"/>
                <a:cs typeface="Arial"/>
              </a:rPr>
              <a:t>Kriterleri</a:t>
            </a:r>
            <a:endParaRPr lang="en-US" sz="2800" kern="1200" dirty="0">
              <a:solidFill>
                <a:srgbClr val="D5384B"/>
              </a:solidFill>
              <a:latin typeface="Arial"/>
              <a:cs typeface="Arial"/>
            </a:endParaRPr>
          </a:p>
        </p:txBody>
      </p:sp>
      <p:graphicFrame>
        <p:nvGraphicFramePr>
          <p:cNvPr id="9" name="Diagram 8"/>
          <p:cNvGraphicFramePr/>
          <p:nvPr>
            <p:extLst>
              <p:ext uri="{D42A27DB-BD31-4B8C-83A1-F6EECF244321}">
                <p14:modId xmlns:p14="http://schemas.microsoft.com/office/powerpoint/2010/main" val="4164231759"/>
              </p:ext>
            </p:extLst>
          </p:nvPr>
        </p:nvGraphicFramePr>
        <p:xfrm>
          <a:off x="1143000" y="1397000"/>
          <a:ext cx="67056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1500613" y="2133600"/>
            <a:ext cx="493059" cy="369332"/>
          </a:xfrm>
          <a:prstGeom prst="rect">
            <a:avLst/>
          </a:prstGeom>
          <a:noFill/>
        </p:spPr>
        <p:txBody>
          <a:bodyPr wrap="square" rtlCol="0">
            <a:spAutoFit/>
          </a:bodyPr>
          <a:lstStyle/>
          <a:p>
            <a:r>
              <a:rPr lang="tr-TR" dirty="0" smtClean="0"/>
              <a:t>30</a:t>
            </a:r>
            <a:endParaRPr lang="tr-TR" dirty="0"/>
          </a:p>
        </p:txBody>
      </p:sp>
      <p:sp>
        <p:nvSpPr>
          <p:cNvPr id="13" name="TextBox 12"/>
          <p:cNvSpPr txBox="1"/>
          <p:nvPr/>
        </p:nvSpPr>
        <p:spPr>
          <a:xfrm>
            <a:off x="1871089" y="3429000"/>
            <a:ext cx="457200" cy="369332"/>
          </a:xfrm>
          <a:prstGeom prst="rect">
            <a:avLst/>
          </a:prstGeom>
          <a:noFill/>
        </p:spPr>
        <p:txBody>
          <a:bodyPr wrap="square" rtlCol="0">
            <a:spAutoFit/>
          </a:bodyPr>
          <a:lstStyle/>
          <a:p>
            <a:r>
              <a:rPr lang="tr-TR" dirty="0" smtClean="0"/>
              <a:t>40</a:t>
            </a:r>
            <a:endParaRPr lang="tr-TR" dirty="0"/>
          </a:p>
        </p:txBody>
      </p:sp>
      <p:sp>
        <p:nvSpPr>
          <p:cNvPr id="14" name="TextBox 13"/>
          <p:cNvSpPr txBox="1"/>
          <p:nvPr/>
        </p:nvSpPr>
        <p:spPr>
          <a:xfrm>
            <a:off x="1600199" y="4812268"/>
            <a:ext cx="499489" cy="369332"/>
          </a:xfrm>
          <a:prstGeom prst="rect">
            <a:avLst/>
          </a:prstGeom>
          <a:noFill/>
        </p:spPr>
        <p:txBody>
          <a:bodyPr wrap="square" rtlCol="0">
            <a:spAutoFit/>
          </a:bodyPr>
          <a:lstStyle/>
          <a:p>
            <a:r>
              <a:rPr lang="tr-TR" dirty="0" smtClean="0"/>
              <a:t>30</a:t>
            </a:r>
            <a:endParaRPr lang="tr-TR" dirty="0"/>
          </a:p>
        </p:txBody>
      </p:sp>
    </p:spTree>
    <p:extLst>
      <p:ext uri="{BB962C8B-B14F-4D97-AF65-F5344CB8AC3E}">
        <p14:creationId xmlns:p14="http://schemas.microsoft.com/office/powerpoint/2010/main" val="128337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bwMode="auto">
          <a:xfrm>
            <a:off x="487363" y="1341438"/>
            <a:ext cx="8229600" cy="420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800100" indent="-3429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Aft>
                <a:spcPct val="0"/>
              </a:spcAft>
              <a:buFontTx/>
              <a:buNone/>
            </a:pPr>
            <a:r>
              <a:rPr lang="tr-TR" altLang="tr-TR" sz="2000" smtClean="0">
                <a:solidFill>
                  <a:srgbClr val="000000"/>
                </a:solidFill>
                <a:cs typeface="Arial" pitchFamily="34" charset="0"/>
              </a:rPr>
              <a:t> </a:t>
            </a:r>
            <a:endParaRPr lang="tr-TR" altLang="tr-TR" sz="2000" smtClean="0">
              <a:solidFill>
                <a:srgbClr val="000000"/>
              </a:solidFill>
              <a:latin typeface="Tahoma" pitchFamily="34" charset="0"/>
              <a:cs typeface="Tahoma" pitchFamily="34" charset="0"/>
            </a:endParaRPr>
          </a:p>
        </p:txBody>
      </p:sp>
      <p:sp>
        <p:nvSpPr>
          <p:cNvPr id="3" name="Title 4"/>
          <p:cNvSpPr txBox="1">
            <a:spLocks/>
          </p:cNvSpPr>
          <p:nvPr/>
        </p:nvSpPr>
        <p:spPr>
          <a:xfrm>
            <a:off x="2705100" y="274633"/>
            <a:ext cx="44958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altLang="tr-TR" sz="2800" dirty="0">
                <a:solidFill>
                  <a:srgbClr val="D5384B"/>
                </a:solidFill>
                <a:cs typeface="Arial"/>
              </a:rPr>
              <a:t>Erasmus+ Program Yapısı</a:t>
            </a:r>
          </a:p>
        </p:txBody>
      </p:sp>
      <p:grpSp>
        <p:nvGrpSpPr>
          <p:cNvPr id="4" name="Group 3"/>
          <p:cNvGrpSpPr/>
          <p:nvPr/>
        </p:nvGrpSpPr>
        <p:grpSpPr>
          <a:xfrm>
            <a:off x="3057181" y="5486402"/>
            <a:ext cx="3048000" cy="914398"/>
            <a:chOff x="3078163" y="5181602"/>
            <a:chExt cx="3048000" cy="914398"/>
          </a:xfrm>
        </p:grpSpPr>
        <p:sp>
          <p:nvSpPr>
            <p:cNvPr id="5" name="Freeform 4"/>
            <p:cNvSpPr/>
            <p:nvPr/>
          </p:nvSpPr>
          <p:spPr>
            <a:xfrm>
              <a:off x="3078163" y="5181602"/>
              <a:ext cx="3048000" cy="278814"/>
            </a:xfrm>
            <a:custGeom>
              <a:avLst/>
              <a:gdLst>
                <a:gd name="connsiteX0" fmla="*/ 0 w 3048000"/>
                <a:gd name="connsiteY0" fmla="*/ 0 h 557629"/>
                <a:gd name="connsiteX1" fmla="*/ 3048000 w 3048000"/>
                <a:gd name="connsiteY1" fmla="*/ 0 h 557629"/>
                <a:gd name="connsiteX2" fmla="*/ 3048000 w 3048000"/>
                <a:gd name="connsiteY2" fmla="*/ 557629 h 557629"/>
                <a:gd name="connsiteX3" fmla="*/ 0 w 3048000"/>
                <a:gd name="connsiteY3" fmla="*/ 557629 h 557629"/>
                <a:gd name="connsiteX4" fmla="*/ 0 w 3048000"/>
                <a:gd name="connsiteY4" fmla="*/ 0 h 55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557629">
                  <a:moveTo>
                    <a:pt x="0" y="0"/>
                  </a:moveTo>
                  <a:lnTo>
                    <a:pt x="3048000" y="0"/>
                  </a:lnTo>
                  <a:lnTo>
                    <a:pt x="3048000" y="557629"/>
                  </a:lnTo>
                  <a:lnTo>
                    <a:pt x="0" y="557629"/>
                  </a:lnTo>
                  <a:lnTo>
                    <a:pt x="0" y="0"/>
                  </a:lnTo>
                  <a:close/>
                </a:path>
              </a:pathLst>
            </a:custGeom>
            <a:solidFill>
              <a:srgbClr val="262673"/>
            </a:solidFill>
            <a:ln>
              <a:solidFill>
                <a:srgbClr val="00206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tr-TR" sz="1400" b="1" dirty="0" smtClean="0">
                  <a:solidFill>
                    <a:srgbClr val="FFFFFF"/>
                  </a:solidFill>
                  <a:ea typeface="Tahoma" panose="020B0604030504040204" pitchFamily="34" charset="0"/>
                  <a:cs typeface="Times New Roman" panose="02020603050405020304" pitchFamily="18" charset="0"/>
                </a:rPr>
                <a:t>Özel Eylemler</a:t>
              </a:r>
              <a:endParaRPr lang="tr-TR" sz="1400" b="1" dirty="0">
                <a:solidFill>
                  <a:srgbClr val="FFFFFF"/>
                </a:solidFill>
                <a:ea typeface="Tahoma" panose="020B0604030504040204" pitchFamily="34" charset="0"/>
                <a:cs typeface="Times New Roman" panose="02020603050405020304" pitchFamily="18" charset="0"/>
              </a:endParaRPr>
            </a:p>
          </p:txBody>
        </p:sp>
        <p:sp>
          <p:nvSpPr>
            <p:cNvPr id="6" name="Freeform 5"/>
            <p:cNvSpPr/>
            <p:nvPr/>
          </p:nvSpPr>
          <p:spPr>
            <a:xfrm>
              <a:off x="3078163" y="5460417"/>
              <a:ext cx="3048000" cy="635583"/>
            </a:xfrm>
            <a:custGeom>
              <a:avLst/>
              <a:gdLst>
                <a:gd name="connsiteX0" fmla="*/ 0 w 3048000"/>
                <a:gd name="connsiteY0" fmla="*/ 0 h 521371"/>
                <a:gd name="connsiteX1" fmla="*/ 3048000 w 3048000"/>
                <a:gd name="connsiteY1" fmla="*/ 0 h 521371"/>
                <a:gd name="connsiteX2" fmla="*/ 3048000 w 3048000"/>
                <a:gd name="connsiteY2" fmla="*/ 521371 h 521371"/>
                <a:gd name="connsiteX3" fmla="*/ 0 w 3048000"/>
                <a:gd name="connsiteY3" fmla="*/ 521371 h 521371"/>
                <a:gd name="connsiteX4" fmla="*/ 0 w 3048000"/>
                <a:gd name="connsiteY4" fmla="*/ 0 h 52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521371">
                  <a:moveTo>
                    <a:pt x="0" y="0"/>
                  </a:moveTo>
                  <a:lnTo>
                    <a:pt x="3048000" y="0"/>
                  </a:lnTo>
                  <a:lnTo>
                    <a:pt x="3048000" y="521371"/>
                  </a:lnTo>
                  <a:lnTo>
                    <a:pt x="0" y="521371"/>
                  </a:lnTo>
                  <a:lnTo>
                    <a:pt x="0" y="0"/>
                  </a:lnTo>
                  <a:close/>
                </a:path>
              </a:pathLst>
            </a:custGeom>
            <a:solidFill>
              <a:schemeClr val="bg1"/>
            </a:solidFill>
            <a:ln>
              <a:solidFill>
                <a:srgbClr val="002060"/>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defTabSz="622300">
                <a:lnSpc>
                  <a:spcPct val="90000"/>
                </a:lnSpc>
                <a:spcBef>
                  <a:spcPct val="0"/>
                </a:spcBef>
                <a:spcAft>
                  <a:spcPct val="15000"/>
                </a:spcAft>
                <a:buFontTx/>
                <a:buChar char="••"/>
              </a:pPr>
              <a:r>
                <a:rPr lang="tr-TR" sz="1600" dirty="0" smtClean="0">
                  <a:solidFill>
                    <a:srgbClr val="000000">
                      <a:hueOff val="0"/>
                      <a:satOff val="0"/>
                      <a:lumOff val="0"/>
                      <a:alphaOff val="0"/>
                    </a:srgbClr>
                  </a:solidFill>
                  <a:cs typeface="Times New Roman" panose="02020603050405020304" pitchFamily="18" charset="0"/>
                </a:rPr>
                <a:t>Jean Monnet</a:t>
              </a:r>
            </a:p>
            <a:p>
              <a:pPr marL="114300" lvl="1" indent="-114300" defTabSz="622300">
                <a:lnSpc>
                  <a:spcPct val="90000"/>
                </a:lnSpc>
                <a:spcBef>
                  <a:spcPct val="0"/>
                </a:spcBef>
                <a:spcAft>
                  <a:spcPct val="15000"/>
                </a:spcAft>
                <a:buFontTx/>
                <a:buChar char="••"/>
              </a:pPr>
              <a:r>
                <a:rPr lang="tr-TR" sz="1600" dirty="0">
                  <a:solidFill>
                    <a:srgbClr val="000000">
                      <a:hueOff val="0"/>
                      <a:satOff val="0"/>
                      <a:lumOff val="0"/>
                      <a:alphaOff val="0"/>
                    </a:srgbClr>
                  </a:solidFill>
                  <a:cs typeface="Times New Roman" panose="02020603050405020304" pitchFamily="18" charset="0"/>
                </a:rPr>
                <a:t>Spor Destekleri</a:t>
              </a:r>
            </a:p>
            <a:p>
              <a:pPr marL="114300" lvl="1" indent="-114300" algn="ctr" defTabSz="622300">
                <a:lnSpc>
                  <a:spcPct val="90000"/>
                </a:lnSpc>
                <a:spcBef>
                  <a:spcPct val="0"/>
                </a:spcBef>
                <a:spcAft>
                  <a:spcPct val="15000"/>
                </a:spcAft>
                <a:buFontTx/>
                <a:buChar char="••"/>
              </a:pPr>
              <a:endParaRPr lang="tr-TR" sz="1400" dirty="0">
                <a:solidFill>
                  <a:srgbClr val="000000">
                    <a:hueOff val="0"/>
                    <a:satOff val="0"/>
                    <a:lumOff val="0"/>
                    <a:alphaOff val="0"/>
                  </a:srgbClr>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457200" y="1108907"/>
            <a:ext cx="2507456" cy="880118"/>
            <a:chOff x="2571" y="2950"/>
            <a:chExt cx="2507456" cy="880118"/>
          </a:xfrm>
          <a:solidFill>
            <a:srgbClr val="262673"/>
          </a:solidFill>
        </p:grpSpPr>
        <p:sp>
          <p:nvSpPr>
            <p:cNvPr id="8" name="Rectangle 7"/>
            <p:cNvSpPr/>
            <p:nvPr/>
          </p:nvSpPr>
          <p:spPr>
            <a:xfrm>
              <a:off x="2571" y="2950"/>
              <a:ext cx="2507456" cy="880118"/>
            </a:xfrm>
            <a:prstGeom prst="rect">
              <a:avLst/>
            </a:prstGeom>
            <a:grp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8"/>
            <p:cNvSpPr/>
            <p:nvPr/>
          </p:nvSpPr>
          <p:spPr>
            <a:xfrm>
              <a:off x="2571" y="2950"/>
              <a:ext cx="2507456" cy="880118"/>
            </a:xfrm>
            <a:prstGeom prst="rect">
              <a:avLst/>
            </a:prstGeom>
            <a:grp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algn="ctr" defTabSz="889000">
                <a:lnSpc>
                  <a:spcPct val="90000"/>
                </a:lnSpc>
                <a:spcBef>
                  <a:spcPct val="0"/>
                </a:spcBef>
                <a:spcAft>
                  <a:spcPct val="35000"/>
                </a:spcAft>
              </a:pPr>
              <a:r>
                <a:rPr lang="tr-TR" sz="2000" b="1" dirty="0" smtClean="0">
                  <a:solidFill>
                    <a:srgbClr val="FFFFFF"/>
                  </a:solidFill>
                  <a:ea typeface="Tahoma" panose="020B0604030504040204" pitchFamily="34" charset="0"/>
                  <a:cs typeface="Times New Roman" panose="02020603050405020304" pitchFamily="18" charset="0"/>
                </a:rPr>
                <a:t>1</a:t>
              </a:r>
            </a:p>
            <a:p>
              <a:pPr algn="ctr" defTabSz="889000">
                <a:lnSpc>
                  <a:spcPct val="90000"/>
                </a:lnSpc>
                <a:spcBef>
                  <a:spcPct val="0"/>
                </a:spcBef>
                <a:spcAft>
                  <a:spcPct val="35000"/>
                </a:spcAft>
              </a:pPr>
              <a:r>
                <a:rPr lang="tr-TR" sz="1600" b="1" dirty="0" smtClean="0">
                  <a:solidFill>
                    <a:srgbClr val="FFFFFF"/>
                  </a:solidFill>
                  <a:ea typeface="Tahoma" panose="020B0604030504040204" pitchFamily="34" charset="0"/>
                  <a:cs typeface="Times New Roman" panose="02020603050405020304" pitchFamily="18" charset="0"/>
                </a:rPr>
                <a:t>Bireylerin Öğrenme Hareketliliği (KA1)</a:t>
              </a:r>
              <a:endParaRPr lang="tr-TR" sz="1600" b="1" dirty="0">
                <a:solidFill>
                  <a:srgbClr val="FFFFFF"/>
                </a:solidFill>
                <a:ea typeface="Tahoma" panose="020B0604030504040204" pitchFamily="34" charset="0"/>
                <a:cs typeface="Times New Roman" panose="02020603050405020304" pitchFamily="18" charset="0"/>
              </a:endParaRPr>
            </a:p>
          </p:txBody>
        </p:sp>
      </p:grpSp>
      <p:grpSp>
        <p:nvGrpSpPr>
          <p:cNvPr id="10" name="Group 9"/>
          <p:cNvGrpSpPr/>
          <p:nvPr/>
        </p:nvGrpSpPr>
        <p:grpSpPr>
          <a:xfrm>
            <a:off x="459772" y="2057400"/>
            <a:ext cx="2507456" cy="4343400"/>
            <a:chOff x="2571" y="883069"/>
            <a:chExt cx="2507456" cy="3953021"/>
          </a:xfrm>
        </p:grpSpPr>
        <p:sp>
          <p:nvSpPr>
            <p:cNvPr id="11" name="Rectangle 10"/>
            <p:cNvSpPr/>
            <p:nvPr/>
          </p:nvSpPr>
          <p:spPr>
            <a:xfrm>
              <a:off x="2571" y="883069"/>
              <a:ext cx="2507456" cy="3953021"/>
            </a:xfrm>
            <a:prstGeom prst="rect">
              <a:avLst/>
            </a:prstGeom>
            <a:solidFill>
              <a:schemeClr val="bg1"/>
            </a:solidFill>
            <a:ln>
              <a:solidFill>
                <a:srgbClr val="00206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Rectangle 11"/>
            <p:cNvSpPr/>
            <p:nvPr/>
          </p:nvSpPr>
          <p:spPr>
            <a:xfrm>
              <a:off x="2571" y="917350"/>
              <a:ext cx="2507456" cy="300018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79388" lvl="1" indent="-179388" defTabSz="533400">
                <a:spcBef>
                  <a:spcPct val="0"/>
                </a:spcBef>
                <a:buFontTx/>
                <a:buChar char="••"/>
              </a:pPr>
              <a:r>
                <a:rPr lang="tr-TR" sz="1600" b="1" dirty="0" smtClean="0">
                  <a:solidFill>
                    <a:srgbClr val="000000"/>
                  </a:solidFill>
                  <a:ea typeface="Tahoma" pitchFamily="34" charset="0"/>
                  <a:cs typeface="Times New Roman" panose="02020603050405020304" pitchFamily="18" charset="0"/>
                </a:rPr>
                <a:t>Personel Hareketliliği</a:t>
              </a:r>
            </a:p>
            <a:p>
              <a:pPr marL="0" lvl="1" defTabSz="533400">
                <a:spcBef>
                  <a:spcPct val="0"/>
                </a:spcBef>
              </a:pPr>
              <a:r>
                <a:rPr lang="tr-TR" sz="1400" dirty="0" smtClean="0">
                  <a:solidFill>
                    <a:srgbClr val="FF0000"/>
                  </a:solidFill>
                  <a:ea typeface="Tahoma" pitchFamily="34" charset="0"/>
                  <a:cs typeface="Times New Roman" panose="02020603050405020304" pitchFamily="18" charset="0"/>
                </a:rPr>
                <a:t>    </a:t>
              </a:r>
              <a:r>
                <a:rPr lang="tr-TR" sz="1400" dirty="0" smtClean="0">
                  <a:solidFill>
                    <a:schemeClr val="tx1"/>
                  </a:solidFill>
                  <a:ea typeface="Tahoma" pitchFamily="34" charset="0"/>
                  <a:cs typeface="Times New Roman" panose="02020603050405020304" pitchFamily="18" charset="0"/>
                </a:rPr>
                <a:t>-Okul </a:t>
              </a:r>
              <a:r>
                <a:rPr lang="tr-TR" sz="1400" dirty="0">
                  <a:solidFill>
                    <a:schemeClr val="tx1"/>
                  </a:solidFill>
                  <a:ea typeface="Tahoma" pitchFamily="34" charset="0"/>
                  <a:cs typeface="Times New Roman" panose="02020603050405020304" pitchFamily="18" charset="0"/>
                </a:rPr>
                <a:t>Eğitimi</a:t>
              </a:r>
            </a:p>
            <a:p>
              <a:pPr marL="0" lvl="1" defTabSz="533400">
                <a:spcBef>
                  <a:spcPct val="0"/>
                </a:spcBef>
              </a:pPr>
              <a:r>
                <a:rPr lang="tr-TR" sz="1400" dirty="0">
                  <a:solidFill>
                    <a:schemeClr val="tx1"/>
                  </a:solidFill>
                  <a:ea typeface="Tahoma" pitchFamily="34" charset="0"/>
                  <a:cs typeface="Times New Roman" panose="02020603050405020304" pitchFamily="18" charset="0"/>
                </a:rPr>
                <a:t>    -Mesleki Eğitim</a:t>
              </a:r>
            </a:p>
            <a:p>
              <a:pPr marL="0" lvl="1" defTabSz="533400">
                <a:spcBef>
                  <a:spcPct val="0"/>
                </a:spcBef>
              </a:pPr>
              <a:r>
                <a:rPr lang="tr-TR" sz="1400" dirty="0">
                  <a:solidFill>
                    <a:schemeClr val="tx1"/>
                  </a:solidFill>
                  <a:ea typeface="Tahoma" pitchFamily="34" charset="0"/>
                  <a:cs typeface="Times New Roman" panose="02020603050405020304" pitchFamily="18" charset="0"/>
                </a:rPr>
                <a:t>    -Yetişkin Eğitimi</a:t>
              </a:r>
            </a:p>
            <a:p>
              <a:pPr marL="0" lvl="1" defTabSz="533400">
                <a:spcBef>
                  <a:spcPct val="0"/>
                </a:spcBef>
              </a:pPr>
              <a:r>
                <a:rPr lang="tr-TR" sz="1400" dirty="0">
                  <a:solidFill>
                    <a:schemeClr val="tx1"/>
                  </a:solidFill>
                  <a:ea typeface="Tahoma" pitchFamily="34" charset="0"/>
                  <a:cs typeface="Times New Roman" panose="02020603050405020304" pitchFamily="18" charset="0"/>
                </a:rPr>
                <a:t>    -Yükseköğretim</a:t>
              </a:r>
            </a:p>
            <a:p>
              <a:pPr marL="0" lvl="1" defTabSz="533400">
                <a:spcBef>
                  <a:spcPct val="0"/>
                </a:spcBef>
              </a:pPr>
              <a:r>
                <a:rPr lang="tr-TR" sz="1400" dirty="0">
                  <a:solidFill>
                    <a:schemeClr val="tx1"/>
                  </a:solidFill>
                  <a:ea typeface="Tahoma" pitchFamily="34" charset="0"/>
                  <a:cs typeface="Times New Roman" panose="02020603050405020304" pitchFamily="18" charset="0"/>
                </a:rPr>
                <a:t>    -</a:t>
              </a:r>
              <a:r>
                <a:rPr lang="tr-TR" sz="1400" dirty="0" smtClean="0">
                  <a:solidFill>
                    <a:schemeClr val="tx1"/>
                  </a:solidFill>
                  <a:ea typeface="Tahoma" pitchFamily="34" charset="0"/>
                  <a:cs typeface="Times New Roman" panose="02020603050405020304" pitchFamily="18" charset="0"/>
                </a:rPr>
                <a:t>Gençlik</a:t>
              </a:r>
            </a:p>
            <a:p>
              <a:pPr marL="0" lvl="1" defTabSz="533400">
                <a:spcBef>
                  <a:spcPct val="0"/>
                </a:spcBef>
              </a:pPr>
              <a:endParaRPr lang="tr-TR" sz="16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r>
                <a:rPr lang="tr-TR" sz="1600" b="1" dirty="0" smtClean="0">
                  <a:solidFill>
                    <a:srgbClr val="000000">
                      <a:hueOff val="0"/>
                      <a:satOff val="0"/>
                      <a:lumOff val="0"/>
                      <a:alphaOff val="0"/>
                    </a:srgbClr>
                  </a:solidFill>
                  <a:ea typeface="Tahoma" pitchFamily="34" charset="0"/>
                  <a:cs typeface="Times New Roman" panose="02020603050405020304" pitchFamily="18" charset="0"/>
                </a:rPr>
                <a:t>Yüksek öğretim/mesleki eğitim öğrencilerinin hareketliliği</a:t>
              </a:r>
              <a:endParaRPr lang="tr-TR" sz="1100" dirty="0" smtClean="0">
                <a:solidFill>
                  <a:srgbClr val="000000">
                    <a:hueOff val="0"/>
                    <a:satOff val="0"/>
                    <a:lumOff val="0"/>
                    <a:alphaOff val="0"/>
                  </a:srgbClr>
                </a:solidFill>
                <a:ea typeface="Tahoma" pitchFamily="34" charset="0"/>
                <a:cs typeface="Times New Roman" panose="02020603050405020304" pitchFamily="18" charset="0"/>
              </a:endParaRPr>
            </a:p>
            <a:p>
              <a:pPr marL="0" lvl="1" defTabSz="533400">
                <a:spcBef>
                  <a:spcPct val="0"/>
                </a:spcBef>
              </a:pPr>
              <a:r>
                <a:rPr lang="tr-TR" sz="1400" dirty="0">
                  <a:solidFill>
                    <a:srgbClr val="000000">
                      <a:hueOff val="0"/>
                      <a:satOff val="0"/>
                      <a:lumOff val="0"/>
                      <a:alphaOff val="0"/>
                    </a:srgbClr>
                  </a:solidFill>
                  <a:ea typeface="Tahoma" pitchFamily="34" charset="0"/>
                  <a:cs typeface="Times New Roman" panose="02020603050405020304" pitchFamily="18" charset="0"/>
                </a:rPr>
                <a:t> </a:t>
              </a:r>
              <a:r>
                <a:rPr lang="tr-TR" sz="1400" dirty="0" smtClean="0">
                  <a:solidFill>
                    <a:srgbClr val="000000">
                      <a:hueOff val="0"/>
                      <a:satOff val="0"/>
                      <a:lumOff val="0"/>
                      <a:alphaOff val="0"/>
                    </a:srgbClr>
                  </a:solidFill>
                  <a:ea typeface="Tahoma" pitchFamily="34" charset="0"/>
                  <a:cs typeface="Times New Roman" panose="02020603050405020304" pitchFamily="18" charset="0"/>
                </a:rPr>
                <a:t>   -</a:t>
              </a:r>
              <a:r>
                <a:rPr lang="tr-TR" sz="1400" dirty="0">
                  <a:solidFill>
                    <a:srgbClr val="000000">
                      <a:hueOff val="0"/>
                      <a:satOff val="0"/>
                      <a:lumOff val="0"/>
                      <a:alphaOff val="0"/>
                    </a:srgbClr>
                  </a:solidFill>
                  <a:ea typeface="Tahoma" pitchFamily="34" charset="0"/>
                  <a:cs typeface="Times New Roman" panose="02020603050405020304" pitchFamily="18" charset="0"/>
                </a:rPr>
                <a:t>Yükseköğretim</a:t>
              </a:r>
            </a:p>
            <a:p>
              <a:pPr marL="0" lvl="1" defTabSz="533400">
                <a:spcBef>
                  <a:spcPct val="0"/>
                </a:spcBef>
              </a:pPr>
              <a:r>
                <a:rPr lang="tr-TR" sz="1400" dirty="0">
                  <a:solidFill>
                    <a:srgbClr val="000000">
                      <a:hueOff val="0"/>
                      <a:satOff val="0"/>
                      <a:lumOff val="0"/>
                      <a:alphaOff val="0"/>
                    </a:srgbClr>
                  </a:solidFill>
                  <a:ea typeface="Tahoma" pitchFamily="34" charset="0"/>
                  <a:cs typeface="Times New Roman" panose="02020603050405020304" pitchFamily="18" charset="0"/>
                </a:rPr>
                <a:t>   - Mesleki Eğitim</a:t>
              </a:r>
              <a:endParaRPr lang="tr-TR" sz="11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endParaRPr lang="tr-TR" sz="11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r>
                <a:rPr lang="tr-TR" sz="1100" dirty="0" smtClean="0">
                  <a:solidFill>
                    <a:srgbClr val="000000">
                      <a:hueOff val="0"/>
                      <a:satOff val="0"/>
                      <a:lumOff val="0"/>
                      <a:alphaOff val="0"/>
                    </a:srgbClr>
                  </a:solidFill>
                  <a:ea typeface="Tahoma" pitchFamily="34" charset="0"/>
                  <a:cs typeface="Times New Roman" panose="02020603050405020304" pitchFamily="18" charset="0"/>
                </a:rPr>
                <a:t>Ortak Yüksek Lisans Derecesi</a:t>
              </a:r>
              <a:endParaRPr lang="tr-TR" sz="11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endParaRPr lang="tr-TR" sz="11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r>
                <a:rPr lang="tr-TR" sz="1100" dirty="0" smtClean="0">
                  <a:solidFill>
                    <a:srgbClr val="000000">
                      <a:hueOff val="0"/>
                      <a:satOff val="0"/>
                      <a:lumOff val="0"/>
                      <a:alphaOff val="0"/>
                    </a:srgbClr>
                  </a:solidFill>
                  <a:ea typeface="Tahoma" pitchFamily="34" charset="0"/>
                  <a:cs typeface="Times New Roman" panose="02020603050405020304" pitchFamily="18" charset="0"/>
                </a:rPr>
                <a:t>Yüksek Lisans Öğrencisi Kredi Garantisi</a:t>
              </a:r>
              <a:endParaRPr lang="tr-TR" sz="11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endParaRPr lang="tr-TR" sz="1100" dirty="0">
                <a:solidFill>
                  <a:srgbClr val="000000">
                    <a:hueOff val="0"/>
                    <a:satOff val="0"/>
                    <a:lumOff val="0"/>
                    <a:alphaOff val="0"/>
                  </a:srgbClr>
                </a:solidFill>
                <a:ea typeface="Tahoma" pitchFamily="34" charset="0"/>
                <a:cs typeface="Times New Roman" panose="02020603050405020304" pitchFamily="18" charset="0"/>
              </a:endParaRPr>
            </a:p>
            <a:p>
              <a:pPr marL="179388" lvl="1" indent="-179388" defTabSz="533400">
                <a:spcBef>
                  <a:spcPct val="0"/>
                </a:spcBef>
                <a:buFontTx/>
                <a:buChar char="••"/>
              </a:pPr>
              <a:r>
                <a:rPr lang="tr-TR" sz="1100" dirty="0" smtClean="0">
                  <a:solidFill>
                    <a:srgbClr val="000000">
                      <a:hueOff val="0"/>
                      <a:satOff val="0"/>
                      <a:lumOff val="0"/>
                      <a:alphaOff val="0"/>
                    </a:srgbClr>
                  </a:solidFill>
                  <a:ea typeface="Tahoma" pitchFamily="34" charset="0"/>
                  <a:cs typeface="Times New Roman" panose="02020603050405020304" pitchFamily="18" charset="0"/>
                </a:rPr>
                <a:t>Büyük Çaplı Avrupa Gönüllü Hizmeti </a:t>
              </a:r>
              <a:endParaRPr lang="tr-TR" sz="1100" dirty="0">
                <a:solidFill>
                  <a:srgbClr val="000000">
                    <a:hueOff val="0"/>
                    <a:satOff val="0"/>
                    <a:lumOff val="0"/>
                    <a:alphaOff val="0"/>
                  </a:srgbClr>
                </a:solidFill>
                <a:ea typeface="Tahoma" pitchFamily="34" charset="0"/>
                <a:cs typeface="Times New Roman" panose="02020603050405020304" pitchFamily="18" charset="0"/>
              </a:endParaRPr>
            </a:p>
          </p:txBody>
        </p:sp>
      </p:grpSp>
      <p:grpSp>
        <p:nvGrpSpPr>
          <p:cNvPr id="13" name="Group 12"/>
          <p:cNvGrpSpPr/>
          <p:nvPr/>
        </p:nvGrpSpPr>
        <p:grpSpPr>
          <a:xfrm>
            <a:off x="3318272" y="1115271"/>
            <a:ext cx="2507456" cy="880118"/>
            <a:chOff x="2861071" y="2950"/>
            <a:chExt cx="2507456" cy="880118"/>
          </a:xfrm>
          <a:solidFill>
            <a:srgbClr val="002060"/>
          </a:solidFill>
        </p:grpSpPr>
        <p:sp>
          <p:nvSpPr>
            <p:cNvPr id="14" name="Rectangle 13"/>
            <p:cNvSpPr/>
            <p:nvPr/>
          </p:nvSpPr>
          <p:spPr>
            <a:xfrm>
              <a:off x="2861071" y="2950"/>
              <a:ext cx="2507456" cy="880118"/>
            </a:xfrm>
            <a:prstGeom prst="rect">
              <a:avLst/>
            </a:prstGeom>
            <a:grp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14"/>
            <p:cNvSpPr/>
            <p:nvPr/>
          </p:nvSpPr>
          <p:spPr>
            <a:xfrm>
              <a:off x="2861071" y="2950"/>
              <a:ext cx="2507456" cy="880118"/>
            </a:xfrm>
            <a:prstGeom prst="rect">
              <a:avLst/>
            </a:prstGeom>
            <a:solidFill>
              <a:srgbClr val="262673"/>
            </a:solid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algn="ctr" defTabSz="889000">
                <a:lnSpc>
                  <a:spcPct val="90000"/>
                </a:lnSpc>
                <a:spcBef>
                  <a:spcPct val="0"/>
                </a:spcBef>
                <a:spcAft>
                  <a:spcPts val="84"/>
                </a:spcAft>
              </a:pPr>
              <a:r>
                <a:rPr lang="tr-TR" sz="2000" b="1" dirty="0" smtClean="0">
                  <a:solidFill>
                    <a:srgbClr val="FFFFFF"/>
                  </a:solidFill>
                  <a:ea typeface="Tahoma" panose="020B0604030504040204" pitchFamily="34" charset="0"/>
                  <a:cs typeface="Times New Roman" panose="02020603050405020304" pitchFamily="18" charset="0"/>
                </a:rPr>
                <a:t>2 </a:t>
              </a:r>
              <a:endParaRPr lang="tr-TR" sz="2000" b="1" dirty="0">
                <a:solidFill>
                  <a:srgbClr val="FFFFFF"/>
                </a:solidFill>
                <a:ea typeface="Tahoma" panose="020B0604030504040204" pitchFamily="34" charset="0"/>
                <a:cs typeface="Times New Roman" panose="02020603050405020304" pitchFamily="18" charset="0"/>
              </a:endParaRPr>
            </a:p>
            <a:p>
              <a:pPr algn="ctr" defTabSz="889000">
                <a:lnSpc>
                  <a:spcPct val="90000"/>
                </a:lnSpc>
                <a:spcBef>
                  <a:spcPct val="0"/>
                </a:spcBef>
                <a:spcAft>
                  <a:spcPct val="35000"/>
                </a:spcAft>
              </a:pPr>
              <a:r>
                <a:rPr lang="tr-TR" sz="1600" b="1" dirty="0">
                  <a:solidFill>
                    <a:srgbClr val="FFFFFF"/>
                  </a:solidFill>
                  <a:ea typeface="Tahoma" panose="020B0604030504040204" pitchFamily="34" charset="0"/>
                  <a:cs typeface="Times New Roman" panose="02020603050405020304" pitchFamily="18" charset="0"/>
                </a:rPr>
                <a:t>Yenilik ve İyi Ugulama Değişimi İçin İşbirliği (KA2) </a:t>
              </a:r>
            </a:p>
          </p:txBody>
        </p:sp>
      </p:grpSp>
      <p:grpSp>
        <p:nvGrpSpPr>
          <p:cNvPr id="16" name="Group 15"/>
          <p:cNvGrpSpPr/>
          <p:nvPr/>
        </p:nvGrpSpPr>
        <p:grpSpPr>
          <a:xfrm>
            <a:off x="3318272" y="2057400"/>
            <a:ext cx="2507456" cy="3304980"/>
            <a:chOff x="2861071" y="883069"/>
            <a:chExt cx="2507456" cy="3304980"/>
          </a:xfr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2700000" scaled="1"/>
            <a:tileRect/>
          </a:gradFill>
        </p:grpSpPr>
        <p:sp>
          <p:nvSpPr>
            <p:cNvPr id="17" name="Rectangle 16"/>
            <p:cNvSpPr/>
            <p:nvPr/>
          </p:nvSpPr>
          <p:spPr>
            <a:xfrm>
              <a:off x="2861071" y="883069"/>
              <a:ext cx="2507456" cy="3304980"/>
            </a:xfrm>
            <a:prstGeom prst="rect">
              <a:avLst/>
            </a:prstGeom>
            <a:grpFill/>
            <a:ln>
              <a:solidFill>
                <a:srgbClr val="002060"/>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Rectangle 17"/>
            <p:cNvSpPr/>
            <p:nvPr/>
          </p:nvSpPr>
          <p:spPr>
            <a:xfrm>
              <a:off x="2861071" y="883069"/>
              <a:ext cx="2507456" cy="3304980"/>
            </a:xfrm>
            <a:prstGeom prst="rect">
              <a:avLst/>
            </a:prstGeom>
            <a:solidFill>
              <a:schemeClr val="bg1"/>
            </a:solidFill>
            <a:ln w="25400" cmpd="sng">
              <a:solidFill>
                <a:srgbClr val="00206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79388" lvl="1" indent="-179388" defTabSz="533400">
                <a:spcBef>
                  <a:spcPct val="0"/>
                </a:spcBef>
                <a:buFontTx/>
                <a:buChar char="••"/>
              </a:pPr>
              <a:r>
                <a:rPr lang="tr-TR" sz="1600" b="1" dirty="0" smtClean="0">
                  <a:solidFill>
                    <a:srgbClr val="FF0000"/>
                  </a:solidFill>
                  <a:ea typeface="Tahoma" pitchFamily="34" charset="0"/>
                  <a:cs typeface="Times New Roman" panose="02020603050405020304" pitchFamily="18" charset="0"/>
                </a:rPr>
                <a:t>Stratejik </a:t>
              </a:r>
              <a:r>
                <a:rPr lang="tr-TR" sz="1600" b="1" dirty="0">
                  <a:solidFill>
                    <a:srgbClr val="FF0000"/>
                  </a:solidFill>
                  <a:ea typeface="Tahoma" pitchFamily="34" charset="0"/>
                  <a:cs typeface="Times New Roman" panose="02020603050405020304" pitchFamily="18" charset="0"/>
                </a:rPr>
                <a:t>Ortaklıklar</a:t>
              </a:r>
            </a:p>
            <a:p>
              <a:pPr marL="0" lvl="1" defTabSz="533400">
                <a:spcBef>
                  <a:spcPct val="0"/>
                </a:spcBef>
              </a:pPr>
              <a:r>
                <a:rPr lang="tr-TR" sz="1400" dirty="0">
                  <a:solidFill>
                    <a:srgbClr val="FF0000"/>
                  </a:solidFill>
                  <a:ea typeface="Tahoma" pitchFamily="34" charset="0"/>
                  <a:cs typeface="Times New Roman" panose="02020603050405020304" pitchFamily="18" charset="0"/>
                </a:rPr>
                <a:t> </a:t>
              </a:r>
              <a:r>
                <a:rPr lang="tr-TR" sz="1400" dirty="0" smtClean="0">
                  <a:solidFill>
                    <a:srgbClr val="FF0000"/>
                  </a:solidFill>
                  <a:ea typeface="Tahoma" pitchFamily="34" charset="0"/>
                  <a:cs typeface="Times New Roman" panose="02020603050405020304" pitchFamily="18" charset="0"/>
                </a:rPr>
                <a:t>   -</a:t>
              </a:r>
              <a:r>
                <a:rPr lang="tr-TR" sz="1400" dirty="0">
                  <a:solidFill>
                    <a:srgbClr val="FF0000"/>
                  </a:solidFill>
                  <a:ea typeface="Tahoma" pitchFamily="34" charset="0"/>
                  <a:cs typeface="Times New Roman" panose="02020603050405020304" pitchFamily="18" charset="0"/>
                </a:rPr>
                <a:t>Okul Eğitimi</a:t>
              </a:r>
            </a:p>
            <a:p>
              <a:pPr marL="0" lvl="1" defTabSz="533400">
                <a:spcBef>
                  <a:spcPct val="0"/>
                </a:spcBef>
              </a:pPr>
              <a:r>
                <a:rPr lang="tr-TR" sz="1400" dirty="0">
                  <a:solidFill>
                    <a:srgbClr val="FF0000"/>
                  </a:solidFill>
                  <a:ea typeface="Tahoma" pitchFamily="34" charset="0"/>
                  <a:cs typeface="Times New Roman" panose="02020603050405020304" pitchFamily="18" charset="0"/>
                </a:rPr>
                <a:t>    -Mesleki Eğitim</a:t>
              </a:r>
            </a:p>
            <a:p>
              <a:pPr marL="0" lvl="1" defTabSz="533400">
                <a:spcBef>
                  <a:spcPct val="0"/>
                </a:spcBef>
              </a:pPr>
              <a:r>
                <a:rPr lang="tr-TR" sz="1400" dirty="0">
                  <a:solidFill>
                    <a:srgbClr val="FF0000"/>
                  </a:solidFill>
                  <a:ea typeface="Tahoma" pitchFamily="34" charset="0"/>
                  <a:cs typeface="Times New Roman" panose="02020603050405020304" pitchFamily="18" charset="0"/>
                </a:rPr>
                <a:t>    -Yetişkin Eğitimi</a:t>
              </a:r>
            </a:p>
            <a:p>
              <a:pPr marL="0" lvl="1" defTabSz="533400">
                <a:spcBef>
                  <a:spcPct val="0"/>
                </a:spcBef>
              </a:pPr>
              <a:r>
                <a:rPr lang="tr-TR" sz="1400" dirty="0">
                  <a:solidFill>
                    <a:srgbClr val="FF0000"/>
                  </a:solidFill>
                  <a:ea typeface="Tahoma" pitchFamily="34" charset="0"/>
                  <a:cs typeface="Times New Roman" panose="02020603050405020304" pitchFamily="18" charset="0"/>
                </a:rPr>
                <a:t>    -Yükseköğretim</a:t>
              </a:r>
            </a:p>
            <a:p>
              <a:pPr marL="0" lvl="1" defTabSz="533400">
                <a:spcBef>
                  <a:spcPct val="0"/>
                </a:spcBef>
              </a:pPr>
              <a:r>
                <a:rPr lang="tr-TR" sz="1400" dirty="0">
                  <a:solidFill>
                    <a:srgbClr val="FF0000"/>
                  </a:solidFill>
                  <a:ea typeface="Tahoma" pitchFamily="34" charset="0"/>
                  <a:cs typeface="Times New Roman" panose="02020603050405020304" pitchFamily="18" charset="0"/>
                </a:rPr>
                <a:t>    -</a:t>
              </a:r>
              <a:r>
                <a:rPr lang="tr-TR" sz="1400" dirty="0" smtClean="0">
                  <a:solidFill>
                    <a:srgbClr val="FF0000"/>
                  </a:solidFill>
                  <a:ea typeface="Tahoma" pitchFamily="34" charset="0"/>
                  <a:cs typeface="Times New Roman" panose="02020603050405020304" pitchFamily="18" charset="0"/>
                </a:rPr>
                <a:t>Gençlik</a:t>
              </a:r>
            </a:p>
            <a:p>
              <a:pPr marL="0" lvl="1" defTabSz="533400">
                <a:spcBef>
                  <a:spcPct val="0"/>
                </a:spcBef>
              </a:pPr>
              <a:endParaRPr lang="tr-TR" sz="1600" dirty="0">
                <a:solidFill>
                  <a:srgbClr val="000000"/>
                </a:solidFill>
                <a:ea typeface="Tahoma" pitchFamily="34" charset="0"/>
                <a:cs typeface="Times New Roman" panose="02020603050405020304" pitchFamily="18" charset="0"/>
              </a:endParaRPr>
            </a:p>
            <a:p>
              <a:pPr marL="179388" lvl="1" indent="-179388" defTabSz="533400">
                <a:spcBef>
                  <a:spcPct val="0"/>
                </a:spcBef>
                <a:buFontTx/>
                <a:buChar char="••"/>
              </a:pPr>
              <a:r>
                <a:rPr lang="tr-TR" sz="1400" dirty="0">
                  <a:solidFill>
                    <a:srgbClr val="000000"/>
                  </a:solidFill>
                  <a:ea typeface="Tahoma" pitchFamily="34" charset="0"/>
                  <a:cs typeface="Times New Roman" panose="02020603050405020304" pitchFamily="18" charset="0"/>
                </a:rPr>
                <a:t>Bilgi </a:t>
              </a:r>
              <a:r>
                <a:rPr lang="tr-TR" sz="1400" dirty="0" smtClean="0">
                  <a:solidFill>
                    <a:srgbClr val="000000"/>
                  </a:solidFill>
                  <a:ea typeface="Tahoma" pitchFamily="34" charset="0"/>
                  <a:cs typeface="Times New Roman" panose="02020603050405020304" pitchFamily="18" charset="0"/>
                </a:rPr>
                <a:t>Ortaklıkları</a:t>
              </a:r>
              <a:endParaRPr lang="tr-TR" sz="1400" dirty="0">
                <a:solidFill>
                  <a:srgbClr val="000000"/>
                </a:solidFill>
                <a:ea typeface="Tahoma" pitchFamily="34" charset="0"/>
                <a:cs typeface="Times New Roman" panose="02020603050405020304" pitchFamily="18" charset="0"/>
              </a:endParaRPr>
            </a:p>
            <a:p>
              <a:pPr marL="179388" lvl="1" indent="-179388" defTabSz="533400">
                <a:spcBef>
                  <a:spcPct val="0"/>
                </a:spcBef>
                <a:buFontTx/>
                <a:buChar char="••"/>
              </a:pPr>
              <a:r>
                <a:rPr lang="tr-TR" sz="1400" dirty="0">
                  <a:solidFill>
                    <a:srgbClr val="000000"/>
                  </a:solidFill>
                  <a:ea typeface="Tahoma" pitchFamily="34" charset="0"/>
                  <a:cs typeface="Times New Roman" panose="02020603050405020304" pitchFamily="18" charset="0"/>
                </a:rPr>
                <a:t>Sektörel Beceri </a:t>
              </a:r>
              <a:r>
                <a:rPr lang="tr-TR" sz="1400" dirty="0" smtClean="0">
                  <a:solidFill>
                    <a:srgbClr val="000000"/>
                  </a:solidFill>
                  <a:ea typeface="Tahoma" pitchFamily="34" charset="0"/>
                  <a:cs typeface="Times New Roman" panose="02020603050405020304" pitchFamily="18" charset="0"/>
                </a:rPr>
                <a:t>Ortaklıkları</a:t>
              </a:r>
              <a:endParaRPr lang="tr-TR" sz="1400" dirty="0">
                <a:solidFill>
                  <a:srgbClr val="000000"/>
                </a:solidFill>
                <a:ea typeface="Tahoma" pitchFamily="34" charset="0"/>
                <a:cs typeface="Times New Roman" panose="02020603050405020304" pitchFamily="18" charset="0"/>
              </a:endParaRPr>
            </a:p>
            <a:p>
              <a:pPr marL="179388" lvl="1" indent="-179388" defTabSz="533400">
                <a:spcBef>
                  <a:spcPct val="0"/>
                </a:spcBef>
                <a:buFontTx/>
                <a:buChar char="••"/>
              </a:pPr>
              <a:r>
                <a:rPr lang="tr-TR" sz="1400" dirty="0">
                  <a:solidFill>
                    <a:srgbClr val="000000"/>
                  </a:solidFill>
                  <a:ea typeface="Tahoma" pitchFamily="34" charset="0"/>
                  <a:cs typeface="Times New Roman" panose="02020603050405020304" pitchFamily="18" charset="0"/>
                </a:rPr>
                <a:t>Gençlik Alanında Kapasite </a:t>
              </a:r>
              <a:r>
                <a:rPr lang="tr-TR" sz="1400" dirty="0" smtClean="0">
                  <a:solidFill>
                    <a:srgbClr val="000000"/>
                  </a:solidFill>
                  <a:ea typeface="Tahoma" pitchFamily="34" charset="0"/>
                  <a:cs typeface="Times New Roman" panose="02020603050405020304" pitchFamily="18" charset="0"/>
                </a:rPr>
                <a:t>Geliştirme</a:t>
              </a:r>
              <a:endParaRPr lang="tr-TR" sz="1400" dirty="0">
                <a:solidFill>
                  <a:srgbClr val="000000"/>
                </a:solidFill>
                <a:ea typeface="Tahoma" pitchFamily="34" charset="0"/>
                <a:cs typeface="Times New Roman" panose="02020603050405020304" pitchFamily="18" charset="0"/>
              </a:endParaRPr>
            </a:p>
            <a:p>
              <a:pPr marL="179388" lvl="1" indent="-179388" defTabSz="533400">
                <a:spcBef>
                  <a:spcPct val="0"/>
                </a:spcBef>
                <a:buFontTx/>
                <a:buChar char="••"/>
              </a:pPr>
              <a:r>
                <a:rPr lang="tr-TR" sz="1400" dirty="0">
                  <a:solidFill>
                    <a:srgbClr val="000000"/>
                  </a:solidFill>
                  <a:ea typeface="Tahoma" pitchFamily="34" charset="0"/>
                  <a:cs typeface="Times New Roman" panose="02020603050405020304" pitchFamily="18" charset="0"/>
                </a:rPr>
                <a:t>Yükseköğretim Alanında kapasite geliştirme</a:t>
              </a:r>
            </a:p>
            <a:p>
              <a:pPr marL="179388" lvl="1" indent="-179388" defTabSz="533400">
                <a:spcBef>
                  <a:spcPct val="0"/>
                </a:spcBef>
                <a:buFontTx/>
                <a:buChar char="••"/>
              </a:pPr>
              <a:endParaRPr lang="tr-TR" sz="1400" dirty="0">
                <a:solidFill>
                  <a:srgbClr val="000000"/>
                </a:solidFill>
                <a:latin typeface="Times New Roman" panose="02020603050405020304" pitchFamily="18" charset="0"/>
                <a:ea typeface="Tahoma" pitchFamily="34" charset="0"/>
                <a:cs typeface="Times New Roman" panose="02020603050405020304" pitchFamily="18" charset="0"/>
              </a:endParaRPr>
            </a:p>
          </p:txBody>
        </p:sp>
      </p:grpSp>
      <p:grpSp>
        <p:nvGrpSpPr>
          <p:cNvPr id="19" name="Group 18"/>
          <p:cNvGrpSpPr/>
          <p:nvPr/>
        </p:nvGrpSpPr>
        <p:grpSpPr>
          <a:xfrm>
            <a:off x="6176772" y="1115271"/>
            <a:ext cx="2507456" cy="880118"/>
            <a:chOff x="5719571" y="2950"/>
            <a:chExt cx="2507456" cy="880118"/>
          </a:xfrm>
          <a:solidFill>
            <a:srgbClr val="262673"/>
          </a:solidFill>
        </p:grpSpPr>
        <p:sp>
          <p:nvSpPr>
            <p:cNvPr id="20" name="Rectangle 19"/>
            <p:cNvSpPr/>
            <p:nvPr/>
          </p:nvSpPr>
          <p:spPr>
            <a:xfrm>
              <a:off x="5719571" y="2950"/>
              <a:ext cx="2507456" cy="880118"/>
            </a:xfrm>
            <a:prstGeom prst="rect">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20"/>
            <p:cNvSpPr/>
            <p:nvPr/>
          </p:nvSpPr>
          <p:spPr>
            <a:xfrm>
              <a:off x="5719571" y="2950"/>
              <a:ext cx="2507456" cy="880118"/>
            </a:xfrm>
            <a:prstGeom prst="rect">
              <a:avLst/>
            </a:prstGeom>
            <a:grpFill/>
            <a:ln>
              <a:solidFill>
                <a:srgbClr val="00206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algn="ctr" defTabSz="889000">
                <a:lnSpc>
                  <a:spcPct val="90000"/>
                </a:lnSpc>
                <a:spcBef>
                  <a:spcPct val="0"/>
                </a:spcBef>
                <a:spcAft>
                  <a:spcPct val="35000"/>
                </a:spcAft>
              </a:pPr>
              <a:r>
                <a:rPr lang="tr-TR" sz="2000" b="1" dirty="0">
                  <a:solidFill>
                    <a:srgbClr val="FFFFFF"/>
                  </a:solidFill>
                  <a:ea typeface="Tahoma" panose="020B0604030504040204" pitchFamily="34" charset="0"/>
                  <a:cs typeface="Times New Roman" panose="02020603050405020304" pitchFamily="18" charset="0"/>
                </a:rPr>
                <a:t>3</a:t>
              </a:r>
            </a:p>
            <a:p>
              <a:pPr algn="ctr" defTabSz="889000">
                <a:lnSpc>
                  <a:spcPct val="90000"/>
                </a:lnSpc>
                <a:spcBef>
                  <a:spcPct val="0"/>
                </a:spcBef>
                <a:spcAft>
                  <a:spcPct val="35000"/>
                </a:spcAft>
              </a:pPr>
              <a:r>
                <a:rPr lang="tr-TR" sz="1600" b="1" dirty="0">
                  <a:solidFill>
                    <a:srgbClr val="FFFFFF"/>
                  </a:solidFill>
                  <a:ea typeface="Tahoma" panose="020B0604030504040204" pitchFamily="34" charset="0"/>
                  <a:cs typeface="Times New Roman" panose="02020603050405020304" pitchFamily="18" charset="0"/>
                </a:rPr>
                <a:t>Politika </a:t>
              </a:r>
              <a:r>
                <a:rPr lang="tr-TR" sz="1600" b="1" dirty="0" smtClean="0">
                  <a:solidFill>
                    <a:srgbClr val="FFFFFF"/>
                  </a:solidFill>
                  <a:ea typeface="Tahoma" panose="020B0604030504040204" pitchFamily="34" charset="0"/>
                  <a:cs typeface="Times New Roman" panose="02020603050405020304" pitchFamily="18" charset="0"/>
                </a:rPr>
                <a:t>Reformuna Destek </a:t>
              </a:r>
              <a:r>
                <a:rPr lang="tr-TR" sz="1600" b="1" dirty="0">
                  <a:solidFill>
                    <a:srgbClr val="FFFFFF"/>
                  </a:solidFill>
                  <a:ea typeface="Tahoma" panose="020B0604030504040204" pitchFamily="34" charset="0"/>
                  <a:cs typeface="Times New Roman" panose="02020603050405020304" pitchFamily="18" charset="0"/>
                </a:rPr>
                <a:t>(KA3)</a:t>
              </a:r>
            </a:p>
          </p:txBody>
        </p:sp>
      </p:grpSp>
      <p:grpSp>
        <p:nvGrpSpPr>
          <p:cNvPr id="22" name="Group 21"/>
          <p:cNvGrpSpPr/>
          <p:nvPr/>
        </p:nvGrpSpPr>
        <p:grpSpPr>
          <a:xfrm>
            <a:off x="6176772" y="2057400"/>
            <a:ext cx="2507456" cy="4343400"/>
            <a:chOff x="5719571" y="883069"/>
            <a:chExt cx="2507456" cy="3953021"/>
          </a:xfrm>
          <a:solidFill>
            <a:schemeClr val="bg1"/>
          </a:solidFill>
        </p:grpSpPr>
        <p:sp>
          <p:nvSpPr>
            <p:cNvPr id="23" name="Rectangle 22"/>
            <p:cNvSpPr/>
            <p:nvPr/>
          </p:nvSpPr>
          <p:spPr>
            <a:xfrm>
              <a:off x="5719571" y="883069"/>
              <a:ext cx="2507456" cy="3304980"/>
            </a:xfrm>
            <a:prstGeom prst="rect">
              <a:avLst/>
            </a:prstGeom>
            <a:grpFill/>
            <a:ln>
              <a:solidFill>
                <a:srgbClr val="002060"/>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Rectangle 23"/>
            <p:cNvSpPr/>
            <p:nvPr/>
          </p:nvSpPr>
          <p:spPr>
            <a:xfrm>
              <a:off x="5719571" y="883069"/>
              <a:ext cx="2507456" cy="3953021"/>
            </a:xfrm>
            <a:prstGeom prst="rect">
              <a:avLst/>
            </a:prstGeom>
            <a:grpFill/>
            <a:ln w="25400" cmpd="sng">
              <a:solidFill>
                <a:srgbClr val="00206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79388" lvl="1" indent="-179388" defTabSz="533400">
                <a:spcBef>
                  <a:spcPct val="0"/>
                </a:spcBef>
                <a:buFontTx/>
                <a:buChar char="••"/>
              </a:pPr>
              <a:r>
                <a:rPr lang="tr-TR" sz="1600" b="1" dirty="0" smtClean="0">
                  <a:solidFill>
                    <a:srgbClr val="000000">
                      <a:hueOff val="0"/>
                      <a:satOff val="0"/>
                      <a:lumOff val="0"/>
                      <a:alphaOff val="0"/>
                    </a:srgbClr>
                  </a:solidFill>
                  <a:ea typeface="Tahoma" panose="020B0604030504040204" pitchFamily="34" charset="0"/>
                  <a:cs typeface="Times New Roman" panose="02020603050405020304" pitchFamily="18" charset="0"/>
                </a:rPr>
                <a:t>Yapılandırılmış Diyalog: </a:t>
              </a:r>
              <a:r>
                <a:rPr lang="tr-TR" sz="1600" dirty="0" smtClean="0">
                  <a:solidFill>
                    <a:srgbClr val="000000">
                      <a:hueOff val="0"/>
                      <a:satOff val="0"/>
                      <a:lumOff val="0"/>
                      <a:alphaOff val="0"/>
                    </a:srgbClr>
                  </a:solidFill>
                  <a:ea typeface="Tahoma" panose="020B0604030504040204" pitchFamily="34" charset="0"/>
                  <a:cs typeface="Times New Roman" panose="02020603050405020304" pitchFamily="18" charset="0"/>
                </a:rPr>
                <a:t>Gençler ve karar alıcılar arasında gençlik alanında toplantılar</a:t>
              </a:r>
              <a:endParaRPr lang="tr-TR" sz="1600" dirty="0">
                <a:solidFill>
                  <a:srgbClr val="000000">
                    <a:hueOff val="0"/>
                    <a:satOff val="0"/>
                    <a:lumOff val="0"/>
                    <a:alphaOff val="0"/>
                  </a:srgbClr>
                </a:solidFill>
                <a:ea typeface="Tahoma" panose="020B0604030504040204" pitchFamily="34" charset="0"/>
                <a:cs typeface="Times New Roman" panose="02020603050405020304" pitchFamily="18" charset="0"/>
              </a:endParaRPr>
            </a:p>
            <a:p>
              <a:pPr marL="179388" lvl="1" indent="-179388" defTabSz="533400">
                <a:spcBef>
                  <a:spcPct val="0"/>
                </a:spcBef>
                <a:buFontTx/>
                <a:buChar char="••"/>
              </a:pPr>
              <a:endParaRPr lang="tr-TR" sz="1600" dirty="0">
                <a:solidFill>
                  <a:srgbClr val="000000">
                    <a:hueOff val="0"/>
                    <a:satOff val="0"/>
                    <a:lumOff val="0"/>
                    <a:alphaOff val="0"/>
                  </a:srgbClr>
                </a:solidFill>
                <a:ea typeface="Tahoma" panose="020B0604030504040204" pitchFamily="34" charset="0"/>
                <a:cs typeface="Times New Roman" panose="02020603050405020304" pitchFamily="18" charset="0"/>
              </a:endParaRPr>
            </a:p>
            <a:p>
              <a:pPr marL="179388" lvl="1" indent="-179388" defTabSz="533400">
                <a:spcBef>
                  <a:spcPct val="0"/>
                </a:spcBef>
                <a:buFontTx/>
                <a:buChar char="••"/>
              </a:pPr>
              <a:r>
                <a:rPr lang="tr-TR" sz="1600" dirty="0" smtClean="0">
                  <a:solidFill>
                    <a:srgbClr val="000000">
                      <a:hueOff val="0"/>
                      <a:satOff val="0"/>
                      <a:lumOff val="0"/>
                      <a:alphaOff val="0"/>
                    </a:srgbClr>
                  </a:solidFill>
                  <a:ea typeface="Tahoma" panose="020B0604030504040204" pitchFamily="34" charset="0"/>
                  <a:cs typeface="Times New Roman" panose="02020603050405020304" pitchFamily="18" charset="0"/>
                </a:rPr>
                <a:t>Merkezi Teklif Çağrıları</a:t>
              </a:r>
              <a:endParaRPr lang="tr-TR" sz="1600" dirty="0">
                <a:solidFill>
                  <a:srgbClr val="000000">
                    <a:hueOff val="0"/>
                    <a:satOff val="0"/>
                    <a:lumOff val="0"/>
                    <a:alphaOff val="0"/>
                  </a:srgbClr>
                </a:solidFill>
                <a:ea typeface="Tahoma" panose="020B0604030504040204" pitchFamily="34" charset="0"/>
                <a:cs typeface="Times New Roman" panose="02020603050405020304" pitchFamily="18" charset="0"/>
              </a:endParaRPr>
            </a:p>
            <a:p>
              <a:pPr marL="179388" lvl="1" indent="-179388" defTabSz="533400">
                <a:spcBef>
                  <a:spcPct val="0"/>
                </a:spcBef>
                <a:buFontTx/>
                <a:buChar char="••"/>
              </a:pPr>
              <a:endParaRPr lang="tr-TR" sz="1400" dirty="0">
                <a:solidFill>
                  <a:srgbClr val="000000">
                    <a:hueOff val="0"/>
                    <a:satOff val="0"/>
                    <a:lumOff val="0"/>
                    <a:alphaOff val="0"/>
                  </a:srgbClr>
                </a:solidFill>
                <a:latin typeface="Times New Roman" panose="02020603050405020304" pitchFamily="18" charset="0"/>
                <a:ea typeface="Tahoma" panose="020B0604030504040204" pitchFamily="34" charset="0"/>
                <a:cs typeface="Times New Roman" panose="02020603050405020304" pitchFamily="18" charset="0"/>
              </a:endParaRPr>
            </a:p>
          </p:txBody>
        </p:sp>
      </p:grpSp>
      <p:cxnSp>
        <p:nvCxnSpPr>
          <p:cNvPr id="26" name="Straight Connector 25"/>
          <p:cNvCxnSpPr/>
          <p:nvPr/>
        </p:nvCxnSpPr>
        <p:spPr bwMode="auto">
          <a:xfrm>
            <a:off x="8684228" y="1752600"/>
            <a:ext cx="32735" cy="4343400"/>
          </a:xfrm>
          <a:prstGeom prst="line">
            <a:avLst/>
          </a:prstGeom>
          <a:noFill/>
          <a:ln w="9525" cap="flat" cmpd="sng" algn="ctr">
            <a:noFill/>
            <a:prstDash val="solid"/>
            <a:round/>
            <a:headEnd type="none" w="med" len="med"/>
            <a:tailEnd type="none" w="med" len="med"/>
          </a:ln>
          <a:effectLst/>
        </p:spPr>
      </p:cxnSp>
    </p:spTree>
    <p:extLst>
      <p:ext uri="{BB962C8B-B14F-4D97-AF65-F5344CB8AC3E}">
        <p14:creationId xmlns:p14="http://schemas.microsoft.com/office/powerpoint/2010/main" val="282145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p:nvPr>
        </p:nvSpPr>
        <p:spPr>
          <a:xfrm>
            <a:off x="2514600" y="381000"/>
            <a:ext cx="8229600" cy="63976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tr-TR" sz="2800" dirty="0" smtClean="0">
                <a:solidFill>
                  <a:srgbClr val="D5384B"/>
                </a:solidFill>
                <a:latin typeface="Arial"/>
                <a:cs typeface="Arial"/>
              </a:rPr>
              <a:t>Stratejik Ortaklıklar (KA2)</a:t>
            </a:r>
            <a:endParaRPr lang="en-US" sz="2800" dirty="0">
              <a:solidFill>
                <a:srgbClr val="D5384B"/>
              </a:solidFill>
              <a:latin typeface="Arial"/>
              <a:cs typeface="Arial"/>
            </a:endParaRPr>
          </a:p>
        </p:txBody>
      </p:sp>
      <p:graphicFrame>
        <p:nvGraphicFramePr>
          <p:cNvPr id="4" name="Diagram 3"/>
          <p:cNvGraphicFramePr/>
          <p:nvPr>
            <p:extLst>
              <p:ext uri="{D42A27DB-BD31-4B8C-83A1-F6EECF244321}">
                <p14:modId xmlns:p14="http://schemas.microsoft.com/office/powerpoint/2010/main" val="913457229"/>
              </p:ext>
            </p:extLst>
          </p:nvPr>
        </p:nvGraphicFramePr>
        <p:xfrm>
          <a:off x="762000" y="1397000"/>
          <a:ext cx="7924800"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840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28800" y="447445"/>
            <a:ext cx="8229600" cy="67627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tr-TR" sz="2800" dirty="0">
                <a:solidFill>
                  <a:srgbClr val="D5384B"/>
                </a:solidFill>
                <a:latin typeface="Arial"/>
                <a:cs typeface="Arial"/>
              </a:rPr>
              <a:t>Stratejik </a:t>
            </a:r>
            <a:r>
              <a:rPr lang="tr-TR" sz="2800" dirty="0" smtClean="0">
                <a:solidFill>
                  <a:srgbClr val="D5384B"/>
                </a:solidFill>
                <a:latin typeface="Arial"/>
                <a:cs typeface="Arial"/>
              </a:rPr>
              <a:t>Ortaklıklar: Amaç</a:t>
            </a:r>
            <a:endParaRPr lang="en-US" sz="2800" dirty="0">
              <a:solidFill>
                <a:srgbClr val="D5384B"/>
              </a:solidFill>
              <a:latin typeface="Arial"/>
              <a:cs typeface="Arial"/>
            </a:endParaRPr>
          </a:p>
        </p:txBody>
      </p:sp>
      <p:graphicFrame>
        <p:nvGraphicFramePr>
          <p:cNvPr id="7" name="Diagram 6"/>
          <p:cNvGraphicFramePr/>
          <p:nvPr>
            <p:extLst>
              <p:ext uri="{D42A27DB-BD31-4B8C-83A1-F6EECF244321}">
                <p14:modId xmlns:p14="http://schemas.microsoft.com/office/powerpoint/2010/main" val="1548351258"/>
              </p:ext>
            </p:extLst>
          </p:nvPr>
        </p:nvGraphicFramePr>
        <p:xfrm>
          <a:off x="304801" y="1168400"/>
          <a:ext cx="8352834" cy="454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7814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98069634"/>
              </p:ext>
            </p:extLst>
          </p:nvPr>
        </p:nvGraphicFramePr>
        <p:xfrm>
          <a:off x="762000" y="1397000"/>
          <a:ext cx="7543800" cy="431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2743200" y="466725"/>
            <a:ext cx="8229600" cy="67627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tr-TR" sz="2800" dirty="0">
                <a:solidFill>
                  <a:srgbClr val="D5384B"/>
                </a:solidFill>
                <a:latin typeface="Arial"/>
                <a:cs typeface="Arial"/>
              </a:rPr>
              <a:t>Stratejik </a:t>
            </a:r>
            <a:r>
              <a:rPr lang="tr-TR" sz="2800" dirty="0" smtClean="0">
                <a:solidFill>
                  <a:srgbClr val="D5384B"/>
                </a:solidFill>
                <a:latin typeface="Arial"/>
                <a:cs typeface="Arial"/>
              </a:rPr>
              <a:t>Ortaklıklar: Tür</a:t>
            </a:r>
            <a:endParaRPr lang="en-US" sz="2800" dirty="0">
              <a:solidFill>
                <a:srgbClr val="D5384B"/>
              </a:solidFill>
              <a:latin typeface="Arial"/>
              <a:cs typeface="Arial"/>
            </a:endParaRPr>
          </a:p>
        </p:txBody>
      </p:sp>
    </p:spTree>
    <p:extLst>
      <p:ext uri="{BB962C8B-B14F-4D97-AF65-F5344CB8AC3E}">
        <p14:creationId xmlns:p14="http://schemas.microsoft.com/office/powerpoint/2010/main" val="3620242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171" y="1066800"/>
            <a:ext cx="8229600" cy="609600"/>
          </a:xfrm>
        </p:spPr>
        <p:txBody>
          <a:bodyPr>
            <a:normAutofit/>
          </a:bodyPr>
          <a:lstStyle/>
          <a:p>
            <a:r>
              <a:rPr lang="en-US" sz="2800" b="1" dirty="0" smtClean="0"/>
              <a:t>ERASMUS+ PROGRAMI NEDİR</a:t>
            </a:r>
            <a:r>
              <a:rPr lang="tr-TR" sz="2800" b="1" dirty="0" smtClean="0"/>
              <a:t>?</a:t>
            </a:r>
            <a:endParaRPr lang="tr-TR" sz="2800" dirty="0"/>
          </a:p>
        </p:txBody>
      </p:sp>
      <p:sp>
        <p:nvSpPr>
          <p:cNvPr id="3" name="Content Placeholder 2"/>
          <p:cNvSpPr>
            <a:spLocks noGrp="1"/>
          </p:cNvSpPr>
          <p:nvPr>
            <p:ph idx="1"/>
          </p:nvPr>
        </p:nvSpPr>
        <p:spPr>
          <a:xfrm>
            <a:off x="457200" y="1506538"/>
            <a:ext cx="8229600" cy="4437062"/>
          </a:xfrm>
        </p:spPr>
        <p:txBody>
          <a:bodyPr>
            <a:normAutofit/>
          </a:bodyPr>
          <a:lstStyle/>
          <a:p>
            <a:pPr algn="just">
              <a:lnSpc>
                <a:spcPct val="150000"/>
              </a:lnSpc>
            </a:pPr>
            <a:r>
              <a:rPr lang="en-US" sz="2000" dirty="0" err="1" smtClean="0"/>
              <a:t>AB’nin</a:t>
            </a:r>
            <a:r>
              <a:rPr lang="en-US" sz="2000" dirty="0" smtClean="0"/>
              <a:t> </a:t>
            </a:r>
            <a:r>
              <a:rPr lang="tr-TR" sz="2000" dirty="0"/>
              <a:t>eğitim, gençlik ve spor </a:t>
            </a:r>
            <a:r>
              <a:rPr lang="tr-TR" sz="2000" dirty="0" smtClean="0"/>
              <a:t>alanlarında</a:t>
            </a:r>
            <a:r>
              <a:rPr lang="en-US" sz="2000" dirty="0" err="1" smtClean="0"/>
              <a:t>ki</a:t>
            </a:r>
            <a:r>
              <a:rPr lang="en-US" sz="2000" dirty="0" smtClean="0"/>
              <a:t> </a:t>
            </a:r>
            <a:r>
              <a:rPr lang="en-US" sz="2000" dirty="0" err="1" smtClean="0"/>
              <a:t>hibe</a:t>
            </a:r>
            <a:r>
              <a:rPr lang="en-US" sz="2000" dirty="0" smtClean="0"/>
              <a:t> </a:t>
            </a:r>
            <a:r>
              <a:rPr lang="en-US" sz="2000" dirty="0" err="1" smtClean="0"/>
              <a:t>programı</a:t>
            </a:r>
            <a:r>
              <a:rPr lang="en-US" sz="2000" dirty="0" smtClean="0"/>
              <a:t>,</a:t>
            </a:r>
          </a:p>
          <a:p>
            <a:pPr algn="just">
              <a:lnSpc>
                <a:spcPct val="150000"/>
              </a:lnSpc>
            </a:pPr>
            <a:r>
              <a:rPr lang="en-US" sz="2000" dirty="0" smtClean="0"/>
              <a:t>O</a:t>
            </a:r>
            <a:r>
              <a:rPr lang="tr-TR" sz="2000" dirty="0" smtClean="0"/>
              <a:t>kul </a:t>
            </a:r>
            <a:r>
              <a:rPr lang="tr-TR" sz="2000" dirty="0"/>
              <a:t>eğitimi, </a:t>
            </a:r>
            <a:r>
              <a:rPr lang="en-US" sz="2000" dirty="0" smtClean="0"/>
              <a:t>y</a:t>
            </a:r>
            <a:r>
              <a:rPr lang="tr-TR" sz="2000" dirty="0" err="1" smtClean="0"/>
              <a:t>ükseköğretim</a:t>
            </a:r>
            <a:r>
              <a:rPr lang="tr-TR" sz="2000" dirty="0"/>
              <a:t>, mesleki eğitim, yetişkin </a:t>
            </a:r>
            <a:r>
              <a:rPr lang="tr-TR" sz="2000" dirty="0" smtClean="0"/>
              <a:t>eğitimi</a:t>
            </a:r>
            <a:r>
              <a:rPr lang="en-US" sz="2000" dirty="0" smtClean="0"/>
              <a:t>, </a:t>
            </a:r>
            <a:r>
              <a:rPr lang="en-US" sz="2000" dirty="0" err="1" smtClean="0"/>
              <a:t>gençlik</a:t>
            </a:r>
            <a:r>
              <a:rPr lang="en-US" sz="2000" dirty="0" smtClean="0"/>
              <a:t> </a:t>
            </a:r>
            <a:r>
              <a:rPr lang="en-US" sz="2000" dirty="0" err="1" smtClean="0"/>
              <a:t>ve</a:t>
            </a:r>
            <a:r>
              <a:rPr lang="en-US" sz="2000" dirty="0" smtClean="0"/>
              <a:t> </a:t>
            </a:r>
            <a:r>
              <a:rPr lang="en-US" sz="2000" dirty="0" err="1" smtClean="0"/>
              <a:t>spor</a:t>
            </a:r>
            <a:r>
              <a:rPr lang="en-US" sz="2000" dirty="0" smtClean="0"/>
              <a:t> </a:t>
            </a:r>
            <a:r>
              <a:rPr lang="en-US" sz="2000" dirty="0" err="1" smtClean="0"/>
              <a:t>alanlarında</a:t>
            </a:r>
            <a:r>
              <a:rPr lang="en-US" sz="2000" dirty="0" smtClean="0"/>
              <a:t> </a:t>
            </a:r>
            <a:r>
              <a:rPr lang="en-US" sz="2000" dirty="0" err="1" smtClean="0"/>
              <a:t>maddi</a:t>
            </a:r>
            <a:r>
              <a:rPr lang="en-US" sz="2000" dirty="0" smtClean="0"/>
              <a:t> </a:t>
            </a:r>
            <a:r>
              <a:rPr lang="en-US" sz="2000" dirty="0" err="1" smtClean="0"/>
              <a:t>destek</a:t>
            </a:r>
            <a:r>
              <a:rPr lang="en-US" sz="2000" dirty="0" smtClean="0"/>
              <a:t>,</a:t>
            </a:r>
            <a:r>
              <a:rPr lang="tr-TR" sz="2000" dirty="0" smtClean="0"/>
              <a:t> </a:t>
            </a:r>
            <a:endParaRPr lang="en-US" sz="2000" dirty="0" smtClean="0"/>
          </a:p>
          <a:p>
            <a:pPr algn="just">
              <a:lnSpc>
                <a:spcPct val="150000"/>
              </a:lnSpc>
            </a:pPr>
            <a:r>
              <a:rPr lang="en-US" sz="2000" dirty="0"/>
              <a:t>F</a:t>
            </a:r>
            <a:r>
              <a:rPr lang="tr-TR" sz="2000" dirty="0" smtClean="0"/>
              <a:t>arklı </a:t>
            </a:r>
            <a:r>
              <a:rPr lang="tr-TR" sz="2000" dirty="0"/>
              <a:t>yaş grupları ve farklı hedef kitlelere </a:t>
            </a:r>
            <a:r>
              <a:rPr lang="tr-TR" sz="2000" dirty="0" smtClean="0"/>
              <a:t>yönelik</a:t>
            </a:r>
            <a:r>
              <a:rPr lang="en-US" sz="2000" dirty="0" smtClean="0"/>
              <a:t>,</a:t>
            </a:r>
            <a:r>
              <a:rPr lang="tr-TR" sz="2000" dirty="0" smtClean="0"/>
              <a:t> </a:t>
            </a:r>
            <a:endParaRPr lang="en-US" sz="2000" dirty="0" smtClean="0"/>
          </a:p>
          <a:p>
            <a:pPr algn="just">
              <a:lnSpc>
                <a:spcPct val="150000"/>
              </a:lnSpc>
            </a:pPr>
            <a:r>
              <a:rPr lang="en-US" sz="2000" dirty="0" err="1" smtClean="0"/>
              <a:t>Ülkemizde</a:t>
            </a:r>
            <a:r>
              <a:rPr lang="en-US" sz="2000" dirty="0" smtClean="0"/>
              <a:t> 2004’ten </a:t>
            </a:r>
            <a:r>
              <a:rPr lang="en-US" sz="2000" dirty="0" err="1" smtClean="0"/>
              <a:t>bu</a:t>
            </a:r>
            <a:r>
              <a:rPr lang="en-US" sz="2000" dirty="0" smtClean="0"/>
              <a:t> </a:t>
            </a:r>
            <a:r>
              <a:rPr lang="en-US" sz="2000" dirty="0" err="1" smtClean="0"/>
              <a:t>yana</a:t>
            </a:r>
            <a:r>
              <a:rPr lang="en-US" sz="2000" dirty="0" smtClean="0"/>
              <a:t> </a:t>
            </a:r>
            <a:r>
              <a:rPr lang="en-US" sz="2000" dirty="0" err="1" smtClean="0"/>
              <a:t>farklı</a:t>
            </a:r>
            <a:r>
              <a:rPr lang="en-US" sz="2000" dirty="0" smtClean="0"/>
              <a:t> </a:t>
            </a:r>
            <a:r>
              <a:rPr lang="en-US" sz="2000" dirty="0" err="1" smtClean="0"/>
              <a:t>adlar</a:t>
            </a:r>
            <a:r>
              <a:rPr lang="en-US" sz="2000" dirty="0" smtClean="0"/>
              <a:t> </a:t>
            </a:r>
            <a:r>
              <a:rPr lang="en-US" sz="2000" dirty="0" err="1" smtClean="0"/>
              <a:t>ile</a:t>
            </a:r>
            <a:r>
              <a:rPr lang="en-US" sz="2000" dirty="0" smtClean="0"/>
              <a:t> </a:t>
            </a:r>
            <a:r>
              <a:rPr lang="en-US" sz="2000" dirty="0" err="1" smtClean="0"/>
              <a:t>uygulanmakta</a:t>
            </a:r>
            <a:endParaRPr lang="en-US" sz="2000" dirty="0" smtClean="0"/>
          </a:p>
          <a:p>
            <a:pPr marL="0" indent="0" algn="just">
              <a:lnSpc>
                <a:spcPct val="150000"/>
              </a:lnSpc>
              <a:buNone/>
            </a:pPr>
            <a:endParaRPr lang="en-US" sz="2000" dirty="0"/>
          </a:p>
          <a:p>
            <a:pPr marL="0" lvl="0" indent="0" algn="just" eaLnBrk="0" fontAlgn="base" hangingPunct="0">
              <a:spcAft>
                <a:spcPct val="0"/>
              </a:spcAft>
              <a:buNone/>
            </a:pPr>
            <a:endParaRPr lang="tr-TR" altLang="tr-TR" sz="2000" b="1" dirty="0" smtClean="0">
              <a:solidFill>
                <a:srgbClr val="FF0000"/>
              </a:solidFill>
              <a:latin typeface="Arial" pitchFamily="34" charset="0"/>
              <a:cs typeface="Arial" pitchFamily="34" charset="0"/>
            </a:endParaRPr>
          </a:p>
        </p:txBody>
      </p:sp>
      <p:grpSp>
        <p:nvGrpSpPr>
          <p:cNvPr id="9" name="Group 8"/>
          <p:cNvGrpSpPr/>
          <p:nvPr/>
        </p:nvGrpSpPr>
        <p:grpSpPr>
          <a:xfrm>
            <a:off x="1295400" y="3886200"/>
            <a:ext cx="6246136" cy="2362200"/>
            <a:chOff x="1146396" y="4101220"/>
            <a:chExt cx="6246136" cy="2362200"/>
          </a:xfrm>
        </p:grpSpPr>
        <p:graphicFrame>
          <p:nvGraphicFramePr>
            <p:cNvPr id="5" name="Diagram 4"/>
            <p:cNvGraphicFramePr/>
            <p:nvPr>
              <p:extLst/>
            </p:nvPr>
          </p:nvGraphicFramePr>
          <p:xfrm>
            <a:off x="1146396" y="4101220"/>
            <a:ext cx="6246136"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514600" y="5282320"/>
              <a:ext cx="612996" cy="253916"/>
            </a:xfrm>
            <a:prstGeom prst="rect">
              <a:avLst/>
            </a:prstGeom>
            <a:noFill/>
          </p:spPr>
          <p:txBody>
            <a:bodyPr wrap="square" rtlCol="0">
              <a:spAutoFit/>
            </a:bodyPr>
            <a:lstStyle/>
            <a:p>
              <a:r>
                <a:rPr lang="en-US" sz="1050" dirty="0" smtClean="0"/>
                <a:t>2004</a:t>
              </a:r>
              <a:endParaRPr lang="tr-TR" sz="1050" dirty="0"/>
            </a:p>
          </p:txBody>
        </p:sp>
        <p:sp>
          <p:nvSpPr>
            <p:cNvPr id="7" name="TextBox 6"/>
            <p:cNvSpPr txBox="1"/>
            <p:nvPr/>
          </p:nvSpPr>
          <p:spPr>
            <a:xfrm>
              <a:off x="3812264" y="5282320"/>
              <a:ext cx="527740" cy="253916"/>
            </a:xfrm>
            <a:prstGeom prst="rect">
              <a:avLst/>
            </a:prstGeom>
            <a:noFill/>
          </p:spPr>
          <p:txBody>
            <a:bodyPr wrap="square" rtlCol="0">
              <a:spAutoFit/>
            </a:bodyPr>
            <a:lstStyle/>
            <a:p>
              <a:r>
                <a:rPr lang="en-US" sz="1050" dirty="0" smtClean="0"/>
                <a:t>2007</a:t>
              </a:r>
              <a:endParaRPr lang="tr-TR" sz="1050" dirty="0"/>
            </a:p>
          </p:txBody>
        </p:sp>
        <p:sp>
          <p:nvSpPr>
            <p:cNvPr id="8" name="TextBox 7"/>
            <p:cNvSpPr txBox="1"/>
            <p:nvPr/>
          </p:nvSpPr>
          <p:spPr>
            <a:xfrm>
              <a:off x="5109928" y="5282320"/>
              <a:ext cx="532268" cy="253916"/>
            </a:xfrm>
            <a:prstGeom prst="rect">
              <a:avLst/>
            </a:prstGeom>
            <a:noFill/>
          </p:spPr>
          <p:txBody>
            <a:bodyPr wrap="square" rtlCol="0">
              <a:spAutoFit/>
            </a:bodyPr>
            <a:lstStyle/>
            <a:p>
              <a:r>
                <a:rPr lang="en-US" sz="1050" dirty="0" smtClean="0"/>
                <a:t>2014</a:t>
              </a:r>
              <a:endParaRPr lang="tr-TR" sz="1050" dirty="0"/>
            </a:p>
          </p:txBody>
        </p:sp>
      </p:grpSp>
    </p:spTree>
    <p:extLst>
      <p:ext uri="{BB962C8B-B14F-4D97-AF65-F5344CB8AC3E}">
        <p14:creationId xmlns:p14="http://schemas.microsoft.com/office/powerpoint/2010/main" val="2990941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318705"/>
            <a:ext cx="8229600" cy="639762"/>
          </a:xfrm>
        </p:spPr>
        <p:txBody>
          <a:bodyPr>
            <a:normAutofit fontScale="90000"/>
          </a:bodyPr>
          <a:lstStyle/>
          <a:p>
            <a:pPr algn="l"/>
            <a:r>
              <a:rPr lang="tr-TR" sz="3600" dirty="0" smtClean="0">
                <a:solidFill>
                  <a:srgbClr val="D5384B"/>
                </a:solidFill>
                <a:latin typeface="Arial"/>
                <a:cs typeface="Arial"/>
              </a:rPr>
              <a:t>Proje Sonuçları</a:t>
            </a:r>
            <a:endParaRPr lang="tr-TR" sz="3600" dirty="0">
              <a:solidFill>
                <a:srgbClr val="D5384B"/>
              </a:solidFill>
              <a:latin typeface="Arial"/>
              <a:cs typeface="Arial"/>
            </a:endParaRPr>
          </a:p>
        </p:txBody>
      </p:sp>
      <p:graphicFrame>
        <p:nvGraphicFramePr>
          <p:cNvPr id="3" name="Diagram 2"/>
          <p:cNvGraphicFramePr/>
          <p:nvPr>
            <p:extLst>
              <p:ext uri="{D42A27DB-BD31-4B8C-83A1-F6EECF244321}">
                <p14:modId xmlns:p14="http://schemas.microsoft.com/office/powerpoint/2010/main" val="3211609916"/>
              </p:ext>
            </p:extLst>
          </p:nvPr>
        </p:nvGraphicFramePr>
        <p:xfrm>
          <a:off x="533400" y="914400"/>
          <a:ext cx="81534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0744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28800" y="390525"/>
            <a:ext cx="8229600" cy="67627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tr-TR" sz="2800" dirty="0">
                <a:solidFill>
                  <a:srgbClr val="D5384B"/>
                </a:solidFill>
                <a:cs typeface="Arial"/>
              </a:rPr>
              <a:t>Stratejik </a:t>
            </a:r>
            <a:r>
              <a:rPr lang="tr-TR" sz="2800" dirty="0" smtClean="0">
                <a:solidFill>
                  <a:srgbClr val="D5384B"/>
                </a:solidFill>
                <a:cs typeface="Arial"/>
              </a:rPr>
              <a:t>Ortaklıklar</a:t>
            </a:r>
            <a:endParaRPr lang="en-US" sz="2800" dirty="0">
              <a:solidFill>
                <a:srgbClr val="D5384B"/>
              </a:solidFill>
              <a:cs typeface="Arial"/>
            </a:endParaRPr>
          </a:p>
        </p:txBody>
      </p:sp>
      <p:sp>
        <p:nvSpPr>
          <p:cNvPr id="2" name="Rectangle 1"/>
          <p:cNvSpPr/>
          <p:nvPr/>
        </p:nvSpPr>
        <p:spPr>
          <a:xfrm>
            <a:off x="304800" y="976135"/>
            <a:ext cx="8243618" cy="923330"/>
          </a:xfrm>
          <a:prstGeom prst="rect">
            <a:avLst/>
          </a:prstGeom>
        </p:spPr>
        <p:txBody>
          <a:bodyPr wrap="square">
            <a:spAutoFit/>
          </a:bodyPr>
          <a:lstStyle/>
          <a:p>
            <a:endParaRPr lang="en-US" dirty="0">
              <a:solidFill>
                <a:srgbClr val="000000"/>
              </a:solidFill>
            </a:endParaRPr>
          </a:p>
          <a:p>
            <a:endParaRPr lang="tr-TR" dirty="0" smtClean="0">
              <a:solidFill>
                <a:srgbClr val="000000"/>
              </a:solidFill>
              <a:latin typeface="Times New Roman" panose="02020603050405020304" pitchFamily="18" charset="0"/>
              <a:cs typeface="Times New Roman" panose="02020603050405020304" pitchFamily="18" charset="0"/>
            </a:endParaRPr>
          </a:p>
          <a:p>
            <a:endParaRPr lang="en-US"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3636105814"/>
              </p:ext>
            </p:extLst>
          </p:nvPr>
        </p:nvGraphicFramePr>
        <p:xfrm>
          <a:off x="428035" y="1066800"/>
          <a:ext cx="8030165"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6"/>
          <p:cNvSpPr txBox="1">
            <a:spLocks/>
          </p:cNvSpPr>
          <p:nvPr/>
        </p:nvSpPr>
        <p:spPr>
          <a:xfrm>
            <a:off x="1600200" y="5367338"/>
            <a:ext cx="5678488" cy="9572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None/>
            </a:pPr>
            <a:r>
              <a:rPr lang="tr-TR" sz="1600" b="1" kern="0" dirty="0" smtClean="0"/>
              <a:t>Gençlik için : 2 Şubat</a:t>
            </a:r>
          </a:p>
          <a:p>
            <a:pPr marL="0" indent="0" defTabSz="914400">
              <a:buNone/>
            </a:pPr>
            <a:r>
              <a:rPr lang="tr-TR" sz="1600" b="1" kern="0" dirty="0" smtClean="0"/>
              <a:t>	       26 Nisan </a:t>
            </a:r>
          </a:p>
          <a:p>
            <a:pPr marL="0" indent="0" defTabSz="914400">
              <a:buNone/>
            </a:pPr>
            <a:r>
              <a:rPr lang="tr-TR" sz="1600" b="1" kern="0" dirty="0" smtClean="0"/>
              <a:t>	       4 Ekim</a:t>
            </a:r>
            <a:endParaRPr lang="tr-TR" sz="1600" b="1" kern="0" dirty="0"/>
          </a:p>
        </p:txBody>
      </p:sp>
    </p:spTree>
    <p:extLst>
      <p:ext uri="{BB962C8B-B14F-4D97-AF65-F5344CB8AC3E}">
        <p14:creationId xmlns:p14="http://schemas.microsoft.com/office/powerpoint/2010/main" val="2527932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0" y="428981"/>
            <a:ext cx="8229600" cy="914400"/>
          </a:xfrm>
        </p:spPr>
        <p:txBody>
          <a:bodyPr>
            <a:noAutofit/>
          </a:bodyPr>
          <a:lstStyle/>
          <a:p>
            <a:r>
              <a:rPr lang="tr-TR" sz="2800" dirty="0" smtClean="0"/>
              <a:t>Stratejik Ortaklıklar Hibe Başlıkları</a:t>
            </a:r>
            <a:endParaRPr lang="en-US" sz="2800" dirty="0"/>
          </a:p>
        </p:txBody>
      </p:sp>
      <p:sp>
        <p:nvSpPr>
          <p:cNvPr id="5" name="Slide Number Placeholder 1"/>
          <p:cNvSpPr>
            <a:spLocks noGrp="1"/>
          </p:cNvSpPr>
          <p:nvPr>
            <p:ph type="sldNum" sz="quarter" idx="12"/>
          </p:nvPr>
        </p:nvSpPr>
        <p:spPr/>
        <p:txBody>
          <a:bodyPr/>
          <a:lstStyle/>
          <a:p>
            <a:fld id="{11DB63C4-803A-164C-85DA-AEE8F0668099}" type="slidenum">
              <a:rPr lang="en-US" smtClean="0">
                <a:latin typeface="Times New Roman" panose="02020603050405020304" pitchFamily="18" charset="0"/>
                <a:cs typeface="Times New Roman" panose="02020603050405020304" pitchFamily="18" charset="0"/>
              </a:rPr>
              <a:pPr/>
              <a:t>32</a:t>
            </a:fld>
            <a:endParaRPr lang="en-US"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685800" y="1859076"/>
            <a:ext cx="7282891" cy="3786835"/>
            <a:chOff x="685800" y="1859076"/>
            <a:chExt cx="7282891" cy="3786835"/>
          </a:xfrm>
        </p:grpSpPr>
        <p:grpSp>
          <p:nvGrpSpPr>
            <p:cNvPr id="6" name="Group 5"/>
            <p:cNvGrpSpPr/>
            <p:nvPr/>
          </p:nvGrpSpPr>
          <p:grpSpPr>
            <a:xfrm>
              <a:off x="916635" y="1905243"/>
              <a:ext cx="7052056" cy="369336"/>
              <a:chOff x="285089" y="184749"/>
              <a:chExt cx="7052056"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7" name="Rectangle 6"/>
              <p:cNvSpPr/>
              <p:nvPr/>
            </p:nvSpPr>
            <p:spPr>
              <a:xfrm>
                <a:off x="285089" y="184749"/>
                <a:ext cx="7052056" cy="369336"/>
              </a:xfrm>
              <a:prstGeom prst="roundRect">
                <a:avLst/>
              </a:prstGeom>
              <a:solidFill>
                <a:schemeClr val="accent1"/>
              </a:solidFill>
              <a:ln/>
              <a:effectLst>
                <a:outerShdw blurRad="40000" dist="23000" dir="5400000" rotWithShape="0">
                  <a:srgbClr val="000000">
                    <a:alpha val="35000"/>
                  </a:srgbClr>
                </a:outerShdw>
                <a:reflection blurRad="6350" stA="50000" endA="300" endPos="55000" dir="5400000" sy="-100000" algn="bl" rotWithShape="0"/>
              </a:effectLst>
            </p:spPr>
            <p:style>
              <a:lnRef idx="0">
                <a:schemeClr val="accent1"/>
              </a:lnRef>
              <a:fillRef idx="3">
                <a:schemeClr val="accent1"/>
              </a:fillRef>
              <a:effectRef idx="3">
                <a:schemeClr val="accent1"/>
              </a:effectRef>
              <a:fontRef idx="minor">
                <a:schemeClr val="lt1"/>
              </a:fontRef>
            </p:style>
          </p:sp>
          <p:sp>
            <p:nvSpPr>
              <p:cNvPr id="8" name="Rectangle 7"/>
              <p:cNvSpPr/>
              <p:nvPr/>
            </p:nvSpPr>
            <p:spPr>
              <a:xfrm>
                <a:off x="285089" y="184749"/>
                <a:ext cx="4341165" cy="369336"/>
              </a:xfrm>
              <a:prstGeom prst="roundRect">
                <a:avLst/>
              </a:prstGeom>
              <a:solidFill>
                <a:schemeClr val="accent1"/>
              </a:solidFill>
              <a:ln>
                <a:noFill/>
              </a:ln>
              <a:sp3d/>
            </p:spPr>
            <p:style>
              <a:lnRef idx="0">
                <a:scrgbClr r="0" g="0" b="0"/>
              </a:lnRef>
              <a:fillRef idx="0">
                <a:scrgbClr r="0" g="0" b="0"/>
              </a:fillRef>
              <a:effectRef idx="0">
                <a:scrgbClr r="0" g="0" b="0"/>
              </a:effectRef>
              <a:fontRef idx="minor">
                <a:schemeClr val="lt1"/>
              </a:fontRef>
            </p:style>
            <p:txBody>
              <a:bodyPr spcFirstLastPara="0" vert="horz" wrap="square" lIns="293161" tIns="48260" rIns="48260" bIns="48260" numCol="1" spcCol="1270" anchor="ctr" anchorCtr="0">
                <a:noAutofit/>
              </a:bodyPr>
              <a:lstStyle/>
              <a:p>
                <a:pPr lvl="0" algn="l" defTabSz="844550">
                  <a:lnSpc>
                    <a:spcPct val="90000"/>
                  </a:lnSpc>
                  <a:spcBef>
                    <a:spcPct val="0"/>
                  </a:spcBef>
                  <a:spcAft>
                    <a:spcPct val="35000"/>
                  </a:spcAft>
                </a:pPr>
                <a:r>
                  <a:rPr lang="tr-TR" altLang="tr-TR" sz="1900" u="none" kern="1200" dirty="0" smtClean="0">
                    <a:latin typeface="Times New Roman" panose="02020603050405020304" pitchFamily="18" charset="0"/>
                    <a:cs typeface="Times New Roman" panose="02020603050405020304" pitchFamily="18" charset="0"/>
                  </a:rPr>
                  <a:t>Proje Yönetimi ve Uygulama </a:t>
                </a:r>
                <a:endParaRPr lang="tr-TR" sz="1900" u="none" kern="1200" dirty="0">
                  <a:latin typeface="Times New Roman" panose="02020603050405020304" pitchFamily="18" charset="0"/>
                  <a:cs typeface="Times New Roman" panose="02020603050405020304" pitchFamily="18" charset="0"/>
                </a:endParaRPr>
              </a:p>
            </p:txBody>
          </p:sp>
        </p:grpSp>
        <p:sp>
          <p:nvSpPr>
            <p:cNvPr id="9" name="Oval 8"/>
            <p:cNvSpPr/>
            <p:nvPr/>
          </p:nvSpPr>
          <p:spPr>
            <a:xfrm>
              <a:off x="685800" y="1859076"/>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dirty="0" smtClean="0">
                  <a:latin typeface="Times New Roman" panose="02020603050405020304" pitchFamily="18" charset="0"/>
                  <a:cs typeface="Times New Roman" panose="02020603050405020304" pitchFamily="18" charset="0"/>
                </a:rPr>
                <a:t>1</a:t>
              </a:r>
              <a:endParaRPr lang="tr-TR"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1251102" y="2459573"/>
              <a:ext cx="6717588" cy="369336"/>
              <a:chOff x="619556" y="739079"/>
              <a:chExt cx="6717588"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11" name="Rectangle 10"/>
              <p:cNvSpPr/>
              <p:nvPr/>
            </p:nvSpPr>
            <p:spPr>
              <a:xfrm>
                <a:off x="619556" y="739079"/>
                <a:ext cx="6717588"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sp>
          <p:sp>
            <p:nvSpPr>
              <p:cNvPr id="12" name="Rectangle 11"/>
              <p:cNvSpPr/>
              <p:nvPr/>
            </p:nvSpPr>
            <p:spPr>
              <a:xfrm>
                <a:off x="619556" y="739079"/>
                <a:ext cx="5835498"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spcFirstLastPara="0" vert="horz" wrap="square" lIns="293161" tIns="48260" rIns="48260" bIns="48260" numCol="1" spcCol="1270" anchor="ctr" anchorCtr="0">
                <a:noAutofit/>
              </a:bodyPr>
              <a:lstStyle/>
              <a:p>
                <a:pPr lvl="0" algn="l" defTabSz="844550">
                  <a:lnSpc>
                    <a:spcPct val="90000"/>
                  </a:lnSpc>
                  <a:spcBef>
                    <a:spcPct val="0"/>
                  </a:spcBef>
                  <a:spcAft>
                    <a:spcPct val="35000"/>
                  </a:spcAft>
                </a:pPr>
                <a:r>
                  <a:rPr lang="tr-TR" altLang="tr-TR" sz="1900" u="none" kern="1200" dirty="0" smtClean="0">
                    <a:latin typeface="Times New Roman" panose="02020603050405020304" pitchFamily="18" charset="0"/>
                    <a:cs typeface="Times New Roman" panose="02020603050405020304" pitchFamily="18" charset="0"/>
                  </a:rPr>
                  <a:t>Ulus </a:t>
                </a:r>
                <a:r>
                  <a:rPr lang="tr-TR" altLang="tr-TR" sz="1900" dirty="0">
                    <a:latin typeface="Times New Roman" panose="02020603050405020304" pitchFamily="18" charset="0"/>
                    <a:cs typeface="Times New Roman" panose="02020603050405020304" pitchFamily="18" charset="0"/>
                  </a:rPr>
                  <a:t>Ötesi</a:t>
                </a:r>
                <a:r>
                  <a:rPr lang="tr-TR" altLang="tr-TR" sz="1900" u="none" kern="1200" dirty="0" smtClean="0">
                    <a:latin typeface="Times New Roman" panose="02020603050405020304" pitchFamily="18" charset="0"/>
                    <a:cs typeface="Times New Roman" panose="02020603050405020304" pitchFamily="18" charset="0"/>
                  </a:rPr>
                  <a:t> Proje Toplantıları </a:t>
                </a:r>
                <a:endParaRPr lang="tr-TR" sz="1900" u="none" kern="1200" dirty="0">
                  <a:latin typeface="Times New Roman" panose="02020603050405020304" pitchFamily="18" charset="0"/>
                  <a:cs typeface="Times New Roman" panose="02020603050405020304" pitchFamily="18" charset="0"/>
                </a:endParaRPr>
              </a:p>
            </p:txBody>
          </p:sp>
        </p:grpSp>
        <p:sp>
          <p:nvSpPr>
            <p:cNvPr id="13" name="Oval 12"/>
            <p:cNvSpPr/>
            <p:nvPr/>
          </p:nvSpPr>
          <p:spPr>
            <a:xfrm>
              <a:off x="1020267" y="2413406"/>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sz="1900" dirty="0">
                  <a:latin typeface="Times New Roman" panose="02020603050405020304" pitchFamily="18" charset="0"/>
                  <a:cs typeface="Times New Roman" panose="02020603050405020304" pitchFamily="18" charset="0"/>
                </a:rPr>
                <a:t>2</a:t>
              </a:r>
            </a:p>
          </p:txBody>
        </p:sp>
        <p:grpSp>
          <p:nvGrpSpPr>
            <p:cNvPr id="14" name="Group 13"/>
            <p:cNvGrpSpPr/>
            <p:nvPr/>
          </p:nvGrpSpPr>
          <p:grpSpPr>
            <a:xfrm>
              <a:off x="1434389" y="3013496"/>
              <a:ext cx="6534302" cy="369336"/>
              <a:chOff x="802843" y="1293002"/>
              <a:chExt cx="6534302"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15" name="Rectangle 14"/>
              <p:cNvSpPr/>
              <p:nvPr/>
            </p:nvSpPr>
            <p:spPr>
              <a:xfrm>
                <a:off x="802843" y="1293002"/>
                <a:ext cx="6534302" cy="369336"/>
              </a:xfrm>
              <a:prstGeom prst="roundRect">
                <a:avLst/>
              </a:prstGeom>
              <a:grpFill/>
              <a:ln/>
            </p:spPr>
            <p:style>
              <a:lnRef idx="0">
                <a:schemeClr val="accent1"/>
              </a:lnRef>
              <a:fillRef idx="3">
                <a:schemeClr val="accent1"/>
              </a:fillRef>
              <a:effectRef idx="3">
                <a:schemeClr val="accent1"/>
              </a:effectRef>
              <a:fontRef idx="minor">
                <a:schemeClr val="lt1"/>
              </a:fontRef>
            </p:style>
          </p:sp>
          <p:sp>
            <p:nvSpPr>
              <p:cNvPr id="16" name="Rectangle 15"/>
              <p:cNvSpPr/>
              <p:nvPr/>
            </p:nvSpPr>
            <p:spPr>
              <a:xfrm>
                <a:off x="802843" y="1293002"/>
                <a:ext cx="6534302"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spcFirstLastPara="0" vert="horz" wrap="square" lIns="293161" tIns="48260" rIns="48260" bIns="48260" numCol="1" spcCol="1270" anchor="ctr" anchorCtr="0">
                <a:noAutofit/>
              </a:bodyPr>
              <a:lstStyle/>
              <a:p>
                <a:pPr defTabSz="844550">
                  <a:lnSpc>
                    <a:spcPct val="90000"/>
                  </a:lnSpc>
                  <a:spcBef>
                    <a:spcPct val="0"/>
                  </a:spcBef>
                  <a:spcAft>
                    <a:spcPct val="35000"/>
                  </a:spcAft>
                </a:pPr>
                <a:r>
                  <a:rPr lang="tr-TR" altLang="tr-TR" sz="1900" dirty="0">
                    <a:latin typeface="Times New Roman" panose="02020603050405020304" pitchFamily="18" charset="0"/>
                    <a:cs typeface="Times New Roman" panose="02020603050405020304" pitchFamily="18" charset="0"/>
                  </a:rPr>
                  <a:t>Fikri </a:t>
                </a:r>
                <a:r>
                  <a:rPr lang="tr-TR" altLang="tr-TR" sz="1900" dirty="0" smtClean="0">
                    <a:latin typeface="Times New Roman" panose="02020603050405020304" pitchFamily="18" charset="0"/>
                    <a:cs typeface="Times New Roman" panose="02020603050405020304" pitchFamily="18" charset="0"/>
                  </a:rPr>
                  <a:t>Çıktılar </a:t>
                </a:r>
                <a:endParaRPr lang="tr-TR" sz="1900" dirty="0">
                  <a:latin typeface="Times New Roman" panose="02020603050405020304" pitchFamily="18" charset="0"/>
                  <a:cs typeface="Times New Roman" panose="02020603050405020304" pitchFamily="18" charset="0"/>
                </a:endParaRPr>
              </a:p>
            </p:txBody>
          </p:sp>
        </p:grpSp>
        <p:sp>
          <p:nvSpPr>
            <p:cNvPr id="17" name="Oval 16"/>
            <p:cNvSpPr/>
            <p:nvPr/>
          </p:nvSpPr>
          <p:spPr>
            <a:xfrm>
              <a:off x="1203554" y="2967329"/>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dirty="0" smtClean="0">
                  <a:latin typeface="Times New Roman" panose="02020603050405020304" pitchFamily="18" charset="0"/>
                  <a:cs typeface="Times New Roman" panose="02020603050405020304" pitchFamily="18" charset="0"/>
                </a:rPr>
                <a:t>3</a:t>
              </a:r>
              <a:endParaRPr lang="tr-TR" dirty="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492910" y="3567825"/>
              <a:ext cx="6475780" cy="369336"/>
              <a:chOff x="861364" y="1847331"/>
              <a:chExt cx="6475780"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19" name="Rectangle 18"/>
              <p:cNvSpPr/>
              <p:nvPr/>
            </p:nvSpPr>
            <p:spPr>
              <a:xfrm>
                <a:off x="861364" y="1847331"/>
                <a:ext cx="6475780" cy="369336"/>
              </a:xfrm>
              <a:prstGeom prst="roundRect">
                <a:avLst/>
              </a:prstGeom>
              <a:grpFill/>
              <a:ln/>
            </p:spPr>
            <p:style>
              <a:lnRef idx="0">
                <a:schemeClr val="accent1"/>
              </a:lnRef>
              <a:fillRef idx="3">
                <a:schemeClr val="accent1"/>
              </a:fillRef>
              <a:effectRef idx="3">
                <a:schemeClr val="accent1"/>
              </a:effectRef>
              <a:fontRef idx="minor">
                <a:schemeClr val="lt1"/>
              </a:fontRef>
            </p:style>
          </p:sp>
          <p:sp>
            <p:nvSpPr>
              <p:cNvPr id="20" name="Rectangle 19"/>
              <p:cNvSpPr/>
              <p:nvPr/>
            </p:nvSpPr>
            <p:spPr>
              <a:xfrm>
                <a:off x="861364" y="1847331"/>
                <a:ext cx="6475780"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spcFirstLastPara="0" vert="horz" wrap="square" lIns="293161" tIns="48260" rIns="48260" bIns="48260" numCol="1" spcCol="1270" anchor="ctr" anchorCtr="0">
                <a:noAutofit/>
              </a:bodyPr>
              <a:lstStyle/>
              <a:p>
                <a:pPr defTabSz="844550">
                  <a:lnSpc>
                    <a:spcPct val="90000"/>
                  </a:lnSpc>
                  <a:spcBef>
                    <a:spcPct val="0"/>
                  </a:spcBef>
                  <a:spcAft>
                    <a:spcPct val="35000"/>
                  </a:spcAft>
                </a:pPr>
                <a:r>
                  <a:rPr lang="tr-TR" altLang="tr-TR" sz="1900" dirty="0">
                    <a:latin typeface="Times New Roman" panose="02020603050405020304" pitchFamily="18" charset="0"/>
                    <a:cs typeface="Times New Roman" panose="02020603050405020304" pitchFamily="18" charset="0"/>
                  </a:rPr>
                  <a:t>Çoğaltıcı </a:t>
                </a:r>
                <a:r>
                  <a:rPr lang="tr-TR" altLang="tr-TR" sz="1900" dirty="0" smtClean="0">
                    <a:latin typeface="Times New Roman" panose="02020603050405020304" pitchFamily="18" charset="0"/>
                    <a:cs typeface="Times New Roman" panose="02020603050405020304" pitchFamily="18" charset="0"/>
                  </a:rPr>
                  <a:t>Etkinlikler </a:t>
                </a:r>
                <a:endParaRPr lang="tr-TR" sz="1900" dirty="0">
                  <a:latin typeface="Times New Roman" panose="02020603050405020304" pitchFamily="18" charset="0"/>
                  <a:cs typeface="Times New Roman" panose="02020603050405020304" pitchFamily="18" charset="0"/>
                </a:endParaRPr>
              </a:p>
            </p:txBody>
          </p:sp>
        </p:grpSp>
        <p:sp>
          <p:nvSpPr>
            <p:cNvPr id="21" name="Oval 20"/>
            <p:cNvSpPr/>
            <p:nvPr/>
          </p:nvSpPr>
          <p:spPr>
            <a:xfrm>
              <a:off x="1262075" y="3521658"/>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dirty="0" smtClean="0">
                  <a:latin typeface="Times New Roman" panose="02020603050405020304" pitchFamily="18" charset="0"/>
                  <a:cs typeface="Times New Roman" panose="02020603050405020304" pitchFamily="18" charset="0"/>
                </a:rPr>
                <a:t>4</a:t>
              </a:r>
              <a:endParaRPr lang="tr-TR" dirty="0">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1434389" y="4122155"/>
              <a:ext cx="6534302" cy="369336"/>
              <a:chOff x="802843" y="2401661"/>
              <a:chExt cx="6534302"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23" name="Rectangle 22"/>
              <p:cNvSpPr/>
              <p:nvPr/>
            </p:nvSpPr>
            <p:spPr>
              <a:xfrm>
                <a:off x="802843" y="2401661"/>
                <a:ext cx="6534302" cy="369336"/>
              </a:xfrm>
              <a:prstGeom prst="roundRect">
                <a:avLst/>
              </a:prstGeom>
              <a:grpFill/>
              <a:ln/>
            </p:spPr>
            <p:style>
              <a:lnRef idx="0">
                <a:schemeClr val="accent1"/>
              </a:lnRef>
              <a:fillRef idx="3">
                <a:schemeClr val="accent1"/>
              </a:fillRef>
              <a:effectRef idx="3">
                <a:schemeClr val="accent1"/>
              </a:effectRef>
              <a:fontRef idx="minor">
                <a:schemeClr val="lt1"/>
              </a:fontRef>
            </p:style>
          </p:sp>
          <p:sp>
            <p:nvSpPr>
              <p:cNvPr id="24" name="Rectangle 23"/>
              <p:cNvSpPr/>
              <p:nvPr/>
            </p:nvSpPr>
            <p:spPr>
              <a:xfrm>
                <a:off x="802843" y="2401661"/>
                <a:ext cx="6534302"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spcFirstLastPara="0" vert="horz" wrap="square" lIns="293161" tIns="48260" rIns="48260" bIns="48260" numCol="1" spcCol="1270" anchor="ctr" anchorCtr="0">
                <a:noAutofit/>
              </a:bodyPr>
              <a:lstStyle/>
              <a:p>
                <a:pPr defTabSz="844550">
                  <a:lnSpc>
                    <a:spcPct val="90000"/>
                  </a:lnSpc>
                  <a:spcBef>
                    <a:spcPct val="0"/>
                  </a:spcBef>
                  <a:spcAft>
                    <a:spcPct val="35000"/>
                  </a:spcAft>
                </a:pPr>
                <a:r>
                  <a:rPr lang="tr-TR" altLang="tr-TR" sz="1900" dirty="0" smtClean="0">
                    <a:latin typeface="Times New Roman" panose="02020603050405020304" pitchFamily="18" charset="0"/>
                    <a:cs typeface="Times New Roman" panose="02020603050405020304" pitchFamily="18" charset="0"/>
                  </a:rPr>
                  <a:t>Ulus Ötesi Öğrenme - Öğretme Faaliyetleri </a:t>
                </a:r>
                <a:endParaRPr lang="tr-TR" sz="1900" dirty="0">
                  <a:latin typeface="Times New Roman" panose="02020603050405020304" pitchFamily="18" charset="0"/>
                  <a:cs typeface="Times New Roman" panose="02020603050405020304" pitchFamily="18" charset="0"/>
                </a:endParaRPr>
              </a:p>
            </p:txBody>
          </p:sp>
        </p:grpSp>
        <p:sp>
          <p:nvSpPr>
            <p:cNvPr id="25" name="Oval 24"/>
            <p:cNvSpPr/>
            <p:nvPr/>
          </p:nvSpPr>
          <p:spPr>
            <a:xfrm>
              <a:off x="1203554" y="4075988"/>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dirty="0" smtClean="0">
                  <a:latin typeface="Times New Roman" panose="02020603050405020304" pitchFamily="18" charset="0"/>
                  <a:cs typeface="Times New Roman" panose="02020603050405020304" pitchFamily="18" charset="0"/>
                </a:rPr>
                <a:t>5</a:t>
              </a:r>
              <a:endParaRPr lang="tr-TR" dirty="0">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251102" y="4676078"/>
              <a:ext cx="6717588" cy="369336"/>
              <a:chOff x="619556" y="2955584"/>
              <a:chExt cx="6717588"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27" name="Rectangle 26"/>
              <p:cNvSpPr/>
              <p:nvPr/>
            </p:nvSpPr>
            <p:spPr>
              <a:xfrm>
                <a:off x="619556" y="2955584"/>
                <a:ext cx="6717588" cy="369336"/>
              </a:xfrm>
              <a:prstGeom prst="roundRect">
                <a:avLst/>
              </a:prstGeom>
              <a:grpFill/>
              <a:ln/>
            </p:spPr>
            <p:style>
              <a:lnRef idx="0">
                <a:schemeClr val="accent1"/>
              </a:lnRef>
              <a:fillRef idx="3">
                <a:schemeClr val="accent1"/>
              </a:fillRef>
              <a:effectRef idx="3">
                <a:schemeClr val="accent1"/>
              </a:effectRef>
              <a:fontRef idx="minor">
                <a:schemeClr val="lt1"/>
              </a:fontRef>
            </p:style>
          </p:sp>
          <p:sp>
            <p:nvSpPr>
              <p:cNvPr id="28" name="Rectangle 27"/>
              <p:cNvSpPr/>
              <p:nvPr/>
            </p:nvSpPr>
            <p:spPr>
              <a:xfrm>
                <a:off x="619556" y="2955584"/>
                <a:ext cx="6717588"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spcFirstLastPara="0" vert="horz" wrap="square" lIns="293161" tIns="48260" rIns="48260" bIns="48260" numCol="1" spcCol="1270" anchor="ctr" anchorCtr="0">
                <a:noAutofit/>
              </a:bodyPr>
              <a:lstStyle/>
              <a:p>
                <a:pPr defTabSz="844550">
                  <a:lnSpc>
                    <a:spcPct val="90000"/>
                  </a:lnSpc>
                  <a:spcBef>
                    <a:spcPct val="0"/>
                  </a:spcBef>
                  <a:spcAft>
                    <a:spcPct val="35000"/>
                  </a:spcAft>
                </a:pPr>
                <a:r>
                  <a:rPr lang="tr-TR" altLang="tr-TR" sz="1900" dirty="0">
                    <a:latin typeface="Times New Roman" panose="02020603050405020304" pitchFamily="18" charset="0"/>
                    <a:cs typeface="Times New Roman" panose="02020603050405020304" pitchFamily="18" charset="0"/>
                  </a:rPr>
                  <a:t>İstisnai </a:t>
                </a:r>
                <a:r>
                  <a:rPr lang="tr-TR" altLang="tr-TR" sz="1900" dirty="0" smtClean="0">
                    <a:latin typeface="Times New Roman" panose="02020603050405020304" pitchFamily="18" charset="0"/>
                    <a:cs typeface="Times New Roman" panose="02020603050405020304" pitchFamily="18" charset="0"/>
                  </a:rPr>
                  <a:t>Maliyetler </a:t>
                </a:r>
                <a:endParaRPr lang="tr-TR" sz="1900" dirty="0">
                  <a:latin typeface="Times New Roman" panose="02020603050405020304" pitchFamily="18" charset="0"/>
                  <a:cs typeface="Times New Roman" panose="02020603050405020304" pitchFamily="18" charset="0"/>
                </a:endParaRPr>
              </a:p>
            </p:txBody>
          </p:sp>
        </p:grpSp>
        <p:sp>
          <p:nvSpPr>
            <p:cNvPr id="29" name="Oval 28"/>
            <p:cNvSpPr/>
            <p:nvPr/>
          </p:nvSpPr>
          <p:spPr>
            <a:xfrm>
              <a:off x="1020267" y="4629911"/>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dirty="0" smtClean="0">
                  <a:latin typeface="Times New Roman" panose="02020603050405020304" pitchFamily="18" charset="0"/>
                  <a:cs typeface="Times New Roman" panose="02020603050405020304" pitchFamily="18" charset="0"/>
                </a:rPr>
                <a:t>6</a:t>
              </a:r>
              <a:endParaRPr lang="tr-TR" dirty="0">
                <a:latin typeface="Times New Roman" panose="02020603050405020304" pitchFamily="18" charset="0"/>
                <a:cs typeface="Times New Roman" panose="02020603050405020304" pitchFamily="18" charset="0"/>
              </a:endParaRPr>
            </a:p>
          </p:txBody>
        </p:sp>
        <p:grpSp>
          <p:nvGrpSpPr>
            <p:cNvPr id="30" name="Group 29"/>
            <p:cNvGrpSpPr/>
            <p:nvPr/>
          </p:nvGrpSpPr>
          <p:grpSpPr>
            <a:xfrm>
              <a:off x="916635" y="5230408"/>
              <a:ext cx="7052056" cy="369336"/>
              <a:chOff x="285089" y="3509914"/>
              <a:chExt cx="7052056" cy="369336"/>
            </a:xfrm>
            <a:gradFill flip="none" rotWithShape="1">
              <a:gsLst>
                <a:gs pos="0">
                  <a:srgbClr val="499EA9">
                    <a:shade val="30000"/>
                    <a:satMod val="115000"/>
                  </a:srgbClr>
                </a:gs>
                <a:gs pos="50000">
                  <a:srgbClr val="499EA9">
                    <a:shade val="67500"/>
                    <a:satMod val="115000"/>
                  </a:srgbClr>
                </a:gs>
                <a:gs pos="100000">
                  <a:srgbClr val="499EA9">
                    <a:shade val="100000"/>
                    <a:satMod val="115000"/>
                  </a:srgbClr>
                </a:gs>
              </a:gsLst>
              <a:path path="circle">
                <a:fillToRect l="50000" t="50000" r="50000" b="50000"/>
              </a:path>
              <a:tileRect/>
            </a:gradFill>
            <a:scene3d>
              <a:camera prst="orthographicFront">
                <a:rot lat="0" lon="0" rev="0"/>
              </a:camera>
              <a:lightRig rig="contrasting" dir="t">
                <a:rot lat="0" lon="0" rev="1200000"/>
              </a:lightRig>
            </a:scene3d>
          </p:grpSpPr>
          <p:sp>
            <p:nvSpPr>
              <p:cNvPr id="31" name="Rectangle 30"/>
              <p:cNvSpPr/>
              <p:nvPr/>
            </p:nvSpPr>
            <p:spPr>
              <a:xfrm>
                <a:off x="285089" y="3509914"/>
                <a:ext cx="7052056" cy="369336"/>
              </a:xfrm>
              <a:prstGeom prst="roundRect">
                <a:avLst/>
              </a:prstGeom>
              <a:grpFill/>
              <a:ln/>
            </p:spPr>
            <p:style>
              <a:lnRef idx="0">
                <a:schemeClr val="accent1"/>
              </a:lnRef>
              <a:fillRef idx="3">
                <a:schemeClr val="accent1"/>
              </a:fillRef>
              <a:effectRef idx="3">
                <a:schemeClr val="accent1"/>
              </a:effectRef>
              <a:fontRef idx="minor">
                <a:schemeClr val="lt1"/>
              </a:fontRef>
            </p:style>
          </p:sp>
          <p:sp>
            <p:nvSpPr>
              <p:cNvPr id="32" name="Rectangle 31"/>
              <p:cNvSpPr/>
              <p:nvPr/>
            </p:nvSpPr>
            <p:spPr>
              <a:xfrm>
                <a:off x="285089" y="3509914"/>
                <a:ext cx="7052056" cy="369336"/>
              </a:xfrm>
              <a:prstGeom prst="roundRect">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spcFirstLastPara="0" vert="horz" wrap="square" lIns="293161" tIns="48260" rIns="48260" bIns="48260" numCol="1" spcCol="1270" anchor="ctr" anchorCtr="0">
                <a:noAutofit/>
              </a:bodyPr>
              <a:lstStyle/>
              <a:p>
                <a:pPr defTabSz="844550">
                  <a:lnSpc>
                    <a:spcPct val="90000"/>
                  </a:lnSpc>
                  <a:spcBef>
                    <a:spcPct val="0"/>
                  </a:spcBef>
                  <a:spcAft>
                    <a:spcPct val="35000"/>
                  </a:spcAft>
                </a:pPr>
                <a:r>
                  <a:rPr lang="tr-TR" altLang="tr-TR" sz="1900" dirty="0">
                    <a:latin typeface="Times New Roman" panose="02020603050405020304" pitchFamily="18" charset="0"/>
                    <a:cs typeface="Times New Roman" panose="02020603050405020304" pitchFamily="18" charset="0"/>
                  </a:rPr>
                  <a:t>Özel </a:t>
                </a:r>
                <a:r>
                  <a:rPr lang="tr-TR" altLang="tr-TR" sz="1900" dirty="0" smtClean="0">
                    <a:latin typeface="Times New Roman" panose="02020603050405020304" pitchFamily="18" charset="0"/>
                    <a:cs typeface="Times New Roman" panose="02020603050405020304" pitchFamily="18" charset="0"/>
                  </a:rPr>
                  <a:t>İhtiyaç Desteği </a:t>
                </a:r>
                <a:endParaRPr lang="tr-TR" sz="1900" dirty="0">
                  <a:latin typeface="Times New Roman" panose="02020603050405020304" pitchFamily="18" charset="0"/>
                  <a:cs typeface="Times New Roman" panose="02020603050405020304" pitchFamily="18" charset="0"/>
                </a:endParaRPr>
              </a:p>
            </p:txBody>
          </p:sp>
        </p:grpSp>
        <p:sp>
          <p:nvSpPr>
            <p:cNvPr id="33" name="Oval 32"/>
            <p:cNvSpPr/>
            <p:nvPr/>
          </p:nvSpPr>
          <p:spPr>
            <a:xfrm>
              <a:off x="685800" y="5184241"/>
              <a:ext cx="461670" cy="46167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a:lstStyle/>
            <a:p>
              <a:pPr algn="ctr"/>
              <a:r>
                <a:rPr lang="tr-TR" dirty="0" smtClean="0">
                  <a:latin typeface="Times New Roman" panose="02020603050405020304" pitchFamily="18" charset="0"/>
                  <a:cs typeface="Times New Roman" panose="02020603050405020304" pitchFamily="18" charset="0"/>
                </a:rPr>
                <a:t>7</a:t>
              </a:r>
              <a:endParaRPr lang="tr-TR"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88576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a:xfrm>
            <a:off x="437139" y="682018"/>
            <a:ext cx="8392115" cy="609600"/>
          </a:xfrm>
        </p:spPr>
        <p:txBody>
          <a:bodyPr>
            <a:noAutofit/>
          </a:bodyPr>
          <a:lstStyle/>
          <a:p>
            <a:pPr algn="ctr"/>
            <a:r>
              <a:rPr lang="tr-TR" sz="2800" kern="1200" dirty="0" smtClean="0">
                <a:solidFill>
                  <a:srgbClr val="D5384B"/>
                </a:solidFill>
                <a:latin typeface="Arial"/>
                <a:cs typeface="Arial"/>
              </a:rPr>
              <a:t>Stratejik Ortaklıklar: </a:t>
            </a:r>
            <a:br>
              <a:rPr lang="tr-TR" sz="2800" kern="1200" dirty="0" smtClean="0">
                <a:solidFill>
                  <a:srgbClr val="D5384B"/>
                </a:solidFill>
                <a:latin typeface="Arial"/>
                <a:cs typeface="Arial"/>
              </a:rPr>
            </a:br>
            <a:r>
              <a:rPr lang="tr-TR" sz="2800" kern="1200" dirty="0" smtClean="0">
                <a:solidFill>
                  <a:srgbClr val="D5384B"/>
                </a:solidFill>
                <a:latin typeface="Arial"/>
                <a:cs typeface="Arial"/>
              </a:rPr>
              <a:t>Değerlendirme Kriterleri</a:t>
            </a:r>
            <a:endParaRPr lang="en-US" sz="2800" kern="1200" dirty="0">
              <a:solidFill>
                <a:srgbClr val="D5384B"/>
              </a:solidFill>
              <a:latin typeface="Arial"/>
              <a:cs typeface="Arial"/>
            </a:endParaRPr>
          </a:p>
        </p:txBody>
      </p:sp>
      <p:graphicFrame>
        <p:nvGraphicFramePr>
          <p:cNvPr id="9" name="Diagram 8"/>
          <p:cNvGraphicFramePr/>
          <p:nvPr>
            <p:extLst>
              <p:ext uri="{D42A27DB-BD31-4B8C-83A1-F6EECF244321}">
                <p14:modId xmlns:p14="http://schemas.microsoft.com/office/powerpoint/2010/main" val="3792274148"/>
              </p:ext>
            </p:extLst>
          </p:nvPr>
        </p:nvGraphicFramePr>
        <p:xfrm>
          <a:off x="1143000" y="1397000"/>
          <a:ext cx="67056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1415254" y="1916668"/>
            <a:ext cx="493059" cy="369332"/>
          </a:xfrm>
          <a:prstGeom prst="rect">
            <a:avLst/>
          </a:prstGeom>
          <a:noFill/>
        </p:spPr>
        <p:txBody>
          <a:bodyPr wrap="square" rtlCol="0">
            <a:spAutoFit/>
          </a:bodyPr>
          <a:lstStyle/>
          <a:p>
            <a:r>
              <a:rPr lang="tr-TR" dirty="0" smtClean="0">
                <a:solidFill>
                  <a:srgbClr val="000000"/>
                </a:solidFill>
              </a:rPr>
              <a:t>30</a:t>
            </a:r>
            <a:endParaRPr lang="tr-TR" dirty="0">
              <a:solidFill>
                <a:srgbClr val="000000"/>
              </a:solidFill>
            </a:endParaRPr>
          </a:p>
        </p:txBody>
      </p:sp>
      <p:sp>
        <p:nvSpPr>
          <p:cNvPr id="13" name="TextBox 12"/>
          <p:cNvSpPr txBox="1"/>
          <p:nvPr/>
        </p:nvSpPr>
        <p:spPr>
          <a:xfrm>
            <a:off x="1828800" y="2895600"/>
            <a:ext cx="457200" cy="369332"/>
          </a:xfrm>
          <a:prstGeom prst="rect">
            <a:avLst/>
          </a:prstGeom>
          <a:noFill/>
        </p:spPr>
        <p:txBody>
          <a:bodyPr wrap="square" rtlCol="0">
            <a:spAutoFit/>
          </a:bodyPr>
          <a:lstStyle/>
          <a:p>
            <a:r>
              <a:rPr lang="tr-TR" dirty="0" smtClean="0">
                <a:solidFill>
                  <a:srgbClr val="000000"/>
                </a:solidFill>
              </a:rPr>
              <a:t>20</a:t>
            </a:r>
            <a:endParaRPr lang="tr-TR" dirty="0">
              <a:solidFill>
                <a:srgbClr val="000000"/>
              </a:solidFill>
            </a:endParaRPr>
          </a:p>
        </p:txBody>
      </p:sp>
      <p:sp>
        <p:nvSpPr>
          <p:cNvPr id="14" name="TextBox 13"/>
          <p:cNvSpPr txBox="1"/>
          <p:nvPr/>
        </p:nvSpPr>
        <p:spPr>
          <a:xfrm>
            <a:off x="1433183" y="4998663"/>
            <a:ext cx="471817" cy="369332"/>
          </a:xfrm>
          <a:prstGeom prst="rect">
            <a:avLst/>
          </a:prstGeom>
          <a:noFill/>
        </p:spPr>
        <p:txBody>
          <a:bodyPr wrap="square" rtlCol="0">
            <a:spAutoFit/>
          </a:bodyPr>
          <a:lstStyle/>
          <a:p>
            <a:r>
              <a:rPr lang="tr-TR" dirty="0" smtClean="0">
                <a:solidFill>
                  <a:srgbClr val="000000"/>
                </a:solidFill>
              </a:rPr>
              <a:t>30</a:t>
            </a:r>
            <a:endParaRPr lang="tr-TR" dirty="0">
              <a:solidFill>
                <a:srgbClr val="000000"/>
              </a:solidFill>
            </a:endParaRPr>
          </a:p>
        </p:txBody>
      </p:sp>
      <p:sp>
        <p:nvSpPr>
          <p:cNvPr id="2" name="TextBox 1"/>
          <p:cNvSpPr txBox="1"/>
          <p:nvPr/>
        </p:nvSpPr>
        <p:spPr>
          <a:xfrm>
            <a:off x="1828800" y="4038600"/>
            <a:ext cx="457200" cy="369332"/>
          </a:xfrm>
          <a:prstGeom prst="rect">
            <a:avLst/>
          </a:prstGeom>
          <a:noFill/>
        </p:spPr>
        <p:txBody>
          <a:bodyPr wrap="square" rtlCol="0">
            <a:spAutoFit/>
          </a:bodyPr>
          <a:lstStyle/>
          <a:p>
            <a:r>
              <a:rPr lang="tr-TR" dirty="0" smtClean="0">
                <a:solidFill>
                  <a:srgbClr val="000000"/>
                </a:solidFill>
              </a:rPr>
              <a:t>20</a:t>
            </a:r>
            <a:endParaRPr lang="tr-TR" dirty="0">
              <a:solidFill>
                <a:srgbClr val="000000"/>
              </a:solidFill>
            </a:endParaRPr>
          </a:p>
        </p:txBody>
      </p:sp>
    </p:spTree>
    <p:extLst>
      <p:ext uri="{BB962C8B-B14F-4D97-AF65-F5344CB8AC3E}">
        <p14:creationId xmlns:p14="http://schemas.microsoft.com/office/powerpoint/2010/main" val="753812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229600" cy="685800"/>
          </a:xfrm>
        </p:spPr>
        <p:txBody>
          <a:bodyPr>
            <a:noAutofit/>
          </a:bodyPr>
          <a:lstStyle/>
          <a:p>
            <a:pPr algn="l"/>
            <a:r>
              <a:rPr lang="tr-TR" sz="2800" dirty="0" smtClean="0">
                <a:solidFill>
                  <a:srgbClr val="C00000"/>
                </a:solidFill>
              </a:rPr>
              <a:t>Stratejik Ortaklık Proje Örneği</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428625" y="1524000"/>
            <a:ext cx="8229600" cy="4267200"/>
          </a:xfrm>
        </p:spPr>
        <p:txBody>
          <a:bodyPr>
            <a:normAutofit fontScale="25000" lnSpcReduction="20000"/>
          </a:bodyPr>
          <a:lstStyle/>
          <a:p>
            <a:pPr lvl="8">
              <a:buClr>
                <a:schemeClr val="tx2"/>
              </a:buClr>
              <a:buFont typeface="Wingdings" panose="05000000000000000000" pitchFamily="2" charset="2"/>
              <a:buChar char="ü"/>
            </a:pPr>
            <a:r>
              <a:rPr lang="tr-TR" sz="5600" b="1" dirty="0" smtClean="0"/>
              <a:t>Proje </a:t>
            </a:r>
            <a:r>
              <a:rPr lang="tr-TR" sz="5600" b="1" dirty="0"/>
              <a:t>Türü: </a:t>
            </a:r>
            <a:r>
              <a:rPr lang="tr-TR" sz="5600" dirty="0">
                <a:solidFill>
                  <a:schemeClr val="tx2"/>
                </a:solidFill>
              </a:rPr>
              <a:t>Mesleki Eğitim Stratejik Ortaklıklar (KA2) </a:t>
            </a:r>
            <a:endParaRPr lang="tr-TR" sz="5600" dirty="0" smtClean="0">
              <a:solidFill>
                <a:schemeClr val="tx2"/>
              </a:solidFill>
            </a:endParaRPr>
          </a:p>
          <a:p>
            <a:pPr>
              <a:buClr>
                <a:schemeClr val="tx2"/>
              </a:buClr>
              <a:buFont typeface="Wingdings" panose="05000000000000000000" pitchFamily="2" charset="2"/>
              <a:buChar char="ü"/>
            </a:pPr>
            <a:endParaRPr lang="tr-TR" sz="5600" dirty="0">
              <a:solidFill>
                <a:schemeClr val="tx2"/>
              </a:solidFill>
            </a:endParaRPr>
          </a:p>
          <a:p>
            <a:pPr lvl="8">
              <a:buClr>
                <a:schemeClr val="tx2"/>
              </a:buClr>
              <a:buFont typeface="Wingdings" panose="05000000000000000000" pitchFamily="2" charset="2"/>
              <a:buChar char="ü"/>
            </a:pPr>
            <a:r>
              <a:rPr lang="tr-TR" sz="5600" b="1" dirty="0"/>
              <a:t>Proje Adı: </a:t>
            </a:r>
            <a:r>
              <a:rPr lang="tr-TR" sz="5600" dirty="0">
                <a:solidFill>
                  <a:schemeClr val="tx2"/>
                </a:solidFill>
              </a:rPr>
              <a:t>Tamamlayıcı Terapilerle Avrupa Birliği Standartlarında Hemşirelik Bakımının Geliştirilmesi (BestCARE</a:t>
            </a:r>
            <a:r>
              <a:rPr lang="tr-TR" sz="5600" dirty="0" smtClean="0">
                <a:solidFill>
                  <a:schemeClr val="tx2"/>
                </a:solidFill>
              </a:rPr>
              <a:t>)</a:t>
            </a:r>
          </a:p>
          <a:p>
            <a:pPr>
              <a:buClr>
                <a:schemeClr val="tx2"/>
              </a:buClr>
              <a:buFont typeface="Wingdings" panose="05000000000000000000" pitchFamily="2" charset="2"/>
              <a:buChar char="ü"/>
            </a:pPr>
            <a:endParaRPr lang="tr-TR" sz="5600" dirty="0">
              <a:solidFill>
                <a:schemeClr val="tx2"/>
              </a:solidFill>
            </a:endParaRPr>
          </a:p>
          <a:p>
            <a:pPr lvl="8" algn="just">
              <a:buClr>
                <a:schemeClr val="tx2"/>
              </a:buClr>
              <a:buFont typeface="Wingdings" panose="05000000000000000000" pitchFamily="2" charset="2"/>
              <a:buChar char="ü"/>
            </a:pPr>
            <a:r>
              <a:rPr lang="tr-TR" sz="5600" b="1" dirty="0"/>
              <a:t>Proje Konusu ve Amacı: </a:t>
            </a:r>
            <a:r>
              <a:rPr lang="tr-TR" sz="5600" dirty="0">
                <a:solidFill>
                  <a:schemeClr val="tx2"/>
                </a:solidFill>
              </a:rPr>
              <a:t>Proje ile özellikle kanser tanısı </a:t>
            </a:r>
            <a:r>
              <a:rPr lang="en-US" sz="5600" dirty="0" err="1" smtClean="0">
                <a:solidFill>
                  <a:schemeClr val="tx2"/>
                </a:solidFill>
              </a:rPr>
              <a:t>konulan</a:t>
            </a:r>
            <a:r>
              <a:rPr lang="tr-TR" sz="5600" dirty="0" smtClean="0">
                <a:solidFill>
                  <a:schemeClr val="tx2"/>
                </a:solidFill>
              </a:rPr>
              <a:t> </a:t>
            </a:r>
            <a:r>
              <a:rPr lang="tr-TR" sz="5600" dirty="0">
                <a:solidFill>
                  <a:schemeClr val="tx2"/>
                </a:solidFill>
              </a:rPr>
              <a:t>hastalarda ortaya çıkan yan etkilerin tamamlayıcı tedavi yöntemleriyle azaltılması </a:t>
            </a:r>
            <a:endParaRPr lang="tr-TR" sz="5600" dirty="0" smtClean="0">
              <a:solidFill>
                <a:schemeClr val="tx2"/>
              </a:solidFill>
            </a:endParaRPr>
          </a:p>
          <a:p>
            <a:pPr marL="3657600" lvl="8" indent="0" algn="just">
              <a:buClr>
                <a:schemeClr val="tx2"/>
              </a:buClr>
              <a:buNone/>
            </a:pPr>
            <a:r>
              <a:rPr lang="tr-TR" sz="5600" dirty="0">
                <a:solidFill>
                  <a:schemeClr val="tx2"/>
                </a:solidFill>
              </a:rPr>
              <a:t> </a:t>
            </a:r>
            <a:r>
              <a:rPr lang="tr-TR" sz="5600" dirty="0" smtClean="0">
                <a:solidFill>
                  <a:schemeClr val="tx2"/>
                </a:solidFill>
              </a:rPr>
              <a:t>    amaçlanmaktadır</a:t>
            </a:r>
            <a:r>
              <a:rPr lang="tr-TR" sz="5600" dirty="0">
                <a:solidFill>
                  <a:schemeClr val="tx2"/>
                </a:solidFill>
              </a:rPr>
              <a:t>. </a:t>
            </a:r>
            <a:endParaRPr lang="tr-TR" sz="5600" dirty="0" smtClean="0">
              <a:solidFill>
                <a:schemeClr val="tx2"/>
              </a:solidFill>
            </a:endParaRPr>
          </a:p>
          <a:p>
            <a:pPr marL="3657600" lvl="8" indent="0" algn="just">
              <a:buClr>
                <a:schemeClr val="tx2"/>
              </a:buClr>
              <a:buNone/>
            </a:pPr>
            <a:endParaRPr lang="tr-TR" sz="5600" dirty="0" smtClean="0">
              <a:solidFill>
                <a:schemeClr val="tx2"/>
              </a:solidFill>
            </a:endParaRPr>
          </a:p>
          <a:p>
            <a:pPr marL="3657600" lvl="8" indent="0" algn="just">
              <a:buClr>
                <a:schemeClr val="tx2"/>
              </a:buClr>
              <a:buNone/>
            </a:pPr>
            <a:endParaRPr lang="tr-TR" sz="5600" dirty="0" smtClean="0">
              <a:solidFill>
                <a:schemeClr val="tx2"/>
              </a:solidFill>
            </a:endParaRPr>
          </a:p>
          <a:p>
            <a:pPr>
              <a:buClr>
                <a:schemeClr val="tx2"/>
              </a:buClr>
              <a:buFont typeface="Wingdings" panose="05000000000000000000" pitchFamily="2" charset="2"/>
              <a:buChar char="ü"/>
            </a:pPr>
            <a:r>
              <a:rPr lang="tr-TR" sz="5600" b="1" dirty="0"/>
              <a:t>Koordinatör: </a:t>
            </a:r>
            <a:r>
              <a:rPr lang="tr-TR" sz="5600" dirty="0">
                <a:solidFill>
                  <a:schemeClr val="tx2"/>
                </a:solidFill>
              </a:rPr>
              <a:t>Akdeniz </a:t>
            </a:r>
            <a:r>
              <a:rPr lang="tr-TR" sz="5600" dirty="0" smtClean="0">
                <a:solidFill>
                  <a:schemeClr val="tx2"/>
                </a:solidFill>
              </a:rPr>
              <a:t>Üniversitesi</a:t>
            </a:r>
          </a:p>
          <a:p>
            <a:pPr>
              <a:buClr>
                <a:schemeClr val="tx2"/>
              </a:buClr>
              <a:buFont typeface="Wingdings" panose="05000000000000000000" pitchFamily="2" charset="2"/>
              <a:buChar char="ü"/>
            </a:pPr>
            <a:endParaRPr lang="tr-TR" sz="5600" dirty="0">
              <a:solidFill>
                <a:schemeClr val="tx2"/>
              </a:solidFill>
            </a:endParaRPr>
          </a:p>
          <a:p>
            <a:pPr>
              <a:buClr>
                <a:schemeClr val="tx2"/>
              </a:buClr>
              <a:buFont typeface="Wingdings" panose="05000000000000000000" pitchFamily="2" charset="2"/>
              <a:buChar char="ü"/>
            </a:pPr>
            <a:r>
              <a:rPr lang="tr-TR" sz="5600" b="1" dirty="0"/>
              <a:t>Süre:</a:t>
            </a:r>
            <a:r>
              <a:rPr lang="tr-TR" sz="5600" b="1" dirty="0">
                <a:solidFill>
                  <a:schemeClr val="tx2"/>
                </a:solidFill>
              </a:rPr>
              <a:t> </a:t>
            </a:r>
            <a:r>
              <a:rPr lang="tr-TR" sz="5600" dirty="0">
                <a:solidFill>
                  <a:schemeClr val="tx2"/>
                </a:solidFill>
              </a:rPr>
              <a:t>1 Eylül 2014 – 31 Ağustos </a:t>
            </a:r>
            <a:r>
              <a:rPr lang="tr-TR" sz="5600" dirty="0" smtClean="0">
                <a:solidFill>
                  <a:schemeClr val="tx2"/>
                </a:solidFill>
              </a:rPr>
              <a:t>2016</a:t>
            </a:r>
          </a:p>
          <a:p>
            <a:pPr marL="0" indent="0">
              <a:buClr>
                <a:schemeClr val="tx2"/>
              </a:buClr>
              <a:buNone/>
            </a:pPr>
            <a:endParaRPr lang="tr-TR" sz="5600" dirty="0">
              <a:solidFill>
                <a:schemeClr val="tx2"/>
              </a:solidFill>
            </a:endParaRPr>
          </a:p>
          <a:p>
            <a:pPr>
              <a:buClr>
                <a:schemeClr val="tx2"/>
              </a:buClr>
              <a:buFont typeface="Wingdings" panose="05000000000000000000" pitchFamily="2" charset="2"/>
              <a:buChar char="ü"/>
            </a:pPr>
            <a:r>
              <a:rPr lang="tr-TR" sz="5600" b="1" dirty="0"/>
              <a:t>Ortaklar:</a:t>
            </a:r>
            <a:r>
              <a:rPr lang="tr-TR" sz="5600" b="1" dirty="0">
                <a:solidFill>
                  <a:schemeClr val="tx2"/>
                </a:solidFill>
              </a:rPr>
              <a:t> </a:t>
            </a:r>
            <a:r>
              <a:rPr lang="tr-TR" sz="5600" dirty="0">
                <a:solidFill>
                  <a:schemeClr val="tx2"/>
                </a:solidFill>
              </a:rPr>
              <a:t>Antalya Valiliği, Antalya Kamu Hastaneleri Kurumu, Sağlık ve Doğal Terapiler Derneği (Türkiye), Cespı Centro Studı Delle Professıonı Sanıtarıe (İtalya), Ascension Training Services Ltd (İngiltere), EURO-CERT European Academy gGmbH (Almanya</a:t>
            </a:r>
            <a:r>
              <a:rPr lang="tr-TR" sz="5600" dirty="0" smtClean="0">
                <a:solidFill>
                  <a:schemeClr val="tx2"/>
                </a:solidFill>
              </a:rPr>
              <a:t>).</a:t>
            </a:r>
          </a:p>
          <a:p>
            <a:pPr>
              <a:buClr>
                <a:schemeClr val="tx2"/>
              </a:buClr>
              <a:buFont typeface="Wingdings" panose="05000000000000000000" pitchFamily="2" charset="2"/>
              <a:buChar char="ü"/>
            </a:pPr>
            <a:endParaRPr lang="tr-TR" sz="5600" dirty="0">
              <a:solidFill>
                <a:schemeClr val="tx2"/>
              </a:solidFill>
            </a:endParaRPr>
          </a:p>
          <a:p>
            <a:pPr>
              <a:buClr>
                <a:schemeClr val="tx2"/>
              </a:buClr>
              <a:buFont typeface="Wingdings" panose="05000000000000000000" pitchFamily="2" charset="2"/>
              <a:buChar char="ü"/>
            </a:pPr>
            <a:r>
              <a:rPr lang="tr-TR" sz="6000" b="1" dirty="0">
                <a:latin typeface="Arial" panose="020B0604020202020204" pitchFamily="34" charset="0"/>
                <a:cs typeface="Arial" panose="020B0604020202020204" pitchFamily="34" charset="0"/>
              </a:rPr>
              <a:t>Hibe </a:t>
            </a:r>
            <a:r>
              <a:rPr lang="tr-TR" sz="5600" b="1" dirty="0" smtClean="0"/>
              <a:t>: </a:t>
            </a:r>
            <a:r>
              <a:rPr lang="tr-TR" sz="5600" dirty="0">
                <a:solidFill>
                  <a:schemeClr val="tx2"/>
                </a:solidFill>
              </a:rPr>
              <a:t>266.694,00 </a:t>
            </a:r>
            <a:r>
              <a:rPr lang="tr-TR" sz="5600" dirty="0" smtClean="0">
                <a:solidFill>
                  <a:schemeClr val="tx2"/>
                </a:solidFill>
              </a:rPr>
              <a:t>€</a:t>
            </a:r>
            <a:endParaRPr lang="tr-TR" sz="5600" dirty="0">
              <a:solidFill>
                <a:schemeClr val="tx2"/>
              </a:solidFill>
            </a:endParaRPr>
          </a:p>
        </p:txBody>
      </p:sp>
      <p:pic>
        <p:nvPicPr>
          <p:cNvPr id="1026" name="Picture 2" descr="C:\Users\gozcan\AppData\Local\Microsoft\Windows\Temporary Internet Files\Content.Outlook\PXJS4TEM\Gevşeme Egzersizleri ve Reiki Eğiti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2590800" cy="2590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80093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905000" y="293914"/>
            <a:ext cx="8229600" cy="685800"/>
          </a:xfrm>
        </p:spPr>
        <p:txBody>
          <a:bodyPr>
            <a:noAutofit/>
          </a:bodyPr>
          <a:lstStyle/>
          <a:p>
            <a:pPr algn="l"/>
            <a:r>
              <a:rPr lang="tr-TR" sz="2800" dirty="0" smtClean="0">
                <a:solidFill>
                  <a:srgbClr val="C00000"/>
                </a:solidFill>
              </a:rPr>
              <a:t>Stratejik Ortaklık Proje Örneği</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half" idx="1"/>
          </p:nvPr>
        </p:nvSpPr>
        <p:spPr>
          <a:xfrm>
            <a:off x="533400" y="990600"/>
            <a:ext cx="3657600" cy="5135563"/>
          </a:xfrm>
        </p:spPr>
        <p:txBody>
          <a:bodyPr>
            <a:normAutofit fontScale="40000" lnSpcReduction="20000"/>
          </a:bodyPr>
          <a:lstStyle/>
          <a:p>
            <a:pPr>
              <a:buClr>
                <a:schemeClr val="tx2"/>
              </a:buClr>
              <a:buFont typeface="Wingdings" panose="05000000000000000000" pitchFamily="2" charset="2"/>
              <a:buChar char="ü"/>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sz="1400" b="1" dirty="0">
              <a:solidFill>
                <a:schemeClr val="accent2"/>
              </a:solidFill>
            </a:endParaRPr>
          </a:p>
          <a:p>
            <a:pPr lvl="0">
              <a:buClr>
                <a:srgbClr val="000000"/>
              </a:buClr>
              <a:buFont typeface="Wingdings" panose="05000000000000000000" pitchFamily="2" charset="2"/>
              <a:buChar char="ü"/>
            </a:pPr>
            <a:endParaRPr lang="tr-TR" sz="3500" b="1" dirty="0" smtClean="0"/>
          </a:p>
          <a:p>
            <a:pPr lvl="0">
              <a:buClr>
                <a:srgbClr val="000000"/>
              </a:buClr>
              <a:buFont typeface="Wingdings" panose="05000000000000000000" pitchFamily="2" charset="2"/>
              <a:buChar char="ü"/>
            </a:pPr>
            <a:endParaRPr lang="tr-TR" sz="3500" b="1" dirty="0" smtClean="0"/>
          </a:p>
          <a:p>
            <a:pPr lvl="0">
              <a:buClr>
                <a:srgbClr val="000000"/>
              </a:buClr>
              <a:buFont typeface="Wingdings" panose="05000000000000000000" pitchFamily="2" charset="2"/>
              <a:buChar char="ü"/>
            </a:pPr>
            <a:r>
              <a:rPr lang="tr-TR" sz="3500" b="1" dirty="0" smtClean="0"/>
              <a:t>Koordinatör: </a:t>
            </a:r>
            <a:r>
              <a:rPr lang="tr-TR" sz="3500" dirty="0" smtClean="0"/>
              <a:t>HAK-İŞ Konferderasyonu</a:t>
            </a:r>
            <a:endParaRPr lang="tr-TR" sz="3500" dirty="0" smtClean="0">
              <a:solidFill>
                <a:srgbClr val="333399"/>
              </a:solidFill>
            </a:endParaRPr>
          </a:p>
          <a:p>
            <a:pPr marL="0" lvl="0" indent="0">
              <a:buClr>
                <a:srgbClr val="000000"/>
              </a:buClr>
              <a:buNone/>
            </a:pPr>
            <a:endParaRPr lang="tr-TR" sz="3500" b="1" dirty="0"/>
          </a:p>
          <a:p>
            <a:pPr lvl="0">
              <a:buClr>
                <a:srgbClr val="000000"/>
              </a:buClr>
              <a:buFont typeface="Wingdings" panose="05000000000000000000" pitchFamily="2" charset="2"/>
              <a:buChar char="ü"/>
            </a:pPr>
            <a:r>
              <a:rPr lang="tr-TR" sz="3500" b="1" dirty="0" smtClean="0"/>
              <a:t>Diğer </a:t>
            </a:r>
            <a:r>
              <a:rPr lang="tr-TR" sz="3500" b="1" dirty="0"/>
              <a:t>Ortaklar</a:t>
            </a:r>
            <a:r>
              <a:rPr lang="tr-TR" sz="3500" b="1" dirty="0" smtClean="0"/>
              <a:t>:</a:t>
            </a:r>
            <a:r>
              <a:rPr lang="en-US" sz="3500" b="1" dirty="0" smtClean="0"/>
              <a:t> </a:t>
            </a:r>
            <a:r>
              <a:rPr lang="tr-TR" sz="3500" dirty="0" smtClean="0"/>
              <a:t>Gazi </a:t>
            </a:r>
            <a:r>
              <a:rPr lang="tr-TR" sz="3500" dirty="0"/>
              <a:t>Üniversitesi, Almanya IGMG Hilfs- und Sozialverein e.V. (HASENE), Fransa COJEP International</a:t>
            </a:r>
            <a:endParaRPr lang="tr-TR" sz="3500" dirty="0">
              <a:solidFill>
                <a:srgbClr val="333399"/>
              </a:solidFill>
            </a:endParaRPr>
          </a:p>
          <a:p>
            <a:pPr lvl="0">
              <a:buClr>
                <a:srgbClr val="000000"/>
              </a:buClr>
              <a:buFont typeface="Wingdings" panose="05000000000000000000" pitchFamily="2" charset="2"/>
              <a:buChar char="ü"/>
            </a:pPr>
            <a:endParaRPr lang="tr-TR" sz="3500" b="1" dirty="0" smtClean="0"/>
          </a:p>
          <a:p>
            <a:pPr lvl="0">
              <a:buClr>
                <a:srgbClr val="000000"/>
              </a:buClr>
              <a:buFont typeface="Wingdings" panose="05000000000000000000" pitchFamily="2" charset="2"/>
              <a:buChar char="ü"/>
            </a:pPr>
            <a:r>
              <a:rPr lang="tr-TR" sz="3500" b="1" dirty="0" smtClean="0"/>
              <a:t>Süre</a:t>
            </a:r>
            <a:r>
              <a:rPr lang="tr-TR" sz="3500" b="1" dirty="0"/>
              <a:t>: </a:t>
            </a:r>
            <a:r>
              <a:rPr lang="tr-TR" sz="3500" dirty="0" smtClean="0">
                <a:solidFill>
                  <a:srgbClr val="000000"/>
                </a:solidFill>
              </a:rPr>
              <a:t>2 yıl</a:t>
            </a:r>
            <a:endParaRPr lang="tr-TR" sz="3500" dirty="0">
              <a:solidFill>
                <a:srgbClr val="000000"/>
              </a:solidFill>
            </a:endParaRPr>
          </a:p>
          <a:p>
            <a:pPr lvl="0">
              <a:buClr>
                <a:srgbClr val="000000"/>
              </a:buClr>
              <a:buFont typeface="Wingdings" panose="05000000000000000000" pitchFamily="2" charset="2"/>
              <a:buChar char="ü"/>
            </a:pPr>
            <a:endParaRPr lang="tr-TR" sz="3500" b="1" dirty="0">
              <a:solidFill>
                <a:srgbClr val="333399"/>
              </a:solidFill>
            </a:endParaRPr>
          </a:p>
          <a:p>
            <a:pPr eaLnBrk="1" hangingPunct="1">
              <a:buFont typeface="Wingdings" panose="05000000000000000000" pitchFamily="2" charset="2"/>
              <a:buChar char="ü"/>
              <a:defRPr/>
            </a:pPr>
            <a:r>
              <a:rPr lang="tr-TR" sz="3600" b="1" dirty="0">
                <a:latin typeface="Arial" panose="020B0604020202020204" pitchFamily="34" charset="0"/>
                <a:cs typeface="Arial" panose="020B0604020202020204" pitchFamily="34" charset="0"/>
              </a:rPr>
              <a:t>Hibe </a:t>
            </a:r>
            <a:r>
              <a:rPr lang="tr-TR" sz="3500" b="1" dirty="0"/>
              <a:t>:</a:t>
            </a:r>
            <a:r>
              <a:rPr lang="tr-TR" sz="3500" dirty="0"/>
              <a:t>148.164,00  Avro</a:t>
            </a:r>
          </a:p>
          <a:p>
            <a:pPr eaLnBrk="1" hangingPunct="1">
              <a:buFont typeface="Wingdings" panose="05000000000000000000" pitchFamily="2" charset="2"/>
              <a:buChar char="ü"/>
              <a:defRPr/>
            </a:pPr>
            <a:endParaRPr lang="tr-TR" sz="2000"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a:buClr>
                <a:schemeClr val="tx2"/>
              </a:buClr>
              <a:buFont typeface="Wingdings" panose="05000000000000000000" pitchFamily="2" charset="2"/>
              <a:buChar char="ü"/>
            </a:pPr>
            <a:endParaRPr lang="tr-TR" b="1" dirty="0">
              <a:solidFill>
                <a:schemeClr val="accent2"/>
              </a:solidFill>
            </a:endParaRPr>
          </a:p>
          <a:p>
            <a:pPr>
              <a:buClr>
                <a:schemeClr val="tx2"/>
              </a:buClr>
              <a:buFont typeface="Wingdings" panose="05000000000000000000" pitchFamily="2" charset="2"/>
              <a:buChar char="ü"/>
            </a:pPr>
            <a:endParaRPr lang="tr-TR" dirty="0">
              <a:solidFill>
                <a:schemeClr val="accent2"/>
              </a:solidFill>
            </a:endParaRPr>
          </a:p>
          <a:p>
            <a:pPr>
              <a:buClr>
                <a:schemeClr val="tx2"/>
              </a:buClr>
              <a:buFont typeface="Wingdings" panose="05000000000000000000" pitchFamily="2" charset="2"/>
              <a:buChar char="ü"/>
            </a:pPr>
            <a:endParaRPr lang="tr-TR" b="1" dirty="0">
              <a:solidFill>
                <a:schemeClr val="tx2"/>
              </a:solidFill>
            </a:endParaRPr>
          </a:p>
        </p:txBody>
      </p:sp>
      <p:sp>
        <p:nvSpPr>
          <p:cNvPr id="3" name="Content Placeholder 2"/>
          <p:cNvSpPr>
            <a:spLocks noGrp="1"/>
          </p:cNvSpPr>
          <p:nvPr>
            <p:ph sz="half" idx="2"/>
          </p:nvPr>
        </p:nvSpPr>
        <p:spPr>
          <a:xfrm>
            <a:off x="4343400" y="990601"/>
            <a:ext cx="4038600" cy="5126038"/>
          </a:xfrm>
        </p:spPr>
        <p:txBody>
          <a:bodyPr/>
          <a:lstStyle/>
          <a:p>
            <a:pPr lvl="0">
              <a:buClr>
                <a:srgbClr val="000000"/>
              </a:buClr>
              <a:buFont typeface="Wingdings" panose="05000000000000000000" pitchFamily="2" charset="2"/>
              <a:buChar char="ü"/>
            </a:pPr>
            <a:r>
              <a:rPr lang="tr-TR" sz="1400" b="1" dirty="0"/>
              <a:t>Proje Türü: </a:t>
            </a:r>
            <a:r>
              <a:rPr lang="tr-TR" sz="1400" dirty="0" smtClean="0">
                <a:solidFill>
                  <a:srgbClr val="000000"/>
                </a:solidFill>
              </a:rPr>
              <a:t>Mesleki Eğitim Stratejik Ortaklık (KA2)</a:t>
            </a:r>
            <a:endParaRPr lang="tr-TR" sz="1400" dirty="0">
              <a:solidFill>
                <a:srgbClr val="000000"/>
              </a:solidFill>
            </a:endParaRPr>
          </a:p>
          <a:p>
            <a:pPr marL="0" lvl="0" indent="0">
              <a:buClr>
                <a:srgbClr val="000000"/>
              </a:buClr>
              <a:buNone/>
            </a:pPr>
            <a:endParaRPr lang="tr-TR" sz="1400" b="1" dirty="0">
              <a:solidFill>
                <a:srgbClr val="333399"/>
              </a:solidFill>
            </a:endParaRPr>
          </a:p>
          <a:p>
            <a:pPr lvl="0">
              <a:buClr>
                <a:srgbClr val="000000"/>
              </a:buClr>
              <a:buFont typeface="Wingdings" panose="05000000000000000000" pitchFamily="2" charset="2"/>
              <a:buChar char="ü"/>
            </a:pPr>
            <a:r>
              <a:rPr lang="tr-TR" sz="1400" b="1" dirty="0" smtClean="0"/>
              <a:t>Proje Adı: </a:t>
            </a:r>
            <a:r>
              <a:rPr lang="tr-TR" sz="1400" dirty="0" smtClean="0">
                <a:solidFill>
                  <a:srgbClr val="000000"/>
                </a:solidFill>
              </a:rPr>
              <a:t>Mesleki </a:t>
            </a:r>
            <a:r>
              <a:rPr lang="tr-TR" sz="1400" dirty="0">
                <a:solidFill>
                  <a:srgbClr val="000000"/>
                </a:solidFill>
              </a:rPr>
              <a:t>Eğitim </a:t>
            </a:r>
            <a:r>
              <a:rPr lang="tr-TR" sz="1400" dirty="0" smtClean="0">
                <a:solidFill>
                  <a:srgbClr val="000000"/>
                </a:solidFill>
              </a:rPr>
              <a:t>Yoluyla Mültecilerin </a:t>
            </a:r>
            <a:r>
              <a:rPr lang="tr-TR" sz="1400" dirty="0">
                <a:solidFill>
                  <a:srgbClr val="000000"/>
                </a:solidFill>
              </a:rPr>
              <a:t>Sosyal </a:t>
            </a:r>
            <a:r>
              <a:rPr lang="tr-TR" sz="1400" dirty="0" smtClean="0">
                <a:solidFill>
                  <a:srgbClr val="000000"/>
                </a:solidFill>
              </a:rPr>
              <a:t>Entegrasyonu</a:t>
            </a:r>
            <a:endParaRPr lang="tr-TR" sz="1400" b="1" dirty="0">
              <a:solidFill>
                <a:srgbClr val="333399"/>
              </a:solidFill>
            </a:endParaRPr>
          </a:p>
          <a:p>
            <a:pPr marL="285750" indent="-285750" algn="just">
              <a:spcAft>
                <a:spcPts val="600"/>
              </a:spcAft>
              <a:buFont typeface="Wingdings" panose="05000000000000000000" pitchFamily="2" charset="2"/>
              <a:buChar char="ü"/>
              <a:defRPr/>
            </a:pPr>
            <a:endParaRPr lang="tr-TR" sz="1400" b="1" dirty="0" smtClean="0"/>
          </a:p>
          <a:p>
            <a:pPr marL="285750" indent="-285750" algn="just">
              <a:spcAft>
                <a:spcPts val="600"/>
              </a:spcAft>
              <a:buFont typeface="Wingdings" panose="05000000000000000000" pitchFamily="2" charset="2"/>
              <a:buChar char="ü"/>
              <a:defRPr/>
            </a:pPr>
            <a:r>
              <a:rPr lang="tr-TR" sz="1400" b="1" dirty="0" smtClean="0"/>
              <a:t>Proje </a:t>
            </a:r>
            <a:r>
              <a:rPr lang="tr-TR" sz="1400" b="1" dirty="0"/>
              <a:t>Konusu ve </a:t>
            </a:r>
            <a:r>
              <a:rPr lang="tr-TR" sz="1400" b="1" dirty="0" smtClean="0"/>
              <a:t>Amacı: </a:t>
            </a:r>
            <a:r>
              <a:rPr lang="tr-TR" sz="1400" dirty="0" smtClean="0"/>
              <a:t>Türkiye’de </a:t>
            </a:r>
            <a:r>
              <a:rPr lang="tr-TR" sz="1400" dirty="0"/>
              <a:t>çoğunluğu Suriyeli olmak üzere, 4,6 milyon mazlum ve mağdur mülteci yaşamaktadır. </a:t>
            </a:r>
            <a:br>
              <a:rPr lang="tr-TR" sz="1400" dirty="0"/>
            </a:br>
            <a:r>
              <a:rPr lang="tr-TR" sz="1400" dirty="0"/>
              <a:t>Y</a:t>
            </a:r>
            <a:r>
              <a:rPr lang="tr-TR" sz="1400" dirty="0" smtClean="0"/>
              <a:t>aklaşık </a:t>
            </a:r>
            <a:r>
              <a:rPr lang="tr-TR" sz="1400" dirty="0"/>
              <a:t>5 milyon mülteci açısından kısa vadede yaşanacak en önemli sorunun sosyal entegrasyon olduğu </a:t>
            </a:r>
            <a:r>
              <a:rPr lang="tr-TR" sz="1400" dirty="0" smtClean="0"/>
              <a:t>düşünülmektedir</a:t>
            </a:r>
            <a:r>
              <a:rPr lang="tr-TR" sz="1400" dirty="0"/>
              <a:t>. Bu kapsamda, mültecilerin mesleki ve dil </a:t>
            </a:r>
            <a:r>
              <a:rPr lang="tr-TR" sz="1400" dirty="0" smtClean="0"/>
              <a:t>becerilerini geliştirerek </a:t>
            </a:r>
            <a:r>
              <a:rPr lang="tr-TR" sz="1400" dirty="0"/>
              <a:t>istihdam edilebilirliklerine katkıda bulunmak amaçlanmaktadır.</a:t>
            </a:r>
            <a:endParaRPr lang="tr-TR" sz="1400" dirty="0" smtClean="0"/>
          </a:p>
          <a:p>
            <a:pPr algn="just">
              <a:spcAft>
                <a:spcPts val="600"/>
              </a:spcAft>
              <a:buFont typeface="Wingdings" panose="05000000000000000000" pitchFamily="2" charset="2"/>
              <a:buChar char="ü"/>
              <a:defRPr/>
            </a:pPr>
            <a:r>
              <a:rPr lang="tr-TR" sz="1400" b="1" dirty="0" smtClean="0">
                <a:cs typeface="Arial" charset="0"/>
              </a:rPr>
              <a:t>Proje </a:t>
            </a:r>
            <a:r>
              <a:rPr lang="tr-TR" sz="1400" b="1" dirty="0">
                <a:cs typeface="Arial" charset="0"/>
              </a:rPr>
              <a:t>Çıktısı: </a:t>
            </a:r>
            <a:r>
              <a:rPr lang="tr-TR" sz="1400" dirty="0">
                <a:cs typeface="Arial" charset="0"/>
              </a:rPr>
              <a:t>Mesleki eğitim modülü, dil eğitim müfredatı, belgesel film</a:t>
            </a:r>
          </a:p>
          <a:p>
            <a:pPr algn="just">
              <a:spcAft>
                <a:spcPts val="600"/>
              </a:spcAft>
              <a:buFont typeface="Wingdings" panose="05000000000000000000" pitchFamily="2" charset="2"/>
              <a:buChar char="ü"/>
              <a:defRPr/>
            </a:pPr>
            <a:endParaRPr lang="tr-TR" sz="1600" b="1" dirty="0">
              <a:cs typeface="Arial" charset="0"/>
            </a:endParaRPr>
          </a:p>
          <a:p>
            <a:pPr marL="0" indent="0" algn="just">
              <a:spcAft>
                <a:spcPts val="600"/>
              </a:spcAft>
              <a:buNone/>
              <a:defRPr/>
            </a:pPr>
            <a:r>
              <a:rPr lang="tr-TR" sz="1600" dirty="0">
                <a:cs typeface="Arial" charset="0"/>
              </a:rPr>
              <a:t> </a:t>
            </a:r>
            <a:r>
              <a:rPr lang="tr-TR" sz="1600" dirty="0" smtClean="0">
                <a:cs typeface="Arial" charset="0"/>
              </a:rPr>
              <a:t>     </a:t>
            </a:r>
            <a:endParaRPr lang="tr-TR" sz="1600" b="1" dirty="0">
              <a:cs typeface="Arial" charset="0"/>
            </a:endParaRPr>
          </a:p>
          <a:p>
            <a:pPr marL="457200" lvl="1" indent="0" algn="just">
              <a:spcAft>
                <a:spcPts val="600"/>
              </a:spcAft>
              <a:buNone/>
              <a:defRPr/>
            </a:pPr>
            <a:endParaRPr lang="tr-TR" sz="1400" dirty="0">
              <a:cs typeface="Arial"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995191"/>
            <a:ext cx="3903889" cy="24670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25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81000" y="1066800"/>
            <a:ext cx="8229600" cy="609600"/>
          </a:xfrm>
        </p:spPr>
        <p:txBody>
          <a:bodyPr>
            <a:normAutofit/>
          </a:bodyPr>
          <a:lstStyle/>
          <a:p>
            <a:r>
              <a:rPr lang="tr-TR" sz="2800" dirty="0" smtClean="0"/>
              <a:t>Mesleki Eğitim Proje Örneği </a:t>
            </a:r>
            <a:endParaRPr lang="tr-TR" sz="2800" dirty="0"/>
          </a:p>
        </p:txBody>
      </p:sp>
      <p:sp>
        <p:nvSpPr>
          <p:cNvPr id="10" name="Content Placeholder 2"/>
          <p:cNvSpPr>
            <a:spLocks noGrp="1"/>
          </p:cNvSpPr>
          <p:nvPr>
            <p:ph idx="1"/>
          </p:nvPr>
        </p:nvSpPr>
        <p:spPr>
          <a:xfrm>
            <a:off x="228600" y="1689253"/>
            <a:ext cx="5562600" cy="4572000"/>
          </a:xfrm>
        </p:spPr>
        <p:txBody>
          <a:bodyPr>
            <a:normAutofit fontScale="62500" lnSpcReduction="20000"/>
          </a:bodyPr>
          <a:lstStyle/>
          <a:p>
            <a:pPr marL="0" indent="0">
              <a:buNone/>
            </a:pPr>
            <a:r>
              <a:rPr lang="tr-TR" b="1" dirty="0" smtClean="0"/>
              <a:t>Proje Adı: </a:t>
            </a:r>
            <a:r>
              <a:rPr lang="tr-TR" dirty="0" smtClean="0"/>
              <a:t>Termal Bakım Personelinin Mesleki Yeterlilikleri</a:t>
            </a:r>
          </a:p>
          <a:p>
            <a:pPr marL="0" indent="0">
              <a:buNone/>
            </a:pPr>
            <a:r>
              <a:rPr lang="tr-TR" b="1" dirty="0" smtClean="0"/>
              <a:t>Kurum: </a:t>
            </a:r>
            <a:r>
              <a:rPr lang="tr-TR" dirty="0" smtClean="0"/>
              <a:t>Tuzla Belediyesi</a:t>
            </a:r>
          </a:p>
          <a:p>
            <a:pPr marL="0" indent="0">
              <a:buNone/>
            </a:pPr>
            <a:endParaRPr lang="en-US" b="1" dirty="0" smtClean="0"/>
          </a:p>
          <a:p>
            <a:pPr marL="0" indent="0">
              <a:buNone/>
            </a:pPr>
            <a:r>
              <a:rPr lang="tr-TR" b="1" dirty="0" smtClean="0"/>
              <a:t>Yerel Ortaklar: </a:t>
            </a:r>
            <a:r>
              <a:rPr lang="tr-TR" dirty="0" smtClean="0"/>
              <a:t>İstanbul Medeniyet Ünv., Sakarya UBITED</a:t>
            </a:r>
          </a:p>
          <a:p>
            <a:pPr marL="0" indent="0">
              <a:buNone/>
            </a:pPr>
            <a:endParaRPr lang="en-US" b="1" dirty="0" smtClean="0"/>
          </a:p>
          <a:p>
            <a:pPr marL="0" indent="0">
              <a:buNone/>
            </a:pPr>
            <a:r>
              <a:rPr lang="tr-TR" b="1" dirty="0" smtClean="0"/>
              <a:t>Ortaklar: </a:t>
            </a:r>
            <a:r>
              <a:rPr lang="tr-TR" dirty="0" smtClean="0"/>
              <a:t>Portekiz, Bulgaristan, Slovenya, Belçika</a:t>
            </a:r>
          </a:p>
          <a:p>
            <a:pPr marL="0" indent="0">
              <a:buNone/>
            </a:pPr>
            <a:r>
              <a:rPr lang="tr-TR" dirty="0" smtClean="0"/>
              <a:t>(STK, Rehabilitasyon merkezi,  Üniversite, Mesleki </a:t>
            </a:r>
            <a:r>
              <a:rPr lang="tr-TR" dirty="0"/>
              <a:t>Eğitim </a:t>
            </a:r>
            <a:r>
              <a:rPr lang="tr-TR" dirty="0" smtClean="0"/>
              <a:t>Kurumu, İşletmeler)</a:t>
            </a:r>
          </a:p>
          <a:p>
            <a:pPr marL="0" indent="0">
              <a:buNone/>
            </a:pPr>
            <a:endParaRPr lang="en-US" b="1" dirty="0" smtClean="0"/>
          </a:p>
          <a:p>
            <a:pPr marL="0" indent="0">
              <a:buNone/>
            </a:pPr>
            <a:r>
              <a:rPr lang="tr-TR" b="1" dirty="0" smtClean="0"/>
              <a:t>Bütçe: 245.736 Avro</a:t>
            </a:r>
          </a:p>
          <a:p>
            <a:pPr marL="0" indent="0">
              <a:buNone/>
            </a:pPr>
            <a:endParaRPr lang="en-US" b="1" dirty="0" smtClean="0"/>
          </a:p>
          <a:p>
            <a:pPr marL="0" indent="0">
              <a:buNone/>
            </a:pPr>
            <a:r>
              <a:rPr lang="tr-TR" b="1" dirty="0" smtClean="0"/>
              <a:t>Özet:</a:t>
            </a:r>
            <a:r>
              <a:rPr lang="en-US" b="1" dirty="0" smtClean="0"/>
              <a:t> </a:t>
            </a:r>
            <a:r>
              <a:rPr lang="en-US" dirty="0" err="1" smtClean="0"/>
              <a:t>Termal</a:t>
            </a:r>
            <a:r>
              <a:rPr lang="en-US" dirty="0" smtClean="0"/>
              <a:t> </a:t>
            </a:r>
            <a:r>
              <a:rPr lang="en-US" dirty="0" err="1" smtClean="0"/>
              <a:t>Bakım</a:t>
            </a:r>
            <a:r>
              <a:rPr lang="en-US" dirty="0" smtClean="0"/>
              <a:t> </a:t>
            </a:r>
            <a:r>
              <a:rPr lang="en-US" dirty="0" err="1" smtClean="0"/>
              <a:t>Personelinin</a:t>
            </a:r>
            <a:r>
              <a:rPr lang="en-US" dirty="0" smtClean="0"/>
              <a:t> </a:t>
            </a:r>
            <a:r>
              <a:rPr lang="en-US" dirty="0" err="1" smtClean="0"/>
              <a:t>eğitimi</a:t>
            </a:r>
            <a:r>
              <a:rPr lang="en-US" dirty="0" smtClean="0"/>
              <a:t> </a:t>
            </a:r>
            <a:r>
              <a:rPr lang="en-US" dirty="0" err="1" smtClean="0"/>
              <a:t>için</a:t>
            </a:r>
            <a:r>
              <a:rPr lang="en-US" dirty="0" smtClean="0"/>
              <a:t> </a:t>
            </a:r>
            <a:r>
              <a:rPr lang="en-US" dirty="0" err="1" smtClean="0"/>
              <a:t>müfredat</a:t>
            </a:r>
            <a:r>
              <a:rPr lang="en-US" dirty="0" smtClean="0"/>
              <a:t> </a:t>
            </a:r>
            <a:r>
              <a:rPr lang="en-US" dirty="0" err="1" smtClean="0"/>
              <a:t>geliştirme</a:t>
            </a:r>
            <a:r>
              <a:rPr lang="en-US" dirty="0" smtClean="0"/>
              <a:t>, </a:t>
            </a:r>
            <a:r>
              <a:rPr lang="en-US" dirty="0" err="1" smtClean="0"/>
              <a:t>çok</a:t>
            </a:r>
            <a:r>
              <a:rPr lang="en-US" dirty="0" smtClean="0"/>
              <a:t> </a:t>
            </a:r>
            <a:r>
              <a:rPr lang="en-US" dirty="0" err="1" smtClean="0"/>
              <a:t>kullanılan</a:t>
            </a:r>
            <a:r>
              <a:rPr lang="en-US" dirty="0" smtClean="0"/>
              <a:t> </a:t>
            </a:r>
            <a:r>
              <a:rPr lang="en-US" dirty="0" err="1" smtClean="0"/>
              <a:t>cümlelerden</a:t>
            </a:r>
            <a:r>
              <a:rPr lang="en-US" dirty="0" smtClean="0"/>
              <a:t> </a:t>
            </a:r>
            <a:r>
              <a:rPr lang="en-US" dirty="0" err="1" smtClean="0"/>
              <a:t>oluşan</a:t>
            </a:r>
            <a:r>
              <a:rPr lang="en-US" dirty="0" smtClean="0"/>
              <a:t> </a:t>
            </a:r>
            <a:r>
              <a:rPr lang="en-US" dirty="0" err="1" smtClean="0"/>
              <a:t>işaret</a:t>
            </a:r>
            <a:r>
              <a:rPr lang="en-US" dirty="0" smtClean="0"/>
              <a:t> </a:t>
            </a:r>
            <a:r>
              <a:rPr lang="en-US" dirty="0" err="1" smtClean="0"/>
              <a:t>dili</a:t>
            </a:r>
            <a:r>
              <a:rPr lang="en-US" dirty="0" smtClean="0"/>
              <a:t> </a:t>
            </a:r>
            <a:r>
              <a:rPr lang="en-US" dirty="0" err="1" smtClean="0"/>
              <a:t>kitabı</a:t>
            </a:r>
            <a:endParaRPr lang="tr-TR" dirty="0">
              <a:solidFill>
                <a:srgbClr val="C0000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24674">
            <a:off x="5728145" y="2693690"/>
            <a:ext cx="2962275" cy="1543050"/>
          </a:xfrm>
          <a:prstGeom prst="rect">
            <a:avLst/>
          </a:prstGeom>
        </p:spPr>
      </p:pic>
    </p:spTree>
    <p:extLst>
      <p:ext uri="{BB962C8B-B14F-4D97-AF65-F5344CB8AC3E}">
        <p14:creationId xmlns:p14="http://schemas.microsoft.com/office/powerpoint/2010/main" val="3864472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3968750" y="6154738"/>
            <a:ext cx="184150" cy="366712"/>
          </a:xfrm>
          <a:prstGeom prst="rect">
            <a:avLst/>
          </a:prstGeom>
          <a:noFill/>
          <a:ln>
            <a:noFill/>
          </a:ln>
          <a:extLst/>
        </p:spPr>
        <p:txBody>
          <a:bodyPr wrap="none">
            <a:spAutoFit/>
          </a:bodyPr>
          <a:lstStyle>
            <a:lvl1pPr eaLnBrk="0" hangingPunct="0">
              <a:defRPr sz="2400" i="1">
                <a:solidFill>
                  <a:schemeClr val="tx1"/>
                </a:solidFill>
                <a:latin typeface="Times New Roman" pitchFamily="18" charset="0"/>
                <a:cs typeface="Arial" charset="0"/>
              </a:defRPr>
            </a:lvl1pPr>
            <a:lvl2pPr marL="742950" indent="-285750" eaLnBrk="0" hangingPunct="0">
              <a:defRPr sz="2400" i="1">
                <a:solidFill>
                  <a:schemeClr val="tx1"/>
                </a:solidFill>
                <a:latin typeface="Times New Roman" pitchFamily="18" charset="0"/>
                <a:cs typeface="Arial" charset="0"/>
              </a:defRPr>
            </a:lvl2pPr>
            <a:lvl3pPr marL="1143000" indent="-228600" eaLnBrk="0" hangingPunct="0">
              <a:defRPr sz="2400" i="1">
                <a:solidFill>
                  <a:schemeClr val="tx1"/>
                </a:solidFill>
                <a:latin typeface="Times New Roman" pitchFamily="18" charset="0"/>
                <a:cs typeface="Arial" charset="0"/>
              </a:defRPr>
            </a:lvl3pPr>
            <a:lvl4pPr marL="1600200" indent="-228600" eaLnBrk="0" hangingPunct="0">
              <a:defRPr sz="2400" i="1">
                <a:solidFill>
                  <a:schemeClr val="tx1"/>
                </a:solidFill>
                <a:latin typeface="Times New Roman" pitchFamily="18" charset="0"/>
                <a:cs typeface="Arial" charset="0"/>
              </a:defRPr>
            </a:lvl4pPr>
            <a:lvl5pPr marL="2057400" indent="-228600" eaLnBrk="0" hangingPunct="0">
              <a:defRPr sz="2400" i="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charset="0"/>
              </a:defRPr>
            </a:lvl9pPr>
          </a:lstStyle>
          <a:p>
            <a:pPr eaLnBrk="1" hangingPunct="1">
              <a:defRPr/>
            </a:pPr>
            <a:endParaRPr lang="tr-TR" sz="1800" i="0" smtClean="0">
              <a:latin typeface="+mn-lt"/>
            </a:endParaRPr>
          </a:p>
        </p:txBody>
      </p:sp>
      <p:sp>
        <p:nvSpPr>
          <p:cNvPr id="43" name="Metin kutusu 42"/>
          <p:cNvSpPr txBox="1"/>
          <p:nvPr/>
        </p:nvSpPr>
        <p:spPr>
          <a:xfrm>
            <a:off x="265665" y="1002268"/>
            <a:ext cx="8642350" cy="369332"/>
          </a:xfrm>
          <a:prstGeom prst="rect">
            <a:avLst/>
          </a:prstGeom>
          <a:noFill/>
        </p:spPr>
        <p:txBody>
          <a:bodyPr>
            <a:spAutoFit/>
          </a:bodyPr>
          <a:lstStyle/>
          <a:p>
            <a:pPr algn="ctr">
              <a:defRPr/>
            </a:pPr>
            <a:r>
              <a:rPr lang="tr-TR" b="1" dirty="0">
                <a:solidFill>
                  <a:srgbClr val="C00000"/>
                </a:solidFill>
                <a:latin typeface="+mn-lt"/>
                <a:cs typeface="Arial" charset="0"/>
              </a:rPr>
              <a:t> </a:t>
            </a:r>
            <a:endParaRPr lang="tr-TR" b="1" dirty="0">
              <a:solidFill>
                <a:srgbClr val="C00000"/>
              </a:solidFill>
              <a:cs typeface="Arial" charset="0"/>
            </a:endParaRPr>
          </a:p>
        </p:txBody>
      </p:sp>
      <p:sp>
        <p:nvSpPr>
          <p:cNvPr id="9" name="Dikdörtgen 8"/>
          <p:cNvSpPr/>
          <p:nvPr/>
        </p:nvSpPr>
        <p:spPr>
          <a:xfrm>
            <a:off x="267254" y="997177"/>
            <a:ext cx="3976274" cy="3093154"/>
          </a:xfrm>
          <a:prstGeom prst="rect">
            <a:avLst/>
          </a:prstGeom>
        </p:spPr>
        <p:txBody>
          <a:bodyPr wrap="square">
            <a:spAutoFit/>
          </a:bodyPr>
          <a:lstStyle/>
          <a:p>
            <a:pPr algn="just">
              <a:spcAft>
                <a:spcPts val="600"/>
              </a:spcAft>
              <a:defRPr/>
            </a:pPr>
            <a:endParaRPr lang="tr-TR" sz="600" b="1" dirty="0" smtClean="0">
              <a:cs typeface="Arial" charset="0"/>
            </a:endParaRPr>
          </a:p>
          <a:p>
            <a:pPr algn="just">
              <a:spcAft>
                <a:spcPts val="600"/>
              </a:spcAft>
              <a:defRPr/>
            </a:pPr>
            <a:endParaRPr lang="tr-TR" sz="1600" b="1" dirty="0" smtClean="0">
              <a:cs typeface="Arial" charset="0"/>
            </a:endParaRPr>
          </a:p>
          <a:p>
            <a:pPr algn="just">
              <a:spcAft>
                <a:spcPts val="600"/>
              </a:spcAft>
              <a:defRPr/>
            </a:pPr>
            <a:endParaRPr lang="tr-TR" sz="1600" b="1" dirty="0">
              <a:cs typeface="Arial" charset="0"/>
            </a:endParaRPr>
          </a:p>
          <a:p>
            <a:pPr algn="just">
              <a:spcAft>
                <a:spcPts val="600"/>
              </a:spcAft>
              <a:defRPr/>
            </a:pPr>
            <a:endParaRPr lang="tr-TR" sz="1600" b="1" dirty="0" smtClean="0">
              <a:cs typeface="Arial" charset="0"/>
            </a:endParaRPr>
          </a:p>
          <a:p>
            <a:pPr algn="just">
              <a:spcAft>
                <a:spcPts val="600"/>
              </a:spcAft>
              <a:defRPr/>
            </a:pPr>
            <a:endParaRPr lang="tr-TR" sz="1600" b="1" dirty="0">
              <a:cs typeface="Arial" charset="0"/>
            </a:endParaRPr>
          </a:p>
          <a:p>
            <a:pPr algn="just">
              <a:spcAft>
                <a:spcPts val="600"/>
              </a:spcAft>
              <a:defRPr/>
            </a:pPr>
            <a:endParaRPr lang="tr-TR" sz="1600" b="1" dirty="0" smtClean="0">
              <a:cs typeface="Arial" charset="0"/>
            </a:endParaRPr>
          </a:p>
          <a:p>
            <a:pPr algn="just">
              <a:spcAft>
                <a:spcPts val="600"/>
              </a:spcAft>
              <a:defRPr/>
            </a:pPr>
            <a:endParaRPr lang="tr-TR" sz="1600" b="1" dirty="0" smtClean="0">
              <a:cs typeface="Arial" charset="0"/>
            </a:endParaRPr>
          </a:p>
          <a:p>
            <a:pPr algn="just">
              <a:spcAft>
                <a:spcPts val="600"/>
              </a:spcAft>
              <a:defRPr/>
            </a:pPr>
            <a:endParaRPr lang="tr-TR" sz="1600" b="1" dirty="0" smtClean="0">
              <a:cs typeface="Arial" charset="0"/>
            </a:endParaRPr>
          </a:p>
          <a:p>
            <a:pPr algn="just">
              <a:spcAft>
                <a:spcPts val="600"/>
              </a:spcAft>
              <a:defRPr/>
            </a:pPr>
            <a:endParaRPr lang="tr-TR" sz="1600" b="1" dirty="0" smtClean="0">
              <a:cs typeface="Arial" charset="0"/>
            </a:endParaRPr>
          </a:p>
          <a:p>
            <a:pPr algn="just">
              <a:spcAft>
                <a:spcPts val="600"/>
              </a:spcAft>
              <a:defRPr/>
            </a:pPr>
            <a:endParaRPr lang="tr-TR" sz="1600" b="1" dirty="0">
              <a:cs typeface="Arial" charset="0"/>
            </a:endParaRPr>
          </a:p>
        </p:txBody>
      </p:sp>
      <p:sp>
        <p:nvSpPr>
          <p:cNvPr id="13" name="Title 1"/>
          <p:cNvSpPr txBox="1">
            <a:spLocks/>
          </p:cNvSpPr>
          <p:nvPr/>
        </p:nvSpPr>
        <p:spPr>
          <a:xfrm>
            <a:off x="1905000" y="355490"/>
            <a:ext cx="8392115" cy="609600"/>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sz="2800" kern="0" dirty="0" smtClean="0">
                <a:solidFill>
                  <a:srgbClr val="B61235"/>
                </a:solidFill>
                <a:latin typeface="Arial" pitchFamily="34" charset="0"/>
                <a:cs typeface="Arial" pitchFamily="34" charset="0"/>
              </a:rPr>
              <a:t>Stratejik Ortaklık Proje Örneği</a:t>
            </a:r>
            <a:endParaRPr lang="en-US" sz="2800" kern="0" dirty="0" smtClean="0">
              <a:solidFill>
                <a:srgbClr val="B61235"/>
              </a:solidFill>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08" y="1270742"/>
            <a:ext cx="3838692" cy="25029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2" name="Rectangle 1"/>
          <p:cNvSpPr/>
          <p:nvPr/>
        </p:nvSpPr>
        <p:spPr>
          <a:xfrm>
            <a:off x="4314825" y="946030"/>
            <a:ext cx="4453232" cy="7186583"/>
          </a:xfrm>
          <a:prstGeom prst="rect">
            <a:avLst/>
          </a:prstGeom>
        </p:spPr>
        <p:txBody>
          <a:bodyPr wrap="square">
            <a:spAutoFit/>
          </a:bodyPr>
          <a:lstStyle/>
          <a:p>
            <a:pPr lvl="0" algn="just">
              <a:spcAft>
                <a:spcPts val="600"/>
              </a:spcAft>
              <a:defRPr/>
            </a:pPr>
            <a:endParaRPr lang="tr-TR" sz="1600" b="1" dirty="0" smtClean="0">
              <a:solidFill>
                <a:srgbClr val="000000"/>
              </a:solidFill>
              <a:cs typeface="Arial" charset="0"/>
            </a:endParaRPr>
          </a:p>
          <a:p>
            <a:pPr lvl="0" algn="just">
              <a:spcAft>
                <a:spcPts val="600"/>
              </a:spcAft>
              <a:defRPr/>
            </a:pPr>
            <a:r>
              <a:rPr lang="tr-TR" sz="1600" b="1" dirty="0" smtClean="0">
                <a:solidFill>
                  <a:srgbClr val="000000"/>
                </a:solidFill>
                <a:cs typeface="Arial" charset="0"/>
              </a:rPr>
              <a:t>Proje </a:t>
            </a:r>
            <a:r>
              <a:rPr lang="tr-TR" sz="1600" b="1" dirty="0">
                <a:solidFill>
                  <a:srgbClr val="000000"/>
                </a:solidFill>
                <a:cs typeface="Arial" charset="0"/>
              </a:rPr>
              <a:t>Türü: </a:t>
            </a:r>
            <a:r>
              <a:rPr lang="tr-TR" sz="1400" dirty="0">
                <a:solidFill>
                  <a:srgbClr val="000000"/>
                </a:solidFill>
              </a:rPr>
              <a:t>Yetişkin Eğitimi Stratejik Ortaklık (KA2</a:t>
            </a:r>
            <a:r>
              <a:rPr lang="tr-TR" sz="1400" dirty="0" smtClean="0">
                <a:solidFill>
                  <a:srgbClr val="000000"/>
                </a:solidFill>
              </a:rPr>
              <a:t>)</a:t>
            </a:r>
            <a:endParaRPr lang="tr-TR" sz="1600" b="1" dirty="0" smtClean="0">
              <a:solidFill>
                <a:srgbClr val="000000"/>
              </a:solidFill>
              <a:cs typeface="Arial" charset="0"/>
            </a:endParaRPr>
          </a:p>
          <a:p>
            <a:pPr lvl="0" algn="just">
              <a:spcAft>
                <a:spcPts val="600"/>
              </a:spcAft>
              <a:defRPr/>
            </a:pPr>
            <a:r>
              <a:rPr lang="tr-TR" sz="1600" b="1" dirty="0" smtClean="0">
                <a:solidFill>
                  <a:srgbClr val="000000"/>
                </a:solidFill>
                <a:cs typeface="Arial" charset="0"/>
              </a:rPr>
              <a:t>Proje Adı: </a:t>
            </a:r>
            <a:r>
              <a:rPr lang="tr-TR" sz="1400" dirty="0" smtClean="0">
                <a:solidFill>
                  <a:srgbClr val="000000"/>
                </a:solidFill>
              </a:rPr>
              <a:t>Yetişkinlerde </a:t>
            </a:r>
            <a:r>
              <a:rPr lang="tr-TR" sz="1400" dirty="0">
                <a:solidFill>
                  <a:srgbClr val="000000"/>
                </a:solidFill>
              </a:rPr>
              <a:t>Madde Bağımlılığı Hakkında Farkındalık </a:t>
            </a:r>
            <a:r>
              <a:rPr lang="tr-TR" sz="1400" dirty="0" smtClean="0">
                <a:solidFill>
                  <a:srgbClr val="000000"/>
                </a:solidFill>
              </a:rPr>
              <a:t>Yaratmak</a:t>
            </a:r>
            <a:endParaRPr lang="tr-TR" sz="1600" b="1" dirty="0" smtClean="0">
              <a:solidFill>
                <a:srgbClr val="000000"/>
              </a:solidFill>
              <a:cs typeface="Arial" charset="0"/>
            </a:endParaRPr>
          </a:p>
          <a:p>
            <a:pPr lvl="0" algn="just">
              <a:spcAft>
                <a:spcPts val="600"/>
              </a:spcAft>
              <a:defRPr/>
            </a:pPr>
            <a:endParaRPr lang="tr-TR" sz="1600" b="1" dirty="0" smtClean="0">
              <a:solidFill>
                <a:srgbClr val="000000"/>
              </a:solidFill>
              <a:cs typeface="Arial" charset="0"/>
            </a:endParaRPr>
          </a:p>
          <a:p>
            <a:pPr lvl="0" algn="just">
              <a:spcAft>
                <a:spcPts val="600"/>
              </a:spcAft>
              <a:defRPr/>
            </a:pPr>
            <a:r>
              <a:rPr lang="tr-TR" sz="1600" b="1" dirty="0" smtClean="0">
                <a:solidFill>
                  <a:srgbClr val="000000"/>
                </a:solidFill>
                <a:cs typeface="Arial" charset="0"/>
              </a:rPr>
              <a:t>Projenin Amacı:</a:t>
            </a:r>
          </a:p>
          <a:p>
            <a:pPr lvl="0" algn="just">
              <a:spcAft>
                <a:spcPts val="600"/>
              </a:spcAft>
              <a:defRPr/>
            </a:pPr>
            <a:r>
              <a:rPr lang="en-US" sz="1600" dirty="0" smtClean="0">
                <a:solidFill>
                  <a:srgbClr val="000000"/>
                </a:solidFill>
              </a:rPr>
              <a:t>	</a:t>
            </a:r>
            <a:r>
              <a:rPr lang="tr-TR" sz="1600" dirty="0" smtClean="0">
                <a:solidFill>
                  <a:srgbClr val="000000"/>
                </a:solidFill>
              </a:rPr>
              <a:t>Madde bağımlılığıyla mücadelede;</a:t>
            </a:r>
          </a:p>
          <a:p>
            <a:pPr marL="742950" lvl="1" indent="-285750" algn="just">
              <a:spcAft>
                <a:spcPts val="600"/>
              </a:spcAft>
              <a:buFont typeface="Wingdings" panose="05000000000000000000" pitchFamily="2" charset="2"/>
              <a:buChar char="ü"/>
              <a:defRPr/>
            </a:pPr>
            <a:r>
              <a:rPr lang="en-US" sz="1400" dirty="0" smtClean="0">
                <a:solidFill>
                  <a:srgbClr val="000000"/>
                </a:solidFill>
              </a:rPr>
              <a:t>T</a:t>
            </a:r>
            <a:r>
              <a:rPr lang="tr-TR" sz="1400" dirty="0">
                <a:solidFill>
                  <a:srgbClr val="000000"/>
                </a:solidFill>
              </a:rPr>
              <a:t>oplum üzerinde farkındal</a:t>
            </a:r>
            <a:r>
              <a:rPr lang="en-US" sz="1400" dirty="0" err="1">
                <a:solidFill>
                  <a:srgbClr val="000000"/>
                </a:solidFill>
              </a:rPr>
              <a:t>ık</a:t>
            </a:r>
            <a:r>
              <a:rPr lang="en-US" sz="1400" dirty="0">
                <a:solidFill>
                  <a:srgbClr val="000000"/>
                </a:solidFill>
              </a:rPr>
              <a:t> </a:t>
            </a:r>
            <a:r>
              <a:rPr lang="en-US" sz="1400" dirty="0" err="1">
                <a:solidFill>
                  <a:srgbClr val="000000"/>
                </a:solidFill>
              </a:rPr>
              <a:t>oluşturmak</a:t>
            </a:r>
            <a:endParaRPr lang="tr-TR" sz="1400" dirty="0">
              <a:solidFill>
                <a:srgbClr val="000000"/>
              </a:solidFill>
              <a:cs typeface="Arial" charset="0"/>
            </a:endParaRPr>
          </a:p>
          <a:p>
            <a:pPr marL="742950" lvl="1" indent="-285750" algn="just">
              <a:spcAft>
                <a:spcPts val="600"/>
              </a:spcAft>
              <a:buFont typeface="Wingdings" panose="05000000000000000000" pitchFamily="2" charset="2"/>
              <a:buChar char="ü"/>
              <a:defRPr/>
            </a:pPr>
            <a:r>
              <a:rPr lang="en-US" sz="1400" dirty="0">
                <a:solidFill>
                  <a:srgbClr val="000000"/>
                </a:solidFill>
                <a:cs typeface="Arial" charset="0"/>
              </a:rPr>
              <a:t>S</a:t>
            </a:r>
            <a:r>
              <a:rPr lang="tr-TR" sz="1400" dirty="0">
                <a:solidFill>
                  <a:srgbClr val="000000"/>
                </a:solidFill>
                <a:cs typeface="Arial" charset="0"/>
              </a:rPr>
              <a:t>osyal medya ve kitle iletişim araçlarını daha etkin </a:t>
            </a:r>
            <a:r>
              <a:rPr lang="tr-TR" sz="1400" dirty="0" smtClean="0">
                <a:solidFill>
                  <a:srgbClr val="000000"/>
                </a:solidFill>
                <a:cs typeface="Arial" charset="0"/>
              </a:rPr>
              <a:t>kullanmak</a:t>
            </a:r>
            <a:endParaRPr lang="tr-TR" sz="1400" dirty="0">
              <a:solidFill>
                <a:srgbClr val="000000"/>
              </a:solidFill>
              <a:cs typeface="Arial" charset="0"/>
            </a:endParaRPr>
          </a:p>
          <a:p>
            <a:pPr lvl="0" algn="just">
              <a:spcAft>
                <a:spcPts val="600"/>
              </a:spcAft>
              <a:defRPr/>
            </a:pPr>
            <a:r>
              <a:rPr lang="tr-TR" sz="1600" b="1" dirty="0">
                <a:solidFill>
                  <a:srgbClr val="000000"/>
                </a:solidFill>
                <a:cs typeface="Arial" charset="0"/>
              </a:rPr>
              <a:t>Proje Çıktıları:</a:t>
            </a:r>
          </a:p>
          <a:p>
            <a:pPr lvl="0" algn="just">
              <a:spcAft>
                <a:spcPts val="600"/>
              </a:spcAft>
              <a:defRPr/>
            </a:pPr>
            <a:r>
              <a:rPr lang="en-US" sz="1600" dirty="0">
                <a:solidFill>
                  <a:srgbClr val="000000"/>
                </a:solidFill>
                <a:cs typeface="Arial" charset="0"/>
              </a:rPr>
              <a:t>	</a:t>
            </a:r>
            <a:r>
              <a:rPr lang="tr-TR" sz="1600" dirty="0">
                <a:solidFill>
                  <a:srgbClr val="000000"/>
                </a:solidFill>
                <a:cs typeface="Arial" charset="0"/>
              </a:rPr>
              <a:t>Madde Bağımlılığı İletişim Stratejisi</a:t>
            </a:r>
            <a:r>
              <a:rPr lang="en-US" sz="1600" dirty="0">
                <a:solidFill>
                  <a:srgbClr val="000000"/>
                </a:solidFill>
                <a:cs typeface="Arial" charset="0"/>
              </a:rPr>
              <a:t>:</a:t>
            </a:r>
            <a:endParaRPr lang="tr-TR" sz="1600" dirty="0">
              <a:solidFill>
                <a:srgbClr val="000000"/>
              </a:solidFill>
              <a:cs typeface="Arial" charset="0"/>
            </a:endParaRPr>
          </a:p>
          <a:p>
            <a:pPr marL="742950" lvl="1" indent="-285750" algn="just">
              <a:spcAft>
                <a:spcPts val="600"/>
              </a:spcAft>
              <a:buFont typeface="Wingdings" panose="05000000000000000000" pitchFamily="2" charset="2"/>
              <a:buChar char="ü"/>
              <a:defRPr/>
            </a:pPr>
            <a:r>
              <a:rPr lang="tr-TR" sz="1400" dirty="0">
                <a:solidFill>
                  <a:srgbClr val="000000"/>
                </a:solidFill>
                <a:cs typeface="Arial" charset="0"/>
              </a:rPr>
              <a:t>Toplumsal farkındalığın düzeyi konusunda saha çalışmaları ve raporları, etkili iletişim stratejileri geliştirebilmek amaçlı personel eğitimleri</a:t>
            </a:r>
          </a:p>
          <a:p>
            <a:pPr marL="742950" lvl="1" indent="-285750" algn="just">
              <a:spcAft>
                <a:spcPts val="600"/>
              </a:spcAft>
              <a:buFont typeface="Wingdings" panose="05000000000000000000" pitchFamily="2" charset="2"/>
              <a:buChar char="ü"/>
              <a:defRPr/>
            </a:pPr>
            <a:r>
              <a:rPr lang="tr-TR" sz="1400" dirty="0">
                <a:solidFill>
                  <a:srgbClr val="000000"/>
                </a:solidFill>
                <a:cs typeface="Arial" charset="0"/>
              </a:rPr>
              <a:t>Vaka çalışmaları ve saha çalışmalarının sonuç raporunun tartışıldığı bir çalıştay </a:t>
            </a:r>
          </a:p>
          <a:p>
            <a:pPr marL="742950" lvl="1" indent="-285750" algn="just">
              <a:spcAft>
                <a:spcPts val="600"/>
              </a:spcAft>
              <a:buFont typeface="Wingdings" panose="05000000000000000000" pitchFamily="2" charset="2"/>
              <a:buChar char="ü"/>
              <a:defRPr/>
            </a:pPr>
            <a:r>
              <a:rPr lang="tr-TR" sz="1400" dirty="0">
                <a:solidFill>
                  <a:srgbClr val="000000"/>
                </a:solidFill>
                <a:cs typeface="Arial" charset="0"/>
              </a:rPr>
              <a:t>Medya Araçları (film, poster)</a:t>
            </a:r>
          </a:p>
          <a:p>
            <a:pPr marL="742950" lvl="1" indent="-285750" algn="just">
              <a:spcAft>
                <a:spcPts val="600"/>
              </a:spcAft>
              <a:buFont typeface="Wingdings" panose="05000000000000000000" pitchFamily="2" charset="2"/>
              <a:buChar char="ü"/>
              <a:defRPr/>
            </a:pPr>
            <a:endParaRPr lang="tr-TR" sz="1400" dirty="0" smtClean="0">
              <a:solidFill>
                <a:srgbClr val="000000"/>
              </a:solidFill>
              <a:cs typeface="Arial" charset="0"/>
            </a:endParaRPr>
          </a:p>
          <a:p>
            <a:pPr marL="742950" lvl="1" indent="-285750" algn="just">
              <a:spcAft>
                <a:spcPts val="600"/>
              </a:spcAft>
              <a:buFont typeface="Wingdings" panose="05000000000000000000" pitchFamily="2" charset="2"/>
              <a:buChar char="ü"/>
              <a:defRPr/>
            </a:pPr>
            <a:endParaRPr lang="tr-TR" sz="1400" dirty="0">
              <a:solidFill>
                <a:srgbClr val="000000"/>
              </a:solidFill>
              <a:cs typeface="Arial" charset="0"/>
            </a:endParaRPr>
          </a:p>
          <a:p>
            <a:pPr marL="742950" lvl="1" indent="-285750" algn="just">
              <a:spcAft>
                <a:spcPts val="600"/>
              </a:spcAft>
              <a:buFont typeface="Wingdings" panose="05000000000000000000" pitchFamily="2" charset="2"/>
              <a:buChar char="ü"/>
              <a:defRPr/>
            </a:pPr>
            <a:endParaRPr lang="tr-TR" sz="1400" dirty="0" smtClean="0">
              <a:solidFill>
                <a:srgbClr val="000000"/>
              </a:solidFill>
              <a:cs typeface="Arial" charset="0"/>
            </a:endParaRPr>
          </a:p>
          <a:p>
            <a:pPr marL="742950" lvl="1" indent="-285750" algn="just">
              <a:spcAft>
                <a:spcPts val="600"/>
              </a:spcAft>
              <a:buFont typeface="Wingdings" panose="05000000000000000000" pitchFamily="2" charset="2"/>
              <a:buChar char="ü"/>
              <a:defRPr/>
            </a:pPr>
            <a:endParaRPr lang="tr-TR" sz="1400" dirty="0">
              <a:solidFill>
                <a:srgbClr val="000000"/>
              </a:solidFill>
              <a:cs typeface="Arial" charset="0"/>
            </a:endParaRPr>
          </a:p>
          <a:p>
            <a:pPr marL="742950" lvl="1" indent="-285750" algn="just">
              <a:spcAft>
                <a:spcPts val="600"/>
              </a:spcAft>
              <a:buFont typeface="Wingdings" panose="05000000000000000000" pitchFamily="2" charset="2"/>
              <a:buChar char="ü"/>
              <a:defRPr/>
            </a:pPr>
            <a:endParaRPr lang="tr-TR" sz="1400" dirty="0" smtClean="0">
              <a:solidFill>
                <a:srgbClr val="000000"/>
              </a:solidFill>
              <a:cs typeface="Arial" charset="0"/>
            </a:endParaRPr>
          </a:p>
          <a:p>
            <a:pPr marL="742950" lvl="1" indent="-285750" algn="just">
              <a:spcAft>
                <a:spcPts val="600"/>
              </a:spcAft>
              <a:buFont typeface="Wingdings" panose="05000000000000000000" pitchFamily="2" charset="2"/>
              <a:buChar char="ü"/>
              <a:defRPr/>
            </a:pPr>
            <a:endParaRPr lang="tr-TR" sz="1400" dirty="0" smtClean="0">
              <a:solidFill>
                <a:srgbClr val="000000"/>
              </a:solidFill>
              <a:cs typeface="Arial" charset="0"/>
            </a:endParaRPr>
          </a:p>
          <a:p>
            <a:pPr marL="742950" lvl="1" indent="-285750" algn="just">
              <a:spcAft>
                <a:spcPts val="600"/>
              </a:spcAft>
              <a:buFont typeface="Wingdings" panose="05000000000000000000" pitchFamily="2" charset="2"/>
              <a:buChar char="ü"/>
              <a:defRPr/>
            </a:pPr>
            <a:endParaRPr lang="tr-TR" sz="1400" dirty="0">
              <a:solidFill>
                <a:srgbClr val="000000"/>
              </a:solidFill>
              <a:cs typeface="Arial" charset="0"/>
            </a:endParaRPr>
          </a:p>
        </p:txBody>
      </p:sp>
      <p:sp>
        <p:nvSpPr>
          <p:cNvPr id="10" name="Metin kutusu 46"/>
          <p:cNvSpPr txBox="1"/>
          <p:nvPr/>
        </p:nvSpPr>
        <p:spPr>
          <a:xfrm>
            <a:off x="343040" y="3874572"/>
            <a:ext cx="3900487" cy="2215991"/>
          </a:xfrm>
          <a:prstGeom prst="rect">
            <a:avLst/>
          </a:prstGeom>
          <a:noFill/>
        </p:spPr>
        <p:txBody>
          <a:bodyPr wrap="square">
            <a:spAutoFit/>
          </a:bodyPr>
          <a:lstStyle/>
          <a:p>
            <a:pPr eaLnBrk="1" hangingPunct="1">
              <a:defRPr/>
            </a:pPr>
            <a:endParaRPr lang="tr-TR" sz="1600" b="1" dirty="0" smtClean="0">
              <a:cs typeface="Arial" charset="0"/>
            </a:endParaRPr>
          </a:p>
          <a:p>
            <a:pPr>
              <a:defRPr/>
            </a:pPr>
            <a:r>
              <a:rPr lang="tr-TR" sz="1600" b="1" dirty="0" smtClean="0">
                <a:cs typeface="Arial" charset="0"/>
              </a:rPr>
              <a:t>Ortaklar	:  </a:t>
            </a:r>
            <a:r>
              <a:rPr lang="tr-TR" sz="1400" dirty="0" smtClean="0">
                <a:cs typeface="Arial" charset="0"/>
              </a:rPr>
              <a:t>Portekiz, Litvanya, Hollanda</a:t>
            </a:r>
          </a:p>
          <a:p>
            <a:pPr lvl="0" algn="just">
              <a:spcAft>
                <a:spcPts val="600"/>
              </a:spcAft>
              <a:defRPr/>
            </a:pPr>
            <a:endParaRPr lang="tr-TR" sz="1600" b="1" dirty="0" smtClean="0">
              <a:solidFill>
                <a:srgbClr val="000000"/>
              </a:solidFill>
              <a:cs typeface="Arial" charset="0"/>
            </a:endParaRPr>
          </a:p>
          <a:p>
            <a:pPr lvl="0" algn="just">
              <a:spcAft>
                <a:spcPts val="600"/>
              </a:spcAft>
              <a:defRPr/>
            </a:pPr>
            <a:r>
              <a:rPr lang="tr-TR" sz="1600" b="1" dirty="0" smtClean="0">
                <a:solidFill>
                  <a:srgbClr val="000000"/>
                </a:solidFill>
                <a:cs typeface="Arial" charset="0"/>
              </a:rPr>
              <a:t>Süre: </a:t>
            </a:r>
            <a:r>
              <a:rPr lang="tr-TR" sz="1600" dirty="0" smtClean="0">
                <a:solidFill>
                  <a:srgbClr val="000000"/>
                </a:solidFill>
                <a:cs typeface="Arial" charset="0"/>
              </a:rPr>
              <a:t>2 </a:t>
            </a:r>
            <a:r>
              <a:rPr lang="tr-TR" sz="1600" dirty="0">
                <a:solidFill>
                  <a:srgbClr val="000000"/>
                </a:solidFill>
                <a:cs typeface="Arial" charset="0"/>
              </a:rPr>
              <a:t>yıl</a:t>
            </a:r>
          </a:p>
          <a:p>
            <a:pPr lvl="0">
              <a:defRPr/>
            </a:pPr>
            <a:endParaRPr lang="tr-TR" sz="1600" b="1" dirty="0" smtClean="0">
              <a:solidFill>
                <a:srgbClr val="000000"/>
              </a:solidFill>
              <a:cs typeface="Arial" charset="0"/>
            </a:endParaRPr>
          </a:p>
          <a:p>
            <a:pPr lvl="0">
              <a:defRPr/>
            </a:pPr>
            <a:r>
              <a:rPr lang="tr-TR" sz="1600" b="1" dirty="0" smtClean="0">
                <a:solidFill>
                  <a:srgbClr val="000000"/>
                </a:solidFill>
                <a:cs typeface="Arial" charset="0"/>
              </a:rPr>
              <a:t>Hibe</a:t>
            </a:r>
            <a:r>
              <a:rPr lang="tr-TR" sz="1600" b="1" dirty="0">
                <a:solidFill>
                  <a:srgbClr val="000000"/>
                </a:solidFill>
                <a:cs typeface="Arial" charset="0"/>
              </a:rPr>
              <a:t>	: </a:t>
            </a:r>
            <a:r>
              <a:rPr lang="tr-TR" sz="1600" dirty="0">
                <a:solidFill>
                  <a:srgbClr val="000000"/>
                </a:solidFill>
                <a:cs typeface="Arial" charset="0"/>
              </a:rPr>
              <a:t>134.745</a:t>
            </a:r>
            <a:r>
              <a:rPr lang="tr-TR" sz="1600" b="1" dirty="0">
                <a:solidFill>
                  <a:srgbClr val="000000"/>
                </a:solidFill>
                <a:cs typeface="Arial" charset="0"/>
              </a:rPr>
              <a:t> </a:t>
            </a:r>
            <a:r>
              <a:rPr lang="tr-TR" sz="1600" dirty="0">
                <a:solidFill>
                  <a:srgbClr val="000000"/>
                </a:solidFill>
                <a:cs typeface="Arial" charset="0"/>
              </a:rPr>
              <a:t>Avro</a:t>
            </a:r>
            <a:endParaRPr lang="tr-TR" sz="1600" b="1" dirty="0">
              <a:solidFill>
                <a:srgbClr val="000000"/>
              </a:solidFill>
              <a:cs typeface="Arial" charset="0"/>
            </a:endParaRPr>
          </a:p>
          <a:p>
            <a:pPr eaLnBrk="1" hangingPunct="1">
              <a:defRPr/>
            </a:pPr>
            <a:endParaRPr lang="tr-TR" sz="1600" dirty="0" smtClean="0">
              <a:solidFill>
                <a:srgbClr val="000099"/>
              </a:solidFill>
              <a:latin typeface="+mn-lt"/>
              <a:cs typeface="Arial" charset="0"/>
            </a:endParaRPr>
          </a:p>
          <a:p>
            <a:pPr eaLnBrk="1" hangingPunct="1">
              <a:defRPr/>
            </a:pPr>
            <a:endParaRPr lang="tr-TR" sz="1600" dirty="0">
              <a:solidFill>
                <a:srgbClr val="000099"/>
              </a:solidFill>
              <a:latin typeface="+mn-lt"/>
              <a:cs typeface="Arial" charset="0"/>
            </a:endParaRPr>
          </a:p>
        </p:txBody>
      </p:sp>
    </p:spTree>
    <p:extLst>
      <p:ext uri="{BB962C8B-B14F-4D97-AF65-F5344CB8AC3E}">
        <p14:creationId xmlns:p14="http://schemas.microsoft.com/office/powerpoint/2010/main" val="1977200669"/>
      </p:ext>
    </p:extLst>
  </p:cSld>
  <p:clrMapOvr>
    <a:masterClrMapping/>
  </p:clrMapOvr>
  <p:transition spd="slow" advClick="0">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90800" y="228600"/>
            <a:ext cx="8229600" cy="914400"/>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sz="2800" dirty="0">
                <a:solidFill>
                  <a:srgbClr val="D5384B"/>
                </a:solidFill>
                <a:cs typeface="Arial"/>
              </a:rPr>
              <a:t>Politika Reformuna Destek:</a:t>
            </a:r>
            <a:br>
              <a:rPr lang="tr-TR" sz="2800" dirty="0">
                <a:solidFill>
                  <a:srgbClr val="D5384B"/>
                </a:solidFill>
                <a:cs typeface="Arial"/>
              </a:rPr>
            </a:br>
            <a:r>
              <a:rPr lang="tr-TR" sz="2800" dirty="0">
                <a:solidFill>
                  <a:srgbClr val="D5384B"/>
                </a:solidFill>
                <a:cs typeface="Arial"/>
              </a:rPr>
              <a:t>Yapılandırılmış Diyalog (KA3)</a:t>
            </a:r>
            <a:r>
              <a:rPr lang="en-US" sz="2800" dirty="0">
                <a:solidFill>
                  <a:srgbClr val="D5384B"/>
                </a:solidFill>
                <a:cs typeface="Arial"/>
              </a:rPr>
              <a:t/>
            </a:r>
            <a:br>
              <a:rPr lang="en-US" sz="2800" dirty="0">
                <a:solidFill>
                  <a:srgbClr val="D5384B"/>
                </a:solidFill>
                <a:cs typeface="Arial"/>
              </a:rPr>
            </a:br>
            <a:endParaRPr lang="en-US" sz="2800" dirty="0">
              <a:solidFill>
                <a:srgbClr val="D5384B"/>
              </a:solidFill>
              <a:cs typeface="Arial"/>
            </a:endParaRPr>
          </a:p>
        </p:txBody>
      </p:sp>
      <p:graphicFrame>
        <p:nvGraphicFramePr>
          <p:cNvPr id="3" name="Diagram 2"/>
          <p:cNvGraphicFramePr/>
          <p:nvPr>
            <p:extLst>
              <p:ext uri="{D42A27DB-BD31-4B8C-83A1-F6EECF244321}">
                <p14:modId xmlns:p14="http://schemas.microsoft.com/office/powerpoint/2010/main" val="1625388397"/>
              </p:ext>
            </p:extLst>
          </p:nvPr>
        </p:nvGraphicFramePr>
        <p:xfrm>
          <a:off x="838200" y="1505574"/>
          <a:ext cx="7315200" cy="2837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609600" y="4542472"/>
            <a:ext cx="7315200" cy="1477328"/>
          </a:xfrm>
          <a:prstGeom prst="rect">
            <a:avLst/>
          </a:prstGeom>
          <a:noFill/>
        </p:spPr>
        <p:txBody>
          <a:bodyPr wrap="square" rtlCol="0">
            <a:spAutoFit/>
          </a:bodyPr>
          <a:lstStyle/>
          <a:p>
            <a:pPr marL="285750" indent="-285750">
              <a:buFont typeface="Arial" panose="020B0604020202020204" pitchFamily="34" charset="0"/>
              <a:buChar char="•"/>
            </a:pPr>
            <a:r>
              <a:rPr lang="tr-TR" dirty="0" smtClean="0">
                <a:solidFill>
                  <a:srgbClr val="000000"/>
                </a:solidFill>
              </a:rPr>
              <a:t>Gençler ve gençlik alanında karar alıcıların toplantılar, konferanslar, seminerler yoluyla buluşmaları</a:t>
            </a:r>
          </a:p>
          <a:p>
            <a:pPr marL="285750" indent="-285750">
              <a:buFont typeface="Arial" panose="020B0604020202020204" pitchFamily="34" charset="0"/>
              <a:buChar char="•"/>
            </a:pPr>
            <a:r>
              <a:rPr lang="tr-TR" dirty="0" smtClean="0">
                <a:solidFill>
                  <a:srgbClr val="000000"/>
                </a:solidFill>
              </a:rPr>
              <a:t>13-30 yaş</a:t>
            </a:r>
          </a:p>
          <a:p>
            <a:pPr marL="285750" indent="-285750">
              <a:buFont typeface="Arial" panose="020B0604020202020204" pitchFamily="34" charset="0"/>
              <a:buChar char="•"/>
            </a:pPr>
            <a:r>
              <a:rPr lang="tr-TR" b="1" u="sng" dirty="0" smtClean="0">
                <a:solidFill>
                  <a:srgbClr val="FF0000"/>
                </a:solidFill>
              </a:rPr>
              <a:t>Ulusal </a:t>
            </a:r>
            <a:r>
              <a:rPr lang="tr-TR" dirty="0" smtClean="0">
                <a:solidFill>
                  <a:srgbClr val="000000"/>
                </a:solidFill>
              </a:rPr>
              <a:t>ve uluslararası seviyede başvuru</a:t>
            </a:r>
          </a:p>
          <a:p>
            <a:pPr marL="285750" indent="-285750">
              <a:buFont typeface="Arial" panose="020B0604020202020204" pitchFamily="34" charset="0"/>
              <a:buChar char="•"/>
            </a:pPr>
            <a:r>
              <a:rPr lang="tr-TR" dirty="0" smtClean="0">
                <a:solidFill>
                  <a:srgbClr val="000000"/>
                </a:solidFill>
              </a:rPr>
              <a:t>3 Başvuru Dönemi</a:t>
            </a:r>
            <a:endParaRPr lang="tr-TR" dirty="0">
              <a:solidFill>
                <a:srgbClr val="000000"/>
              </a:solidFill>
            </a:endParaRPr>
          </a:p>
        </p:txBody>
      </p:sp>
    </p:spTree>
    <p:extLst>
      <p:ext uri="{BB962C8B-B14F-4D97-AF65-F5344CB8AC3E}">
        <p14:creationId xmlns:p14="http://schemas.microsoft.com/office/powerpoint/2010/main" val="518069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304800"/>
            <a:ext cx="8229600" cy="685800"/>
          </a:xfrm>
        </p:spPr>
        <p:txBody>
          <a:bodyPr>
            <a:noAutofit/>
          </a:bodyPr>
          <a:lstStyle/>
          <a:p>
            <a:pPr algn="l"/>
            <a:r>
              <a:rPr lang="tr-TR" sz="2800" dirty="0" smtClean="0">
                <a:solidFill>
                  <a:srgbClr val="C00000"/>
                </a:solidFill>
              </a:rPr>
              <a:t>Yapılandırılmış Diyalog Proje Örneği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half" idx="1"/>
          </p:nvPr>
        </p:nvSpPr>
        <p:spPr/>
        <p:txBody>
          <a:bodyPr>
            <a:normAutofit lnSpcReduction="10000"/>
          </a:bodyPr>
          <a:lstStyle/>
          <a:p>
            <a:pPr>
              <a:buClr>
                <a:schemeClr val="tx2"/>
              </a:buClr>
              <a:buFont typeface="Wingdings" panose="05000000000000000000" pitchFamily="2" charset="2"/>
              <a:buChar char="ü"/>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sz="1400" b="1" dirty="0">
              <a:solidFill>
                <a:schemeClr val="accent2"/>
              </a:solidFill>
            </a:endParaRPr>
          </a:p>
          <a:p>
            <a:pPr lvl="0">
              <a:buClr>
                <a:srgbClr val="000000"/>
              </a:buClr>
              <a:buFont typeface="Wingdings" panose="05000000000000000000" pitchFamily="2" charset="2"/>
              <a:buChar char="ü"/>
            </a:pPr>
            <a:r>
              <a:rPr lang="tr-TR" sz="1400" b="1" dirty="0"/>
              <a:t>Koordinatör: </a:t>
            </a:r>
            <a:r>
              <a:rPr lang="tr-TR" sz="1400" dirty="0">
                <a:solidFill>
                  <a:srgbClr val="000000"/>
                </a:solidFill>
              </a:rPr>
              <a:t>Avcılar Belediyesi</a:t>
            </a:r>
          </a:p>
          <a:p>
            <a:pPr lvl="0">
              <a:buClr>
                <a:srgbClr val="000000"/>
              </a:buClr>
              <a:buFont typeface="Wingdings" panose="05000000000000000000" pitchFamily="2" charset="2"/>
              <a:buChar char="ü"/>
            </a:pPr>
            <a:endParaRPr lang="tr-TR" sz="1400" b="1" dirty="0">
              <a:solidFill>
                <a:srgbClr val="333399"/>
              </a:solidFill>
            </a:endParaRPr>
          </a:p>
          <a:p>
            <a:pPr lvl="0">
              <a:buClr>
                <a:srgbClr val="000000"/>
              </a:buClr>
              <a:buFont typeface="Wingdings" panose="05000000000000000000" pitchFamily="2" charset="2"/>
              <a:buChar char="ü"/>
            </a:pPr>
            <a:r>
              <a:rPr lang="tr-TR" sz="1400" b="1" dirty="0"/>
              <a:t>Diğer Ortaklar: </a:t>
            </a:r>
            <a:r>
              <a:rPr lang="tr-TR" sz="1400" dirty="0">
                <a:solidFill>
                  <a:srgbClr val="000000"/>
                </a:solidFill>
              </a:rPr>
              <a:t>Ulusal Proje  </a:t>
            </a:r>
          </a:p>
          <a:p>
            <a:pPr marL="0" lvl="0" indent="0">
              <a:buClr>
                <a:srgbClr val="000000"/>
              </a:buClr>
              <a:buNone/>
            </a:pPr>
            <a:endParaRPr lang="tr-TR" sz="1400" b="1" dirty="0">
              <a:solidFill>
                <a:srgbClr val="333399"/>
              </a:solidFill>
            </a:endParaRPr>
          </a:p>
          <a:p>
            <a:pPr lvl="0">
              <a:buClr>
                <a:srgbClr val="000000"/>
              </a:buClr>
              <a:buFont typeface="Wingdings" panose="05000000000000000000" pitchFamily="2" charset="2"/>
              <a:buChar char="ü"/>
            </a:pPr>
            <a:r>
              <a:rPr lang="tr-TR" sz="1400" b="1" dirty="0"/>
              <a:t>Süre: </a:t>
            </a:r>
            <a:r>
              <a:rPr lang="tr-TR" sz="1400" dirty="0">
                <a:solidFill>
                  <a:srgbClr val="000000"/>
                </a:solidFill>
              </a:rPr>
              <a:t>10 Ocak 2015 – 10 Ağustos 2015</a:t>
            </a:r>
          </a:p>
          <a:p>
            <a:pPr lvl="0">
              <a:buClr>
                <a:srgbClr val="000000"/>
              </a:buClr>
              <a:buFont typeface="Wingdings" panose="05000000000000000000" pitchFamily="2" charset="2"/>
              <a:buChar char="ü"/>
            </a:pPr>
            <a:endParaRPr lang="tr-TR" sz="1400" b="1" dirty="0">
              <a:solidFill>
                <a:srgbClr val="333399"/>
              </a:solidFill>
            </a:endParaRPr>
          </a:p>
          <a:p>
            <a:pPr lvl="0">
              <a:buClr>
                <a:srgbClr val="000000"/>
              </a:buClr>
              <a:buFont typeface="Wingdings" panose="05000000000000000000" pitchFamily="2" charset="2"/>
              <a:buChar char="ü"/>
            </a:pPr>
            <a:r>
              <a:rPr lang="tr-TR" sz="1400" b="1" dirty="0">
                <a:latin typeface="Arial" panose="020B0604020202020204" pitchFamily="34" charset="0"/>
                <a:cs typeface="Arial" panose="020B0604020202020204" pitchFamily="34" charset="0"/>
              </a:rPr>
              <a:t>Hibe </a:t>
            </a:r>
            <a:r>
              <a:rPr lang="tr-TR" sz="1400" b="1" dirty="0" smtClean="0"/>
              <a:t>: </a:t>
            </a:r>
            <a:r>
              <a:rPr lang="tr-TR" sz="1400" dirty="0">
                <a:solidFill>
                  <a:srgbClr val="000000"/>
                </a:solidFill>
              </a:rPr>
              <a:t>29.390,00 €</a:t>
            </a: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marL="0" indent="0">
              <a:buClr>
                <a:schemeClr val="tx2"/>
              </a:buClr>
              <a:buNone/>
            </a:pPr>
            <a:endParaRPr lang="tr-TR" b="1" dirty="0" smtClean="0">
              <a:solidFill>
                <a:schemeClr val="accent2"/>
              </a:solidFill>
            </a:endParaRPr>
          </a:p>
          <a:p>
            <a:pPr marL="0" indent="0">
              <a:buClr>
                <a:schemeClr val="tx2"/>
              </a:buClr>
              <a:buNone/>
            </a:pPr>
            <a:endParaRPr lang="tr-TR" b="1" dirty="0">
              <a:solidFill>
                <a:schemeClr val="accent2"/>
              </a:solidFill>
            </a:endParaRPr>
          </a:p>
          <a:p>
            <a:pPr>
              <a:buClr>
                <a:schemeClr val="tx2"/>
              </a:buClr>
              <a:buFont typeface="Wingdings" panose="05000000000000000000" pitchFamily="2" charset="2"/>
              <a:buChar char="ü"/>
            </a:pPr>
            <a:endParaRPr lang="tr-TR" b="1" dirty="0">
              <a:solidFill>
                <a:schemeClr val="accent2"/>
              </a:solidFill>
            </a:endParaRPr>
          </a:p>
          <a:p>
            <a:pPr>
              <a:buClr>
                <a:schemeClr val="tx2"/>
              </a:buClr>
              <a:buFont typeface="Wingdings" panose="05000000000000000000" pitchFamily="2" charset="2"/>
              <a:buChar char="ü"/>
            </a:pPr>
            <a:endParaRPr lang="tr-TR" dirty="0">
              <a:solidFill>
                <a:schemeClr val="accent2"/>
              </a:solidFill>
            </a:endParaRPr>
          </a:p>
          <a:p>
            <a:pPr>
              <a:buClr>
                <a:schemeClr val="tx2"/>
              </a:buClr>
              <a:buFont typeface="Wingdings" panose="05000000000000000000" pitchFamily="2" charset="2"/>
              <a:buChar char="ü"/>
            </a:pPr>
            <a:endParaRPr lang="tr-TR" b="1" dirty="0">
              <a:solidFill>
                <a:schemeClr val="tx2"/>
              </a:solidFill>
            </a:endParaRPr>
          </a:p>
        </p:txBody>
      </p:sp>
      <p:sp>
        <p:nvSpPr>
          <p:cNvPr id="3" name="Content Placeholder 2"/>
          <p:cNvSpPr>
            <a:spLocks noGrp="1"/>
          </p:cNvSpPr>
          <p:nvPr>
            <p:ph sz="half" idx="2"/>
          </p:nvPr>
        </p:nvSpPr>
        <p:spPr>
          <a:xfrm>
            <a:off x="4343400" y="1590675"/>
            <a:ext cx="4038600" cy="4525963"/>
          </a:xfrm>
        </p:spPr>
        <p:txBody>
          <a:bodyPr/>
          <a:lstStyle/>
          <a:p>
            <a:pPr lvl="0">
              <a:buClr>
                <a:srgbClr val="000000"/>
              </a:buClr>
              <a:buFont typeface="Wingdings" panose="05000000000000000000" pitchFamily="2" charset="2"/>
              <a:buChar char="ü"/>
            </a:pPr>
            <a:r>
              <a:rPr lang="tr-TR" sz="1400" b="1" dirty="0"/>
              <a:t>Proje Türü: </a:t>
            </a:r>
            <a:r>
              <a:rPr lang="tr-TR" sz="1400" dirty="0">
                <a:solidFill>
                  <a:srgbClr val="000000"/>
                </a:solidFill>
              </a:rPr>
              <a:t>Yapılandırılmış Diyalog (KA3)</a:t>
            </a:r>
          </a:p>
          <a:p>
            <a:pPr marL="0" lvl="0" indent="0">
              <a:buClr>
                <a:srgbClr val="000000"/>
              </a:buClr>
              <a:buNone/>
            </a:pPr>
            <a:endParaRPr lang="tr-TR" sz="1400" b="1" dirty="0">
              <a:solidFill>
                <a:srgbClr val="333399"/>
              </a:solidFill>
            </a:endParaRPr>
          </a:p>
          <a:p>
            <a:pPr lvl="0">
              <a:buClr>
                <a:srgbClr val="000000"/>
              </a:buClr>
              <a:buFont typeface="Wingdings" panose="05000000000000000000" pitchFamily="2" charset="2"/>
              <a:buChar char="ü"/>
            </a:pPr>
            <a:r>
              <a:rPr lang="tr-TR" sz="1400" b="1" dirty="0"/>
              <a:t>Proje Adı: </a:t>
            </a:r>
            <a:r>
              <a:rPr lang="tr-TR" sz="1400" dirty="0">
                <a:solidFill>
                  <a:srgbClr val="000000"/>
                </a:solidFill>
              </a:rPr>
              <a:t>Türkiye'nin Genç Kadınları Zirvesi</a:t>
            </a:r>
          </a:p>
          <a:p>
            <a:pPr marL="0" lvl="0" indent="0">
              <a:buClr>
                <a:srgbClr val="000000"/>
              </a:buClr>
              <a:buNone/>
            </a:pPr>
            <a:endParaRPr lang="tr-TR" sz="1400" b="1" dirty="0">
              <a:solidFill>
                <a:srgbClr val="333399"/>
              </a:solidFill>
            </a:endParaRPr>
          </a:p>
          <a:p>
            <a:pPr lvl="0" algn="just">
              <a:buClr>
                <a:srgbClr val="000000"/>
              </a:buClr>
              <a:buFont typeface="Wingdings" panose="05000000000000000000" pitchFamily="2" charset="2"/>
              <a:buChar char="ü"/>
            </a:pPr>
            <a:r>
              <a:rPr lang="tr-TR" sz="1400" b="1" dirty="0"/>
              <a:t>Proje Konusu ve Amacı: </a:t>
            </a:r>
            <a:r>
              <a:rPr lang="tr-TR" sz="1400" dirty="0">
                <a:solidFill>
                  <a:srgbClr val="000000"/>
                </a:solidFill>
              </a:rPr>
              <a:t>Projenin ana amacı genç kızların sosyal ve siyasi katılımlarını artırmak, toplumsal cinsiyet eşitliğini sağlamak adına gençlerde farkındalık uyandırmak ve gençlerin yerel yönetimlere ve mahalle yönetimlerine katılımlarını sağlamaktır. </a:t>
            </a:r>
            <a:endParaRPr lang="tr-TR" sz="1200" b="1" dirty="0">
              <a:solidFill>
                <a:srgbClr val="333399"/>
              </a:solidFill>
            </a:endParaRPr>
          </a:p>
          <a:p>
            <a:endParaRPr lang="tr-TR" dirty="0"/>
          </a:p>
        </p:txBody>
      </p:sp>
      <p:pic>
        <p:nvPicPr>
          <p:cNvPr id="3074" name="Picture 2" descr="C:\Users\gozcan\AppData\Local\Temp\Rar$DI93.128\IMG_06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600200"/>
            <a:ext cx="3581400" cy="2387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98616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838200" y="990600"/>
            <a:ext cx="1981200" cy="6858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marR="0" indent="-187325" algn="l" defTabSz="914400" rtl="0" eaLnBrk="1" fontAlgn="base" latinLnBrk="0" hangingPunct="1">
              <a:lnSpc>
                <a:spcPct val="90000"/>
              </a:lnSpc>
              <a:spcBef>
                <a:spcPct val="0"/>
              </a:spcBef>
              <a:spcAft>
                <a:spcPct val="0"/>
              </a:spcAft>
              <a:buClrTx/>
              <a:buSzTx/>
              <a:buFontTx/>
              <a:buNone/>
              <a:tabLst/>
            </a:pPr>
            <a:endParaRPr kumimoji="0" lang="tr-TR" sz="2400" b="1" i="1"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ndParaRPr>
          </a:p>
        </p:txBody>
      </p:sp>
      <p:sp>
        <p:nvSpPr>
          <p:cNvPr id="3" name="Rounded Rectangle 2"/>
          <p:cNvSpPr/>
          <p:nvPr/>
        </p:nvSpPr>
        <p:spPr bwMode="auto">
          <a:xfrm>
            <a:off x="838200" y="1143000"/>
            <a:ext cx="1371600" cy="6858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marR="0" indent="-187325" algn="l" defTabSz="914400" rtl="0" eaLnBrk="1" fontAlgn="base" latinLnBrk="0" hangingPunct="1">
              <a:lnSpc>
                <a:spcPct val="90000"/>
              </a:lnSpc>
              <a:spcBef>
                <a:spcPct val="0"/>
              </a:spcBef>
              <a:spcAft>
                <a:spcPct val="0"/>
              </a:spcAft>
              <a:buClrTx/>
              <a:buSzTx/>
              <a:buFontTx/>
              <a:buNone/>
              <a:tabLst/>
            </a:pPr>
            <a:endParaRPr kumimoji="0" lang="tr-TR" sz="2400" b="1" i="1"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Rounded Rectangle 3"/>
          <p:cNvSpPr/>
          <p:nvPr/>
        </p:nvSpPr>
        <p:spPr bwMode="auto">
          <a:xfrm>
            <a:off x="609600" y="1143000"/>
            <a:ext cx="914400" cy="533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marR="0" indent="-187325" algn="l" defTabSz="914400" rtl="0" eaLnBrk="1" fontAlgn="base" latinLnBrk="0" hangingPunct="1">
              <a:lnSpc>
                <a:spcPct val="90000"/>
              </a:lnSpc>
              <a:spcBef>
                <a:spcPct val="0"/>
              </a:spcBef>
              <a:spcAft>
                <a:spcPct val="0"/>
              </a:spcAft>
              <a:buClrTx/>
              <a:buSzTx/>
              <a:buFontTx/>
              <a:buNone/>
              <a:tabLst/>
            </a:pPr>
            <a:endParaRPr kumimoji="0" lang="tr-TR" sz="2400" b="1" i="1"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ndParaRPr>
          </a:p>
        </p:txBody>
      </p:sp>
      <p:graphicFrame>
        <p:nvGraphicFramePr>
          <p:cNvPr id="8" name="Diagram 7"/>
          <p:cNvGraphicFramePr/>
          <p:nvPr>
            <p:extLst>
              <p:ext uri="{D42A27DB-BD31-4B8C-83A1-F6EECF244321}">
                <p14:modId xmlns:p14="http://schemas.microsoft.com/office/powerpoint/2010/main" val="492196033"/>
              </p:ext>
            </p:extLst>
          </p:nvPr>
        </p:nvGraphicFramePr>
        <p:xfrm>
          <a:off x="457199" y="762000"/>
          <a:ext cx="7924801"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186536" y="1708435"/>
            <a:ext cx="6019800" cy="3754874"/>
          </a:xfrm>
          <a:prstGeom prst="rect">
            <a:avLst/>
          </a:prstGeom>
          <a:noFill/>
        </p:spPr>
        <p:txBody>
          <a:bodyPr wrap="square" rtlCol="0">
            <a:spAutoFit/>
          </a:bodyPr>
          <a:lstStyle/>
          <a:p>
            <a:pPr marL="171450" lvl="0" indent="-171450">
              <a:buFont typeface="Wingdings" panose="05000000000000000000" pitchFamily="2" charset="2"/>
              <a:buChar char="§"/>
            </a:pPr>
            <a:r>
              <a:rPr lang="tr-TR" sz="2000" b="1" dirty="0"/>
              <a:t>Ekonomik </a:t>
            </a:r>
            <a:r>
              <a:rPr lang="tr-TR" sz="2000" b="1" dirty="0" smtClean="0"/>
              <a:t>kriz</a:t>
            </a:r>
          </a:p>
          <a:p>
            <a:pPr marL="171450" lvl="0" indent="-171450">
              <a:buFont typeface="Wingdings" panose="05000000000000000000" pitchFamily="2" charset="2"/>
              <a:buChar char="§"/>
            </a:pPr>
            <a:endParaRPr lang="tr-TR" sz="2000" dirty="0"/>
          </a:p>
          <a:p>
            <a:pPr marL="171450" lvl="0" indent="-171450">
              <a:buFont typeface="Wingdings" panose="05000000000000000000" pitchFamily="2" charset="2"/>
              <a:buChar char="§"/>
            </a:pPr>
            <a:r>
              <a:rPr lang="tr-TR" sz="2000" b="1" dirty="0" smtClean="0"/>
              <a:t>Yüksek </a:t>
            </a:r>
            <a:r>
              <a:rPr lang="tr-TR" sz="2000" b="1" dirty="0"/>
              <a:t>genç işs</a:t>
            </a:r>
            <a:r>
              <a:rPr lang="tr-TR" sz="2000" b="1" dirty="0" smtClean="0"/>
              <a:t>izliği oranı</a:t>
            </a:r>
          </a:p>
          <a:p>
            <a:pPr marL="171450" lvl="0" indent="-171450">
              <a:buFont typeface="Wingdings" panose="05000000000000000000" pitchFamily="2" charset="2"/>
              <a:buChar char="§"/>
            </a:pPr>
            <a:endParaRPr lang="tr-TR" sz="2000" b="1" dirty="0"/>
          </a:p>
          <a:p>
            <a:pPr marL="171450" lvl="0" indent="-171450">
              <a:buFont typeface="Wingdings" panose="05000000000000000000" pitchFamily="2" charset="2"/>
              <a:buChar char="§"/>
            </a:pPr>
            <a:r>
              <a:rPr lang="tr-TR" sz="2000" b="1" dirty="0"/>
              <a:t>Mevcut yeterlikler ve talep </a:t>
            </a:r>
            <a:r>
              <a:rPr lang="tr-TR" sz="2000" b="1" dirty="0" smtClean="0"/>
              <a:t>edilenler </a:t>
            </a:r>
            <a:r>
              <a:rPr lang="tr-TR" sz="2000" b="1" dirty="0"/>
              <a:t>arasındaki </a:t>
            </a:r>
            <a:r>
              <a:rPr lang="tr-TR" sz="2000" b="1" dirty="0" smtClean="0"/>
              <a:t>uyumsuzluklar</a:t>
            </a:r>
          </a:p>
          <a:p>
            <a:pPr marL="171450" lvl="0" indent="-171450">
              <a:buFont typeface="Wingdings" panose="05000000000000000000" pitchFamily="2" charset="2"/>
              <a:buChar char="§"/>
            </a:pPr>
            <a:endParaRPr lang="tr-TR" sz="2000" b="1" dirty="0" smtClean="0"/>
          </a:p>
          <a:p>
            <a:pPr marL="171450" lvl="0" indent="-171450">
              <a:buFont typeface="Wingdings" panose="05000000000000000000" pitchFamily="2" charset="2"/>
              <a:buChar char="§"/>
            </a:pPr>
            <a:r>
              <a:rPr lang="tr-TR" sz="2000" b="1" dirty="0" smtClean="0"/>
              <a:t>Kalifiye işgücü gerektiren pozisyonların çoğalması</a:t>
            </a:r>
          </a:p>
          <a:p>
            <a:pPr marL="171450" lvl="0" indent="-171450">
              <a:buFont typeface="Wingdings" panose="05000000000000000000" pitchFamily="2" charset="2"/>
              <a:buChar char="§"/>
            </a:pPr>
            <a:endParaRPr lang="tr-TR" sz="2000" b="1" dirty="0" smtClean="0"/>
          </a:p>
          <a:p>
            <a:pPr marL="171450" lvl="0" indent="-171450">
              <a:buFont typeface="Wingdings" panose="05000000000000000000" pitchFamily="2" charset="2"/>
              <a:buChar char="§"/>
            </a:pPr>
            <a:r>
              <a:rPr lang="tr-TR" sz="2000" b="1" dirty="0" smtClean="0"/>
              <a:t>İş dünyası ile yakın işbirliği ihtiyacı</a:t>
            </a:r>
            <a:endParaRPr lang="tr-TR" sz="2000" b="1" dirty="0"/>
          </a:p>
          <a:p>
            <a:endParaRPr lang="tr-TR" dirty="0"/>
          </a:p>
        </p:txBody>
      </p:sp>
      <p:sp>
        <p:nvSpPr>
          <p:cNvPr id="10" name="Title 4"/>
          <p:cNvSpPr txBox="1">
            <a:spLocks noGrp="1"/>
          </p:cNvSpPr>
          <p:nvPr>
            <p:ph type="title"/>
          </p:nvPr>
        </p:nvSpPr>
        <p:spPr>
          <a:xfrm>
            <a:off x="1981200" y="-16777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altLang="tr-TR" sz="2800" dirty="0" smtClean="0">
                <a:solidFill>
                  <a:srgbClr val="D5384B"/>
                </a:solidFill>
                <a:latin typeface="Arial"/>
                <a:cs typeface="Arial"/>
              </a:rPr>
              <a:t/>
            </a:r>
            <a:br>
              <a:rPr lang="tr-TR" altLang="tr-TR" sz="2800" dirty="0" smtClean="0">
                <a:solidFill>
                  <a:srgbClr val="D5384B"/>
                </a:solidFill>
                <a:latin typeface="Arial"/>
                <a:cs typeface="Arial"/>
              </a:rPr>
            </a:br>
            <a:r>
              <a:rPr lang="tr-TR" altLang="tr-TR" sz="2800" dirty="0" smtClean="0">
                <a:solidFill>
                  <a:srgbClr val="D5384B"/>
                </a:solidFill>
                <a:latin typeface="Arial"/>
                <a:cs typeface="Arial"/>
              </a:rPr>
              <a:t>Niçin </a:t>
            </a:r>
            <a:r>
              <a:rPr lang="tr-TR" altLang="tr-TR" sz="2800" dirty="0">
                <a:solidFill>
                  <a:srgbClr val="D5384B"/>
                </a:solidFill>
                <a:latin typeface="Arial"/>
                <a:cs typeface="Arial"/>
              </a:rPr>
              <a:t>Erasmus+ ?</a:t>
            </a:r>
          </a:p>
        </p:txBody>
      </p:sp>
    </p:spTree>
    <p:extLst>
      <p:ext uri="{BB962C8B-B14F-4D97-AF65-F5344CB8AC3E}">
        <p14:creationId xmlns:p14="http://schemas.microsoft.com/office/powerpoint/2010/main" val="3936608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228600"/>
            <a:ext cx="6248400" cy="609600"/>
          </a:xfrm>
        </p:spPr>
        <p:txBody>
          <a:bodyPr>
            <a:normAutofit fontScale="90000"/>
          </a:bodyPr>
          <a:lstStyle/>
          <a:p>
            <a:r>
              <a:rPr lang="tr-TR" sz="2800" dirty="0"/>
              <a:t>Başvuru ve Değerlendirme Nasıl Yapılır?</a:t>
            </a:r>
          </a:p>
        </p:txBody>
      </p:sp>
      <p:graphicFrame>
        <p:nvGraphicFramePr>
          <p:cNvPr id="6" name="Diagram 5"/>
          <p:cNvGraphicFramePr/>
          <p:nvPr>
            <p:extLst>
              <p:ext uri="{D42A27DB-BD31-4B8C-83A1-F6EECF244321}">
                <p14:modId xmlns:p14="http://schemas.microsoft.com/office/powerpoint/2010/main" val="4024276910"/>
              </p:ext>
            </p:extLst>
          </p:nvPr>
        </p:nvGraphicFramePr>
        <p:xfrm>
          <a:off x="762000" y="1447800"/>
          <a:ext cx="778251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9870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3239168" y="1398102"/>
            <a:ext cx="5399416" cy="2564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4F81BD">
                  <a:lumMod val="75000"/>
                </a:srgbClr>
              </a:solidFill>
            </a:endParaRPr>
          </a:p>
        </p:txBody>
      </p:sp>
      <p:sp>
        <p:nvSpPr>
          <p:cNvPr id="13" name="Rounded Rectangle 12"/>
          <p:cNvSpPr/>
          <p:nvPr/>
        </p:nvSpPr>
        <p:spPr>
          <a:xfrm>
            <a:off x="304800" y="4038598"/>
            <a:ext cx="5791199" cy="2514601"/>
          </a:xfrm>
          <a:prstGeom prst="roundRect">
            <a:avLst/>
          </a:prstGeom>
          <a:solidFill>
            <a:schemeClr val="tx2">
              <a:lumMod val="50000"/>
            </a:schemeClr>
          </a:solidFill>
          <a:effectLst>
            <a:outerShdw blurRad="50800" dist="38100" dir="8100000" algn="tr"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tr-TR">
              <a:solidFill>
                <a:prstClr val="white"/>
              </a:solidFill>
            </a:endParaRPr>
          </a:p>
        </p:txBody>
      </p:sp>
      <p:sp>
        <p:nvSpPr>
          <p:cNvPr id="3" name="Title 1"/>
          <p:cNvSpPr>
            <a:spLocks noGrp="1"/>
          </p:cNvSpPr>
          <p:nvPr>
            <p:ph type="title"/>
          </p:nvPr>
        </p:nvSpPr>
        <p:spPr>
          <a:xfrm>
            <a:off x="447085" y="762000"/>
            <a:ext cx="8229600" cy="609600"/>
          </a:xfrm>
        </p:spPr>
        <p:txBody>
          <a:bodyPr>
            <a:noAutofit/>
          </a:bodyPr>
          <a:lstStyle/>
          <a:p>
            <a:r>
              <a:rPr lang="tr-TR" sz="3600" dirty="0" smtClean="0"/>
              <a:t>KA1-KA2 Proje Karşılaştırması </a:t>
            </a:r>
            <a:endParaRPr lang="tr-TR" sz="3600" dirty="0"/>
          </a:p>
        </p:txBody>
      </p:sp>
      <p:sp>
        <p:nvSpPr>
          <p:cNvPr id="4" name="Rectangle 3"/>
          <p:cNvSpPr/>
          <p:nvPr/>
        </p:nvSpPr>
        <p:spPr>
          <a:xfrm>
            <a:off x="472485" y="1642408"/>
            <a:ext cx="2561599" cy="1754326"/>
          </a:xfrm>
          <a:prstGeom prst="rect">
            <a:avLst/>
          </a:prstGeom>
        </p:spPr>
        <p:txBody>
          <a:bodyPr wrap="none">
            <a:spAutoFit/>
          </a:bodyPr>
          <a:lstStyle/>
          <a:p>
            <a:pPr algn="r"/>
            <a:r>
              <a:rPr lang="tr-TR" sz="3600" b="1" dirty="0">
                <a:solidFill>
                  <a:srgbClr val="4F81B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KA1 </a:t>
            </a:r>
            <a:endParaRPr lang="tr-TR" sz="3600" b="1" dirty="0" smtClean="0">
              <a:solidFill>
                <a:srgbClr val="4F81B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r"/>
            <a:r>
              <a:rPr lang="tr-TR" sz="3600" b="1" dirty="0" smtClean="0">
                <a:solidFill>
                  <a:srgbClr val="4F81B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Hareketlilik</a:t>
            </a:r>
          </a:p>
          <a:p>
            <a:pPr algn="r"/>
            <a:r>
              <a:rPr lang="tr-TR" sz="3600" b="1" dirty="0" smtClean="0">
                <a:solidFill>
                  <a:srgbClr val="4F81B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Projeleri</a:t>
            </a:r>
            <a:endParaRPr lang="tr-TR" sz="3600" b="1" dirty="0">
              <a:solidFill>
                <a:srgbClr val="4F81BD">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70387769"/>
              </p:ext>
            </p:extLst>
          </p:nvPr>
        </p:nvGraphicFramePr>
        <p:xfrm>
          <a:off x="3657600" y="1398103"/>
          <a:ext cx="4648200" cy="2366177"/>
        </p:xfrm>
        <a:graphic>
          <a:graphicData uri="http://schemas.openxmlformats.org/drawingml/2006/table">
            <a:tbl>
              <a:tblPr firstRow="1" bandRow="1">
                <a:tableStyleId>{2D5ABB26-0587-4C30-8999-92F81FD0307C}</a:tableStyleId>
              </a:tblPr>
              <a:tblGrid>
                <a:gridCol w="4648200">
                  <a:extLst>
                    <a:ext uri="{9D8B030D-6E8A-4147-A177-3AD203B41FA5}">
                      <a16:colId xmlns:a16="http://schemas.microsoft.com/office/drawing/2014/main" xmlns="" val="20000"/>
                    </a:ext>
                  </a:extLst>
                </a:gridCol>
              </a:tblGrid>
              <a:tr h="354497">
                <a:tc>
                  <a:txBody>
                    <a:bodyPr/>
                    <a:lstStyle/>
                    <a:p>
                      <a:pPr marL="0" algn="l" defTabSz="457200" rtl="0" eaLnBrk="1" latinLnBrk="0" hangingPunct="1"/>
                      <a:r>
                        <a:rPr lang="tr-TR" sz="1600" b="1" i="0" kern="1200"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Hareketlilik odaklı</a:t>
                      </a:r>
                      <a:endParaRPr lang="tr-TR" sz="1600" b="1" i="0"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0"/>
                  </a:ext>
                </a:extLst>
              </a:tr>
              <a:tr h="333090">
                <a:tc>
                  <a:txBody>
                    <a:bodyPr/>
                    <a:lstStyle/>
                    <a:p>
                      <a:pPr marL="0" algn="l" defTabSz="457200" rtl="0" eaLnBrk="1" latinLnBrk="0" hangingPunct="1"/>
                      <a:r>
                        <a:rPr lang="tr-TR" sz="1600" b="1" i="0" kern="1200"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Faaliyetler bireysel, katkı kurumsal</a:t>
                      </a:r>
                      <a:endParaRPr lang="tr-TR" sz="1600" b="1" i="0"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1"/>
                  </a:ext>
                </a:extLst>
              </a:tr>
              <a:tr h="500323">
                <a:tc>
                  <a:txBody>
                    <a:bodyPr/>
                    <a:lstStyle/>
                    <a:p>
                      <a:pPr marL="0" algn="l" defTabSz="457200" rtl="0" eaLnBrk="1" latinLnBrk="0" hangingPunct="1"/>
                      <a:r>
                        <a:rPr lang="tr-TR" sz="1600" b="1" i="0" kern="1200"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Yurtdışı ortağın proje içerisinde rolü sadece ev sahipliğidir</a:t>
                      </a:r>
                      <a:endParaRPr lang="tr-TR" sz="1600" b="1" i="0"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2"/>
                  </a:ext>
                </a:extLst>
              </a:tr>
              <a:tr h="333090">
                <a:tc>
                  <a:txBody>
                    <a:bodyPr/>
                    <a:lstStyle/>
                    <a:p>
                      <a:pPr marL="0" algn="l" defTabSz="457200" rtl="0" eaLnBrk="1" latinLnBrk="0" hangingPunct="1"/>
                      <a:r>
                        <a:rPr lang="tr-TR" sz="1600" b="1" i="0" kern="1200"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Hibe yönetimi sadece kurum içerisinde gerçekleşir</a:t>
                      </a:r>
                      <a:endParaRPr lang="tr-TR" sz="1600" b="1" i="0"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3"/>
                  </a:ext>
                </a:extLst>
              </a:tr>
              <a:tr h="6583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sz="1600" b="1" i="0" kern="1200"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Kurum içerisinde bir ya da birkaç kişi tarafından yürütülebilir</a:t>
                      </a:r>
                    </a:p>
                    <a:p>
                      <a:pPr marL="0" algn="l" defTabSz="457200" rtl="0" eaLnBrk="1" latinLnBrk="0" hangingPunct="1"/>
                      <a:endParaRPr lang="tr-TR" sz="1200" b="1" i="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4"/>
                  </a:ext>
                </a:extLst>
              </a:tr>
            </a:tbl>
          </a:graphicData>
        </a:graphic>
      </p:graphicFrame>
      <p:sp>
        <p:nvSpPr>
          <p:cNvPr id="7" name="Rectangle 6"/>
          <p:cNvSpPr/>
          <p:nvPr/>
        </p:nvSpPr>
        <p:spPr>
          <a:xfrm>
            <a:off x="6172200" y="4347508"/>
            <a:ext cx="2722220" cy="1938992"/>
          </a:xfrm>
          <a:prstGeom prst="rect">
            <a:avLst/>
          </a:prstGeom>
        </p:spPr>
        <p:txBody>
          <a:bodyPr wrap="none">
            <a:spAutoFit/>
          </a:bodyPr>
          <a:lstStyle/>
          <a:p>
            <a:r>
              <a:rPr lang="tr-TR" sz="4000" b="1" dirty="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KA2 </a:t>
            </a:r>
          </a:p>
          <a:p>
            <a:r>
              <a:rPr lang="tr-TR" sz="4000" b="1" dirty="0" smtClean="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Stratejik </a:t>
            </a:r>
            <a:endParaRPr lang="tr-TR" sz="4000" b="1" dirty="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tr-TR" sz="4000" b="1" dirty="0">
                <a:solidFill>
                  <a:srgbClr val="1F497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Ortaklıklar</a:t>
            </a:r>
          </a:p>
        </p:txBody>
      </p:sp>
      <p:graphicFrame>
        <p:nvGraphicFramePr>
          <p:cNvPr id="8" name="Table 7"/>
          <p:cNvGraphicFramePr>
            <a:graphicFrameLocks noGrp="1"/>
          </p:cNvGraphicFramePr>
          <p:nvPr>
            <p:extLst>
              <p:ext uri="{D42A27DB-BD31-4B8C-83A1-F6EECF244321}">
                <p14:modId xmlns:p14="http://schemas.microsoft.com/office/powerpoint/2010/main" val="1576178806"/>
              </p:ext>
            </p:extLst>
          </p:nvPr>
        </p:nvGraphicFramePr>
        <p:xfrm>
          <a:off x="447085" y="4038599"/>
          <a:ext cx="5344115" cy="2633465"/>
        </p:xfrm>
        <a:graphic>
          <a:graphicData uri="http://schemas.openxmlformats.org/drawingml/2006/table">
            <a:tbl>
              <a:tblPr firstRow="1" bandRow="1">
                <a:tableStyleId>{2D5ABB26-0587-4C30-8999-92F81FD0307C}</a:tableStyleId>
              </a:tblPr>
              <a:tblGrid>
                <a:gridCol w="5344115">
                  <a:extLst>
                    <a:ext uri="{9D8B030D-6E8A-4147-A177-3AD203B41FA5}">
                      <a16:colId xmlns:a16="http://schemas.microsoft.com/office/drawing/2014/main" xmlns="" val="20000"/>
                    </a:ext>
                  </a:extLst>
                </a:gridCol>
              </a:tblGrid>
              <a:tr h="457201">
                <a:tc>
                  <a:txBody>
                    <a:bodyPr/>
                    <a:lstStyle/>
                    <a:p>
                      <a:r>
                        <a:rPr lang="tr-TR" sz="1600" b="1" i="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Çıktı (ürün odaklı)</a:t>
                      </a:r>
                      <a:endParaRPr lang="tr-TR" sz="1600" b="1" i="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438904">
                <a:tc>
                  <a:txBody>
                    <a:bodyPr/>
                    <a:lstStyle/>
                    <a:p>
                      <a:r>
                        <a:rPr lang="tr-TR" sz="1600" b="1" i="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Faaliyetler</a:t>
                      </a:r>
                      <a:r>
                        <a:rPr lang="tr-TR" sz="1600" b="1" i="0" baseline="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ve katkı kurumsal</a:t>
                      </a:r>
                      <a:endParaRPr lang="tr-TR" sz="1600" b="1" i="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438904">
                <a:tc>
                  <a:txBody>
                    <a:bodyPr/>
                    <a:lstStyle/>
                    <a:p>
                      <a:r>
                        <a:rPr lang="tr-TR" sz="1600" b="1" i="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Yurtdışı ortaklar proje içerisinde aktif ve hibe paylaşımı</a:t>
                      </a:r>
                      <a:r>
                        <a:rPr lang="tr-TR" sz="1600" b="1" i="0" baseline="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yapılır</a:t>
                      </a:r>
                      <a:endParaRPr lang="tr-TR" sz="1600" b="1" i="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505976">
                <a:tc>
                  <a:txBody>
                    <a:bodyPr/>
                    <a:lstStyle/>
                    <a:p>
                      <a:r>
                        <a:rPr lang="tr-TR" sz="1600" b="1" i="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Hibe yönetimi</a:t>
                      </a:r>
                      <a:r>
                        <a:rPr lang="tr-TR" sz="1600" b="1" i="0" baseline="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başvuran kuruluş tarafından ortaklara para aktarılarak yapılır</a:t>
                      </a:r>
                      <a:endParaRPr lang="tr-TR" sz="1600" b="1" i="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52047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sz="1600" b="1" i="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Planlı ve iyi kurgulanmış  bir ekip çalışması gerektirir</a:t>
                      </a:r>
                    </a:p>
                    <a:p>
                      <a:endParaRPr lang="tr-TR" sz="1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66981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229600" cy="609600"/>
          </a:xfrm>
        </p:spPr>
        <p:txBody>
          <a:bodyPr>
            <a:normAutofit/>
          </a:bodyPr>
          <a:lstStyle/>
          <a:p>
            <a:r>
              <a:rPr lang="tr-TR" sz="2800" b="1" dirty="0"/>
              <a:t>ÖZET</a:t>
            </a:r>
          </a:p>
        </p:txBody>
      </p:sp>
      <p:sp>
        <p:nvSpPr>
          <p:cNvPr id="3" name="Content Placeholder 2"/>
          <p:cNvSpPr>
            <a:spLocks noGrp="1"/>
          </p:cNvSpPr>
          <p:nvPr>
            <p:ph idx="1"/>
          </p:nvPr>
        </p:nvSpPr>
        <p:spPr/>
        <p:txBody>
          <a:bodyPr>
            <a:normAutofit/>
          </a:bodyPr>
          <a:lstStyle/>
          <a:p>
            <a:r>
              <a:rPr lang="tr-TR" sz="2000" dirty="0" smtClean="0"/>
              <a:t>BİREYLERİN bilgi, beceri ve mesleki yeterliliklerini artırmaya yönelik  (KA1) projeleri (Türkçe)</a:t>
            </a:r>
          </a:p>
          <a:p>
            <a:endParaRPr lang="tr-TR" sz="2000" dirty="0" smtClean="0"/>
          </a:p>
          <a:p>
            <a:r>
              <a:rPr lang="tr-TR" sz="2000" dirty="0" smtClean="0"/>
              <a:t>KURUMLARIN kapasitelerini geliştirmeleri, işbirlikleri ve yenilikçi uygulamalar için  (KA2) projeleri (İngilizce)</a:t>
            </a:r>
          </a:p>
          <a:p>
            <a:endParaRPr lang="tr-TR" sz="2000" dirty="0" smtClean="0"/>
          </a:p>
          <a:p>
            <a:pPr lvl="0"/>
            <a:r>
              <a:rPr lang="tr-TR" sz="2000" dirty="0">
                <a:solidFill>
                  <a:prstClr val="black"/>
                </a:solidFill>
              </a:rPr>
              <a:t>Yapılandırılmış Diyalog alanında Avrupa’dan ORTAK BULMAKSIZIN yapılabiliecek toplantı, seminer, çalıştay formatında projeler</a:t>
            </a:r>
          </a:p>
          <a:p>
            <a:pPr marL="0" indent="0">
              <a:buNone/>
            </a:pPr>
            <a:endParaRPr lang="tr-TR" sz="2000" dirty="0" smtClean="0"/>
          </a:p>
          <a:p>
            <a:r>
              <a:rPr lang="tr-TR" sz="2000" dirty="0" smtClean="0"/>
              <a:t>AGH ile 17-30 yaş arası gençler için gönüllülük fırsatları (Gönderen ve/ya Ev Sahibi Kurum olarak)</a:t>
            </a:r>
          </a:p>
          <a:p>
            <a:endParaRPr lang="tr-TR" sz="2000" dirty="0" smtClean="0"/>
          </a:p>
          <a:p>
            <a:pPr marL="0" indent="0">
              <a:buNone/>
            </a:pPr>
            <a:endParaRPr lang="tr-TR" sz="2000" dirty="0"/>
          </a:p>
        </p:txBody>
      </p:sp>
    </p:spTree>
    <p:extLst>
      <p:ext uri="{BB962C8B-B14F-4D97-AF65-F5344CB8AC3E}">
        <p14:creationId xmlns:p14="http://schemas.microsoft.com/office/powerpoint/2010/main" val="17242717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661" y="1219200"/>
            <a:ext cx="8229600" cy="609600"/>
          </a:xfrm>
        </p:spPr>
        <p:txBody>
          <a:bodyPr>
            <a:normAutofit/>
          </a:bodyPr>
          <a:lstStyle/>
          <a:p>
            <a:r>
              <a:rPr lang="tr-TR" sz="2800" dirty="0" smtClean="0"/>
              <a:t>İliniz İçin Öncelikli Alanlar ve Örnek Konular</a:t>
            </a:r>
            <a:endParaRPr lang="tr-TR" sz="2800" dirty="0"/>
          </a:p>
        </p:txBody>
      </p:sp>
      <p:sp>
        <p:nvSpPr>
          <p:cNvPr id="3" name="Content Placeholder 2"/>
          <p:cNvSpPr>
            <a:spLocks noGrp="1"/>
          </p:cNvSpPr>
          <p:nvPr>
            <p:ph idx="1"/>
          </p:nvPr>
        </p:nvSpPr>
        <p:spPr/>
        <p:txBody>
          <a:bodyPr>
            <a:normAutofit/>
          </a:bodyPr>
          <a:lstStyle/>
          <a:p>
            <a:pPr lvl="1">
              <a:buFont typeface="Arial" panose="020B0604020202020204" pitchFamily="34" charset="0"/>
              <a:buChar char="•"/>
            </a:pPr>
            <a:endParaRPr lang="tr-TR" dirty="0" smtClean="0"/>
          </a:p>
          <a:p>
            <a:pPr lvl="1">
              <a:buFont typeface="Arial" panose="020B0604020202020204" pitchFamily="34" charset="0"/>
              <a:buChar char="•"/>
            </a:pPr>
            <a:r>
              <a:rPr lang="tr-TR" sz="2400" dirty="0" smtClean="0"/>
              <a:t>İlinizin öncelikli sektörleri nelerdir?</a:t>
            </a:r>
          </a:p>
          <a:p>
            <a:pPr marL="457200" lvl="1" indent="0">
              <a:buNone/>
            </a:pPr>
            <a:endParaRPr lang="tr-TR" dirty="0" smtClean="0"/>
          </a:p>
          <a:p>
            <a:pPr lvl="1">
              <a:buFont typeface="Arial" panose="020B0604020202020204" pitchFamily="34" charset="0"/>
              <a:buChar char="•"/>
            </a:pPr>
            <a:r>
              <a:rPr lang="tr-TR" sz="2400" dirty="0" smtClean="0"/>
              <a:t>İlinizin ihtiyaçları nelerdir?</a:t>
            </a:r>
          </a:p>
          <a:p>
            <a:pPr lvl="1">
              <a:buFont typeface="Arial" panose="020B0604020202020204" pitchFamily="34" charset="0"/>
              <a:buChar char="•"/>
            </a:pPr>
            <a:endParaRPr lang="tr-TR" sz="2400" dirty="0"/>
          </a:p>
          <a:p>
            <a:pPr lvl="1">
              <a:buFont typeface="Arial" panose="020B0604020202020204" pitchFamily="34" charset="0"/>
              <a:buChar char="•"/>
            </a:pPr>
            <a:r>
              <a:rPr lang="tr-TR" sz="2400" dirty="0" smtClean="0"/>
              <a:t>İlinizde proje uygulayan kurumlar hangileridir?</a:t>
            </a:r>
          </a:p>
          <a:p>
            <a:pPr lvl="1">
              <a:buFont typeface="Arial" panose="020B0604020202020204" pitchFamily="34" charset="0"/>
              <a:buChar char="•"/>
            </a:pPr>
            <a:endParaRPr lang="tr-TR" sz="2400" dirty="0"/>
          </a:p>
          <a:p>
            <a:pPr lvl="1">
              <a:buFont typeface="Arial" panose="020B0604020202020204" pitchFamily="34" charset="0"/>
              <a:buChar char="•"/>
            </a:pPr>
            <a:endParaRPr lang="tr-TR" sz="2400" dirty="0" smtClean="0"/>
          </a:p>
          <a:p>
            <a:pPr lvl="1">
              <a:buFont typeface="Arial" panose="020B0604020202020204" pitchFamily="34" charset="0"/>
              <a:buChar char="•"/>
            </a:pPr>
            <a:endParaRPr lang="tr-TR" dirty="0"/>
          </a:p>
          <a:p>
            <a:pPr lvl="1">
              <a:buFont typeface="Arial" panose="020B0604020202020204" pitchFamily="34" charset="0"/>
              <a:buChar char="•"/>
            </a:pPr>
            <a:endParaRPr lang="tr-TR" dirty="0"/>
          </a:p>
        </p:txBody>
      </p:sp>
    </p:spTree>
    <p:extLst>
      <p:ext uri="{BB962C8B-B14F-4D97-AF65-F5344CB8AC3E}">
        <p14:creationId xmlns:p14="http://schemas.microsoft.com/office/powerpoint/2010/main" val="176942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609600"/>
          </a:xfrm>
        </p:spPr>
        <p:txBody>
          <a:bodyPr>
            <a:normAutofit/>
          </a:bodyPr>
          <a:lstStyle/>
          <a:p>
            <a:r>
              <a:rPr lang="tr-TR" sz="2800" dirty="0" smtClean="0"/>
              <a:t>Bilgi Alınabilecek Diğer Kaynaklar</a:t>
            </a:r>
            <a:endParaRPr lang="tr-TR" sz="2800" dirty="0"/>
          </a:p>
        </p:txBody>
      </p:sp>
      <p:sp>
        <p:nvSpPr>
          <p:cNvPr id="3" name="Content Placeholder 2"/>
          <p:cNvSpPr>
            <a:spLocks noGrp="1"/>
          </p:cNvSpPr>
          <p:nvPr>
            <p:ph idx="1"/>
          </p:nvPr>
        </p:nvSpPr>
        <p:spPr/>
        <p:txBody>
          <a:bodyPr/>
          <a:lstStyle/>
          <a:p>
            <a:pPr lvl="1">
              <a:buFont typeface="Arial" panose="020B0604020202020204" pitchFamily="34" charset="0"/>
              <a:buChar char="•"/>
            </a:pPr>
            <a:r>
              <a:rPr lang="tr-TR" dirty="0"/>
              <a:t>Valilik AB Ofislerinde </a:t>
            </a:r>
            <a:r>
              <a:rPr lang="tr-TR" dirty="0" smtClean="0"/>
              <a:t>görevlli personel</a:t>
            </a:r>
          </a:p>
          <a:p>
            <a:pPr lvl="1">
              <a:buFont typeface="Arial" panose="020B0604020202020204" pitchFamily="34" charset="0"/>
              <a:buChar char="•"/>
            </a:pPr>
            <a:endParaRPr lang="tr-TR" dirty="0"/>
          </a:p>
          <a:p>
            <a:pPr lvl="1">
              <a:buFont typeface="Arial" panose="020B0604020202020204" pitchFamily="34" charset="0"/>
              <a:buChar char="•"/>
            </a:pPr>
            <a:r>
              <a:rPr lang="tr-TR" dirty="0"/>
              <a:t>İl Milli </a:t>
            </a:r>
            <a:r>
              <a:rPr lang="tr-TR" dirty="0" smtClean="0"/>
              <a:t>Eğitim Müdürlüklerinde görevli personel</a:t>
            </a:r>
          </a:p>
          <a:p>
            <a:pPr lvl="1">
              <a:buFont typeface="Arial" panose="020B0604020202020204" pitchFamily="34" charset="0"/>
              <a:buChar char="•"/>
            </a:pPr>
            <a:endParaRPr lang="tr-TR" dirty="0"/>
          </a:p>
          <a:p>
            <a:pPr lvl="1">
              <a:buFont typeface="Arial" panose="020B0604020202020204" pitchFamily="34" charset="0"/>
              <a:buChar char="•"/>
            </a:pPr>
            <a:r>
              <a:rPr lang="tr-TR" dirty="0"/>
              <a:t>İl genelinde </a:t>
            </a:r>
            <a:r>
              <a:rPr lang="tr-TR" dirty="0" smtClean="0"/>
              <a:t>(veya çevre illerde) daha </a:t>
            </a:r>
            <a:r>
              <a:rPr lang="tr-TR" dirty="0"/>
              <a:t>önce proje uygulamış </a:t>
            </a:r>
            <a:r>
              <a:rPr lang="tr-TR" dirty="0" smtClean="0"/>
              <a:t>yararlanıcılar</a:t>
            </a:r>
          </a:p>
          <a:p>
            <a:pPr marL="457200" lvl="1" indent="0">
              <a:buNone/>
            </a:pPr>
            <a:endParaRPr lang="tr-TR" dirty="0"/>
          </a:p>
          <a:p>
            <a:pPr lvl="1">
              <a:buFont typeface="Arial" panose="020B0604020202020204" pitchFamily="34" charset="0"/>
              <a:buChar char="•"/>
            </a:pPr>
            <a:r>
              <a:rPr lang="tr-TR" dirty="0" smtClean="0"/>
              <a:t>Gençlik alanında çevre </a:t>
            </a:r>
            <a:r>
              <a:rPr lang="tr-TR" dirty="0"/>
              <a:t>illerdeki Eurodesk Temas Noktaları (Van, Bitlis, Muş</a:t>
            </a:r>
            <a:r>
              <a:rPr lang="tr-TR" dirty="0" smtClean="0"/>
              <a:t>)</a:t>
            </a:r>
          </a:p>
          <a:p>
            <a:pPr marL="457200" lvl="1" indent="0">
              <a:buNone/>
            </a:pPr>
            <a:endParaRPr lang="tr-TR" dirty="0" smtClean="0"/>
          </a:p>
          <a:p>
            <a:pPr lvl="1">
              <a:buFont typeface="Arial" panose="020B0604020202020204" pitchFamily="34" charset="0"/>
              <a:buChar char="•"/>
            </a:pPr>
            <a:r>
              <a:rPr lang="tr-TR" dirty="0" smtClean="0"/>
              <a:t>Erasmus+’tan yararlanmış tecrübeli belediyeler</a:t>
            </a:r>
            <a:endParaRPr lang="tr-TR" dirty="0" smtClean="0">
              <a:solidFill>
                <a:schemeClr val="accent6">
                  <a:lumMod val="75000"/>
                </a:schemeClr>
              </a:solidFill>
            </a:endParaRPr>
          </a:p>
          <a:p>
            <a:pPr marL="457200" lvl="1" indent="0">
              <a:buNone/>
            </a:pPr>
            <a:endParaRPr lang="tr-TR" dirty="0"/>
          </a:p>
          <a:p>
            <a:pPr marL="457200" lvl="1" indent="0">
              <a:buNone/>
            </a:pPr>
            <a:endParaRPr lang="tr-TR" dirty="0"/>
          </a:p>
        </p:txBody>
      </p:sp>
    </p:spTree>
    <p:extLst>
      <p:ext uri="{BB962C8B-B14F-4D97-AF65-F5344CB8AC3E}">
        <p14:creationId xmlns:p14="http://schemas.microsoft.com/office/powerpoint/2010/main" val="21574730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0" y="228600"/>
            <a:ext cx="8229600" cy="762000"/>
          </a:xfrm>
        </p:spPr>
        <p:txBody>
          <a:bodyPr>
            <a:normAutofit fontScale="90000"/>
          </a:bodyPr>
          <a:lstStyle/>
          <a:p>
            <a:r>
              <a:rPr lang="tr-TR" sz="2800" dirty="0" smtClean="0"/>
              <a:t>FAYDALI KAYNAKLAR</a:t>
            </a:r>
            <a:br>
              <a:rPr lang="tr-TR" sz="2800" dirty="0" smtClean="0"/>
            </a:br>
            <a:r>
              <a:rPr lang="tr-TR" sz="2800" dirty="0" smtClean="0"/>
              <a:t>Erasmus+ Proje Sonuçları Platformu</a:t>
            </a:r>
            <a:endParaRPr lang="tr-TR" sz="2800" dirty="0"/>
          </a:p>
        </p:txBody>
      </p:sp>
      <p:sp>
        <p:nvSpPr>
          <p:cNvPr id="5" name="TextBox 4"/>
          <p:cNvSpPr txBox="1"/>
          <p:nvPr/>
        </p:nvSpPr>
        <p:spPr>
          <a:xfrm>
            <a:off x="457200" y="1107757"/>
            <a:ext cx="8610600" cy="492443"/>
          </a:xfrm>
          <a:prstGeom prst="rect">
            <a:avLst/>
          </a:prstGeom>
          <a:noFill/>
        </p:spPr>
        <p:txBody>
          <a:bodyPr wrap="square" rtlCol="0">
            <a:spAutoFit/>
          </a:bodyPr>
          <a:lstStyle/>
          <a:p>
            <a:r>
              <a:rPr lang="tr-TR" sz="2600" dirty="0">
                <a:solidFill>
                  <a:prstClr val="black"/>
                </a:solidFill>
                <a:hlinkClick r:id="rId2"/>
              </a:rPr>
              <a:t>http://ec.europa.eu/programmes/erasmus-plus/projects</a:t>
            </a:r>
            <a:r>
              <a:rPr lang="tr-TR" sz="2600" dirty="0" smtClean="0">
                <a:solidFill>
                  <a:prstClr val="black"/>
                </a:solidFill>
                <a:hlinkClick r:id="rId2"/>
              </a:rPr>
              <a:t>/</a:t>
            </a:r>
            <a:r>
              <a:rPr lang="tr-TR" sz="2600" dirty="0" smtClean="0">
                <a:solidFill>
                  <a:prstClr val="black"/>
                </a:solidFill>
              </a:rPr>
              <a:t> </a:t>
            </a:r>
            <a:endParaRPr lang="tr-TR" sz="2600" dirty="0">
              <a:solidFill>
                <a:prstClr val="black"/>
              </a:solidFill>
            </a:endParaRPr>
          </a:p>
        </p:txBody>
      </p:sp>
      <p:sp>
        <p:nvSpPr>
          <p:cNvPr id="6" name="TextBox 5"/>
          <p:cNvSpPr txBox="1"/>
          <p:nvPr/>
        </p:nvSpPr>
        <p:spPr>
          <a:xfrm>
            <a:off x="268077" y="2286000"/>
            <a:ext cx="4419600" cy="1631216"/>
          </a:xfrm>
          <a:prstGeom prst="rect">
            <a:avLst/>
          </a:prstGeom>
          <a:noFill/>
        </p:spPr>
        <p:txBody>
          <a:bodyPr wrap="square" rtlCol="0">
            <a:spAutoFit/>
          </a:bodyPr>
          <a:lstStyle/>
          <a:p>
            <a:r>
              <a:rPr lang="tr-TR" sz="2000" dirty="0">
                <a:solidFill>
                  <a:srgbClr val="000000"/>
                </a:solidFill>
                <a:latin typeface="Arial"/>
                <a:cs typeface="Arial"/>
              </a:rPr>
              <a:t>Avrupa genelinde gerçekleşen projelerin;</a:t>
            </a:r>
          </a:p>
          <a:p>
            <a:pPr marL="742950" lvl="1" indent="-285750">
              <a:buFont typeface="Wingdings" panose="05000000000000000000" pitchFamily="2" charset="2"/>
              <a:buChar char="ü"/>
            </a:pPr>
            <a:r>
              <a:rPr lang="tr-TR" sz="2000" dirty="0">
                <a:solidFill>
                  <a:srgbClr val="000000"/>
                </a:solidFill>
                <a:latin typeface="Arial"/>
                <a:cs typeface="Arial"/>
              </a:rPr>
              <a:t>Özetleri,</a:t>
            </a:r>
          </a:p>
          <a:p>
            <a:pPr marL="742950" lvl="1" indent="-285750">
              <a:buFont typeface="Wingdings" panose="05000000000000000000" pitchFamily="2" charset="2"/>
              <a:buChar char="ü"/>
            </a:pPr>
            <a:r>
              <a:rPr lang="tr-TR" sz="2000" dirty="0">
                <a:solidFill>
                  <a:srgbClr val="000000"/>
                </a:solidFill>
                <a:latin typeface="Arial"/>
                <a:cs typeface="Arial"/>
              </a:rPr>
              <a:t>Ortaklarının irtibat bilgileri,</a:t>
            </a:r>
          </a:p>
          <a:p>
            <a:pPr marL="742950" lvl="1" indent="-285750">
              <a:buFont typeface="Wingdings" panose="05000000000000000000" pitchFamily="2" charset="2"/>
              <a:buChar char="ü"/>
            </a:pPr>
            <a:r>
              <a:rPr lang="tr-TR" sz="2000" dirty="0" smtClean="0">
                <a:solidFill>
                  <a:srgbClr val="000000"/>
                </a:solidFill>
                <a:latin typeface="Arial"/>
                <a:cs typeface="Arial"/>
              </a:rPr>
              <a:t>Çıktıları </a:t>
            </a:r>
            <a:endParaRPr lang="tr-TR" sz="2000" dirty="0">
              <a:solidFill>
                <a:srgbClr val="000000"/>
              </a:solidFill>
              <a:latin typeface="Arial"/>
              <a:cs typeface="Arial"/>
            </a:endParaRPr>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76800" y="1905000"/>
            <a:ext cx="3481136" cy="4208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179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72" y="685800"/>
            <a:ext cx="8288713" cy="685800"/>
          </a:xfrm>
        </p:spPr>
        <p:txBody>
          <a:bodyPr>
            <a:normAutofit fontScale="90000"/>
          </a:bodyPr>
          <a:lstStyle/>
          <a:p>
            <a:r>
              <a:rPr lang="tr-TR" sz="2800" dirty="0" smtClean="0"/>
              <a:t>Faydalı Kaynaklar</a:t>
            </a:r>
            <a:br>
              <a:rPr lang="tr-TR" sz="2800" dirty="0" smtClean="0"/>
            </a:br>
            <a:r>
              <a:rPr lang="tr-TR" sz="2800" dirty="0" smtClean="0"/>
              <a:t>Ortak Arama</a:t>
            </a:r>
            <a:endParaRPr lang="tr-TR" sz="2800" dirty="0"/>
          </a:p>
        </p:txBody>
      </p:sp>
      <p:sp>
        <p:nvSpPr>
          <p:cNvPr id="3" name="Content Placeholder 2"/>
          <p:cNvSpPr>
            <a:spLocks noGrp="1"/>
          </p:cNvSpPr>
          <p:nvPr>
            <p:ph idx="1"/>
          </p:nvPr>
        </p:nvSpPr>
        <p:spPr>
          <a:xfrm>
            <a:off x="457200" y="1371600"/>
            <a:ext cx="8229600" cy="1524000"/>
          </a:xfrm>
        </p:spPr>
        <p:txBody>
          <a:bodyPr/>
          <a:lstStyle/>
          <a:p>
            <a:r>
              <a:rPr lang="tr-TR" dirty="0">
                <a:hlinkClick r:id="rId2"/>
              </a:rPr>
              <a:t>http://</a:t>
            </a:r>
            <a:r>
              <a:rPr lang="tr-TR" dirty="0" smtClean="0">
                <a:hlinkClick r:id="rId2"/>
              </a:rPr>
              <a:t>www.schooleducationgateway.eu/en/pub/index.htm</a:t>
            </a:r>
            <a:endParaRPr lang="tr-TR" dirty="0" smtClean="0"/>
          </a:p>
          <a:p>
            <a:r>
              <a:rPr lang="tr-TR" dirty="0">
                <a:latin typeface="Tahoma" pitchFamily="34" charset="0"/>
                <a:ea typeface="Tahoma" pitchFamily="34" charset="0"/>
                <a:cs typeface="Tahoma" pitchFamily="34" charset="0"/>
                <a:hlinkClick r:id="rId3"/>
              </a:rPr>
              <a:t>http://www.etwinning.net/tr/pub/index.htm</a:t>
            </a:r>
            <a:r>
              <a:rPr lang="tr-TR" dirty="0">
                <a:latin typeface="Tahoma" pitchFamily="34" charset="0"/>
                <a:ea typeface="Tahoma" pitchFamily="34" charset="0"/>
                <a:cs typeface="Tahoma" pitchFamily="34" charset="0"/>
              </a:rPr>
              <a:t> </a:t>
            </a:r>
            <a:endParaRPr lang="tr-TR" dirty="0" smtClean="0">
              <a:latin typeface="Tahoma" pitchFamily="34" charset="0"/>
              <a:ea typeface="Tahoma" pitchFamily="34" charset="0"/>
              <a:cs typeface="Tahoma" pitchFamily="34" charset="0"/>
            </a:endParaRPr>
          </a:p>
          <a:p>
            <a:r>
              <a:rPr lang="tr-TR" dirty="0">
                <a:latin typeface="Tahoma" pitchFamily="34" charset="0"/>
                <a:ea typeface="Tahoma" pitchFamily="34" charset="0"/>
                <a:cs typeface="Tahoma" pitchFamily="34" charset="0"/>
                <a:hlinkClick r:id="rId4"/>
              </a:rPr>
              <a:t>https://www.salto-youth.net/tools/otlas-partner-finding</a:t>
            </a:r>
            <a:r>
              <a:rPr lang="tr-TR" dirty="0" smtClean="0">
                <a:latin typeface="Tahoma" pitchFamily="34" charset="0"/>
                <a:ea typeface="Tahoma" pitchFamily="34" charset="0"/>
                <a:cs typeface="Tahoma" pitchFamily="34" charset="0"/>
                <a:hlinkClick r:id="rId4"/>
              </a:rPr>
              <a:t>/</a:t>
            </a:r>
            <a:endParaRPr lang="tr-TR" dirty="0" smtClean="0">
              <a:latin typeface="Tahoma" pitchFamily="34" charset="0"/>
              <a:ea typeface="Tahoma" pitchFamily="34" charset="0"/>
              <a:cs typeface="Tahoma" pitchFamily="34" charset="0"/>
            </a:endParaRPr>
          </a:p>
          <a:p>
            <a:r>
              <a:rPr lang="tr-TR" dirty="0">
                <a:latin typeface="Tahoma" pitchFamily="34" charset="0"/>
                <a:ea typeface="Tahoma" pitchFamily="34" charset="0"/>
                <a:cs typeface="Tahoma" pitchFamily="34" charset="0"/>
                <a:hlinkClick r:id="rId5"/>
              </a:rPr>
              <a:t>http://</a:t>
            </a:r>
            <a:r>
              <a:rPr lang="tr-TR" dirty="0" smtClean="0">
                <a:latin typeface="Tahoma" pitchFamily="34" charset="0"/>
                <a:ea typeface="Tahoma" pitchFamily="34" charset="0"/>
                <a:cs typeface="Tahoma" pitchFamily="34" charset="0"/>
                <a:hlinkClick r:id="rId5"/>
              </a:rPr>
              <a:t>ec.europa.eu/epale/en/partner-search</a:t>
            </a:r>
            <a:endParaRPr lang="tr-TR" dirty="0" smtClean="0">
              <a:latin typeface="Tahoma" pitchFamily="34" charset="0"/>
              <a:ea typeface="Tahoma" pitchFamily="34" charset="0"/>
              <a:cs typeface="Tahoma" pitchFamily="34" charset="0"/>
            </a:endParaRPr>
          </a:p>
          <a:p>
            <a:endParaRPr lang="tr-TR" dirty="0" smtClean="0">
              <a:latin typeface="Tahoma" pitchFamily="34" charset="0"/>
              <a:ea typeface="Tahoma" pitchFamily="34" charset="0"/>
              <a:cs typeface="Tahoma" pitchFamily="34" charset="0"/>
            </a:endParaRPr>
          </a:p>
          <a:p>
            <a:endParaRPr lang="tr-TR" dirty="0" smtClean="0"/>
          </a:p>
          <a:p>
            <a:endParaRPr lang="tr-TR" dirty="0" smtClean="0"/>
          </a:p>
          <a:p>
            <a:endParaRPr lang="tr-TR"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972" y="2895600"/>
            <a:ext cx="5588758" cy="1200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3200"/>
          <a:stretch/>
        </p:blipFill>
        <p:spPr bwMode="auto">
          <a:xfrm>
            <a:off x="457200" y="5060282"/>
            <a:ext cx="5821430" cy="12651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3932020"/>
            <a:ext cx="3114675" cy="13257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841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5" y="1143000"/>
            <a:ext cx="8229600" cy="609600"/>
          </a:xfrm>
        </p:spPr>
        <p:txBody>
          <a:bodyPr>
            <a:normAutofit/>
          </a:bodyPr>
          <a:lstStyle/>
          <a:p>
            <a:r>
              <a:rPr lang="tr-TR" sz="2800" dirty="0" smtClean="0"/>
              <a:t>Sorularınız İçin</a:t>
            </a:r>
            <a:endParaRPr lang="tr-TR" sz="2800" dirty="0"/>
          </a:p>
        </p:txBody>
      </p:sp>
      <p:sp>
        <p:nvSpPr>
          <p:cNvPr id="3" name="Content Placeholder 2"/>
          <p:cNvSpPr>
            <a:spLocks noGrp="1"/>
          </p:cNvSpPr>
          <p:nvPr>
            <p:ph idx="1"/>
          </p:nvPr>
        </p:nvSpPr>
        <p:spPr>
          <a:xfrm>
            <a:off x="447085" y="3124200"/>
            <a:ext cx="7553915" cy="2132012"/>
          </a:xfrm>
        </p:spPr>
        <p:txBody>
          <a:bodyPr>
            <a:normAutofit/>
          </a:bodyPr>
          <a:lstStyle/>
          <a:p>
            <a:pPr marL="457200" lvl="1" indent="0">
              <a:buNone/>
            </a:pPr>
            <a:endParaRPr lang="tr-TR" dirty="0" smtClean="0">
              <a:solidFill>
                <a:schemeClr val="accent6">
                  <a:lumMod val="75000"/>
                </a:schemeClr>
              </a:solidFill>
            </a:endParaRPr>
          </a:p>
          <a:p>
            <a:pPr marL="457200" lvl="1" indent="0" algn="ctr">
              <a:buNone/>
            </a:pPr>
            <a:endParaRPr lang="en-US" sz="2800" b="1" smtClean="0"/>
          </a:p>
          <a:p>
            <a:pPr marL="457200" lvl="1" indent="0" algn="ctr">
              <a:buNone/>
            </a:pPr>
            <a:r>
              <a:rPr lang="tr-TR" sz="2800" b="1" smtClean="0"/>
              <a:t>bilgi@ua.gov.tr</a:t>
            </a:r>
            <a:endParaRPr lang="tr-TR" sz="2800" b="1" dirty="0" smtClean="0"/>
          </a:p>
          <a:p>
            <a:pPr marL="457200" lvl="1" indent="0">
              <a:buNone/>
            </a:pPr>
            <a:endParaRPr lang="tr-TR" dirty="0"/>
          </a:p>
          <a:p>
            <a:pPr marL="457200" lvl="1" indent="0">
              <a:buNone/>
            </a:pPr>
            <a:endParaRPr lang="tr-TR" dirty="0"/>
          </a:p>
        </p:txBody>
      </p:sp>
      <p:pic>
        <p:nvPicPr>
          <p:cNvPr id="1028" name="Picture 4" descr="m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607" y="2362200"/>
            <a:ext cx="3654556"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Picture 4" descr="f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5" descr="t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 xmlns:a14="http://schemas.microsoft.com/office/drawing/2010/main">
                <a:solidFill>
                  <a:srgbClr val="FFFFFF"/>
                </a:solidFill>
              </a14:hiddenFill>
            </a:ext>
          </a:extLst>
        </p:spPr>
      </p:pic>
      <p:pic>
        <p:nvPicPr>
          <p:cNvPr id="1025" name="Picture 6" descr="y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580783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0" y="194495"/>
            <a:ext cx="7391400" cy="609600"/>
          </a:xfrm>
        </p:spPr>
        <p:txBody>
          <a:bodyPr>
            <a:noAutofit/>
          </a:bodyPr>
          <a:lstStyle/>
          <a:p>
            <a:r>
              <a:rPr lang="tr-TR" sz="2000" dirty="0" smtClean="0"/>
              <a:t/>
            </a:r>
            <a:br>
              <a:rPr lang="tr-TR" sz="2000" dirty="0" smtClean="0"/>
            </a:br>
            <a:r>
              <a:rPr lang="tr-TR" sz="2000" dirty="0"/>
              <a:t/>
            </a:r>
            <a:br>
              <a:rPr lang="tr-TR" sz="2000" dirty="0"/>
            </a:br>
            <a:r>
              <a:rPr lang="tr-TR" sz="2000" dirty="0" smtClean="0"/>
              <a:t/>
            </a:r>
            <a:br>
              <a:rPr lang="tr-TR" sz="2000" dirty="0" smtClean="0"/>
            </a:br>
            <a:r>
              <a:rPr lang="tr-TR" sz="2000" dirty="0" smtClean="0"/>
              <a:t>AVRUPA KOMİSYONU 30. YIL SAYFASI</a:t>
            </a:r>
            <a:r>
              <a:rPr lang="tr-TR" sz="2000" dirty="0"/>
              <a:t/>
            </a:r>
            <a:br>
              <a:rPr lang="tr-TR" sz="2000" dirty="0"/>
            </a:br>
            <a:r>
              <a:rPr lang="tr-TR" sz="2000" dirty="0" smtClean="0"/>
              <a:t>https</a:t>
            </a:r>
            <a:r>
              <a:rPr lang="tr-TR" sz="2000" dirty="0"/>
              <a:t>://</a:t>
            </a:r>
            <a:r>
              <a:rPr lang="tr-TR" sz="1800" dirty="0"/>
              <a:t>ec.europa.eu/programmes/erasmus-plus/anniversary?pk_campaign=erasmus_30&amp;pk_kwd=notification_box</a:t>
            </a:r>
          </a:p>
        </p:txBody>
      </p:sp>
      <p:pic>
        <p:nvPicPr>
          <p:cNvPr id="5" name="Content Placeholder 3"/>
          <p:cNvPicPr>
            <a:picLocks noGrp="1" noChangeAspect="1"/>
          </p:cNvPicPr>
          <p:nvPr>
            <p:ph idx="1"/>
          </p:nvPr>
        </p:nvPicPr>
        <p:blipFill>
          <a:blip r:embed="rId2"/>
          <a:stretch>
            <a:fillRect/>
          </a:stretch>
        </p:blipFill>
        <p:spPr>
          <a:xfrm>
            <a:off x="1817783" y="1524000"/>
            <a:ext cx="5638800" cy="4816348"/>
          </a:xfrm>
          <a:prstGeom prst="rect">
            <a:avLst/>
          </a:prstGeom>
        </p:spPr>
      </p:pic>
    </p:spTree>
    <p:extLst>
      <p:ext uri="{BB962C8B-B14F-4D97-AF65-F5344CB8AC3E}">
        <p14:creationId xmlns:p14="http://schemas.microsoft.com/office/powerpoint/2010/main" val="2088345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tr-TR"/>
          </a:p>
        </p:txBody>
      </p:sp>
      <p:sp>
        <p:nvSpPr>
          <p:cNvPr id="3" name="Content Placeholder 2"/>
          <p:cNvSpPr>
            <a:spLocks noGrp="1"/>
          </p:cNvSpPr>
          <p:nvPr>
            <p:ph idx="1"/>
          </p:nvPr>
        </p:nvSpPr>
        <p:spPr/>
        <p:txBody>
          <a:bodyPr/>
          <a:lstStyle/>
          <a:p>
            <a:endParaRPr lang="tr-TR"/>
          </a:p>
        </p:txBody>
      </p:sp>
      <p:pic>
        <p:nvPicPr>
          <p:cNvPr id="4" name="Picture 3"/>
          <p:cNvPicPr>
            <a:picLocks noChangeAspect="1"/>
          </p:cNvPicPr>
          <p:nvPr/>
        </p:nvPicPr>
        <p:blipFill>
          <a:blip r:embed="rId2"/>
          <a:stretch>
            <a:fillRect/>
          </a:stretch>
        </p:blipFill>
        <p:spPr>
          <a:xfrm>
            <a:off x="304800" y="239486"/>
            <a:ext cx="8643257" cy="6464285"/>
          </a:xfrm>
          <a:prstGeom prst="rect">
            <a:avLst/>
          </a:prstGeom>
        </p:spPr>
      </p:pic>
    </p:spTree>
    <p:extLst>
      <p:ext uri="{BB962C8B-B14F-4D97-AF65-F5344CB8AC3E}">
        <p14:creationId xmlns:p14="http://schemas.microsoft.com/office/powerpoint/2010/main" val="3693907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bwMode="auto">
          <a:xfrm>
            <a:off x="487363" y="914400"/>
            <a:ext cx="8229600" cy="463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800100" indent="-3429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Aft>
                <a:spcPct val="0"/>
              </a:spcAft>
              <a:buFontTx/>
              <a:buNone/>
            </a:pPr>
            <a:r>
              <a:rPr lang="tr-TR" altLang="tr-TR" sz="2000" dirty="0" smtClean="0">
                <a:solidFill>
                  <a:srgbClr val="000000"/>
                </a:solidFill>
                <a:cs typeface="Arial" pitchFamily="34" charset="0"/>
              </a:rPr>
              <a:t> </a:t>
            </a:r>
            <a:endParaRPr lang="tr-TR" altLang="tr-TR" sz="2000" dirty="0" smtClean="0">
              <a:solidFill>
                <a:srgbClr val="000000"/>
              </a:solidFill>
              <a:latin typeface="Tahoma" pitchFamily="34" charset="0"/>
              <a:cs typeface="Tahoma" pitchFamily="34" charset="0"/>
            </a:endParaRPr>
          </a:p>
        </p:txBody>
      </p:sp>
      <p:sp>
        <p:nvSpPr>
          <p:cNvPr id="6" name="Title 4"/>
          <p:cNvSpPr txBox="1">
            <a:spLocks/>
          </p:cNvSpPr>
          <p:nvPr/>
        </p:nvSpPr>
        <p:spPr>
          <a:xfrm>
            <a:off x="228600" y="1143000"/>
            <a:ext cx="44958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tr-TR" altLang="tr-TR" sz="2800" dirty="0">
                <a:solidFill>
                  <a:srgbClr val="D5384B"/>
                </a:solidFill>
                <a:latin typeface="Arial"/>
                <a:cs typeface="Arial"/>
              </a:rPr>
              <a:t>Niçin </a:t>
            </a:r>
            <a:r>
              <a:rPr lang="tr-TR" altLang="tr-TR" sz="2800" dirty="0" err="1">
                <a:solidFill>
                  <a:srgbClr val="D5384B"/>
                </a:solidFill>
                <a:latin typeface="Arial"/>
                <a:cs typeface="Arial"/>
              </a:rPr>
              <a:t>Erasmus</a:t>
            </a:r>
            <a:r>
              <a:rPr lang="tr-TR" altLang="tr-TR" sz="2800" dirty="0">
                <a:solidFill>
                  <a:srgbClr val="D5384B"/>
                </a:solidFill>
                <a:latin typeface="Arial"/>
                <a:cs typeface="Arial"/>
              </a:rPr>
              <a:t>+ ?</a:t>
            </a:r>
          </a:p>
        </p:txBody>
      </p:sp>
      <p:graphicFrame>
        <p:nvGraphicFramePr>
          <p:cNvPr id="5" name="Diagram 4"/>
          <p:cNvGraphicFramePr/>
          <p:nvPr>
            <p:extLst>
              <p:ext uri="{D42A27DB-BD31-4B8C-83A1-F6EECF244321}">
                <p14:modId xmlns:p14="http://schemas.microsoft.com/office/powerpoint/2010/main" val="2275543105"/>
              </p:ext>
            </p:extLst>
          </p:nvPr>
        </p:nvGraphicFramePr>
        <p:xfrm>
          <a:off x="228600" y="838200"/>
          <a:ext cx="86868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391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405480"/>
            <a:ext cx="8720072" cy="1470025"/>
          </a:xfrm>
        </p:spPr>
        <p:txBody>
          <a:bodyPr>
            <a:normAutofit fontScale="90000"/>
          </a:bodyPr>
          <a:lstStyle/>
          <a:p>
            <a:r>
              <a:rPr lang="tr-TR" dirty="0" smtClean="0"/>
              <a:t>Yürütme Ajansı’na Sunulan </a:t>
            </a:r>
            <a:br>
              <a:rPr lang="tr-TR" dirty="0" smtClean="0"/>
            </a:br>
            <a:r>
              <a:rPr lang="tr-TR" dirty="0" smtClean="0"/>
              <a:t>Merkezi Projeler</a:t>
            </a:r>
            <a:r>
              <a:rPr lang="en-US" dirty="0"/>
              <a:t/>
            </a:r>
            <a:br>
              <a:rPr lang="en-US" dirty="0"/>
            </a:br>
            <a:endParaRPr lang="en-US" dirty="0"/>
          </a:p>
        </p:txBody>
      </p:sp>
    </p:spTree>
    <p:extLst>
      <p:ext uri="{BB962C8B-B14F-4D97-AF65-F5344CB8AC3E}">
        <p14:creationId xmlns:p14="http://schemas.microsoft.com/office/powerpoint/2010/main" val="25915906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67168951"/>
              </p:ext>
            </p:extLst>
          </p:nvPr>
        </p:nvGraphicFramePr>
        <p:xfrm>
          <a:off x="228600" y="685800"/>
          <a:ext cx="86106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bwMode="auto">
          <a:xfrm>
            <a:off x="2286000" y="2971800"/>
            <a:ext cx="2057400" cy="12192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indent="-187325" defTabSz="914400" fontAlgn="base">
              <a:lnSpc>
                <a:spcPct val="90000"/>
              </a:lnSpc>
              <a:spcBef>
                <a:spcPct val="0"/>
              </a:spcBef>
              <a:spcAft>
                <a:spcPct val="0"/>
              </a:spcAft>
            </a:pPr>
            <a:endParaRPr lang="tr-TR" sz="2400" b="1" i="1" dirty="0" smtClean="0">
              <a:solidFill>
                <a:srgbClr val="FFFFFF"/>
              </a:solidFill>
              <a:effectLst>
                <a:outerShdw blurRad="38100" dist="38100" dir="2700000" algn="tl">
                  <a:srgbClr val="000000">
                    <a:alpha val="43137"/>
                  </a:srgbClr>
                </a:outerShdw>
              </a:effectLst>
            </a:endParaRPr>
          </a:p>
        </p:txBody>
      </p:sp>
      <p:sp>
        <p:nvSpPr>
          <p:cNvPr id="4" name="Oval 3"/>
          <p:cNvSpPr/>
          <p:nvPr/>
        </p:nvSpPr>
        <p:spPr bwMode="auto">
          <a:xfrm>
            <a:off x="3048000" y="312420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indent="-187325" defTabSz="914400" fontAlgn="base">
              <a:lnSpc>
                <a:spcPct val="90000"/>
              </a:lnSpc>
              <a:spcBef>
                <a:spcPct val="0"/>
              </a:spcBef>
              <a:spcAft>
                <a:spcPct val="0"/>
              </a:spcAft>
            </a:pPr>
            <a:endParaRPr lang="tr-TR" sz="2400" b="1" i="1" smtClean="0">
              <a:solidFill>
                <a:srgbClr val="FFFFFF"/>
              </a:solidFill>
              <a:effectLst>
                <a:outerShdw blurRad="38100" dist="38100" dir="2700000" algn="tl">
                  <a:srgbClr val="000000">
                    <a:alpha val="43137"/>
                  </a:srgbClr>
                </a:outerShdw>
              </a:effectLst>
            </a:endParaRPr>
          </a:p>
        </p:txBody>
      </p:sp>
      <p:sp>
        <p:nvSpPr>
          <p:cNvPr id="5" name="Oval 4"/>
          <p:cNvSpPr/>
          <p:nvPr/>
        </p:nvSpPr>
        <p:spPr bwMode="auto">
          <a:xfrm>
            <a:off x="3733800" y="3124200"/>
            <a:ext cx="45719" cy="762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indent="-187325" defTabSz="914400" fontAlgn="base">
              <a:lnSpc>
                <a:spcPct val="90000"/>
              </a:lnSpc>
              <a:spcBef>
                <a:spcPct val="0"/>
              </a:spcBef>
              <a:spcAft>
                <a:spcPct val="0"/>
              </a:spcAft>
            </a:pPr>
            <a:endParaRPr lang="tr-TR" sz="2400" b="1" i="1" smtClean="0">
              <a:solidFill>
                <a:srgbClr val="FFFFFF"/>
              </a:solidFill>
              <a:effectLst>
                <a:outerShdw blurRad="38100" dist="38100" dir="2700000" algn="tl">
                  <a:srgbClr val="000000">
                    <a:alpha val="43137"/>
                  </a:srgbClr>
                </a:outerShdw>
              </a:effectLst>
            </a:endParaRPr>
          </a:p>
        </p:txBody>
      </p:sp>
      <p:sp>
        <p:nvSpPr>
          <p:cNvPr id="6" name="Oval 5"/>
          <p:cNvSpPr/>
          <p:nvPr/>
        </p:nvSpPr>
        <p:spPr bwMode="auto">
          <a:xfrm>
            <a:off x="6400800" y="312420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marR="0" indent="-187325" algn="l" defTabSz="914400" rtl="0" eaLnBrk="1" fontAlgn="base" latinLnBrk="0" hangingPunct="1">
              <a:lnSpc>
                <a:spcPct val="90000"/>
              </a:lnSpc>
              <a:spcBef>
                <a:spcPct val="0"/>
              </a:spcBef>
              <a:spcAft>
                <a:spcPct val="0"/>
              </a:spcAft>
              <a:buClrTx/>
              <a:buSzTx/>
              <a:buFontTx/>
              <a:buNone/>
              <a:tabLst/>
            </a:pPr>
            <a:endParaRPr kumimoji="0" lang="tr-TR" sz="2400" b="1" i="1"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8" name="Straight Arrow Connector 7"/>
          <p:cNvCxnSpPr/>
          <p:nvPr/>
        </p:nvCxnSpPr>
        <p:spPr bwMode="auto">
          <a:xfrm>
            <a:off x="6019800" y="2667000"/>
            <a:ext cx="914400" cy="914400"/>
          </a:xfrm>
          <a:prstGeom prst="straightConnector1">
            <a:avLst/>
          </a:prstGeom>
          <a:noFill/>
          <a:ln w="9525" cap="flat" cmpd="sng" algn="ctr">
            <a:noFill/>
            <a:prstDash val="solid"/>
            <a:round/>
            <a:headEnd type="none" w="med" len="med"/>
            <a:tailEnd type="arrow"/>
          </a:ln>
          <a:effectLst/>
        </p:spPr>
      </p:cxnSp>
      <p:sp>
        <p:nvSpPr>
          <p:cNvPr id="9" name="Oval 8"/>
          <p:cNvSpPr/>
          <p:nvPr/>
        </p:nvSpPr>
        <p:spPr>
          <a:xfrm>
            <a:off x="4887686" y="2819400"/>
            <a:ext cx="2057400" cy="1524000"/>
          </a:xfrm>
          <a:prstGeom prst="ellipse">
            <a:avLst/>
          </a:prstGeom>
          <a:noFill/>
          <a:ln w="25400" cap="sq" cmpd="sng" algn="ctr">
            <a:solidFill>
              <a:srgbClr val="FF0000"/>
            </a:solidFill>
            <a:prstDash val="solid"/>
            <a:bevel/>
          </a:ln>
          <a:effectLst>
            <a:outerShdw blurRad="50800" dist="38100" dir="2700000" algn="tl" rotWithShape="0">
              <a:prstClr val="black">
                <a:alpha val="40000"/>
              </a:prstClr>
            </a:outerShdw>
          </a:effectLst>
          <a:scene3d>
            <a:camera prst="orthographicFront"/>
            <a:lightRig rig="threePt" dir="t"/>
          </a:scene3d>
          <a:sp3d prstMaterial="matte"/>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 name="Title 1"/>
          <p:cNvSpPr txBox="1">
            <a:spLocks/>
          </p:cNvSpPr>
          <p:nvPr/>
        </p:nvSpPr>
        <p:spPr>
          <a:xfrm>
            <a:off x="2743200" y="152400"/>
            <a:ext cx="5202601" cy="4572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rgbClr val="D5384B"/>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tr-TR" sz="3200" dirty="0" smtClean="0"/>
              <a:t>Erasmus+ Merkezi </a:t>
            </a:r>
            <a:endParaRPr kumimoji="0" lang="tr-TR" sz="3200" b="0" i="0" u="none" strike="noStrike" kern="1200" cap="none" spc="0" normalizeH="0" baseline="0" noProof="0" dirty="0">
              <a:ln>
                <a:noFill/>
              </a:ln>
              <a:solidFill>
                <a:srgbClr val="D5384B"/>
              </a:solidFill>
              <a:effectLst/>
              <a:uLnTx/>
              <a:uFillTx/>
              <a:latin typeface="Arial"/>
              <a:ea typeface="+mj-ea"/>
              <a:cs typeface="Arial"/>
            </a:endParaRPr>
          </a:p>
        </p:txBody>
      </p:sp>
    </p:spTree>
    <p:extLst>
      <p:ext uri="{BB962C8B-B14F-4D97-AF65-F5344CB8AC3E}">
        <p14:creationId xmlns:p14="http://schemas.microsoft.com/office/powerpoint/2010/main" val="331556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5" y="990600"/>
            <a:ext cx="8229600" cy="609600"/>
          </a:xfrm>
        </p:spPr>
        <p:txBody>
          <a:bodyPr>
            <a:noAutofit/>
          </a:bodyPr>
          <a:lstStyle/>
          <a:p>
            <a:r>
              <a:rPr lang="tr-TR" sz="3200" dirty="0" smtClean="0"/>
              <a:t>Nedir?</a:t>
            </a:r>
            <a:endParaRPr lang="tr-TR" sz="3200" dirty="0"/>
          </a:p>
        </p:txBody>
      </p:sp>
      <p:sp>
        <p:nvSpPr>
          <p:cNvPr id="3" name="Content Placeholder 2"/>
          <p:cNvSpPr>
            <a:spLocks noGrp="1"/>
          </p:cNvSpPr>
          <p:nvPr>
            <p:ph idx="1"/>
          </p:nvPr>
        </p:nvSpPr>
        <p:spPr>
          <a:xfrm>
            <a:off x="460665" y="1371600"/>
            <a:ext cx="8229600" cy="1524000"/>
          </a:xfrm>
        </p:spPr>
        <p:txBody>
          <a:bodyPr>
            <a:normAutofit/>
          </a:bodyPr>
          <a:lstStyle/>
          <a:p>
            <a:pPr>
              <a:lnSpc>
                <a:spcPct val="170000"/>
              </a:lnSpc>
            </a:pPr>
            <a:r>
              <a:rPr lang="tr-TR" dirty="0" smtClean="0"/>
              <a:t>Başvurusu doğrudan </a:t>
            </a:r>
            <a:r>
              <a:rPr lang="tr-TR" dirty="0" smtClean="0">
                <a:solidFill>
                  <a:srgbClr val="303837"/>
                </a:solidFill>
              </a:rPr>
              <a:t>Brüksel’deki Eğitim, İşitsel ve Görsel ve Kültür Yürütme Ajansı tarafından alınan projelere </a:t>
            </a:r>
            <a:r>
              <a:rPr lang="tr-TR" b="1" dirty="0" smtClean="0">
                <a:solidFill>
                  <a:srgbClr val="303837"/>
                </a:solidFill>
              </a:rPr>
              <a:t>MERKEZİ</a:t>
            </a:r>
            <a:r>
              <a:rPr lang="tr-TR" dirty="0" smtClean="0">
                <a:solidFill>
                  <a:srgbClr val="303837"/>
                </a:solidFill>
              </a:rPr>
              <a:t> projeler adı verilmektedir. </a:t>
            </a:r>
          </a:p>
          <a:p>
            <a:endParaRPr lang="tr-TR" dirty="0" smtClean="0"/>
          </a:p>
          <a:p>
            <a:endParaRPr lang="tr-TR" dirty="0" smtClean="0"/>
          </a:p>
          <a:p>
            <a:endParaRPr lang="tr-T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76" y="2743200"/>
            <a:ext cx="7463040" cy="35126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59929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2478" y="1110558"/>
            <a:ext cx="8229600" cy="609600"/>
          </a:xfrm>
        </p:spPr>
        <p:txBody>
          <a:bodyPr>
            <a:noAutofit/>
          </a:bodyPr>
          <a:lstStyle/>
          <a:p>
            <a:r>
              <a:rPr lang="tr-TR" sz="2800" dirty="0" smtClean="0"/>
              <a:t>Niçin Önemlidir?</a:t>
            </a:r>
            <a:endParaRPr lang="tr-TR" sz="2800" dirty="0"/>
          </a:p>
        </p:txBody>
      </p:sp>
      <p:sp>
        <p:nvSpPr>
          <p:cNvPr id="3" name="Content Placeholder 2"/>
          <p:cNvSpPr>
            <a:spLocks noGrp="1"/>
          </p:cNvSpPr>
          <p:nvPr>
            <p:ph idx="1"/>
          </p:nvPr>
        </p:nvSpPr>
        <p:spPr>
          <a:xfrm>
            <a:off x="457200" y="1415358"/>
            <a:ext cx="8229600" cy="2124075"/>
          </a:xfrm>
        </p:spPr>
        <p:txBody>
          <a:bodyPr>
            <a:normAutofit/>
          </a:bodyPr>
          <a:lstStyle/>
          <a:p>
            <a:pPr marL="0" indent="0" algn="ctr">
              <a:buNone/>
            </a:pPr>
            <a:endParaRPr lang="tr-TR" dirty="0"/>
          </a:p>
          <a:p>
            <a:pPr lvl="0"/>
            <a:r>
              <a:rPr lang="tr-TR" dirty="0"/>
              <a:t>Sektörlere yön veren kurum ve kuruluşlarla ortaklık kurmayı sağlar</a:t>
            </a:r>
            <a:r>
              <a:rPr lang="tr-TR" dirty="0" smtClean="0"/>
              <a:t>,</a:t>
            </a:r>
          </a:p>
          <a:p>
            <a:pPr lvl="0"/>
            <a:endParaRPr lang="tr-TR" dirty="0"/>
          </a:p>
          <a:p>
            <a:pPr lvl="0"/>
            <a:r>
              <a:rPr lang="tr-TR" dirty="0"/>
              <a:t>Proje sonuçlarının politikaya dönüşme olasılığı fazladır</a:t>
            </a:r>
            <a:r>
              <a:rPr lang="tr-TR" dirty="0" smtClean="0"/>
              <a:t>,</a:t>
            </a:r>
          </a:p>
          <a:p>
            <a:pPr lvl="0"/>
            <a:endParaRPr lang="tr-TR" dirty="0"/>
          </a:p>
          <a:p>
            <a:pPr lvl="0"/>
            <a:r>
              <a:rPr lang="tr-TR" dirty="0"/>
              <a:t>Sektörlerin yönetilmesinde merkezi proje çıktıları büyük öneme </a:t>
            </a:r>
            <a:r>
              <a:rPr lang="tr-TR" dirty="0" smtClean="0"/>
              <a:t>sahiptir.</a:t>
            </a:r>
            <a:endParaRPr lang="tr-TR" dirty="0"/>
          </a:p>
          <a:p>
            <a:endParaRPr lang="tr-TR" dirty="0"/>
          </a:p>
        </p:txBody>
      </p:sp>
      <p:sp>
        <p:nvSpPr>
          <p:cNvPr id="6" name="TextBox 5"/>
          <p:cNvSpPr txBox="1"/>
          <p:nvPr/>
        </p:nvSpPr>
        <p:spPr>
          <a:xfrm>
            <a:off x="685800" y="4114800"/>
            <a:ext cx="5638800" cy="923330"/>
          </a:xfrm>
          <a:prstGeom prst="rect">
            <a:avLst/>
          </a:prstGeom>
          <a:noFill/>
        </p:spPr>
        <p:txBody>
          <a:bodyPr wrap="square" rtlCol="0">
            <a:spAutoFit/>
          </a:bodyPr>
          <a:lstStyle/>
          <a:p>
            <a:r>
              <a:rPr lang="en-US" dirty="0" err="1" smtClean="0">
                <a:solidFill>
                  <a:prstClr val="black"/>
                </a:solidFill>
              </a:rPr>
              <a:t>Bazı</a:t>
            </a:r>
            <a:r>
              <a:rPr lang="en-US" dirty="0" smtClean="0">
                <a:solidFill>
                  <a:prstClr val="black"/>
                </a:solidFill>
              </a:rPr>
              <a:t> </a:t>
            </a:r>
            <a:r>
              <a:rPr lang="en-US" dirty="0" err="1" smtClean="0">
                <a:solidFill>
                  <a:prstClr val="black"/>
                </a:solidFill>
              </a:rPr>
              <a:t>örnek</a:t>
            </a:r>
            <a:r>
              <a:rPr lang="en-US" dirty="0" smtClean="0">
                <a:solidFill>
                  <a:prstClr val="black"/>
                </a:solidFill>
              </a:rPr>
              <a:t> </a:t>
            </a:r>
            <a:r>
              <a:rPr lang="en-US" dirty="0" err="1" smtClean="0">
                <a:solidFill>
                  <a:prstClr val="black"/>
                </a:solidFill>
              </a:rPr>
              <a:t>merkezi</a:t>
            </a:r>
            <a:r>
              <a:rPr lang="en-US" dirty="0" smtClean="0">
                <a:solidFill>
                  <a:prstClr val="black"/>
                </a:solidFill>
              </a:rPr>
              <a:t> </a:t>
            </a:r>
            <a:r>
              <a:rPr lang="en-US" dirty="0" err="1" smtClean="0">
                <a:solidFill>
                  <a:prstClr val="black"/>
                </a:solidFill>
              </a:rPr>
              <a:t>projeler</a:t>
            </a:r>
            <a:r>
              <a:rPr lang="en-US" dirty="0" smtClean="0">
                <a:solidFill>
                  <a:prstClr val="black"/>
                </a:solidFill>
              </a:rPr>
              <a:t> </a:t>
            </a:r>
            <a:r>
              <a:rPr lang="en-US" dirty="0" err="1" smtClean="0">
                <a:solidFill>
                  <a:prstClr val="black"/>
                </a:solidFill>
              </a:rPr>
              <a:t>için</a:t>
            </a:r>
            <a:r>
              <a:rPr lang="en-US" dirty="0" smtClean="0">
                <a:solidFill>
                  <a:prstClr val="black"/>
                </a:solidFill>
              </a:rPr>
              <a:t>:</a:t>
            </a:r>
          </a:p>
          <a:p>
            <a:r>
              <a:rPr lang="tr-TR" b="1" i="1" dirty="0">
                <a:solidFill>
                  <a:srgbClr val="00B0F0"/>
                </a:solidFill>
              </a:rPr>
              <a:t>http://www.ua.gov.tr/basin-odasi/yayınlar/kitaplar</a:t>
            </a:r>
          </a:p>
          <a:p>
            <a:endParaRPr lang="tr-TR" dirty="0">
              <a:solidFill>
                <a:prstClr val="black"/>
              </a:solidFill>
            </a:endParaRPr>
          </a:p>
        </p:txBody>
      </p:sp>
    </p:spTree>
    <p:extLst>
      <p:ext uri="{BB962C8B-B14F-4D97-AF65-F5344CB8AC3E}">
        <p14:creationId xmlns:p14="http://schemas.microsoft.com/office/powerpoint/2010/main" val="35549832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229600" cy="609600"/>
          </a:xfrm>
        </p:spPr>
        <p:txBody>
          <a:bodyPr>
            <a:noAutofit/>
          </a:bodyPr>
          <a:lstStyle/>
          <a:p>
            <a:r>
              <a:rPr lang="tr-TR" sz="2800" dirty="0" smtClean="0"/>
              <a:t>Merkezi Proje Türleri Nelerdir?</a:t>
            </a:r>
            <a:endParaRPr lang="tr-TR" sz="2800" dirty="0"/>
          </a:p>
        </p:txBody>
      </p:sp>
      <p:graphicFrame>
        <p:nvGraphicFramePr>
          <p:cNvPr id="3" name="İçerik Yer Tutucusu 3"/>
          <p:cNvGraphicFramePr>
            <a:graphicFrameLocks/>
          </p:cNvGraphicFramePr>
          <p:nvPr>
            <p:extLst>
              <p:ext uri="{D42A27DB-BD31-4B8C-83A1-F6EECF244321}">
                <p14:modId xmlns:p14="http://schemas.microsoft.com/office/powerpoint/2010/main" val="796217223"/>
              </p:ext>
            </p:extLst>
          </p:nvPr>
        </p:nvGraphicFramePr>
        <p:xfrm>
          <a:off x="456610" y="1219200"/>
          <a:ext cx="8382589" cy="1920240"/>
        </p:xfrm>
        <a:graphic>
          <a:graphicData uri="http://schemas.openxmlformats.org/drawingml/2006/table">
            <a:tbl>
              <a:tblPr firstRow="1" bandRow="1">
                <a:tableStyleId>{BC89EF96-8CEA-46FF-86C4-4CE0E7609802}</a:tableStyleId>
              </a:tblPr>
              <a:tblGrid>
                <a:gridCol w="1905590">
                  <a:extLst>
                    <a:ext uri="{9D8B030D-6E8A-4147-A177-3AD203B41FA5}">
                      <a16:colId xmlns:a16="http://schemas.microsoft.com/office/drawing/2014/main" xmlns="" val="20000"/>
                    </a:ext>
                  </a:extLst>
                </a:gridCol>
                <a:gridCol w="2819400">
                  <a:extLst>
                    <a:ext uri="{9D8B030D-6E8A-4147-A177-3AD203B41FA5}">
                      <a16:colId xmlns:a16="http://schemas.microsoft.com/office/drawing/2014/main" xmlns="" val="20001"/>
                    </a:ext>
                  </a:extLst>
                </a:gridCol>
                <a:gridCol w="2209800">
                  <a:extLst>
                    <a:ext uri="{9D8B030D-6E8A-4147-A177-3AD203B41FA5}">
                      <a16:colId xmlns:a16="http://schemas.microsoft.com/office/drawing/2014/main" xmlns="" val="20002"/>
                    </a:ext>
                  </a:extLst>
                </a:gridCol>
                <a:gridCol w="1447799">
                  <a:extLst>
                    <a:ext uri="{9D8B030D-6E8A-4147-A177-3AD203B41FA5}">
                      <a16:colId xmlns:a16="http://schemas.microsoft.com/office/drawing/2014/main" xmlns="" val="20003"/>
                    </a:ext>
                  </a:extLst>
                </a:gridCol>
              </a:tblGrid>
              <a:tr h="264744">
                <a:tc>
                  <a:txBody>
                    <a:bodyPr/>
                    <a:lstStyle/>
                    <a:p>
                      <a:pPr algn="ctr"/>
                      <a:r>
                        <a:rPr lang="tr-TR" sz="1200" dirty="0" smtClean="0">
                          <a:solidFill>
                            <a:schemeClr val="accent1">
                              <a:lumMod val="50000"/>
                            </a:schemeClr>
                          </a:solidFill>
                        </a:rPr>
                        <a:t>ANA</a:t>
                      </a:r>
                      <a:r>
                        <a:rPr lang="tr-TR" sz="1200" baseline="0" dirty="0" smtClean="0">
                          <a:solidFill>
                            <a:schemeClr val="accent1">
                              <a:lumMod val="50000"/>
                            </a:schemeClr>
                          </a:solidFill>
                        </a:rPr>
                        <a:t> EYLEM 1</a:t>
                      </a:r>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tr-TR" sz="1200" dirty="0" smtClean="0">
                          <a:solidFill>
                            <a:schemeClr val="accent1">
                              <a:lumMod val="50000"/>
                            </a:schemeClr>
                          </a:solidFill>
                        </a:rPr>
                        <a:t>ANA</a:t>
                      </a:r>
                      <a:r>
                        <a:rPr lang="tr-TR" sz="1200" baseline="0" dirty="0" smtClean="0">
                          <a:solidFill>
                            <a:schemeClr val="accent1">
                              <a:lumMod val="50000"/>
                            </a:schemeClr>
                          </a:solidFill>
                        </a:rPr>
                        <a:t> EYLEM 2</a:t>
                      </a:r>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tr-TR" sz="1200" dirty="0" smtClean="0">
                          <a:solidFill>
                            <a:schemeClr val="accent1">
                              <a:lumMod val="50000"/>
                            </a:schemeClr>
                          </a:solidFill>
                        </a:rPr>
                        <a:t>ANA</a:t>
                      </a:r>
                      <a:r>
                        <a:rPr lang="tr-TR" sz="1200" baseline="0" dirty="0" smtClean="0">
                          <a:solidFill>
                            <a:schemeClr val="accent1">
                              <a:lumMod val="50000"/>
                            </a:schemeClr>
                          </a:solidFill>
                        </a:rPr>
                        <a:t> EYLEM 3</a:t>
                      </a:r>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r>
                        <a:rPr lang="tr-TR" sz="1200" dirty="0" smtClean="0">
                          <a:solidFill>
                            <a:schemeClr val="accent1">
                              <a:lumMod val="50000"/>
                            </a:schemeClr>
                          </a:solidFill>
                        </a:rPr>
                        <a:t>Özel Eylemler</a:t>
                      </a:r>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87807">
                <a:tc>
                  <a:txBody>
                    <a:bodyPr/>
                    <a:lstStyle/>
                    <a:p>
                      <a:r>
                        <a:rPr lang="tr-TR" sz="1200" baseline="0" dirty="0" smtClean="0">
                          <a:solidFill>
                            <a:schemeClr val="accent1">
                              <a:lumMod val="50000"/>
                            </a:schemeClr>
                          </a:solidFill>
                        </a:rPr>
                        <a:t>Erasmus Mundus Ortak Yüksek Lisans Dereceleri</a:t>
                      </a:r>
                      <a:endParaRPr lang="tr-TR" sz="1200" b="1" baseline="0" dirty="0" smtClean="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r>
                        <a:rPr lang="tr-TR" sz="1200" dirty="0" smtClean="0">
                          <a:solidFill>
                            <a:schemeClr val="accent1">
                              <a:lumMod val="50000"/>
                            </a:schemeClr>
                          </a:solidFill>
                        </a:rPr>
                        <a:t>Bilgi Ortaklıkları</a:t>
                      </a:r>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r>
                        <a:rPr lang="tr-TR" sz="1200" dirty="0" smtClean="0">
                          <a:solidFill>
                            <a:schemeClr val="accent1">
                              <a:lumMod val="50000"/>
                            </a:schemeClr>
                          </a:solidFill>
                        </a:rPr>
                        <a:t>Sivil Toplum İşbirliği</a:t>
                      </a:r>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r>
                        <a:rPr lang="tr-TR" sz="1200" dirty="0" smtClean="0">
                          <a:solidFill>
                            <a:schemeClr val="accent1">
                              <a:lumMod val="50000"/>
                            </a:schemeClr>
                          </a:solidFill>
                        </a:rPr>
                        <a:t>Jean Monnet </a:t>
                      </a:r>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sz="1200" dirty="0" smtClean="0">
                          <a:solidFill>
                            <a:schemeClr val="accent1">
                              <a:lumMod val="50000"/>
                            </a:schemeClr>
                          </a:solidFill>
                        </a:rPr>
                        <a:t>Erasmus+ Yüksek Lisans Kredileri</a:t>
                      </a:r>
                      <a:endParaRPr lang="en-US" sz="1200" b="1" dirty="0" smtClean="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r>
                        <a:rPr lang="tr-TR" sz="1200" dirty="0" smtClean="0">
                          <a:solidFill>
                            <a:schemeClr val="accent1">
                              <a:lumMod val="50000"/>
                            </a:schemeClr>
                          </a:solidFill>
                        </a:rPr>
                        <a:t>Sektörel Beceri Ortaklıkları</a:t>
                      </a:r>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r>
                        <a:rPr lang="tr-TR" sz="1200" dirty="0" smtClean="0">
                          <a:solidFill>
                            <a:schemeClr val="accent1">
                              <a:lumMod val="50000"/>
                            </a:schemeClr>
                          </a:solidFill>
                        </a:rPr>
                        <a:t>Politika</a:t>
                      </a:r>
                      <a:r>
                        <a:rPr lang="en-US" sz="1200" baseline="0" dirty="0" smtClean="0">
                          <a:solidFill>
                            <a:schemeClr val="accent1">
                              <a:lumMod val="50000"/>
                            </a:schemeClr>
                          </a:solidFill>
                        </a:rPr>
                        <a:t> </a:t>
                      </a:r>
                      <a:r>
                        <a:rPr lang="tr-TR" sz="1200" noProof="0" dirty="0" smtClean="0">
                          <a:solidFill>
                            <a:schemeClr val="accent1">
                              <a:lumMod val="50000"/>
                            </a:schemeClr>
                          </a:solidFill>
                        </a:rPr>
                        <a:t>Yenilikleri</a:t>
                      </a:r>
                      <a:r>
                        <a:rPr lang="tr-TR" sz="1200" baseline="0" noProof="0" dirty="0" smtClean="0">
                          <a:solidFill>
                            <a:schemeClr val="accent1">
                              <a:lumMod val="50000"/>
                            </a:schemeClr>
                          </a:solidFill>
                        </a:rPr>
                        <a:t> </a:t>
                      </a:r>
                      <a:r>
                        <a:rPr lang="tr-TR" sz="1200" noProof="0" dirty="0" smtClean="0">
                          <a:solidFill>
                            <a:schemeClr val="accent1">
                              <a:lumMod val="50000"/>
                            </a:schemeClr>
                          </a:solidFill>
                        </a:rPr>
                        <a:t>için Girişimler</a:t>
                      </a:r>
                      <a:r>
                        <a:rPr lang="en-US" sz="1200" dirty="0" smtClean="0">
                          <a:solidFill>
                            <a:schemeClr val="accent1">
                              <a:lumMod val="50000"/>
                            </a:schemeClr>
                          </a:solidFill>
                        </a:rPr>
                        <a:t> </a:t>
                      </a:r>
                      <a:endParaRPr lang="tr-TR" sz="1200" dirty="0" smtClean="0">
                        <a:solidFill>
                          <a:schemeClr val="accent1">
                            <a:lumMod val="50000"/>
                          </a:schemeClr>
                        </a:solidFill>
                      </a:endParaRPr>
                    </a:p>
                    <a:p>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r>
                        <a:rPr lang="tr-TR" sz="1200" baseline="0" dirty="0" smtClean="0">
                          <a:solidFill>
                            <a:schemeClr val="accent1">
                              <a:lumMod val="50000"/>
                            </a:schemeClr>
                          </a:solidFill>
                        </a:rPr>
                        <a:t>Spor Destekleri</a:t>
                      </a:r>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sz="1200" baseline="0" dirty="0" smtClean="0">
                          <a:solidFill>
                            <a:schemeClr val="accent1">
                              <a:lumMod val="50000"/>
                            </a:schemeClr>
                          </a:solidFill>
                        </a:rPr>
                        <a:t>Büyük Ölçekli AGH Etkinlikleri</a:t>
                      </a:r>
                      <a:endParaRPr lang="en-US" sz="1200" b="1" dirty="0" smtClean="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r>
                        <a:rPr lang="tr-TR" sz="1200" dirty="0" smtClean="0">
                          <a:solidFill>
                            <a:schemeClr val="accent1">
                              <a:lumMod val="50000"/>
                            </a:schemeClr>
                          </a:solidFill>
                        </a:rPr>
                        <a:t>Yükseköğretim</a:t>
                      </a:r>
                      <a:r>
                        <a:rPr lang="tr-TR" sz="1200" baseline="0" dirty="0" smtClean="0">
                          <a:solidFill>
                            <a:schemeClr val="accent1">
                              <a:lumMod val="50000"/>
                            </a:schemeClr>
                          </a:solidFill>
                        </a:rPr>
                        <a:t> Alanında Kapasite Geliştirme</a:t>
                      </a:r>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r>
                        <a:rPr lang="tr-TR" sz="1200" kern="1200" dirty="0" smtClean="0">
                          <a:solidFill>
                            <a:schemeClr val="accent1">
                              <a:lumMod val="50000"/>
                            </a:schemeClr>
                          </a:solidFill>
                        </a:rPr>
                        <a:t>Özel Çağrıları olan Merkezi Projeler</a:t>
                      </a:r>
                      <a:endParaRPr lang="en-US" sz="1200" kern="1200" dirty="0">
                        <a:solidFill>
                          <a:schemeClr val="accent1">
                            <a:lumMod val="50000"/>
                          </a:schemeClr>
                        </a:solidFill>
                        <a:latin typeface="+mn-lt"/>
                        <a:ea typeface="+mn-ea"/>
                        <a:cs typeface="+mn-cs"/>
                      </a:endParaRPr>
                    </a:p>
                  </a:txBody>
                  <a:tcPr/>
                </a:tc>
                <a:tc>
                  <a:txBody>
                    <a:bodyPr/>
                    <a:lstStyle/>
                    <a:p>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264744">
                <a:tc>
                  <a:txBody>
                    <a:bodyPr/>
                    <a:lstStyle/>
                    <a:p>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r>
                        <a:rPr lang="tr-TR" sz="1200" dirty="0" smtClean="0">
                          <a:solidFill>
                            <a:schemeClr val="accent1">
                              <a:lumMod val="50000"/>
                            </a:schemeClr>
                          </a:solidFill>
                        </a:rPr>
                        <a:t>Gençlik Alanında Kapasite Geliştirme</a:t>
                      </a:r>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endParaRPr lang="en-US" sz="1200" b="1"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bl>
          </a:graphicData>
        </a:graphic>
      </p:graphicFrame>
      <p:graphicFrame>
        <p:nvGraphicFramePr>
          <p:cNvPr id="5" name="Diagram 4"/>
          <p:cNvGraphicFramePr/>
          <p:nvPr>
            <p:extLst>
              <p:ext uri="{D42A27DB-BD31-4B8C-83A1-F6EECF244321}">
                <p14:modId xmlns:p14="http://schemas.microsoft.com/office/powerpoint/2010/main" val="2918866293"/>
              </p:ext>
            </p:extLst>
          </p:nvPr>
        </p:nvGraphicFramePr>
        <p:xfrm>
          <a:off x="1447800" y="3048000"/>
          <a:ext cx="5943599" cy="355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65106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25314"/>
            <a:ext cx="8229600" cy="609600"/>
          </a:xfrm>
        </p:spPr>
        <p:txBody>
          <a:bodyPr>
            <a:noAutofit/>
          </a:bodyPr>
          <a:lstStyle/>
          <a:p>
            <a:r>
              <a:rPr lang="en-US" sz="3600" dirty="0" smtClean="0"/>
              <a:t/>
            </a:r>
            <a:br>
              <a:rPr lang="en-US" sz="3600" dirty="0" smtClean="0"/>
            </a:br>
            <a:r>
              <a:rPr lang="tr-TR" sz="3200" dirty="0" smtClean="0"/>
              <a:t>Nereden </a:t>
            </a:r>
            <a:r>
              <a:rPr lang="tr-TR" sz="3200" dirty="0"/>
              <a:t>Bilgi Alabilirim?</a:t>
            </a:r>
            <a:r>
              <a:rPr lang="tr-TR" sz="3600" dirty="0"/>
              <a:t/>
            </a:r>
            <a:br>
              <a:rPr lang="tr-TR" sz="3600" dirty="0"/>
            </a:br>
            <a:endParaRPr lang="tr-TR" sz="3600" dirty="0"/>
          </a:p>
        </p:txBody>
      </p:sp>
      <p:sp>
        <p:nvSpPr>
          <p:cNvPr id="3" name="TextBox 2"/>
          <p:cNvSpPr txBox="1"/>
          <p:nvPr/>
        </p:nvSpPr>
        <p:spPr>
          <a:xfrm>
            <a:off x="526610" y="1305169"/>
            <a:ext cx="7702990" cy="584775"/>
          </a:xfrm>
          <a:prstGeom prst="rect">
            <a:avLst/>
          </a:prstGeom>
          <a:noFill/>
        </p:spPr>
        <p:txBody>
          <a:bodyPr wrap="square" rtlCol="0">
            <a:spAutoFit/>
          </a:bodyPr>
          <a:lstStyle/>
          <a:p>
            <a:r>
              <a:rPr lang="en-US" sz="3200" dirty="0" smtClean="0">
                <a:solidFill>
                  <a:prstClr val="black"/>
                </a:solidFill>
              </a:rPr>
              <a:t>1) </a:t>
            </a:r>
            <a:r>
              <a:rPr lang="en-US" sz="3200" dirty="0" smtClean="0">
                <a:solidFill>
                  <a:prstClr val="black"/>
                </a:solidFill>
                <a:hlinkClick r:id="rId2"/>
              </a:rPr>
              <a:t>www.ua.gov.tr</a:t>
            </a:r>
            <a:endParaRPr lang="tr-TR" sz="3200" dirty="0" smtClean="0">
              <a:solidFill>
                <a:prstClr val="black"/>
              </a:solidFill>
            </a:endParaRPr>
          </a:p>
        </p:txBody>
      </p:sp>
      <p:pic>
        <p:nvPicPr>
          <p:cNvPr id="4" name="Picture 3"/>
          <p:cNvPicPr>
            <a:picLocks noChangeAspect="1"/>
          </p:cNvPicPr>
          <p:nvPr/>
        </p:nvPicPr>
        <p:blipFill>
          <a:blip r:embed="rId3"/>
          <a:stretch>
            <a:fillRect/>
          </a:stretch>
        </p:blipFill>
        <p:spPr>
          <a:xfrm>
            <a:off x="609600" y="1988120"/>
            <a:ext cx="6546904" cy="4351574"/>
          </a:xfrm>
          <a:prstGeom prst="rect">
            <a:avLst/>
          </a:prstGeom>
        </p:spPr>
      </p:pic>
    </p:spTree>
    <p:extLst>
      <p:ext uri="{BB962C8B-B14F-4D97-AF65-F5344CB8AC3E}">
        <p14:creationId xmlns:p14="http://schemas.microsoft.com/office/powerpoint/2010/main" val="40564116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699" y="590550"/>
            <a:ext cx="8229600" cy="533400"/>
          </a:xfrm>
        </p:spPr>
        <p:txBody>
          <a:bodyPr>
            <a:normAutofit fontScale="90000"/>
          </a:bodyPr>
          <a:lstStyle/>
          <a:p>
            <a:r>
              <a:rPr lang="en-US" sz="4000" dirty="0" smtClean="0"/>
              <a:t/>
            </a:r>
            <a:br>
              <a:rPr lang="en-US" sz="4000" dirty="0" smtClean="0"/>
            </a:br>
            <a:r>
              <a:rPr lang="tr-TR" sz="3600" dirty="0" smtClean="0"/>
              <a:t>Nereden Bilgi Alabilirim?</a:t>
            </a:r>
            <a:r>
              <a:rPr lang="tr-TR" sz="4000" dirty="0" smtClean="0"/>
              <a:t/>
            </a:r>
            <a:br>
              <a:rPr lang="tr-TR" sz="4000" dirty="0" smtClean="0"/>
            </a:br>
            <a:r>
              <a:rPr lang="tr-TR" sz="4000" dirty="0" smtClean="0"/>
              <a:t/>
            </a:r>
            <a:br>
              <a:rPr lang="tr-TR" sz="4000" dirty="0" smtClean="0"/>
            </a:br>
            <a:endParaRPr lang="tr-TR" sz="3600" dirty="0">
              <a:solidFill>
                <a:prstClr val="black"/>
              </a:solidFill>
              <a:latin typeface="+mn-lt"/>
              <a:ea typeface="+mn-ea"/>
              <a:cs typeface="+mn-cs"/>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2209800"/>
            <a:ext cx="6394911" cy="34507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531200" y="1366489"/>
            <a:ext cx="7702990" cy="584775"/>
          </a:xfrm>
          <a:prstGeom prst="rect">
            <a:avLst/>
          </a:prstGeom>
          <a:noFill/>
        </p:spPr>
        <p:txBody>
          <a:bodyPr wrap="square" rtlCol="0">
            <a:spAutoFit/>
          </a:bodyPr>
          <a:lstStyle/>
          <a:p>
            <a:r>
              <a:rPr lang="tr-TR" sz="3200" dirty="0">
                <a:solidFill>
                  <a:prstClr val="black"/>
                </a:solidFill>
              </a:rPr>
              <a:t>2</a:t>
            </a:r>
            <a:r>
              <a:rPr lang="en-US" sz="3200" dirty="0" smtClean="0">
                <a:solidFill>
                  <a:prstClr val="black"/>
                </a:solidFill>
              </a:rPr>
              <a:t>) </a:t>
            </a:r>
            <a:r>
              <a:rPr lang="tr-TR" sz="3200" dirty="0">
                <a:solidFill>
                  <a:prstClr val="black"/>
                </a:solidFill>
                <a:hlinkClick r:id="rId4"/>
              </a:rPr>
              <a:t>http://eacea.ec.europa.eu/</a:t>
            </a:r>
            <a:endParaRPr lang="tr-TR" sz="3200" dirty="0">
              <a:solidFill>
                <a:prstClr val="black"/>
              </a:solidFill>
            </a:endParaRPr>
          </a:p>
        </p:txBody>
      </p:sp>
    </p:spTree>
    <p:extLst>
      <p:ext uri="{BB962C8B-B14F-4D97-AF65-F5344CB8AC3E}">
        <p14:creationId xmlns:p14="http://schemas.microsoft.com/office/powerpoint/2010/main" val="2369957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5" y="999655"/>
            <a:ext cx="8229600" cy="609600"/>
          </a:xfrm>
        </p:spPr>
        <p:txBody>
          <a:bodyPr>
            <a:normAutofit/>
          </a:bodyPr>
          <a:lstStyle/>
          <a:p>
            <a:r>
              <a:rPr lang="tr-TR" sz="2800" dirty="0" smtClean="0"/>
              <a:t>http</a:t>
            </a:r>
            <a:r>
              <a:rPr lang="tr-TR" sz="2800" dirty="0"/>
              <a:t>://eacea.ec.europa.eu/erasmus-plus_en</a:t>
            </a:r>
          </a:p>
        </p:txBody>
      </p:sp>
      <p:cxnSp>
        <p:nvCxnSpPr>
          <p:cNvPr id="6" name="Straight Arrow Connector 5"/>
          <p:cNvCxnSpPr/>
          <p:nvPr/>
        </p:nvCxnSpPr>
        <p:spPr>
          <a:xfrm flipH="1">
            <a:off x="1676400" y="1981200"/>
            <a:ext cx="6096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438" b="22951"/>
          <a:stretch/>
        </p:blipFill>
        <p:spPr bwMode="auto">
          <a:xfrm>
            <a:off x="295075" y="1600201"/>
            <a:ext cx="8381610" cy="396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1475015" y="1600200"/>
            <a:ext cx="1039585" cy="1066800"/>
          </a:xfrm>
          <a:prstGeom prst="straightConnector1">
            <a:avLst/>
          </a:prstGeom>
          <a:ln cmpd="sng">
            <a:solidFill>
              <a:srgbClr val="C81138"/>
            </a:solidFill>
            <a:tailEnd type="arrow" w="lg" len="lg"/>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1351553" y="2657945"/>
            <a:ext cx="544286" cy="304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solidFill>
                <a:prstClr val="white"/>
              </a:solidFill>
            </a:endParaRPr>
          </a:p>
        </p:txBody>
      </p:sp>
    </p:spTree>
    <p:extLst>
      <p:ext uri="{BB962C8B-B14F-4D97-AF65-F5344CB8AC3E}">
        <p14:creationId xmlns:p14="http://schemas.microsoft.com/office/powerpoint/2010/main" val="38684340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969" y="953190"/>
            <a:ext cx="8229600" cy="609600"/>
          </a:xfrm>
        </p:spPr>
        <p:txBody>
          <a:bodyPr>
            <a:normAutofit/>
          </a:bodyPr>
          <a:lstStyle/>
          <a:p>
            <a:r>
              <a:rPr lang="tr-TR" sz="2400" dirty="0"/>
              <a:t>http://eacea.ec.europa.eu/erasmus-plus/actions_en</a:t>
            </a:r>
          </a:p>
        </p:txBody>
      </p:sp>
      <p:pic>
        <p:nvPicPr>
          <p:cNvPr id="3074" name="Picture 2" descr="C:\Users\nvatansever\AppData\Local\Microsoft\Windows\Temporary Internet Files\Content.Outlook\48D0QCAU\actio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426" y="1600201"/>
            <a:ext cx="7939424" cy="4648199"/>
          </a:xfrm>
          <a:prstGeom prst="rect">
            <a:avLst/>
          </a:prstGeom>
          <a:ln>
            <a:solidFill>
              <a:srgbClr val="FF0000"/>
            </a:solidFill>
            <a:tailEnd type="arrow"/>
          </a:ln>
          <a:extLst>
            <a:ext uri="{909E8E84-426E-40dd-AFC4-6F175D3DCCD1}">
              <a14:hiddenFill xmlns=""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90700"/>
            <a:ext cx="9350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2819400" y="2019300"/>
            <a:ext cx="3048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4343400" y="2019300"/>
            <a:ext cx="392738"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6477000" y="2019300"/>
            <a:ext cx="3810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905000" y="4648200"/>
            <a:ext cx="4572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038600" y="4572000"/>
            <a:ext cx="3810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25718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1032314"/>
            <a:ext cx="8229600" cy="609600"/>
          </a:xfrm>
        </p:spPr>
        <p:txBody>
          <a:bodyPr>
            <a:normAutofit/>
          </a:bodyPr>
          <a:lstStyle/>
          <a:p>
            <a:r>
              <a:rPr lang="tr-TR" sz="2400" dirty="0" smtClean="0"/>
              <a:t>     </a:t>
            </a:r>
            <a:r>
              <a:rPr lang="en-US" sz="2400" dirty="0" smtClean="0"/>
              <a:t>h</a:t>
            </a:r>
            <a:r>
              <a:rPr lang="tr-TR" sz="2400" dirty="0" smtClean="0"/>
              <a:t>ttp</a:t>
            </a:r>
            <a:r>
              <a:rPr lang="tr-TR" sz="2400" dirty="0"/>
              <a:t>://eacea.ec.europa.eu/erasmus-plus/funding_en</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6989" b="16989"/>
          <a:stretch>
            <a:fillRect/>
          </a:stretch>
        </p:blipFill>
        <p:spPr bwMode="auto">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51462"/>
            <a:ext cx="21336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4823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5000" y="312145"/>
            <a:ext cx="8229600" cy="609600"/>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457200" eaLnBrk="1" hangingPunct="1"/>
            <a:r>
              <a:rPr lang="tr-TR" sz="2800" kern="1200" dirty="0" smtClean="0">
                <a:solidFill>
                  <a:srgbClr val="D5384B"/>
                </a:solidFill>
                <a:latin typeface="Arial"/>
                <a:cs typeface="Arial"/>
              </a:rPr>
              <a:t>Erasmus+: Hedefler</a:t>
            </a:r>
            <a:endParaRPr lang="en-US" sz="2800" kern="1200" dirty="0">
              <a:solidFill>
                <a:srgbClr val="D5384B"/>
              </a:solidFill>
              <a:latin typeface="Arial"/>
              <a:cs typeface="Arial"/>
            </a:endParaRPr>
          </a:p>
        </p:txBody>
      </p:sp>
      <p:graphicFrame>
        <p:nvGraphicFramePr>
          <p:cNvPr id="4" name="Diagram 3"/>
          <p:cNvGraphicFramePr/>
          <p:nvPr>
            <p:extLst>
              <p:ext uri="{D42A27DB-BD31-4B8C-83A1-F6EECF244321}">
                <p14:modId xmlns:p14="http://schemas.microsoft.com/office/powerpoint/2010/main" val="908418982"/>
              </p:ext>
            </p:extLst>
          </p:nvPr>
        </p:nvGraphicFramePr>
        <p:xfrm>
          <a:off x="447085" y="12954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8943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0198"/>
            <a:ext cx="8371885" cy="1447800"/>
          </a:xfrm>
        </p:spPr>
        <p:txBody>
          <a:bodyPr>
            <a:noAutofit/>
          </a:bodyPr>
          <a:lstStyle/>
          <a:p>
            <a:r>
              <a:rPr lang="tr-TR" sz="1600" dirty="0" smtClean="0"/>
              <a:t> </a:t>
            </a:r>
            <a:br>
              <a:rPr lang="tr-TR" sz="1600" dirty="0" smtClean="0"/>
            </a:br>
            <a:r>
              <a:rPr lang="tr-TR" sz="1600" dirty="0" smtClean="0"/>
              <a:t> -</a:t>
            </a:r>
            <a:r>
              <a:rPr lang="tr-TR" sz="2000" dirty="0" smtClean="0"/>
              <a:t>Çağrının Detayları, </a:t>
            </a:r>
            <a:br>
              <a:rPr lang="tr-TR" sz="2000" dirty="0" smtClean="0"/>
            </a:br>
            <a:r>
              <a:rPr lang="tr-TR" sz="2000" dirty="0" smtClean="0"/>
              <a:t> -Rehberler, </a:t>
            </a:r>
            <a:br>
              <a:rPr lang="tr-TR" sz="2000" dirty="0" smtClean="0"/>
            </a:br>
            <a:r>
              <a:rPr lang="tr-TR" sz="2000" dirty="0" smtClean="0"/>
              <a:t> -Nasıl Başvuru Yaparım?</a:t>
            </a:r>
            <a:br>
              <a:rPr lang="tr-TR" sz="2000" dirty="0" smtClean="0"/>
            </a:br>
            <a:r>
              <a:rPr lang="tr-TR" sz="2000" dirty="0" smtClean="0"/>
              <a:t> -Eklenmesi Gereken Belgeler</a:t>
            </a:r>
            <a:r>
              <a:rPr lang="tr-TR" sz="1200" dirty="0" smtClean="0"/>
              <a:t/>
            </a:r>
            <a:br>
              <a:rPr lang="tr-TR" sz="1200" dirty="0" smtClean="0"/>
            </a:br>
            <a:endParaRPr lang="tr-TR" sz="1200" dirty="0"/>
          </a:p>
        </p:txBody>
      </p:sp>
      <p:cxnSp>
        <p:nvCxnSpPr>
          <p:cNvPr id="12" name="Straight Arrow Connector 11"/>
          <p:cNvCxnSpPr/>
          <p:nvPr/>
        </p:nvCxnSpPr>
        <p:spPr>
          <a:xfrm>
            <a:off x="990600" y="6096000"/>
            <a:ext cx="228600" cy="76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1" y="1535031"/>
            <a:ext cx="6705600" cy="46702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993" y="5481823"/>
            <a:ext cx="495981" cy="387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231" y="5110118"/>
            <a:ext cx="354013" cy="354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3601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8229600" cy="609600"/>
          </a:xfrm>
        </p:spPr>
        <p:txBody>
          <a:bodyPr>
            <a:normAutofit fontScale="90000"/>
          </a:bodyPr>
          <a:lstStyle/>
          <a:p>
            <a:r>
              <a:rPr lang="tr-TR" sz="2700" b="1" dirty="0" smtClean="0"/>
              <a:t/>
            </a:r>
            <a:br>
              <a:rPr lang="tr-TR" sz="2700" b="1" dirty="0" smtClean="0"/>
            </a:br>
            <a:r>
              <a:rPr lang="tr-TR" sz="2200" dirty="0" smtClean="0"/>
              <a:t>Erasmus+ Ortak Yüksek Lisans Dereceleri</a:t>
            </a:r>
            <a:r>
              <a:rPr lang="tr-TR" b="1" dirty="0" smtClean="0"/>
              <a:t/>
            </a:r>
            <a:br>
              <a:rPr lang="tr-TR" b="1" dirty="0" smtClean="0"/>
            </a:br>
            <a:r>
              <a:rPr lang="tr-TR" sz="1100" b="1" dirty="0" smtClean="0"/>
              <a:t/>
            </a:r>
            <a:br>
              <a:rPr lang="tr-TR" sz="1100" b="1" dirty="0" smtClean="0"/>
            </a:br>
            <a:endParaRPr lang="tr-TR" sz="20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490742"/>
              </p:ext>
            </p:extLst>
          </p:nvPr>
        </p:nvGraphicFramePr>
        <p:xfrm>
          <a:off x="300837" y="1219200"/>
          <a:ext cx="8614563" cy="5147299"/>
        </p:xfrm>
        <a:graphic>
          <a:graphicData uri="http://schemas.openxmlformats.org/drawingml/2006/table">
            <a:tbl>
              <a:tblPr firstRow="1" bandRow="1">
                <a:tableStyleId>{BC89EF96-8CEA-46FF-86C4-4CE0E7609802}</a:tableStyleId>
              </a:tblPr>
              <a:tblGrid>
                <a:gridCol w="3552396">
                  <a:extLst>
                    <a:ext uri="{9D8B030D-6E8A-4147-A177-3AD203B41FA5}">
                      <a16:colId xmlns:a16="http://schemas.microsoft.com/office/drawing/2014/main" xmlns="" val="20000"/>
                    </a:ext>
                  </a:extLst>
                </a:gridCol>
                <a:gridCol w="5062167">
                  <a:extLst>
                    <a:ext uri="{9D8B030D-6E8A-4147-A177-3AD203B41FA5}">
                      <a16:colId xmlns:a16="http://schemas.microsoft.com/office/drawing/2014/main" xmlns="" val="20001"/>
                    </a:ext>
                  </a:extLst>
                </a:gridCol>
              </a:tblGrid>
              <a:tr h="751790">
                <a:tc>
                  <a:txBody>
                    <a:bodyPr/>
                    <a:lstStyle/>
                    <a:p>
                      <a:r>
                        <a:rPr lang="tr-TR" b="0" dirty="0" smtClean="0"/>
                        <a:t>Ortaklık</a:t>
                      </a:r>
                      <a:r>
                        <a:rPr lang="tr-TR" b="0" baseline="0" dirty="0" smtClean="0"/>
                        <a:t> Kompozisyonu</a:t>
                      </a:r>
                      <a:endParaRPr lang="tr-TR" b="0" dirty="0">
                        <a:solidFill>
                          <a:schemeClr val="tx1"/>
                        </a:solidFill>
                      </a:endParaRPr>
                    </a:p>
                  </a:txBody>
                  <a:tcPr/>
                </a:tc>
                <a:tc>
                  <a:txBody>
                    <a:bodyPr/>
                    <a:lstStyle/>
                    <a:p>
                      <a:pPr marL="285750" indent="-285750">
                        <a:buFont typeface="Wingdings" panose="05000000000000000000" pitchFamily="2" charset="2"/>
                        <a:buChar char="§"/>
                      </a:pPr>
                      <a:r>
                        <a:rPr lang="tr-TR" b="0" dirty="0" smtClean="0"/>
                        <a:t>Üç farklı program ülkesinden en az üç yükseköğretim kurumu içerir. </a:t>
                      </a:r>
                      <a:endParaRPr lang="tr-TR" b="0" dirty="0" smtClean="0">
                        <a:solidFill>
                          <a:schemeClr val="tx1"/>
                        </a:solidFill>
                      </a:endParaRPr>
                    </a:p>
                  </a:txBody>
                  <a:tcPr/>
                </a:tc>
                <a:extLst>
                  <a:ext uri="{0D108BD9-81ED-4DB2-BD59-A6C34878D82A}">
                    <a16:rowId xmlns:a16="http://schemas.microsoft.com/office/drawing/2014/main" xmlns="" val="10000"/>
                  </a:ext>
                </a:extLst>
              </a:tr>
              <a:tr h="619810">
                <a:tc>
                  <a:txBody>
                    <a:bodyPr/>
                    <a:lstStyle/>
                    <a:p>
                      <a:r>
                        <a:rPr lang="tr-TR" dirty="0" smtClean="0"/>
                        <a:t>Kimler Başvurur?</a:t>
                      </a:r>
                      <a:endParaRPr lang="tr-TR" dirty="0"/>
                    </a:p>
                  </a:txBody>
                  <a:tcPr/>
                </a:tc>
                <a:tc>
                  <a:txBody>
                    <a:bodyPr/>
                    <a:lstStyle/>
                    <a:p>
                      <a:pPr marL="285750" indent="-285750">
                        <a:buFont typeface="Wingdings" panose="05000000000000000000" pitchFamily="2" charset="2"/>
                        <a:buChar char="§"/>
                      </a:pPr>
                      <a:r>
                        <a:rPr lang="en-US" dirty="0" smtClean="0"/>
                        <a:t>Program </a:t>
                      </a:r>
                      <a:r>
                        <a:rPr lang="tr-TR" dirty="0" smtClean="0"/>
                        <a:t>ü</a:t>
                      </a:r>
                      <a:r>
                        <a:rPr lang="en-US" dirty="0" err="1" smtClean="0"/>
                        <a:t>lkesinde</a:t>
                      </a:r>
                      <a:r>
                        <a:rPr lang="en-US" dirty="0" smtClean="0"/>
                        <a:t> </a:t>
                      </a:r>
                      <a:r>
                        <a:rPr lang="en-US" dirty="0" err="1" smtClean="0"/>
                        <a:t>yerleşik</a:t>
                      </a:r>
                      <a:r>
                        <a:rPr lang="en-US" dirty="0" smtClean="0"/>
                        <a:t> </a:t>
                      </a:r>
                      <a:r>
                        <a:rPr lang="tr-TR" dirty="0" smtClean="0"/>
                        <a:t>ECHE sahibi</a:t>
                      </a:r>
                      <a:r>
                        <a:rPr lang="tr-TR" baseline="0" dirty="0" smtClean="0"/>
                        <a:t> </a:t>
                      </a:r>
                      <a:r>
                        <a:rPr lang="en-US" dirty="0" err="1" smtClean="0"/>
                        <a:t>yükseköğretim</a:t>
                      </a:r>
                      <a:r>
                        <a:rPr lang="en-US" dirty="0" smtClean="0"/>
                        <a:t> </a:t>
                      </a:r>
                      <a:r>
                        <a:rPr lang="en-US" dirty="0" err="1" smtClean="0"/>
                        <a:t>kurumları</a:t>
                      </a:r>
                      <a:endParaRPr lang="en-US" dirty="0"/>
                    </a:p>
                  </a:txBody>
                  <a:tcPr/>
                </a:tc>
                <a:extLst>
                  <a:ext uri="{0D108BD9-81ED-4DB2-BD59-A6C34878D82A}">
                    <a16:rowId xmlns:a16="http://schemas.microsoft.com/office/drawing/2014/main" xmlns="" val="10001"/>
                  </a:ext>
                </a:extLst>
              </a:tr>
              <a:tr h="1073986">
                <a:tc>
                  <a:txBody>
                    <a:bodyPr/>
                    <a:lstStyle/>
                    <a:p>
                      <a:r>
                        <a:rPr lang="tr-TR" dirty="0" smtClean="0"/>
                        <a:t>Kimler</a:t>
                      </a:r>
                      <a:r>
                        <a:rPr lang="tr-TR" baseline="0" dirty="0" smtClean="0"/>
                        <a:t> Katılabilir?</a:t>
                      </a:r>
                      <a:endParaRPr lang="tr-TR" dirty="0"/>
                    </a:p>
                  </a:txBody>
                  <a:tcPr/>
                </a:tc>
                <a:tc>
                  <a:txBody>
                    <a:bodyPr/>
                    <a:lstStyle/>
                    <a:p>
                      <a:pPr marL="285750" lvl="0" indent="-285750">
                        <a:buFont typeface="Wingdings" panose="05000000000000000000" pitchFamily="2" charset="2"/>
                        <a:buChar char="§"/>
                      </a:pPr>
                      <a:r>
                        <a:rPr lang="tr-TR" sz="1800" dirty="0" smtClean="0">
                          <a:effectLst/>
                        </a:rPr>
                        <a:t>13 ila 20 arası burslu öğrenciye ve öğrenci başına en az 4 davetli akademisyen/misafir öğretim üyesine Ortak Yüksek Lisans Derecesi hibesi sağlanacaktır. </a:t>
                      </a:r>
                      <a:endParaRPr lang="tr-TR" b="0" dirty="0" smtClean="0">
                        <a:latin typeface="+mn-lt"/>
                      </a:endParaRPr>
                    </a:p>
                  </a:txBody>
                  <a:tcPr/>
                </a:tc>
                <a:extLst>
                  <a:ext uri="{0D108BD9-81ED-4DB2-BD59-A6C34878D82A}">
                    <a16:rowId xmlns:a16="http://schemas.microsoft.com/office/drawing/2014/main" xmlns="" val="10002"/>
                  </a:ext>
                </a:extLst>
              </a:tr>
              <a:tr h="1073986">
                <a:tc>
                  <a:txBody>
                    <a:bodyPr/>
                    <a:lstStyle/>
                    <a:p>
                      <a:r>
                        <a:rPr lang="tr-TR" dirty="0" smtClean="0"/>
                        <a:t>Hangi Faaliyetler</a:t>
                      </a:r>
                      <a:r>
                        <a:rPr lang="tr-TR" baseline="0" dirty="0" smtClean="0"/>
                        <a:t> Desteklenmektedir?</a:t>
                      </a:r>
                    </a:p>
                    <a:p>
                      <a:endParaRPr lang="tr-TR" dirty="0"/>
                    </a:p>
                  </a:txBody>
                  <a:tcPr/>
                </a:tc>
                <a:tc>
                  <a:txBody>
                    <a:bodyPr/>
                    <a:lstStyle/>
                    <a:p>
                      <a:pPr marL="285750" lvl="0" indent="-285750">
                        <a:buFont typeface="Wingdings" panose="05000000000000000000" pitchFamily="2" charset="2"/>
                        <a:buChar char="§"/>
                      </a:pPr>
                      <a:r>
                        <a:rPr lang="tr-TR" dirty="0" smtClean="0">
                          <a:hlinkClick r:id="rId2"/>
                        </a:rPr>
                        <a:t>http://eacea.ec.europa.eu/erasmus_mundus/funding/scholarships_students_academics_en.php</a:t>
                      </a:r>
                      <a:endParaRPr lang="tr-TR" dirty="0" smtClean="0"/>
                    </a:p>
                    <a:p>
                      <a:pPr marL="285750" lvl="0" indent="-285750">
                        <a:buFont typeface="Wingdings" panose="05000000000000000000" pitchFamily="2" charset="2"/>
                        <a:buChar char="§"/>
                      </a:pPr>
                      <a:r>
                        <a:rPr lang="tr-TR" dirty="0" smtClean="0"/>
                        <a:t>EMJMD KATALOG</a:t>
                      </a:r>
                    </a:p>
                    <a:p>
                      <a:pPr marL="285750" lvl="0" indent="-285750">
                        <a:buFont typeface="Wingdings" panose="05000000000000000000" pitchFamily="2" charset="2"/>
                        <a:buChar char="§"/>
                      </a:pPr>
                      <a:endParaRPr lang="tr-TR" dirty="0" smtClean="0"/>
                    </a:p>
                  </a:txBody>
                  <a:tcPr/>
                </a:tc>
                <a:extLst>
                  <a:ext uri="{0D108BD9-81ED-4DB2-BD59-A6C34878D82A}">
                    <a16:rowId xmlns:a16="http://schemas.microsoft.com/office/drawing/2014/main" xmlns="" val="10003"/>
                  </a:ext>
                </a:extLst>
              </a:tr>
              <a:tr h="513130">
                <a:tc>
                  <a:txBody>
                    <a:bodyPr/>
                    <a:lstStyle/>
                    <a:p>
                      <a:r>
                        <a:rPr lang="tr-TR" dirty="0" smtClean="0"/>
                        <a:t>Son Başvuru Tarihi</a:t>
                      </a:r>
                      <a:endParaRPr lang="tr-TR" dirty="0"/>
                    </a:p>
                  </a:txBody>
                  <a:tcPr/>
                </a:tc>
                <a:tc>
                  <a:txBody>
                    <a:bodyPr/>
                    <a:lstStyle/>
                    <a:p>
                      <a:pPr marL="285750" indent="-285750">
                        <a:buFont typeface="Wingdings" panose="05000000000000000000" pitchFamily="2" charset="2"/>
                        <a:buChar char="§"/>
                      </a:pPr>
                      <a:r>
                        <a:rPr lang="tr-TR" dirty="0" smtClean="0"/>
                        <a:t>2017</a:t>
                      </a:r>
                      <a:r>
                        <a:rPr lang="tr-TR" baseline="0" dirty="0" smtClean="0"/>
                        <a:t> Program Rehberi Bekleniyor</a:t>
                      </a:r>
                      <a:endParaRPr lang="tr-TR" dirty="0"/>
                    </a:p>
                  </a:txBody>
                  <a:tcPr/>
                </a:tc>
                <a:extLst>
                  <a:ext uri="{0D108BD9-81ED-4DB2-BD59-A6C34878D82A}">
                    <a16:rowId xmlns:a16="http://schemas.microsoft.com/office/drawing/2014/main" xmlns="" val="10004"/>
                  </a:ext>
                </a:extLst>
              </a:tr>
              <a:tr h="864859">
                <a:tc>
                  <a:txBody>
                    <a:bodyPr/>
                    <a:lstStyle/>
                    <a:p>
                      <a:r>
                        <a:rPr lang="tr-TR" dirty="0" smtClean="0"/>
                        <a:t>Başvuru Yeri</a:t>
                      </a:r>
                      <a:endParaRPr lang="tr-TR" dirty="0"/>
                    </a:p>
                  </a:txBody>
                  <a:tcPr/>
                </a:tc>
                <a:tc>
                  <a:txBody>
                    <a:bodyPr/>
                    <a:lstStyle/>
                    <a:p>
                      <a:pPr marL="285750" indent="-285750">
                        <a:buFont typeface="Wingdings" panose="05000000000000000000" pitchFamily="2" charset="2"/>
                        <a:buChar char="§"/>
                      </a:pPr>
                      <a:r>
                        <a:rPr lang="tr-TR" dirty="0" smtClean="0"/>
                        <a:t>Brüksel’de bulunan Eğitim, Kültür, Görsel ve İşitsel Yürütme Ajansı</a:t>
                      </a:r>
                      <a:endParaRPr lang="tr-TR"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306983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24534"/>
            <a:ext cx="8229600" cy="609600"/>
          </a:xfrm>
        </p:spPr>
        <p:txBody>
          <a:bodyPr>
            <a:normAutofit fontScale="90000"/>
          </a:bodyPr>
          <a:lstStyle/>
          <a:p>
            <a:r>
              <a:rPr lang="tr-TR" sz="2700" b="1" dirty="0" smtClean="0"/>
              <a:t/>
            </a:r>
            <a:br>
              <a:rPr lang="tr-TR" sz="2700" b="1" dirty="0" smtClean="0"/>
            </a:br>
            <a:r>
              <a:rPr lang="tr-TR" sz="2200" dirty="0" smtClean="0"/>
              <a:t>Erasmus+ Büyük Ölçekli Avrupa Gönüllü Hizmeti </a:t>
            </a:r>
            <a:r>
              <a:rPr lang="tr-TR" b="1" dirty="0"/>
              <a:t/>
            </a:r>
            <a:br>
              <a:rPr lang="tr-TR" b="1" dirty="0"/>
            </a:br>
            <a:r>
              <a:rPr lang="tr-TR" sz="1100" b="1" dirty="0" smtClean="0"/>
              <a:t/>
            </a:r>
            <a:br>
              <a:rPr lang="tr-TR" sz="1100" b="1" dirty="0" smtClean="0"/>
            </a:br>
            <a:endParaRPr lang="tr-TR" sz="20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899841827"/>
              </p:ext>
            </p:extLst>
          </p:nvPr>
        </p:nvGraphicFramePr>
        <p:xfrm>
          <a:off x="539552" y="1143000"/>
          <a:ext cx="8396307" cy="5016578"/>
        </p:xfrm>
        <a:graphic>
          <a:graphicData uri="http://schemas.openxmlformats.org/drawingml/2006/table">
            <a:tbl>
              <a:tblPr firstRow="1" bandRow="1">
                <a:tableStyleId>{BC89EF96-8CEA-46FF-86C4-4CE0E7609802}</a:tableStyleId>
              </a:tblPr>
              <a:tblGrid>
                <a:gridCol w="3462394">
                  <a:extLst>
                    <a:ext uri="{9D8B030D-6E8A-4147-A177-3AD203B41FA5}">
                      <a16:colId xmlns:a16="http://schemas.microsoft.com/office/drawing/2014/main" xmlns="" val="20000"/>
                    </a:ext>
                  </a:extLst>
                </a:gridCol>
                <a:gridCol w="4933913">
                  <a:extLst>
                    <a:ext uri="{9D8B030D-6E8A-4147-A177-3AD203B41FA5}">
                      <a16:colId xmlns:a16="http://schemas.microsoft.com/office/drawing/2014/main" xmlns="" val="20001"/>
                    </a:ext>
                  </a:extLst>
                </a:gridCol>
              </a:tblGrid>
              <a:tr h="393056">
                <a:tc>
                  <a:txBody>
                    <a:bodyPr/>
                    <a:lstStyle/>
                    <a:p>
                      <a:r>
                        <a:rPr lang="tr-TR" b="0" dirty="0" smtClean="0"/>
                        <a:t>Katılımcı Kompozisyonu</a:t>
                      </a:r>
                      <a:endParaRPr lang="tr-TR" b="0" dirty="0">
                        <a:solidFill>
                          <a:schemeClr val="tx1"/>
                        </a:solidFill>
                      </a:endParaRPr>
                    </a:p>
                  </a:txBody>
                  <a:tcPr/>
                </a:tc>
                <a:tc>
                  <a:txBody>
                    <a:bodyPr/>
                    <a:lstStyle/>
                    <a:p>
                      <a:r>
                        <a:rPr lang="tr-TR" b="0" dirty="0" smtClean="0"/>
                        <a:t>En</a:t>
                      </a:r>
                      <a:r>
                        <a:rPr lang="tr-TR" b="0" baseline="0" dirty="0" smtClean="0"/>
                        <a:t> az 30 gönüllü</a:t>
                      </a:r>
                      <a:endParaRPr lang="tr-TR" b="0" dirty="0">
                        <a:solidFill>
                          <a:schemeClr val="tx1"/>
                        </a:solidFill>
                      </a:endParaRPr>
                    </a:p>
                  </a:txBody>
                  <a:tcPr/>
                </a:tc>
                <a:extLst>
                  <a:ext uri="{0D108BD9-81ED-4DB2-BD59-A6C34878D82A}">
                    <a16:rowId xmlns:a16="http://schemas.microsoft.com/office/drawing/2014/main" xmlns="" val="10000"/>
                  </a:ext>
                </a:extLst>
              </a:tr>
              <a:tr h="2459342">
                <a:tc>
                  <a:txBody>
                    <a:bodyPr/>
                    <a:lstStyle/>
                    <a:p>
                      <a:r>
                        <a:rPr lang="tr-TR" dirty="0" smtClean="0"/>
                        <a:t>Kimler </a:t>
                      </a:r>
                      <a:r>
                        <a:rPr lang="tr-TR" dirty="0" err="1" smtClean="0"/>
                        <a:t>Başv</a:t>
                      </a:r>
                      <a:r>
                        <a:rPr lang="en-US" dirty="0" err="1" smtClean="0"/>
                        <a:t>urabilir</a:t>
                      </a:r>
                      <a:r>
                        <a:rPr lang="tr-TR" dirty="0" smtClean="0"/>
                        <a:t>?</a:t>
                      </a:r>
                      <a:endParaRPr lang="tr-TR" dirty="0"/>
                    </a:p>
                  </a:txBody>
                  <a:tcPr/>
                </a:tc>
                <a:tc>
                  <a:txBody>
                    <a:bodyPr/>
                    <a:lstStyle/>
                    <a:p>
                      <a:pPr marL="285750" indent="-285750">
                        <a:buFont typeface="Wingdings" panose="05000000000000000000" pitchFamily="2" charset="2"/>
                        <a:buChar char="§"/>
                      </a:pPr>
                      <a:r>
                        <a:rPr lang="en-US" dirty="0" smtClean="0"/>
                        <a:t>Program </a:t>
                      </a:r>
                      <a:r>
                        <a:rPr lang="en-US" dirty="0" err="1" smtClean="0"/>
                        <a:t>Ülkesinde</a:t>
                      </a:r>
                      <a:r>
                        <a:rPr lang="en-US" dirty="0" smtClean="0"/>
                        <a:t> </a:t>
                      </a:r>
                      <a:r>
                        <a:rPr lang="en-US" dirty="0" err="1" smtClean="0"/>
                        <a:t>yerleşik</a:t>
                      </a:r>
                      <a:r>
                        <a:rPr lang="en-US" dirty="0" smtClean="0"/>
                        <a:t> </a:t>
                      </a:r>
                      <a:r>
                        <a:rPr lang="en-US" dirty="0" err="1" smtClean="0"/>
                        <a:t>olan</a:t>
                      </a:r>
                      <a:r>
                        <a:rPr lang="en-US" dirty="0" smtClean="0"/>
                        <a:t> </a:t>
                      </a:r>
                      <a:r>
                        <a:rPr lang="en-US" dirty="0" err="1" smtClean="0"/>
                        <a:t>ve</a:t>
                      </a:r>
                      <a:r>
                        <a:rPr lang="en-US" dirty="0" smtClean="0"/>
                        <a:t> </a:t>
                      </a:r>
                      <a:r>
                        <a:rPr lang="en-US" dirty="0" err="1" smtClean="0"/>
                        <a:t>gençlik</a:t>
                      </a:r>
                      <a:r>
                        <a:rPr lang="en-US" dirty="0" smtClean="0"/>
                        <a:t>, </a:t>
                      </a:r>
                      <a:r>
                        <a:rPr lang="en-US" dirty="0" err="1" smtClean="0"/>
                        <a:t>kültür</a:t>
                      </a:r>
                      <a:r>
                        <a:rPr lang="en-US" dirty="0" smtClean="0"/>
                        <a:t> </a:t>
                      </a:r>
                      <a:r>
                        <a:rPr lang="en-US" dirty="0" err="1" smtClean="0"/>
                        <a:t>veya</a:t>
                      </a:r>
                      <a:r>
                        <a:rPr lang="en-US" dirty="0" smtClean="0"/>
                        <a:t> </a:t>
                      </a:r>
                      <a:r>
                        <a:rPr lang="en-US" dirty="0" err="1" smtClean="0"/>
                        <a:t>spor</a:t>
                      </a:r>
                      <a:r>
                        <a:rPr lang="en-US" dirty="0" smtClean="0"/>
                        <a:t> </a:t>
                      </a:r>
                      <a:r>
                        <a:rPr lang="en-US" dirty="0" err="1" smtClean="0"/>
                        <a:t>alanında</a:t>
                      </a:r>
                      <a:r>
                        <a:rPr lang="en-US" dirty="0" smtClean="0"/>
                        <a:t> </a:t>
                      </a:r>
                      <a:r>
                        <a:rPr lang="en-US" dirty="0" err="1" smtClean="0"/>
                        <a:t>Avrupa</a:t>
                      </a:r>
                      <a:r>
                        <a:rPr lang="en-US" dirty="0" smtClean="0"/>
                        <a:t> </a:t>
                      </a:r>
                      <a:r>
                        <a:rPr lang="en-US" dirty="0" err="1" smtClean="0"/>
                        <a:t>etkinliğinin</a:t>
                      </a:r>
                      <a:r>
                        <a:rPr lang="en-US" dirty="0" smtClean="0"/>
                        <a:t>/</a:t>
                      </a:r>
                      <a:r>
                        <a:rPr lang="en-US" dirty="0" err="1" smtClean="0"/>
                        <a:t>uluslararası</a:t>
                      </a:r>
                      <a:r>
                        <a:rPr lang="en-US" dirty="0" smtClean="0"/>
                        <a:t> </a:t>
                      </a:r>
                      <a:r>
                        <a:rPr lang="en-US" dirty="0" err="1" smtClean="0"/>
                        <a:t>etkinliğin</a:t>
                      </a:r>
                      <a:r>
                        <a:rPr lang="en-US" dirty="0" smtClean="0"/>
                        <a:t> </a:t>
                      </a:r>
                      <a:r>
                        <a:rPr lang="en-US" dirty="0" err="1" smtClean="0"/>
                        <a:t>organizasyonunda</a:t>
                      </a:r>
                      <a:r>
                        <a:rPr lang="en-US" dirty="0" smtClean="0"/>
                        <a:t> </a:t>
                      </a:r>
                      <a:r>
                        <a:rPr lang="en-US" dirty="0" err="1" smtClean="0"/>
                        <a:t>doğrudan</a:t>
                      </a:r>
                      <a:r>
                        <a:rPr lang="en-US" dirty="0" smtClean="0"/>
                        <a:t> </a:t>
                      </a:r>
                      <a:r>
                        <a:rPr lang="en-US" dirty="0" err="1" smtClean="0"/>
                        <a:t>yer</a:t>
                      </a:r>
                      <a:r>
                        <a:rPr lang="en-US" dirty="0" smtClean="0"/>
                        <a:t> </a:t>
                      </a:r>
                      <a:r>
                        <a:rPr lang="en-US" dirty="0" err="1" smtClean="0"/>
                        <a:t>alan</a:t>
                      </a:r>
                      <a:r>
                        <a:rPr lang="en-US" dirty="0" smtClean="0"/>
                        <a:t> </a:t>
                      </a:r>
                      <a:r>
                        <a:rPr lang="en-US" dirty="0" err="1" smtClean="0"/>
                        <a:t>veya</a:t>
                      </a:r>
                      <a:r>
                        <a:rPr lang="en-US" dirty="0" smtClean="0"/>
                        <a:t> </a:t>
                      </a:r>
                      <a:r>
                        <a:rPr lang="en-US" dirty="0" err="1" smtClean="0"/>
                        <a:t>etkinlik</a:t>
                      </a:r>
                      <a:r>
                        <a:rPr lang="en-US" dirty="0" smtClean="0"/>
                        <a:t> </a:t>
                      </a:r>
                      <a:r>
                        <a:rPr lang="en-US" dirty="0" err="1" smtClean="0"/>
                        <a:t>organizatörleri</a:t>
                      </a:r>
                      <a:r>
                        <a:rPr lang="en-US" dirty="0" smtClean="0"/>
                        <a:t> </a:t>
                      </a:r>
                      <a:r>
                        <a:rPr lang="en-US" dirty="0" err="1" smtClean="0"/>
                        <a:t>ile</a:t>
                      </a:r>
                      <a:r>
                        <a:rPr lang="en-US" dirty="0" smtClean="0"/>
                        <a:t> </a:t>
                      </a:r>
                      <a:r>
                        <a:rPr lang="en-US" dirty="0" err="1" smtClean="0"/>
                        <a:t>resmi</a:t>
                      </a:r>
                      <a:r>
                        <a:rPr lang="en-US" dirty="0" smtClean="0"/>
                        <a:t> </a:t>
                      </a:r>
                      <a:r>
                        <a:rPr lang="en-US" dirty="0" err="1" smtClean="0"/>
                        <a:t>bir</a:t>
                      </a:r>
                      <a:r>
                        <a:rPr lang="en-US" dirty="0" smtClean="0"/>
                        <a:t> </a:t>
                      </a:r>
                      <a:r>
                        <a:rPr lang="en-US" dirty="0" err="1" smtClean="0"/>
                        <a:t>yazılı</a:t>
                      </a:r>
                      <a:r>
                        <a:rPr lang="en-US" dirty="0" smtClean="0"/>
                        <a:t> </a:t>
                      </a:r>
                      <a:r>
                        <a:rPr lang="en-US" dirty="0" err="1" smtClean="0"/>
                        <a:t>işbirliği</a:t>
                      </a:r>
                      <a:r>
                        <a:rPr lang="en-US" dirty="0" smtClean="0"/>
                        <a:t> </a:t>
                      </a:r>
                      <a:r>
                        <a:rPr lang="en-US" dirty="0" err="1" smtClean="0"/>
                        <a:t>anlaşması</a:t>
                      </a:r>
                      <a:r>
                        <a:rPr lang="en-US" dirty="0" smtClean="0"/>
                        <a:t> </a:t>
                      </a:r>
                      <a:r>
                        <a:rPr lang="en-US" dirty="0" err="1" smtClean="0"/>
                        <a:t>imzalamış</a:t>
                      </a:r>
                      <a:r>
                        <a:rPr lang="en-US" dirty="0" smtClean="0"/>
                        <a:t> </a:t>
                      </a:r>
                      <a:r>
                        <a:rPr lang="en-US" dirty="0" err="1" smtClean="0"/>
                        <a:t>bulunan</a:t>
                      </a:r>
                      <a:r>
                        <a:rPr lang="en-US" dirty="0" smtClean="0"/>
                        <a:t> </a:t>
                      </a:r>
                      <a:r>
                        <a:rPr lang="en-US" dirty="0" err="1" smtClean="0"/>
                        <a:t>herhangi</a:t>
                      </a:r>
                      <a:r>
                        <a:rPr lang="en-US" dirty="0" smtClean="0"/>
                        <a:t> </a:t>
                      </a:r>
                      <a:r>
                        <a:rPr lang="en-US" dirty="0" err="1" smtClean="0"/>
                        <a:t>bir</a:t>
                      </a:r>
                      <a:r>
                        <a:rPr lang="en-US" dirty="0" smtClean="0"/>
                        <a:t> </a:t>
                      </a:r>
                      <a:r>
                        <a:rPr lang="en-US" dirty="0" err="1" smtClean="0"/>
                        <a:t>kamusal</a:t>
                      </a:r>
                      <a:r>
                        <a:rPr lang="en-US" dirty="0" smtClean="0"/>
                        <a:t> </a:t>
                      </a:r>
                      <a:r>
                        <a:rPr lang="en-US" dirty="0" err="1" smtClean="0"/>
                        <a:t>veya</a:t>
                      </a:r>
                      <a:r>
                        <a:rPr lang="en-US" dirty="0" smtClean="0"/>
                        <a:t> </a:t>
                      </a:r>
                      <a:r>
                        <a:rPr lang="en-US" dirty="0" err="1" smtClean="0"/>
                        <a:t>özel</a:t>
                      </a:r>
                      <a:r>
                        <a:rPr lang="en-US" dirty="0" smtClean="0"/>
                        <a:t> </a:t>
                      </a:r>
                      <a:r>
                        <a:rPr lang="en-US" dirty="0" err="1" smtClean="0"/>
                        <a:t>kurum</a:t>
                      </a:r>
                      <a:r>
                        <a:rPr lang="en-US" dirty="0" smtClean="0"/>
                        <a:t>/</a:t>
                      </a:r>
                      <a:r>
                        <a:rPr lang="en-US" dirty="0" err="1" smtClean="0"/>
                        <a:t>kuruluş</a:t>
                      </a:r>
                      <a:r>
                        <a:rPr lang="en-US" dirty="0" smtClean="0"/>
                        <a:t> </a:t>
                      </a:r>
                      <a:endParaRPr lang="en-US" dirty="0"/>
                    </a:p>
                  </a:txBody>
                  <a:tcPr/>
                </a:tc>
                <a:extLst>
                  <a:ext uri="{0D108BD9-81ED-4DB2-BD59-A6C34878D82A}">
                    <a16:rowId xmlns:a16="http://schemas.microsoft.com/office/drawing/2014/main" xmlns="" val="10001"/>
                  </a:ext>
                </a:extLst>
              </a:tr>
              <a:tr h="795977">
                <a:tc>
                  <a:txBody>
                    <a:bodyPr/>
                    <a:lstStyle/>
                    <a:p>
                      <a:r>
                        <a:rPr lang="tr-TR" dirty="0" smtClean="0"/>
                        <a:t>Proje Süresi</a:t>
                      </a:r>
                      <a:endParaRPr lang="en-US" dirty="0" smtClean="0"/>
                    </a:p>
                    <a:p>
                      <a:r>
                        <a:rPr lang="tr-TR" dirty="0" smtClean="0"/>
                        <a:t>Faaliyet </a:t>
                      </a:r>
                      <a:r>
                        <a:rPr lang="en-US" dirty="0" smtClean="0"/>
                        <a:t>S</a:t>
                      </a:r>
                      <a:r>
                        <a:rPr lang="tr-TR" dirty="0" smtClean="0"/>
                        <a:t>üresi</a:t>
                      </a:r>
                      <a:endParaRPr lang="tr-TR" dirty="0"/>
                    </a:p>
                  </a:txBody>
                  <a:tcPr/>
                </a:tc>
                <a:tc>
                  <a:txBody>
                    <a:bodyPr/>
                    <a:lstStyle/>
                    <a:p>
                      <a:pPr marL="285750" indent="-285750">
                        <a:buFont typeface="Wingdings" panose="05000000000000000000" pitchFamily="2" charset="2"/>
                        <a:buChar char="§"/>
                      </a:pPr>
                      <a:r>
                        <a:rPr lang="tr-TR" dirty="0" smtClean="0"/>
                        <a:t>3- 12 ay</a:t>
                      </a:r>
                      <a:endParaRPr lang="en-US" dirty="0" smtClean="0"/>
                    </a:p>
                    <a:p>
                      <a:pPr marL="285750" marR="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tr-TR" dirty="0" smtClean="0"/>
                        <a:t>14</a:t>
                      </a:r>
                      <a:r>
                        <a:rPr lang="en-US" dirty="0" smtClean="0"/>
                        <a:t> </a:t>
                      </a:r>
                      <a:r>
                        <a:rPr lang="tr-TR" dirty="0" smtClean="0"/>
                        <a:t>-59 gün </a:t>
                      </a:r>
                      <a:r>
                        <a:rPr lang="en-US" sz="1800" dirty="0" smtClean="0"/>
                        <a:t>(</a:t>
                      </a:r>
                      <a:r>
                        <a:rPr lang="en-US" sz="1800" dirty="0" err="1" smtClean="0"/>
                        <a:t>yol</a:t>
                      </a:r>
                      <a:r>
                        <a:rPr lang="en-US" sz="1800" dirty="0" smtClean="0"/>
                        <a:t> </a:t>
                      </a:r>
                      <a:r>
                        <a:rPr lang="en-US" sz="1800" dirty="0" err="1" smtClean="0"/>
                        <a:t>hariç</a:t>
                      </a:r>
                      <a:r>
                        <a:rPr lang="en-US" sz="1800" dirty="0" smtClean="0"/>
                        <a:t>)</a:t>
                      </a:r>
                      <a:endParaRPr lang="tr-TR" dirty="0" smtClean="0"/>
                    </a:p>
                  </a:txBody>
                  <a:tcPr/>
                </a:tc>
                <a:extLst>
                  <a:ext uri="{0D108BD9-81ED-4DB2-BD59-A6C34878D82A}">
                    <a16:rowId xmlns:a16="http://schemas.microsoft.com/office/drawing/2014/main" xmlns="" val="10002"/>
                  </a:ext>
                </a:extLst>
              </a:tr>
              <a:tr h="631855">
                <a:tc>
                  <a:txBody>
                    <a:bodyPr/>
                    <a:lstStyle/>
                    <a:p>
                      <a:r>
                        <a:rPr lang="tr-TR" dirty="0" smtClean="0"/>
                        <a:t>Son Başvuru Tarihi</a:t>
                      </a:r>
                      <a:endParaRPr lang="tr-TR" dirty="0"/>
                    </a:p>
                  </a:txBody>
                  <a:tcPr/>
                </a:tc>
                <a:tc>
                  <a:txBody>
                    <a:bodyPr/>
                    <a:lstStyle/>
                    <a:p>
                      <a:pPr marL="285750" indent="-285750">
                        <a:buFont typeface="Wingdings" panose="05000000000000000000" pitchFamily="2" charset="2"/>
                        <a:buChar char="§"/>
                      </a:pPr>
                      <a:r>
                        <a:rPr lang="tr-TR" dirty="0" smtClean="0"/>
                        <a:t>2017 Program</a:t>
                      </a:r>
                      <a:r>
                        <a:rPr lang="tr-TR" baseline="0" dirty="0" smtClean="0"/>
                        <a:t> Rehberi Bekleniyor</a:t>
                      </a:r>
                      <a:endParaRPr lang="tr-TR" dirty="0"/>
                    </a:p>
                  </a:txBody>
                  <a:tcPr/>
                </a:tc>
                <a:extLst>
                  <a:ext uri="{0D108BD9-81ED-4DB2-BD59-A6C34878D82A}">
                    <a16:rowId xmlns:a16="http://schemas.microsoft.com/office/drawing/2014/main" xmlns="" val="10003"/>
                  </a:ext>
                </a:extLst>
              </a:tr>
              <a:tr h="736348">
                <a:tc>
                  <a:txBody>
                    <a:bodyPr/>
                    <a:lstStyle/>
                    <a:p>
                      <a:r>
                        <a:rPr lang="tr-TR" dirty="0" smtClean="0"/>
                        <a:t>Başvuru Yeri</a:t>
                      </a:r>
                      <a:endParaRPr lang="tr-TR" dirty="0"/>
                    </a:p>
                  </a:txBody>
                  <a:tcPr/>
                </a:tc>
                <a:tc>
                  <a:txBody>
                    <a:bodyPr/>
                    <a:lstStyle/>
                    <a:p>
                      <a:pPr marL="285750" indent="-285750">
                        <a:buFont typeface="Wingdings" panose="05000000000000000000" pitchFamily="2" charset="2"/>
                        <a:buChar char="§"/>
                      </a:pPr>
                      <a:r>
                        <a:rPr lang="tr-TR" dirty="0" smtClean="0"/>
                        <a:t>Brüksel’de bulunan Eğitim, Kültür, Görsel ve İşitsel Yürütme Ajansı</a:t>
                      </a:r>
                      <a:endParaRPr lang="tr-TR"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71569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8229600" cy="609600"/>
          </a:xfrm>
        </p:spPr>
        <p:txBody>
          <a:bodyPr>
            <a:normAutofit fontScale="90000"/>
          </a:bodyPr>
          <a:lstStyle/>
          <a:p>
            <a:r>
              <a:rPr lang="tr-TR" sz="2700" b="1" dirty="0" smtClean="0"/>
              <a:t/>
            </a:r>
            <a:br>
              <a:rPr lang="tr-TR" sz="2700" b="1" dirty="0" smtClean="0"/>
            </a:br>
            <a:r>
              <a:rPr lang="tr-TR" sz="2200" dirty="0" smtClean="0"/>
              <a:t>Erasmus+ Gençlik Alanında Kapasite Geliştirme</a:t>
            </a:r>
            <a:r>
              <a:rPr lang="tr-TR" b="1" dirty="0" smtClean="0"/>
              <a:t/>
            </a:r>
            <a:br>
              <a:rPr lang="tr-TR" b="1" dirty="0" smtClean="0"/>
            </a:br>
            <a:r>
              <a:rPr lang="tr-TR" sz="1100" b="1" dirty="0" smtClean="0"/>
              <a:t/>
            </a:r>
            <a:br>
              <a:rPr lang="tr-TR" sz="1100" b="1" dirty="0" smtClean="0"/>
            </a:br>
            <a:endParaRPr lang="tr-TR" sz="20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019719935"/>
              </p:ext>
            </p:extLst>
          </p:nvPr>
        </p:nvGraphicFramePr>
        <p:xfrm>
          <a:off x="467544" y="1095368"/>
          <a:ext cx="8326259" cy="5286306"/>
        </p:xfrm>
        <a:graphic>
          <a:graphicData uri="http://schemas.openxmlformats.org/drawingml/2006/table">
            <a:tbl>
              <a:tblPr firstRow="1" bandRow="1">
                <a:tableStyleId>{BC89EF96-8CEA-46FF-86C4-4CE0E7609802}</a:tableStyleId>
              </a:tblPr>
              <a:tblGrid>
                <a:gridCol w="3433508">
                  <a:extLst>
                    <a:ext uri="{9D8B030D-6E8A-4147-A177-3AD203B41FA5}">
                      <a16:colId xmlns:a16="http://schemas.microsoft.com/office/drawing/2014/main" xmlns="" val="20000"/>
                    </a:ext>
                  </a:extLst>
                </a:gridCol>
                <a:gridCol w="4892751">
                  <a:extLst>
                    <a:ext uri="{9D8B030D-6E8A-4147-A177-3AD203B41FA5}">
                      <a16:colId xmlns:a16="http://schemas.microsoft.com/office/drawing/2014/main" xmlns="" val="20001"/>
                    </a:ext>
                  </a:extLst>
                </a:gridCol>
              </a:tblGrid>
              <a:tr h="814480">
                <a:tc>
                  <a:txBody>
                    <a:bodyPr/>
                    <a:lstStyle/>
                    <a:p>
                      <a:r>
                        <a:rPr lang="tr-TR" sz="1600" b="0" dirty="0" smtClean="0"/>
                        <a:t>Ortaklık</a:t>
                      </a:r>
                      <a:r>
                        <a:rPr lang="tr-TR" sz="1600" b="0" baseline="0" dirty="0" smtClean="0"/>
                        <a:t> </a:t>
                      </a:r>
                      <a:r>
                        <a:rPr lang="tr-TR" sz="1600" b="0" dirty="0" smtClean="0"/>
                        <a:t>Kompozisyonu</a:t>
                      </a:r>
                      <a:endParaRPr lang="tr-TR" sz="1600" b="0" dirty="0">
                        <a:solidFill>
                          <a:schemeClr val="tx1"/>
                        </a:solidFill>
                      </a:endParaRPr>
                    </a:p>
                  </a:txBody>
                  <a:tcPr/>
                </a:tc>
                <a:tc>
                  <a:txBody>
                    <a:bodyPr/>
                    <a:lstStyle/>
                    <a:p>
                      <a:r>
                        <a:rPr lang="tr-TR" sz="1600" b="0" dirty="0" smtClean="0"/>
                        <a:t>En az 3 farklı ülkeden</a:t>
                      </a:r>
                      <a:r>
                        <a:rPr lang="tr-TR" sz="1600" b="0" baseline="0" dirty="0" smtClean="0"/>
                        <a:t> 3 farklı kurum</a:t>
                      </a:r>
                      <a:r>
                        <a:rPr lang="en-US" sz="1600" b="0" baseline="0" dirty="0" smtClean="0"/>
                        <a:t> </a:t>
                      </a:r>
                      <a:r>
                        <a:rPr lang="en-US" sz="1600" b="0" baseline="0" dirty="0" err="1" smtClean="0"/>
                        <a:t>veya</a:t>
                      </a:r>
                      <a:r>
                        <a:rPr lang="en-US" sz="1600" b="0" baseline="0" dirty="0" smtClean="0"/>
                        <a:t> </a:t>
                      </a:r>
                      <a:r>
                        <a:rPr lang="tr-TR" sz="1600" b="0" baseline="0" dirty="0" smtClean="0"/>
                        <a:t>kuruluş</a:t>
                      </a:r>
                      <a:r>
                        <a:rPr lang="en-US" sz="1600" b="0" baseline="0" dirty="0" smtClean="0"/>
                        <a:t> </a:t>
                      </a:r>
                      <a:r>
                        <a:rPr lang="en-US" sz="1600" b="0" baseline="0" dirty="0" err="1" smtClean="0"/>
                        <a:t>yer</a:t>
                      </a:r>
                      <a:r>
                        <a:rPr lang="en-US" sz="1600" b="0" baseline="0" dirty="0" smtClean="0"/>
                        <a:t> </a:t>
                      </a:r>
                      <a:r>
                        <a:rPr lang="en-US" sz="1600" b="0" baseline="0" dirty="0" err="1" smtClean="0"/>
                        <a:t>almalı</a:t>
                      </a:r>
                      <a:r>
                        <a:rPr lang="en-US" sz="1600" b="0" baseline="0" dirty="0" smtClean="0"/>
                        <a:t> </a:t>
                      </a:r>
                      <a:r>
                        <a:rPr lang="en-US" sz="1600" b="0" baseline="0" dirty="0" err="1" smtClean="0"/>
                        <a:t>ve</a:t>
                      </a:r>
                      <a:r>
                        <a:rPr lang="en-US" sz="1600" b="0" baseline="0" dirty="0" smtClean="0"/>
                        <a:t> </a:t>
                      </a:r>
                      <a:r>
                        <a:rPr lang="en-US" sz="1600" b="0" baseline="0" dirty="0" err="1" smtClean="0"/>
                        <a:t>bunların</a:t>
                      </a:r>
                      <a:r>
                        <a:rPr lang="en-US" sz="1600" b="0" baseline="0" dirty="0" smtClean="0"/>
                        <a:t> </a:t>
                      </a:r>
                      <a:r>
                        <a:rPr lang="en-US" sz="1600" b="0" baseline="0" dirty="0" err="1" smtClean="0"/>
                        <a:t>en</a:t>
                      </a:r>
                      <a:r>
                        <a:rPr lang="en-US" sz="1600" b="0" baseline="0" dirty="0" smtClean="0"/>
                        <a:t> </a:t>
                      </a:r>
                      <a:r>
                        <a:rPr lang="en-US" sz="1600" b="0" baseline="0" dirty="0" err="1" smtClean="0"/>
                        <a:t>az</a:t>
                      </a:r>
                      <a:r>
                        <a:rPr lang="en-US" sz="1600" b="0" baseline="0" dirty="0" smtClean="0"/>
                        <a:t> 1’i program </a:t>
                      </a:r>
                      <a:r>
                        <a:rPr lang="en-US" sz="1600" b="0" baseline="0" dirty="0" err="1" smtClean="0"/>
                        <a:t>ülkesinden</a:t>
                      </a:r>
                      <a:r>
                        <a:rPr lang="en-US" sz="1600" b="0" baseline="0" dirty="0" smtClean="0"/>
                        <a:t> 1’i de </a:t>
                      </a:r>
                      <a:r>
                        <a:rPr lang="en-US" sz="1600" b="0" baseline="0" dirty="0" err="1" smtClean="0"/>
                        <a:t>uygun</a:t>
                      </a:r>
                      <a:r>
                        <a:rPr lang="en-US" sz="1600" b="0" baseline="0" dirty="0" smtClean="0"/>
                        <a:t> </a:t>
                      </a:r>
                      <a:r>
                        <a:rPr lang="en-US" sz="1600" b="0" baseline="0" dirty="0" err="1" smtClean="0"/>
                        <a:t>ortak</a:t>
                      </a:r>
                      <a:r>
                        <a:rPr lang="en-US" sz="1600" b="0" baseline="0" dirty="0" smtClean="0"/>
                        <a:t> </a:t>
                      </a:r>
                      <a:r>
                        <a:rPr lang="en-US" sz="1600" b="0" baseline="0" dirty="0" err="1" smtClean="0"/>
                        <a:t>ülkeden</a:t>
                      </a:r>
                      <a:r>
                        <a:rPr lang="en-US" sz="1600" b="0" baseline="0" dirty="0" smtClean="0"/>
                        <a:t> </a:t>
                      </a:r>
                      <a:r>
                        <a:rPr lang="en-US" sz="1600" b="0" baseline="0" dirty="0" err="1" smtClean="0"/>
                        <a:t>olmalıdır</a:t>
                      </a:r>
                      <a:r>
                        <a:rPr lang="en-US" sz="1600" b="0" baseline="0" dirty="0" smtClean="0"/>
                        <a:t>.</a:t>
                      </a:r>
                      <a:endParaRPr lang="tr-TR" sz="1600" b="0" dirty="0">
                        <a:solidFill>
                          <a:schemeClr val="tx1"/>
                        </a:solidFill>
                      </a:endParaRPr>
                    </a:p>
                  </a:txBody>
                  <a:tcPr/>
                </a:tc>
                <a:extLst>
                  <a:ext uri="{0D108BD9-81ED-4DB2-BD59-A6C34878D82A}">
                    <a16:rowId xmlns:a16="http://schemas.microsoft.com/office/drawing/2014/main" xmlns="" val="10000"/>
                  </a:ext>
                </a:extLst>
              </a:tr>
              <a:tr h="2066428">
                <a:tc>
                  <a:txBody>
                    <a:bodyPr/>
                    <a:lstStyle/>
                    <a:p>
                      <a:r>
                        <a:rPr lang="tr-TR" sz="1600" dirty="0" smtClean="0"/>
                        <a:t>Kimler </a:t>
                      </a:r>
                      <a:r>
                        <a:rPr lang="tr-TR" sz="1600" dirty="0" err="1" smtClean="0"/>
                        <a:t>Başvu</a:t>
                      </a:r>
                      <a:r>
                        <a:rPr lang="en-US" sz="1600" dirty="0" err="1" smtClean="0"/>
                        <a:t>rabilir</a:t>
                      </a:r>
                      <a:r>
                        <a:rPr lang="tr-TR" sz="1600" dirty="0" smtClean="0"/>
                        <a:t>?</a:t>
                      </a:r>
                      <a:endParaRPr lang="tr-TR" sz="1600" dirty="0"/>
                    </a:p>
                  </a:txBody>
                  <a:tcPr/>
                </a:tc>
                <a:tc>
                  <a:txBody>
                    <a:bodyPr/>
                    <a:lstStyle/>
                    <a:p>
                      <a:pPr marL="285750" indent="-285750">
                        <a:buFont typeface="Wingdings" panose="05000000000000000000" pitchFamily="2" charset="2"/>
                        <a:buChar char="§"/>
                      </a:pPr>
                      <a:r>
                        <a:rPr lang="en-US" sz="1600" dirty="0" err="1" smtClean="0"/>
                        <a:t>Bir</a:t>
                      </a:r>
                      <a:r>
                        <a:rPr lang="en-US" sz="1600" dirty="0" smtClean="0"/>
                        <a:t> Program </a:t>
                      </a:r>
                      <a:r>
                        <a:rPr lang="en-US" sz="1600" dirty="0" err="1" smtClean="0"/>
                        <a:t>Ülkesinde</a:t>
                      </a:r>
                      <a:r>
                        <a:rPr lang="en-US" sz="1600" dirty="0" smtClean="0"/>
                        <a:t> </a:t>
                      </a:r>
                      <a:r>
                        <a:rPr lang="en-US" sz="1600" dirty="0" err="1" smtClean="0"/>
                        <a:t>yerleşik</a:t>
                      </a:r>
                      <a:r>
                        <a:rPr lang="en-US" sz="1600" dirty="0" smtClean="0"/>
                        <a:t> </a:t>
                      </a:r>
                      <a:r>
                        <a:rPr lang="en-US" sz="1600" dirty="0" err="1" smtClean="0"/>
                        <a:t>herhangi</a:t>
                      </a:r>
                      <a:r>
                        <a:rPr lang="en-US" sz="1600" dirty="0" smtClean="0"/>
                        <a:t> </a:t>
                      </a:r>
                      <a:r>
                        <a:rPr lang="en-US" sz="1600" dirty="0" err="1" smtClean="0"/>
                        <a:t>bir</a:t>
                      </a:r>
                      <a:endParaRPr lang="en-US" sz="1600" baseline="0" dirty="0" smtClean="0"/>
                    </a:p>
                    <a:p>
                      <a:pPr marL="288925" indent="0">
                        <a:buFont typeface="Wingdings" panose="05000000000000000000" pitchFamily="2" charset="2"/>
                        <a:buNone/>
                      </a:pPr>
                      <a:r>
                        <a:rPr lang="en-US" sz="1600" dirty="0" err="1" smtClean="0"/>
                        <a:t>kâr</a:t>
                      </a:r>
                      <a:r>
                        <a:rPr lang="en-US" sz="1600" dirty="0" smtClean="0"/>
                        <a:t> </a:t>
                      </a:r>
                      <a:r>
                        <a:rPr lang="en-US" sz="1600" dirty="0" err="1" smtClean="0"/>
                        <a:t>amacı</a:t>
                      </a:r>
                      <a:r>
                        <a:rPr lang="en-US" sz="1600" dirty="0" smtClean="0"/>
                        <a:t> </a:t>
                      </a:r>
                      <a:r>
                        <a:rPr lang="en-US" sz="1600" dirty="0" err="1" smtClean="0"/>
                        <a:t>gütmeyen</a:t>
                      </a:r>
                      <a:r>
                        <a:rPr lang="en-US" sz="1600" dirty="0" smtClean="0"/>
                        <a:t> </a:t>
                      </a:r>
                      <a:r>
                        <a:rPr lang="en-US" sz="1600" dirty="0" err="1" smtClean="0"/>
                        <a:t>kurum</a:t>
                      </a:r>
                      <a:r>
                        <a:rPr lang="en-US" sz="1600" dirty="0" smtClean="0"/>
                        <a:t>/</a:t>
                      </a:r>
                      <a:r>
                        <a:rPr lang="en-US" sz="1600" dirty="0" err="1" smtClean="0"/>
                        <a:t>kuruluş</a:t>
                      </a:r>
                      <a:r>
                        <a:rPr lang="en-US" sz="1600" dirty="0" smtClean="0"/>
                        <a:t>, </a:t>
                      </a:r>
                      <a:r>
                        <a:rPr lang="en-US" sz="1600" dirty="0" err="1" smtClean="0"/>
                        <a:t>dernek</a:t>
                      </a:r>
                      <a:r>
                        <a:rPr lang="en-US" sz="1600" dirty="0" smtClean="0"/>
                        <a:t>, STK (</a:t>
                      </a:r>
                      <a:r>
                        <a:rPr lang="en-US" sz="1600" dirty="0" err="1" smtClean="0"/>
                        <a:t>Avrupa</a:t>
                      </a:r>
                      <a:r>
                        <a:rPr lang="en-US" sz="1600" dirty="0" smtClean="0"/>
                        <a:t> </a:t>
                      </a:r>
                      <a:r>
                        <a:rPr lang="en-US" sz="1600" dirty="0" err="1" smtClean="0"/>
                        <a:t>Gençlik</a:t>
                      </a:r>
                      <a:r>
                        <a:rPr lang="en-US" sz="1600" dirty="0" smtClean="0"/>
                        <a:t> </a:t>
                      </a:r>
                      <a:r>
                        <a:rPr lang="en-US" sz="1600" dirty="0" err="1" smtClean="0"/>
                        <a:t>STK’ları</a:t>
                      </a:r>
                      <a:r>
                        <a:rPr lang="en-US" sz="1600" dirty="0" smtClean="0"/>
                        <a:t> </a:t>
                      </a:r>
                      <a:r>
                        <a:rPr lang="en-US" sz="1600" dirty="0" err="1" smtClean="0"/>
                        <a:t>dâhil</a:t>
                      </a:r>
                      <a:r>
                        <a:rPr lang="en-US" sz="1600" dirty="0" smtClean="0"/>
                        <a:t>)</a:t>
                      </a:r>
                    </a:p>
                    <a:p>
                      <a:pPr marL="285750" indent="-285750">
                        <a:buFont typeface="Wingdings" panose="05000000000000000000" pitchFamily="2" charset="2"/>
                        <a:buChar char="§"/>
                      </a:pPr>
                      <a:r>
                        <a:rPr lang="en-US" sz="1600" dirty="0" err="1" smtClean="0"/>
                        <a:t>Ulusal</a:t>
                      </a:r>
                      <a:r>
                        <a:rPr lang="en-US" sz="1600" dirty="0" smtClean="0"/>
                        <a:t> </a:t>
                      </a:r>
                      <a:r>
                        <a:rPr lang="en-US" sz="1600" dirty="0" err="1" smtClean="0"/>
                        <a:t>Gençlik</a:t>
                      </a:r>
                      <a:r>
                        <a:rPr lang="en-US" sz="1600" dirty="0" smtClean="0"/>
                        <a:t> </a:t>
                      </a:r>
                      <a:r>
                        <a:rPr lang="en-US" sz="1600" dirty="0" err="1" smtClean="0"/>
                        <a:t>Konseyi</a:t>
                      </a:r>
                      <a:endParaRPr lang="en-US" sz="1600" dirty="0" smtClean="0"/>
                    </a:p>
                    <a:p>
                      <a:pPr marL="285750" indent="-285750">
                        <a:buFont typeface="Wingdings" panose="05000000000000000000" pitchFamily="2" charset="2"/>
                        <a:buChar char="§"/>
                      </a:pPr>
                      <a:r>
                        <a:rPr lang="en-US" sz="1600" dirty="0" err="1" smtClean="0"/>
                        <a:t>Yerel</a:t>
                      </a:r>
                      <a:r>
                        <a:rPr lang="en-US" sz="1600" dirty="0" smtClean="0"/>
                        <a:t>, </a:t>
                      </a:r>
                      <a:r>
                        <a:rPr lang="en-US" sz="1600" dirty="0" err="1" smtClean="0"/>
                        <a:t>bölgesel</a:t>
                      </a:r>
                      <a:r>
                        <a:rPr lang="en-US" sz="1600" dirty="0" smtClean="0"/>
                        <a:t> </a:t>
                      </a:r>
                      <a:r>
                        <a:rPr lang="en-US" sz="1600" dirty="0" err="1" smtClean="0"/>
                        <a:t>veya</a:t>
                      </a:r>
                      <a:r>
                        <a:rPr lang="en-US" sz="1600" dirty="0" smtClean="0"/>
                        <a:t> </a:t>
                      </a:r>
                      <a:r>
                        <a:rPr lang="en-US" sz="1600" dirty="0" err="1" smtClean="0"/>
                        <a:t>ulusal</a:t>
                      </a:r>
                      <a:r>
                        <a:rPr lang="en-US" sz="1600" dirty="0" smtClean="0"/>
                        <a:t> </a:t>
                      </a:r>
                      <a:r>
                        <a:rPr lang="en-US" sz="1600" dirty="0" err="1" smtClean="0"/>
                        <a:t>seviyede</a:t>
                      </a:r>
                      <a:r>
                        <a:rPr lang="en-US" sz="1600" dirty="0" smtClean="0"/>
                        <a:t> </a:t>
                      </a:r>
                      <a:r>
                        <a:rPr lang="en-US" sz="1600" dirty="0" err="1" smtClean="0"/>
                        <a:t>kamu</a:t>
                      </a:r>
                      <a:r>
                        <a:rPr lang="en-US" sz="1600" dirty="0" smtClean="0"/>
                        <a:t> </a:t>
                      </a:r>
                      <a:r>
                        <a:rPr lang="en-US" sz="1600" dirty="0" err="1" smtClean="0"/>
                        <a:t>kurum</a:t>
                      </a:r>
                      <a:r>
                        <a:rPr lang="en-US" sz="1600" dirty="0" smtClean="0"/>
                        <a:t>/</a:t>
                      </a:r>
                      <a:r>
                        <a:rPr lang="en-US" sz="1600" dirty="0" err="1" smtClean="0"/>
                        <a:t>kuruluşu</a:t>
                      </a:r>
                      <a:endParaRPr lang="en-US" sz="1600" dirty="0" smtClean="0"/>
                    </a:p>
                    <a:p>
                      <a:pPr marL="285750" indent="-285750">
                        <a:buFont typeface="Wingdings" panose="05000000000000000000" pitchFamily="2" charset="2"/>
                        <a:buChar char="§"/>
                      </a:pPr>
                      <a:r>
                        <a:rPr lang="en-US" sz="1600" dirty="0" err="1" smtClean="0"/>
                        <a:t>Ancak</a:t>
                      </a:r>
                      <a:r>
                        <a:rPr lang="en-US" sz="1600" dirty="0" smtClean="0"/>
                        <a:t> </a:t>
                      </a:r>
                      <a:r>
                        <a:rPr lang="en-US" sz="1600" dirty="0" err="1" smtClean="0"/>
                        <a:t>Batı</a:t>
                      </a:r>
                      <a:r>
                        <a:rPr lang="en-US" sz="1600" dirty="0" smtClean="0"/>
                        <a:t> Balkan </a:t>
                      </a:r>
                      <a:r>
                        <a:rPr lang="en-US" sz="1600" dirty="0" err="1" smtClean="0"/>
                        <a:t>Penceresi</a:t>
                      </a:r>
                      <a:r>
                        <a:rPr lang="en-US" sz="1600" dirty="0" smtClean="0"/>
                        <a:t> </a:t>
                      </a:r>
                      <a:r>
                        <a:rPr lang="en-US" sz="1600" dirty="0" err="1" smtClean="0"/>
                        <a:t>kapsamındaki</a:t>
                      </a:r>
                      <a:r>
                        <a:rPr lang="en-US" sz="1600" dirty="0" smtClean="0"/>
                        <a:t> </a:t>
                      </a:r>
                      <a:r>
                        <a:rPr lang="en-US" sz="1600" dirty="0" err="1" smtClean="0"/>
                        <a:t>başvurularda</a:t>
                      </a:r>
                      <a:r>
                        <a:rPr lang="en-US" sz="1600" dirty="0" smtClean="0"/>
                        <a:t>,</a:t>
                      </a:r>
                      <a:r>
                        <a:rPr lang="en-US" sz="1600" baseline="0" dirty="0" smtClean="0"/>
                        <a:t> </a:t>
                      </a:r>
                      <a:r>
                        <a:rPr lang="en-US" sz="1600" baseline="0" dirty="0" err="1" smtClean="0"/>
                        <a:t>koordinatör</a:t>
                      </a:r>
                      <a:r>
                        <a:rPr lang="en-US" sz="1600" baseline="0" dirty="0" smtClean="0"/>
                        <a:t> </a:t>
                      </a:r>
                      <a:r>
                        <a:rPr lang="en-US" sz="1600" baseline="0" dirty="0" err="1" smtClean="0"/>
                        <a:t>bu</a:t>
                      </a:r>
                      <a:r>
                        <a:rPr lang="en-US" sz="1600" baseline="0" dirty="0" smtClean="0"/>
                        <a:t> </a:t>
                      </a:r>
                      <a:r>
                        <a:rPr lang="en-US" sz="1600" baseline="0" dirty="0" err="1" smtClean="0"/>
                        <a:t>bölgeden</a:t>
                      </a:r>
                      <a:r>
                        <a:rPr lang="en-US" sz="1600" baseline="0" dirty="0" smtClean="0"/>
                        <a:t> </a:t>
                      </a:r>
                      <a:r>
                        <a:rPr lang="en-US" sz="1600" baseline="0" dirty="0" err="1" smtClean="0"/>
                        <a:t>olmalıdır</a:t>
                      </a:r>
                      <a:r>
                        <a:rPr lang="en-US" sz="1600" baseline="0" dirty="0" smtClean="0"/>
                        <a:t>.</a:t>
                      </a:r>
                      <a:endParaRPr lang="en-US" sz="1600" dirty="0">
                        <a:solidFill>
                          <a:schemeClr val="tx1"/>
                        </a:solidFill>
                      </a:endParaRPr>
                    </a:p>
                  </a:txBody>
                  <a:tcPr/>
                </a:tc>
                <a:extLst>
                  <a:ext uri="{0D108BD9-81ED-4DB2-BD59-A6C34878D82A}">
                    <a16:rowId xmlns:a16="http://schemas.microsoft.com/office/drawing/2014/main" xmlns="" val="10001"/>
                  </a:ext>
                </a:extLst>
              </a:tr>
              <a:tr h="977376">
                <a:tc>
                  <a:txBody>
                    <a:bodyPr/>
                    <a:lstStyle/>
                    <a:p>
                      <a:r>
                        <a:rPr lang="tr-TR" sz="1600" dirty="0" smtClean="0"/>
                        <a:t>Faaliyetler</a:t>
                      </a:r>
                      <a:endParaRPr lang="tr-TR" sz="1600" dirty="0"/>
                    </a:p>
                  </a:txBody>
                  <a:tcPr/>
                </a:tc>
                <a:tc>
                  <a:txBody>
                    <a:bodyPr/>
                    <a:lstStyle/>
                    <a:p>
                      <a:pPr marL="285750" lvl="0" indent="-285750">
                        <a:buFont typeface="Wingdings" panose="05000000000000000000" pitchFamily="2" charset="2"/>
                        <a:buChar char="§"/>
                      </a:pPr>
                      <a:r>
                        <a:rPr lang="tr-TR" sz="1600" dirty="0" smtClean="0"/>
                        <a:t>Kapasite Geliştirme Faaliyetleri</a:t>
                      </a:r>
                    </a:p>
                    <a:p>
                      <a:pPr marL="285750" lvl="0" indent="-285750">
                        <a:buFont typeface="Wingdings" panose="05000000000000000000" pitchFamily="2" charset="2"/>
                        <a:buChar char="§"/>
                      </a:pPr>
                      <a:r>
                        <a:rPr lang="tr-TR" sz="1600" dirty="0" smtClean="0"/>
                        <a:t>Hareketlilik Faaliyetleri</a:t>
                      </a:r>
                      <a:endParaRPr lang="en-US" sz="1600" dirty="0" smtClean="0"/>
                    </a:p>
                    <a:p>
                      <a:pPr marL="288925" lvl="0" indent="0">
                        <a:buFont typeface="+mj-lt"/>
                        <a:buNone/>
                      </a:pPr>
                      <a:r>
                        <a:rPr lang="en-US" sz="1200" dirty="0" smtClean="0"/>
                        <a:t>(</a:t>
                      </a:r>
                      <a:r>
                        <a:rPr lang="en-US" sz="1200" dirty="0" err="1" smtClean="0"/>
                        <a:t>Batı</a:t>
                      </a:r>
                      <a:r>
                        <a:rPr lang="en-US" sz="1200" dirty="0" smtClean="0"/>
                        <a:t> Balkan</a:t>
                      </a:r>
                      <a:r>
                        <a:rPr lang="en-US" sz="1200" baseline="0" dirty="0" smtClean="0"/>
                        <a:t> </a:t>
                      </a:r>
                      <a:r>
                        <a:rPr lang="en-US" sz="1200" baseline="0" dirty="0" err="1" smtClean="0"/>
                        <a:t>Penceresinde</a:t>
                      </a:r>
                      <a:r>
                        <a:rPr lang="en-US" sz="1200" baseline="0" dirty="0" smtClean="0"/>
                        <a:t> </a:t>
                      </a:r>
                      <a:r>
                        <a:rPr lang="en-US" sz="1200" baseline="0" dirty="0" err="1" smtClean="0"/>
                        <a:t>en</a:t>
                      </a:r>
                      <a:r>
                        <a:rPr lang="en-US" sz="1200" baseline="0" dirty="0" smtClean="0"/>
                        <a:t> </a:t>
                      </a:r>
                      <a:r>
                        <a:rPr lang="en-US" sz="1200" baseline="0" dirty="0" err="1" smtClean="0"/>
                        <a:t>az</a:t>
                      </a:r>
                      <a:r>
                        <a:rPr lang="en-US" sz="1200" baseline="0" dirty="0" smtClean="0"/>
                        <a:t> 1 </a:t>
                      </a:r>
                      <a:r>
                        <a:rPr lang="en-US" sz="1200" baseline="0" dirty="0" err="1" smtClean="0"/>
                        <a:t>hareketlilik</a:t>
                      </a:r>
                      <a:r>
                        <a:rPr lang="en-US" sz="1200" baseline="0" dirty="0" smtClean="0"/>
                        <a:t> </a:t>
                      </a:r>
                      <a:r>
                        <a:rPr lang="en-US" sz="1200" baseline="0" dirty="0" err="1" smtClean="0"/>
                        <a:t>yer</a:t>
                      </a:r>
                      <a:r>
                        <a:rPr lang="en-US" sz="1200" baseline="0" dirty="0" smtClean="0"/>
                        <a:t> </a:t>
                      </a:r>
                      <a:r>
                        <a:rPr lang="en-US" sz="1200" baseline="0" dirty="0" err="1" smtClean="0"/>
                        <a:t>almalı</a:t>
                      </a:r>
                      <a:r>
                        <a:rPr lang="en-US" sz="1200" baseline="0" dirty="0" smtClean="0"/>
                        <a:t>)</a:t>
                      </a:r>
                      <a:endParaRPr lang="tr-TR" sz="1600" dirty="0" smtClean="0"/>
                    </a:p>
                    <a:p>
                      <a:pPr marL="285750" lvl="0" indent="-285750">
                        <a:buFont typeface="Wingdings" panose="05000000000000000000" pitchFamily="2" charset="2"/>
                        <a:buChar char="§"/>
                      </a:pPr>
                      <a:endParaRPr lang="tr-TR" sz="1600" dirty="0" smtClean="0"/>
                    </a:p>
                  </a:txBody>
                  <a:tcPr/>
                </a:tc>
                <a:extLst>
                  <a:ext uri="{0D108BD9-81ED-4DB2-BD59-A6C34878D82A}">
                    <a16:rowId xmlns:a16="http://schemas.microsoft.com/office/drawing/2014/main" xmlns="" val="10002"/>
                  </a:ext>
                </a:extLst>
              </a:tr>
              <a:tr h="442690">
                <a:tc>
                  <a:txBody>
                    <a:bodyPr/>
                    <a:lstStyle/>
                    <a:p>
                      <a:r>
                        <a:rPr lang="tr-TR" sz="1600" dirty="0" smtClean="0"/>
                        <a:t>Proje Süresi</a:t>
                      </a:r>
                      <a:endParaRPr lang="en-US" sz="1600" dirty="0" smtClean="0"/>
                    </a:p>
                  </a:txBody>
                  <a:tcPr/>
                </a:tc>
                <a:tc>
                  <a:txBody>
                    <a:bodyPr/>
                    <a:lstStyle/>
                    <a:p>
                      <a:pPr marL="285750" indent="-285750">
                        <a:buFont typeface="Wingdings" panose="05000000000000000000" pitchFamily="2" charset="2"/>
                        <a:buChar char="§"/>
                      </a:pPr>
                      <a:r>
                        <a:rPr lang="tr-TR" sz="1600" dirty="0" smtClean="0"/>
                        <a:t>9 ila 2</a:t>
                      </a:r>
                      <a:r>
                        <a:rPr lang="en-US" sz="1600" dirty="0" smtClean="0"/>
                        <a:t>4</a:t>
                      </a:r>
                      <a:r>
                        <a:rPr lang="tr-TR" sz="1600" dirty="0" smtClean="0"/>
                        <a:t> ay</a:t>
                      </a:r>
                      <a:endParaRPr lang="en-US" sz="1600" dirty="0" smtClean="0"/>
                    </a:p>
                  </a:txBody>
                  <a:tcPr/>
                </a:tc>
                <a:extLst>
                  <a:ext uri="{0D108BD9-81ED-4DB2-BD59-A6C34878D82A}">
                    <a16:rowId xmlns:a16="http://schemas.microsoft.com/office/drawing/2014/main" xmlns="" val="10003"/>
                  </a:ext>
                </a:extLst>
              </a:tr>
              <a:tr h="369268">
                <a:tc>
                  <a:txBody>
                    <a:bodyPr/>
                    <a:lstStyle/>
                    <a:p>
                      <a:r>
                        <a:rPr lang="tr-TR" sz="1600" dirty="0" smtClean="0"/>
                        <a:t>Son Başvuru Tarihi</a:t>
                      </a:r>
                      <a:endParaRPr lang="tr-TR" sz="1600" dirty="0"/>
                    </a:p>
                  </a:txBody>
                  <a:tcPr/>
                </a:tc>
                <a:tc>
                  <a:txBody>
                    <a:bodyPr/>
                    <a:lstStyle/>
                    <a:p>
                      <a:pPr marL="285750" indent="-285750">
                        <a:buFont typeface="Wingdings" panose="05000000000000000000" pitchFamily="2" charset="2"/>
                        <a:buChar char="§"/>
                      </a:pPr>
                      <a:r>
                        <a:rPr lang="tr-TR" sz="1600" dirty="0" smtClean="0"/>
                        <a:t>2017 Program Rehberi Bekleniyor</a:t>
                      </a:r>
                      <a:endParaRPr lang="tr-TR" sz="1600" dirty="0"/>
                    </a:p>
                  </a:txBody>
                  <a:tcPr/>
                </a:tc>
                <a:extLst>
                  <a:ext uri="{0D108BD9-81ED-4DB2-BD59-A6C34878D82A}">
                    <a16:rowId xmlns:a16="http://schemas.microsoft.com/office/drawing/2014/main" xmlns="" val="10004"/>
                  </a:ext>
                </a:extLst>
              </a:tr>
              <a:tr h="562732">
                <a:tc>
                  <a:txBody>
                    <a:bodyPr/>
                    <a:lstStyle/>
                    <a:p>
                      <a:r>
                        <a:rPr lang="tr-TR" sz="1600" dirty="0" smtClean="0"/>
                        <a:t>Başvuru Yeri</a:t>
                      </a:r>
                      <a:endParaRPr lang="tr-TR" sz="1600" dirty="0"/>
                    </a:p>
                  </a:txBody>
                  <a:tcPr/>
                </a:tc>
                <a:tc>
                  <a:txBody>
                    <a:bodyPr/>
                    <a:lstStyle/>
                    <a:p>
                      <a:pPr marL="285750" indent="-285750">
                        <a:buFont typeface="Wingdings" panose="05000000000000000000" pitchFamily="2" charset="2"/>
                        <a:buChar char="§"/>
                      </a:pPr>
                      <a:r>
                        <a:rPr lang="tr-TR" sz="1600" dirty="0" smtClean="0"/>
                        <a:t>Brüksel’de bulunan Eğitim, Kültür, Görsel ve İşitsel Yürütme Ajansı</a:t>
                      </a:r>
                      <a:endParaRPr lang="tr-TR" sz="1600"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2186950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8229600" cy="609600"/>
          </a:xfrm>
        </p:spPr>
        <p:txBody>
          <a:bodyPr>
            <a:normAutofit fontScale="90000"/>
          </a:bodyPr>
          <a:lstStyle/>
          <a:p>
            <a:r>
              <a:rPr lang="tr-TR" sz="2700" b="1" dirty="0" smtClean="0"/>
              <a:t/>
            </a:r>
            <a:br>
              <a:rPr lang="tr-TR" sz="2700" b="1" dirty="0" smtClean="0"/>
            </a:br>
            <a:r>
              <a:rPr lang="tr-TR" sz="2200" dirty="0" smtClean="0"/>
              <a:t>Erasmus+ Sivil Toplum İşbirliği</a:t>
            </a:r>
            <a:r>
              <a:rPr lang="tr-TR" b="1" dirty="0" smtClean="0"/>
              <a:t/>
            </a:r>
            <a:br>
              <a:rPr lang="tr-TR" b="1" dirty="0" smtClean="0"/>
            </a:br>
            <a:r>
              <a:rPr lang="tr-TR" sz="1100" b="1" dirty="0" smtClean="0"/>
              <a:t/>
            </a:r>
            <a:br>
              <a:rPr lang="tr-TR" sz="1100" b="1" dirty="0" smtClean="0"/>
            </a:br>
            <a:endParaRPr lang="tr-TR" sz="20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422046782"/>
              </p:ext>
            </p:extLst>
          </p:nvPr>
        </p:nvGraphicFramePr>
        <p:xfrm>
          <a:off x="467544" y="1085355"/>
          <a:ext cx="8447856" cy="5333999"/>
        </p:xfrm>
        <a:graphic>
          <a:graphicData uri="http://schemas.openxmlformats.org/drawingml/2006/table">
            <a:tbl>
              <a:tblPr firstRow="1" bandRow="1">
                <a:tableStyleId>{BC89EF96-8CEA-46FF-86C4-4CE0E7609802}</a:tableStyleId>
              </a:tblPr>
              <a:tblGrid>
                <a:gridCol w="3483651">
                  <a:extLst>
                    <a:ext uri="{9D8B030D-6E8A-4147-A177-3AD203B41FA5}">
                      <a16:colId xmlns:a16="http://schemas.microsoft.com/office/drawing/2014/main" xmlns="" val="20000"/>
                    </a:ext>
                  </a:extLst>
                </a:gridCol>
                <a:gridCol w="4964205">
                  <a:extLst>
                    <a:ext uri="{9D8B030D-6E8A-4147-A177-3AD203B41FA5}">
                      <a16:colId xmlns:a16="http://schemas.microsoft.com/office/drawing/2014/main" xmlns="" val="20001"/>
                    </a:ext>
                  </a:extLst>
                </a:gridCol>
              </a:tblGrid>
              <a:tr h="704435">
                <a:tc>
                  <a:txBody>
                    <a:bodyPr/>
                    <a:lstStyle/>
                    <a:p>
                      <a:r>
                        <a:rPr lang="tr-TR" b="0" dirty="0" smtClean="0"/>
                        <a:t>Sivil</a:t>
                      </a:r>
                      <a:r>
                        <a:rPr lang="tr-TR" b="0" baseline="0" dirty="0" smtClean="0"/>
                        <a:t> Toplum İşbirliği</a:t>
                      </a:r>
                      <a:endParaRPr lang="tr-TR" b="0" dirty="0">
                        <a:solidFill>
                          <a:schemeClr val="tx1"/>
                        </a:solidFill>
                      </a:endParaRPr>
                    </a:p>
                  </a:txBody>
                  <a:tcPr/>
                </a:tc>
                <a:tc>
                  <a:txBody>
                    <a:bodyPr/>
                    <a:lstStyle/>
                    <a:p>
                      <a:pPr marL="285750" indent="-285750">
                        <a:buFont typeface="Wingdings" panose="05000000000000000000" pitchFamily="2" charset="2"/>
                        <a:buChar char="§"/>
                      </a:pPr>
                      <a:r>
                        <a:rPr lang="tr-TR" b="0" dirty="0" smtClean="0"/>
                        <a:t>Gençlik</a:t>
                      </a:r>
                      <a:r>
                        <a:rPr lang="tr-TR" b="0" baseline="0" dirty="0" smtClean="0"/>
                        <a:t> Alanında Sivil Toplum İşbirliği</a:t>
                      </a:r>
                    </a:p>
                    <a:p>
                      <a:pPr marL="285750" indent="-285750">
                        <a:buFont typeface="Wingdings" panose="05000000000000000000" pitchFamily="2" charset="2"/>
                        <a:buChar char="§"/>
                      </a:pPr>
                      <a:r>
                        <a:rPr lang="tr-TR" b="0" dirty="0" smtClean="0"/>
                        <a:t>Eğitim ve Öğretim Alanında Sivil Toplum İşbirliği</a:t>
                      </a:r>
                      <a:endParaRPr lang="tr-TR" b="0" dirty="0" smtClean="0">
                        <a:solidFill>
                          <a:schemeClr val="tx1"/>
                        </a:solidFill>
                      </a:endParaRPr>
                    </a:p>
                  </a:txBody>
                  <a:tcPr/>
                </a:tc>
                <a:extLst>
                  <a:ext uri="{0D108BD9-81ED-4DB2-BD59-A6C34878D82A}">
                    <a16:rowId xmlns:a16="http://schemas.microsoft.com/office/drawing/2014/main" xmlns="" val="10000"/>
                  </a:ext>
                </a:extLst>
              </a:tr>
              <a:tr h="1495875">
                <a:tc>
                  <a:txBody>
                    <a:bodyPr/>
                    <a:lstStyle/>
                    <a:p>
                      <a:r>
                        <a:rPr lang="tr-TR" dirty="0" smtClean="0"/>
                        <a:t>Kimler Başvurur?</a:t>
                      </a:r>
                      <a:endParaRPr lang="tr-TR" dirty="0"/>
                    </a:p>
                  </a:txBody>
                  <a:tcPr/>
                </a:tc>
                <a:tc>
                  <a:txBody>
                    <a:bodyPr/>
                    <a:lstStyle/>
                    <a:p>
                      <a:pPr marL="285750" indent="-285750">
                        <a:buFont typeface="Wingdings" panose="05000000000000000000" pitchFamily="2" charset="2"/>
                        <a:buChar char="§"/>
                      </a:pPr>
                      <a:r>
                        <a:rPr lang="tr-TR" dirty="0" smtClean="0"/>
                        <a:t>Kategori</a:t>
                      </a:r>
                      <a:r>
                        <a:rPr lang="tr-TR" baseline="0" dirty="0" smtClean="0"/>
                        <a:t> 1- Avrupa çapındaki Sivil Toplum Örgütleri</a:t>
                      </a:r>
                      <a:r>
                        <a:rPr lang="en-US" baseline="0" dirty="0" smtClean="0"/>
                        <a:t> (ENGO)</a:t>
                      </a:r>
                      <a:endParaRPr lang="tr-TR" baseline="0" dirty="0" smtClean="0"/>
                    </a:p>
                    <a:p>
                      <a:pPr marL="285750" indent="-285750">
                        <a:buFont typeface="Wingdings" panose="05000000000000000000" pitchFamily="2" charset="2"/>
                        <a:buChar char="§"/>
                      </a:pPr>
                      <a:r>
                        <a:rPr lang="tr-TR" baseline="0" dirty="0" smtClean="0"/>
                        <a:t>Kategori 2- Avrupa Birliği Genelindeki Ağlar</a:t>
                      </a:r>
                      <a:endParaRPr lang="en-US" dirty="0"/>
                    </a:p>
                  </a:txBody>
                  <a:tcPr/>
                </a:tc>
                <a:extLst>
                  <a:ext uri="{0D108BD9-81ED-4DB2-BD59-A6C34878D82A}">
                    <a16:rowId xmlns:a16="http://schemas.microsoft.com/office/drawing/2014/main" xmlns="" val="10001"/>
                  </a:ext>
                </a:extLst>
              </a:tr>
              <a:tr h="1627924">
                <a:tc>
                  <a:txBody>
                    <a:bodyPr/>
                    <a:lstStyle/>
                    <a:p>
                      <a:r>
                        <a:rPr lang="tr-TR" dirty="0" smtClean="0"/>
                        <a:t>Teklif</a:t>
                      </a:r>
                      <a:r>
                        <a:rPr lang="tr-TR" baseline="0" dirty="0" smtClean="0"/>
                        <a:t> Çağrısı Adresi</a:t>
                      </a:r>
                      <a:endParaRPr lang="tr-TR" dirty="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tr-TR" dirty="0" smtClean="0"/>
                        <a:t>201</a:t>
                      </a:r>
                      <a:r>
                        <a:rPr lang="en-US" dirty="0" smtClean="0"/>
                        <a:t>7</a:t>
                      </a:r>
                      <a:r>
                        <a:rPr lang="tr-TR" baseline="0" dirty="0" smtClean="0"/>
                        <a:t> teklif çağrısı yayınlanmadı</a:t>
                      </a:r>
                      <a:endParaRPr lang="tr-TR" dirty="0" smtClean="0">
                        <a:hlinkClick r:id="rId2"/>
                      </a:endParaRPr>
                    </a:p>
                    <a:p>
                      <a:pPr marL="285750" lvl="0" indent="-285750">
                        <a:buFont typeface="Wingdings" panose="05000000000000000000" pitchFamily="2" charset="2"/>
                        <a:buChar char="§"/>
                      </a:pPr>
                      <a:r>
                        <a:rPr lang="tr-TR" dirty="0" smtClean="0">
                          <a:hlinkClick r:id="rId3"/>
                        </a:rPr>
                        <a:t>https://eacea.ec.europa.eu/erasmus-plus/actions_en</a:t>
                      </a:r>
                      <a:endParaRPr lang="tr-TR" dirty="0" smtClean="0"/>
                    </a:p>
                    <a:p>
                      <a:pPr marL="285750" lvl="0" indent="-285750">
                        <a:buFont typeface="Wingdings" panose="05000000000000000000" pitchFamily="2" charset="2"/>
                        <a:buChar char="§"/>
                      </a:pPr>
                      <a:endParaRPr lang="tr-TR" dirty="0" smtClean="0"/>
                    </a:p>
                  </a:txBody>
                  <a:tcPr/>
                </a:tc>
                <a:extLst>
                  <a:ext uri="{0D108BD9-81ED-4DB2-BD59-A6C34878D82A}">
                    <a16:rowId xmlns:a16="http://schemas.microsoft.com/office/drawing/2014/main" xmlns="" val="10002"/>
                  </a:ext>
                </a:extLst>
              </a:tr>
              <a:tr h="695383">
                <a:tc>
                  <a:txBody>
                    <a:bodyPr/>
                    <a:lstStyle/>
                    <a:p>
                      <a:r>
                        <a:rPr lang="tr-TR" dirty="0" smtClean="0"/>
                        <a:t>Son Başvuru Tarihi</a:t>
                      </a:r>
                      <a:endParaRPr lang="tr-TR" dirty="0"/>
                    </a:p>
                  </a:txBody>
                  <a:tcPr/>
                </a:tc>
                <a:tc>
                  <a:txBody>
                    <a:bodyPr/>
                    <a:lstStyle/>
                    <a:p>
                      <a:pPr marL="285750" indent="-285750">
                        <a:buFont typeface="Wingdings" panose="05000000000000000000" pitchFamily="2" charset="2"/>
                        <a:buChar char="§"/>
                      </a:pPr>
                      <a:r>
                        <a:rPr lang="tr-TR" dirty="0" smtClean="0"/>
                        <a:t>201</a:t>
                      </a:r>
                      <a:r>
                        <a:rPr lang="en-US" dirty="0" smtClean="0"/>
                        <a:t>7</a:t>
                      </a:r>
                      <a:r>
                        <a:rPr lang="tr-TR" baseline="0" dirty="0" smtClean="0"/>
                        <a:t> teklif çağrısı yayınlanmadı</a:t>
                      </a:r>
                      <a:endParaRPr lang="tr-TR" dirty="0"/>
                    </a:p>
                  </a:txBody>
                  <a:tcPr/>
                </a:tc>
                <a:extLst>
                  <a:ext uri="{0D108BD9-81ED-4DB2-BD59-A6C34878D82A}">
                    <a16:rowId xmlns:a16="http://schemas.microsoft.com/office/drawing/2014/main" xmlns="" val="10003"/>
                  </a:ext>
                </a:extLst>
              </a:tr>
              <a:tr h="810382">
                <a:tc>
                  <a:txBody>
                    <a:bodyPr/>
                    <a:lstStyle/>
                    <a:p>
                      <a:r>
                        <a:rPr lang="tr-TR" dirty="0" smtClean="0"/>
                        <a:t>Başvuru Yeri</a:t>
                      </a:r>
                      <a:endParaRPr lang="tr-TR" dirty="0"/>
                    </a:p>
                  </a:txBody>
                  <a:tcPr/>
                </a:tc>
                <a:tc>
                  <a:txBody>
                    <a:bodyPr/>
                    <a:lstStyle/>
                    <a:p>
                      <a:pPr marL="285750" indent="-285750">
                        <a:buFont typeface="Wingdings" panose="05000000000000000000" pitchFamily="2" charset="2"/>
                        <a:buChar char="§"/>
                      </a:pPr>
                      <a:r>
                        <a:rPr lang="tr-TR" dirty="0" smtClean="0"/>
                        <a:t>Brüksel’de bulunan Eğitim, Kültür, Görsel ve İşitsel Yürütme Ajansı</a:t>
                      </a:r>
                      <a:endParaRPr lang="tr-TR"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740611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8229600" cy="514350"/>
          </a:xfrm>
        </p:spPr>
        <p:txBody>
          <a:bodyPr>
            <a:normAutofit/>
          </a:bodyPr>
          <a:lstStyle/>
          <a:p>
            <a:r>
              <a:rPr lang="tr-TR" sz="2200" dirty="0" smtClean="0"/>
              <a:t>Erasmus+ Sektörel Beceri Ortaklıkları</a:t>
            </a:r>
            <a:endParaRPr lang="tr-TR" sz="20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972335854"/>
              </p:ext>
            </p:extLst>
          </p:nvPr>
        </p:nvGraphicFramePr>
        <p:xfrm>
          <a:off x="304800" y="1105360"/>
          <a:ext cx="8229600" cy="5430130"/>
        </p:xfrm>
        <a:graphic>
          <a:graphicData uri="http://schemas.openxmlformats.org/drawingml/2006/table">
            <a:tbl>
              <a:tblPr firstRow="1" bandRow="1">
                <a:tableStyleId>{BC89EF96-8CEA-46FF-86C4-4CE0E7609802}</a:tableStyleId>
              </a:tblPr>
              <a:tblGrid>
                <a:gridCol w="3310273">
                  <a:extLst>
                    <a:ext uri="{9D8B030D-6E8A-4147-A177-3AD203B41FA5}">
                      <a16:colId xmlns:a16="http://schemas.microsoft.com/office/drawing/2014/main" xmlns="" val="20000"/>
                    </a:ext>
                  </a:extLst>
                </a:gridCol>
                <a:gridCol w="4919327">
                  <a:extLst>
                    <a:ext uri="{9D8B030D-6E8A-4147-A177-3AD203B41FA5}">
                      <a16:colId xmlns:a16="http://schemas.microsoft.com/office/drawing/2014/main" xmlns="" val="20001"/>
                    </a:ext>
                  </a:extLst>
                </a:gridCol>
              </a:tblGrid>
              <a:tr h="1447800">
                <a:tc>
                  <a:txBody>
                    <a:bodyPr/>
                    <a:lstStyle/>
                    <a:p>
                      <a:r>
                        <a:rPr lang="tr-TR" sz="1700" b="0" dirty="0" smtClean="0"/>
                        <a:t>Ortaklık</a:t>
                      </a:r>
                      <a:r>
                        <a:rPr lang="tr-TR" sz="1700" b="0" baseline="0" dirty="0" smtClean="0"/>
                        <a:t> Kompozisyonu</a:t>
                      </a:r>
                      <a:endParaRPr lang="tr-TR" sz="1700" b="0" dirty="0">
                        <a:solidFill>
                          <a:schemeClr val="tx1"/>
                        </a:solidFill>
                      </a:endParaRPr>
                    </a:p>
                  </a:txBody>
                  <a:tcPr/>
                </a:tc>
                <a:tc>
                  <a:txBody>
                    <a:bodyPr/>
                    <a:lstStyle/>
                    <a:p>
                      <a:pPr marL="285750" indent="-285750">
                        <a:buFont typeface="Wingdings" panose="05000000000000000000" pitchFamily="2" charset="2"/>
                        <a:buChar char="§"/>
                      </a:pPr>
                      <a:r>
                        <a:rPr lang="tr-TR" sz="1700" b="0" dirty="0" smtClean="0"/>
                        <a:t>Alan 1 için; minimum 2 ortak olmak üzere en az 12 Program ülkesini kapsayan verileri sunabilen kurumlar,</a:t>
                      </a:r>
                    </a:p>
                    <a:p>
                      <a:pPr marL="285750" indent="-285750">
                        <a:buFont typeface="Wingdings" panose="05000000000000000000" pitchFamily="2" charset="2"/>
                        <a:buChar char="§"/>
                      </a:pPr>
                      <a:r>
                        <a:rPr lang="tr-TR" sz="1700" b="0" dirty="0" smtClean="0"/>
                        <a:t>Alan</a:t>
                      </a:r>
                      <a:r>
                        <a:rPr lang="tr-TR" sz="1700" b="0" baseline="0" dirty="0" smtClean="0"/>
                        <a:t> </a:t>
                      </a:r>
                      <a:r>
                        <a:rPr lang="tr-TR" sz="1700" b="0" dirty="0" smtClean="0"/>
                        <a:t>2 için; minimum 6 ortak olmak üzere en az 3 Program ülkesini kapsayan verileri sunabilen kurumlar</a:t>
                      </a:r>
                      <a:endParaRPr lang="tr-TR" sz="1700" b="0" dirty="0" smtClean="0">
                        <a:solidFill>
                          <a:schemeClr val="tx1"/>
                        </a:solidFill>
                      </a:endParaRPr>
                    </a:p>
                  </a:txBody>
                  <a:tcPr/>
                </a:tc>
                <a:extLst>
                  <a:ext uri="{0D108BD9-81ED-4DB2-BD59-A6C34878D82A}">
                    <a16:rowId xmlns:a16="http://schemas.microsoft.com/office/drawing/2014/main" xmlns="" val="10000"/>
                  </a:ext>
                </a:extLst>
              </a:tr>
              <a:tr h="1524000">
                <a:tc>
                  <a:txBody>
                    <a:bodyPr/>
                    <a:lstStyle/>
                    <a:p>
                      <a:r>
                        <a:rPr lang="tr-TR" sz="1700" dirty="0" smtClean="0"/>
                        <a:t>Kimler Başvurur?</a:t>
                      </a:r>
                      <a:endParaRPr lang="tr-TR" sz="1700" dirty="0"/>
                    </a:p>
                  </a:txBody>
                  <a:tcPr/>
                </a:tc>
                <a:tc>
                  <a:txBody>
                    <a:bodyPr/>
                    <a:lstStyle/>
                    <a:p>
                      <a:pPr marL="285750" indent="-285750">
                        <a:buFont typeface="Wingdings" panose="05000000000000000000" pitchFamily="2" charset="2"/>
                        <a:buChar char="§"/>
                      </a:pPr>
                      <a:r>
                        <a:rPr lang="en-US" sz="1700" dirty="0" err="1" smtClean="0"/>
                        <a:t>Mesleki</a:t>
                      </a:r>
                      <a:r>
                        <a:rPr lang="en-US" sz="1700" dirty="0" smtClean="0"/>
                        <a:t> </a:t>
                      </a:r>
                      <a:r>
                        <a:rPr lang="en-US" sz="1700" dirty="0" err="1" smtClean="0"/>
                        <a:t>eğitim</a:t>
                      </a:r>
                      <a:r>
                        <a:rPr lang="en-US" sz="1700" dirty="0" smtClean="0"/>
                        <a:t> </a:t>
                      </a:r>
                      <a:r>
                        <a:rPr lang="en-US" sz="1700" dirty="0" err="1" smtClean="0"/>
                        <a:t>sağlayan</a:t>
                      </a:r>
                      <a:r>
                        <a:rPr lang="en-US" sz="1700" dirty="0" smtClean="0"/>
                        <a:t> </a:t>
                      </a:r>
                      <a:r>
                        <a:rPr lang="en-US" sz="1700" dirty="0" err="1" smtClean="0"/>
                        <a:t>kamu</a:t>
                      </a:r>
                      <a:r>
                        <a:rPr lang="en-US" sz="1700" dirty="0" smtClean="0"/>
                        <a:t> </a:t>
                      </a:r>
                      <a:r>
                        <a:rPr lang="en-US" sz="1700" dirty="0" err="1" smtClean="0"/>
                        <a:t>veya</a:t>
                      </a:r>
                      <a:r>
                        <a:rPr lang="en-US" sz="1700" dirty="0" smtClean="0"/>
                        <a:t> </a:t>
                      </a:r>
                      <a:r>
                        <a:rPr lang="en-US" sz="1700" dirty="0" err="1" smtClean="0"/>
                        <a:t>özel</a:t>
                      </a:r>
                      <a:r>
                        <a:rPr lang="en-US" sz="1700" dirty="0" smtClean="0"/>
                        <a:t> </a:t>
                      </a:r>
                      <a:r>
                        <a:rPr lang="en-US" sz="1700" dirty="0" err="1" smtClean="0"/>
                        <a:t>kuruluşlar</a:t>
                      </a:r>
                      <a:r>
                        <a:rPr lang="en-US" sz="1700" dirty="0" smtClean="0"/>
                        <a:t>,</a:t>
                      </a:r>
                    </a:p>
                    <a:p>
                      <a:pPr marL="285750" indent="-285750">
                        <a:buFont typeface="Wingdings" panose="05000000000000000000" pitchFamily="2" charset="2"/>
                        <a:buChar char="§"/>
                      </a:pPr>
                      <a:r>
                        <a:rPr lang="en-US" sz="1700" dirty="0" err="1" smtClean="0"/>
                        <a:t>Sektöre</a:t>
                      </a:r>
                      <a:r>
                        <a:rPr lang="en-US" sz="1700" dirty="0" smtClean="0"/>
                        <a:t> </a:t>
                      </a:r>
                      <a:r>
                        <a:rPr lang="en-US" sz="1700" dirty="0" err="1" smtClean="0"/>
                        <a:t>özel</a:t>
                      </a:r>
                      <a:r>
                        <a:rPr lang="en-US" sz="1700" dirty="0" smtClean="0"/>
                        <a:t> </a:t>
                      </a:r>
                      <a:r>
                        <a:rPr lang="en-US" sz="1700" dirty="0" err="1" smtClean="0"/>
                        <a:t>uzmanlığa</a:t>
                      </a:r>
                      <a:r>
                        <a:rPr lang="en-US" sz="1700" dirty="0" smtClean="0"/>
                        <a:t> </a:t>
                      </a:r>
                      <a:r>
                        <a:rPr lang="en-US" sz="1700" dirty="0" err="1" smtClean="0"/>
                        <a:t>sahip</a:t>
                      </a:r>
                      <a:r>
                        <a:rPr lang="en-US" sz="1700" dirty="0" smtClean="0"/>
                        <a:t> ve </a:t>
                      </a:r>
                      <a:r>
                        <a:rPr lang="en-US" sz="1700" dirty="0" err="1" smtClean="0"/>
                        <a:t>belirli</a:t>
                      </a:r>
                      <a:r>
                        <a:rPr lang="en-US" sz="1700" dirty="0" smtClean="0"/>
                        <a:t> </a:t>
                      </a:r>
                      <a:r>
                        <a:rPr lang="en-US" sz="1700" dirty="0" err="1" smtClean="0"/>
                        <a:t>bir</a:t>
                      </a:r>
                      <a:r>
                        <a:rPr lang="en-US" sz="1700" dirty="0" smtClean="0"/>
                        <a:t> </a:t>
                      </a:r>
                      <a:r>
                        <a:rPr lang="en-US" sz="1700" dirty="0" err="1" smtClean="0"/>
                        <a:t>sektör</a:t>
                      </a:r>
                      <a:r>
                        <a:rPr lang="en-US" sz="1700" dirty="0" smtClean="0"/>
                        <a:t> </a:t>
                      </a:r>
                      <a:r>
                        <a:rPr lang="en-US" sz="1700" dirty="0" err="1" smtClean="0"/>
                        <a:t>için</a:t>
                      </a:r>
                      <a:r>
                        <a:rPr lang="en-US" sz="1700" dirty="0" smtClean="0"/>
                        <a:t>/ </a:t>
                      </a:r>
                      <a:r>
                        <a:rPr lang="en-US" sz="1700" dirty="0" err="1" smtClean="0"/>
                        <a:t>sektörde</a:t>
                      </a:r>
                      <a:r>
                        <a:rPr lang="en-US" sz="1700" dirty="0" smtClean="0"/>
                        <a:t> </a:t>
                      </a:r>
                      <a:r>
                        <a:rPr lang="en-US" sz="1700" dirty="0" err="1" smtClean="0"/>
                        <a:t>temsilci</a:t>
                      </a:r>
                      <a:r>
                        <a:rPr lang="en-US" sz="1700" dirty="0" smtClean="0"/>
                        <a:t> </a:t>
                      </a:r>
                      <a:r>
                        <a:rPr lang="en-US" sz="1700" dirty="0" err="1" smtClean="0"/>
                        <a:t>olan</a:t>
                      </a:r>
                      <a:r>
                        <a:rPr lang="en-US" sz="1700" dirty="0" smtClean="0"/>
                        <a:t> </a:t>
                      </a:r>
                      <a:r>
                        <a:rPr lang="en-US" sz="1700" dirty="0" err="1" smtClean="0"/>
                        <a:t>kamu</a:t>
                      </a:r>
                      <a:r>
                        <a:rPr lang="en-US" sz="1700" dirty="0" smtClean="0"/>
                        <a:t> </a:t>
                      </a:r>
                      <a:r>
                        <a:rPr lang="en-US" sz="1700" dirty="0" err="1" smtClean="0"/>
                        <a:t>veya</a:t>
                      </a:r>
                      <a:r>
                        <a:rPr lang="en-US" sz="1700" dirty="0" smtClean="0"/>
                        <a:t> </a:t>
                      </a:r>
                      <a:r>
                        <a:rPr lang="en-US" sz="1700" dirty="0" err="1" smtClean="0"/>
                        <a:t>özel</a:t>
                      </a:r>
                      <a:r>
                        <a:rPr lang="en-US" sz="1700" dirty="0" smtClean="0"/>
                        <a:t> </a:t>
                      </a:r>
                      <a:r>
                        <a:rPr lang="en-US" sz="1700" dirty="0" err="1" smtClean="0"/>
                        <a:t>teşekküller</a:t>
                      </a:r>
                      <a:endParaRPr lang="tr-TR" sz="1700" dirty="0" smtClean="0"/>
                    </a:p>
                    <a:p>
                      <a:pPr marL="285750" indent="-285750">
                        <a:buFont typeface="Wingdings" panose="05000000000000000000" pitchFamily="2" charset="2"/>
                        <a:buChar char="§"/>
                      </a:pPr>
                      <a:r>
                        <a:rPr lang="en-US" sz="1700" dirty="0" err="1" smtClean="0"/>
                        <a:t>Eğitim</a:t>
                      </a:r>
                      <a:r>
                        <a:rPr lang="en-US" sz="1700" dirty="0" smtClean="0"/>
                        <a:t> ve </a:t>
                      </a:r>
                      <a:r>
                        <a:rPr lang="en-US" sz="1700" dirty="0" err="1" smtClean="0"/>
                        <a:t>öğretim</a:t>
                      </a:r>
                      <a:r>
                        <a:rPr lang="en-US" sz="1700" dirty="0" smtClean="0"/>
                        <a:t> </a:t>
                      </a:r>
                      <a:r>
                        <a:rPr lang="en-US" sz="1700" dirty="0" err="1" smtClean="0"/>
                        <a:t>sistemlerinden</a:t>
                      </a:r>
                      <a:r>
                        <a:rPr lang="en-US" sz="1700" dirty="0" smtClean="0"/>
                        <a:t> </a:t>
                      </a:r>
                      <a:r>
                        <a:rPr lang="en-US" sz="1700" dirty="0" err="1" smtClean="0"/>
                        <a:t>sorumlu</a:t>
                      </a:r>
                      <a:r>
                        <a:rPr lang="en-US" sz="1700" dirty="0" smtClean="0"/>
                        <a:t> </a:t>
                      </a:r>
                      <a:r>
                        <a:rPr lang="en-US" sz="1700" dirty="0" err="1" smtClean="0"/>
                        <a:t>kamu</a:t>
                      </a:r>
                      <a:r>
                        <a:rPr lang="en-US" sz="1700" dirty="0" smtClean="0"/>
                        <a:t> </a:t>
                      </a:r>
                      <a:r>
                        <a:rPr lang="en-US" sz="1700" dirty="0" err="1" smtClean="0"/>
                        <a:t>veya</a:t>
                      </a:r>
                      <a:r>
                        <a:rPr lang="en-US" sz="1700" dirty="0" smtClean="0"/>
                        <a:t> </a:t>
                      </a:r>
                      <a:r>
                        <a:rPr lang="en-US" sz="1700" dirty="0" err="1" smtClean="0"/>
                        <a:t>özel</a:t>
                      </a:r>
                      <a:r>
                        <a:rPr lang="en-US" sz="1700" dirty="0" smtClean="0"/>
                        <a:t> </a:t>
                      </a:r>
                      <a:r>
                        <a:rPr lang="en-US" sz="1700" dirty="0" err="1" smtClean="0"/>
                        <a:t>kuruluşlar</a:t>
                      </a:r>
                      <a:endParaRPr lang="en-US" sz="1700" dirty="0"/>
                    </a:p>
                  </a:txBody>
                  <a:tcPr/>
                </a:tc>
                <a:extLst>
                  <a:ext uri="{0D108BD9-81ED-4DB2-BD59-A6C34878D82A}">
                    <a16:rowId xmlns:a16="http://schemas.microsoft.com/office/drawing/2014/main" xmlns="" val="10001"/>
                  </a:ext>
                </a:extLst>
              </a:tr>
              <a:tr h="1158240">
                <a:tc>
                  <a:txBody>
                    <a:bodyPr/>
                    <a:lstStyle/>
                    <a:p>
                      <a:r>
                        <a:rPr lang="tr-TR" sz="1700" dirty="0" smtClean="0"/>
                        <a:t>Hangi Faaliyetler</a:t>
                      </a:r>
                      <a:r>
                        <a:rPr lang="tr-TR" sz="1700" baseline="0" dirty="0" smtClean="0"/>
                        <a:t> Desteklenmektedir?</a:t>
                      </a:r>
                      <a:endParaRPr lang="tr-TR" sz="1700" dirty="0"/>
                    </a:p>
                  </a:txBody>
                  <a:tcPr/>
                </a:tc>
                <a:tc>
                  <a:txBody>
                    <a:bodyPr/>
                    <a:lstStyle/>
                    <a:p>
                      <a:pPr marL="285750" lvl="0" indent="-285750">
                        <a:buFont typeface="Wingdings" panose="05000000000000000000" pitchFamily="2" charset="2"/>
                        <a:buChar char="§"/>
                      </a:pPr>
                      <a:r>
                        <a:rPr lang="tr-TR" sz="1700" dirty="0" smtClean="0"/>
                        <a:t>Alan 1: Belli bir ekonomik sektördeki beceri ihtiyaçlarının ve eksikliklerin tanımlanması,</a:t>
                      </a:r>
                    </a:p>
                    <a:p>
                      <a:pPr marL="285750" lvl="0" indent="-285750">
                        <a:buFont typeface="Wingdings" panose="05000000000000000000" pitchFamily="2" charset="2"/>
                        <a:buChar char="§"/>
                      </a:pPr>
                      <a:r>
                        <a:rPr lang="tr-TR" sz="1700" dirty="0" smtClean="0"/>
                        <a:t>Alan 2: Ortak bir mesleki eğitim müfredatının tasarlanması ve uygulanması </a:t>
                      </a:r>
                    </a:p>
                  </a:txBody>
                  <a:tcPr/>
                </a:tc>
                <a:extLst>
                  <a:ext uri="{0D108BD9-81ED-4DB2-BD59-A6C34878D82A}">
                    <a16:rowId xmlns:a16="http://schemas.microsoft.com/office/drawing/2014/main" xmlns="" val="10002"/>
                  </a:ext>
                </a:extLst>
              </a:tr>
              <a:tr h="356382">
                <a:tc>
                  <a:txBody>
                    <a:bodyPr/>
                    <a:lstStyle/>
                    <a:p>
                      <a:r>
                        <a:rPr lang="tr-TR" sz="1700" dirty="0" smtClean="0"/>
                        <a:t>Son Başvuru Tarihi</a:t>
                      </a:r>
                      <a:endParaRPr lang="tr-TR" sz="1700" dirty="0"/>
                    </a:p>
                  </a:txBody>
                  <a:tcPr/>
                </a:tc>
                <a:tc>
                  <a:txBody>
                    <a:bodyPr/>
                    <a:lstStyle/>
                    <a:p>
                      <a:pPr marL="285750" indent="-285750">
                        <a:buFont typeface="Wingdings" panose="05000000000000000000" pitchFamily="2" charset="2"/>
                        <a:buChar char="§"/>
                      </a:pPr>
                      <a:r>
                        <a:rPr lang="tr-TR" sz="1700" dirty="0" smtClean="0"/>
                        <a:t>2017 Program Rehberi Bekleniyor</a:t>
                      </a:r>
                      <a:endParaRPr lang="tr-TR" sz="1700" dirty="0"/>
                    </a:p>
                  </a:txBody>
                  <a:tcPr/>
                </a:tc>
                <a:extLst>
                  <a:ext uri="{0D108BD9-81ED-4DB2-BD59-A6C34878D82A}">
                    <a16:rowId xmlns:a16="http://schemas.microsoft.com/office/drawing/2014/main" xmlns="" val="10003"/>
                  </a:ext>
                </a:extLst>
              </a:tr>
              <a:tr h="623668">
                <a:tc>
                  <a:txBody>
                    <a:bodyPr/>
                    <a:lstStyle/>
                    <a:p>
                      <a:r>
                        <a:rPr lang="tr-TR" sz="1700" dirty="0" smtClean="0"/>
                        <a:t>Başvuru Yeri</a:t>
                      </a:r>
                      <a:endParaRPr lang="tr-TR" sz="1700" dirty="0"/>
                    </a:p>
                  </a:txBody>
                  <a:tcPr/>
                </a:tc>
                <a:tc>
                  <a:txBody>
                    <a:bodyPr/>
                    <a:lstStyle/>
                    <a:p>
                      <a:pPr marL="285750" indent="-285750">
                        <a:buFont typeface="Wingdings" panose="05000000000000000000" pitchFamily="2" charset="2"/>
                        <a:buChar char="§"/>
                      </a:pPr>
                      <a:r>
                        <a:rPr lang="tr-TR" sz="1700" dirty="0" smtClean="0"/>
                        <a:t>Brüksel’de bulunan Eğitim, Kültür, Görsel ve İşitsel Yürütme Ajansı</a:t>
                      </a:r>
                      <a:endParaRPr lang="tr-TR" sz="1700"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934401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3517"/>
            <a:ext cx="8229600" cy="609600"/>
          </a:xfrm>
        </p:spPr>
        <p:txBody>
          <a:bodyPr>
            <a:normAutofit fontScale="90000"/>
          </a:bodyPr>
          <a:lstStyle/>
          <a:p>
            <a:r>
              <a:rPr lang="tr-TR" sz="2700" b="1" dirty="0" smtClean="0"/>
              <a:t/>
            </a:r>
            <a:br>
              <a:rPr lang="tr-TR" sz="2700" b="1" dirty="0" smtClean="0"/>
            </a:br>
            <a:r>
              <a:rPr lang="tr-TR" sz="2200" dirty="0" smtClean="0"/>
              <a:t>Erasmus+ Bilgi Ortaklıkları</a:t>
            </a:r>
            <a:r>
              <a:rPr lang="tr-TR" b="1" dirty="0"/>
              <a:t/>
            </a:r>
            <a:br>
              <a:rPr lang="tr-TR" b="1" dirty="0"/>
            </a:br>
            <a:r>
              <a:rPr lang="tr-TR" sz="1100" b="1" dirty="0" smtClean="0"/>
              <a:t/>
            </a:r>
            <a:br>
              <a:rPr lang="tr-TR" sz="1100" b="1" dirty="0" smtClean="0"/>
            </a:br>
            <a:endParaRPr lang="tr-TR" sz="20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438998175"/>
              </p:ext>
            </p:extLst>
          </p:nvPr>
        </p:nvGraphicFramePr>
        <p:xfrm>
          <a:off x="581118" y="1143000"/>
          <a:ext cx="8081163" cy="4932145"/>
        </p:xfrm>
        <a:graphic>
          <a:graphicData uri="http://schemas.openxmlformats.org/drawingml/2006/table">
            <a:tbl>
              <a:tblPr firstRow="1" bandRow="1">
                <a:tableStyleId>{BC89EF96-8CEA-46FF-86C4-4CE0E7609802}</a:tableStyleId>
              </a:tblPr>
              <a:tblGrid>
                <a:gridCol w="2355819">
                  <a:extLst>
                    <a:ext uri="{9D8B030D-6E8A-4147-A177-3AD203B41FA5}">
                      <a16:colId xmlns:a16="http://schemas.microsoft.com/office/drawing/2014/main" xmlns="" val="20000"/>
                    </a:ext>
                  </a:extLst>
                </a:gridCol>
                <a:gridCol w="5725344">
                  <a:extLst>
                    <a:ext uri="{9D8B030D-6E8A-4147-A177-3AD203B41FA5}">
                      <a16:colId xmlns:a16="http://schemas.microsoft.com/office/drawing/2014/main" xmlns="" val="20001"/>
                    </a:ext>
                  </a:extLst>
                </a:gridCol>
              </a:tblGrid>
              <a:tr h="987993">
                <a:tc>
                  <a:txBody>
                    <a:bodyPr/>
                    <a:lstStyle/>
                    <a:p>
                      <a:r>
                        <a:rPr lang="tr-TR" b="0" dirty="0" smtClean="0"/>
                        <a:t>Ortaklık</a:t>
                      </a:r>
                      <a:r>
                        <a:rPr lang="tr-TR" b="0" baseline="0" dirty="0" smtClean="0"/>
                        <a:t> Kompozisyonu</a:t>
                      </a:r>
                      <a:endParaRPr lang="tr-TR" b="0" dirty="0">
                        <a:solidFill>
                          <a:schemeClr val="tx1"/>
                        </a:solidFill>
                      </a:endParaRPr>
                    </a:p>
                  </a:txBody>
                  <a:tcPr/>
                </a:tc>
                <a:tc>
                  <a:txBody>
                    <a:bodyPr/>
                    <a:lstStyle/>
                    <a:p>
                      <a:pPr marL="285750" indent="-285750">
                        <a:buFont typeface="Wingdings" panose="05000000000000000000" pitchFamily="2" charset="2"/>
                        <a:buChar char="§"/>
                      </a:pPr>
                      <a:r>
                        <a:rPr lang="tr-TR" b="0" dirty="0" smtClean="0"/>
                        <a:t>En az 3 Program ülkesinden 6 farklı kuruluş</a:t>
                      </a:r>
                    </a:p>
                    <a:p>
                      <a:pPr marL="285750" indent="-285750">
                        <a:buFont typeface="Wingdings" panose="05000000000000000000" pitchFamily="2" charset="2"/>
                        <a:buChar char="§"/>
                      </a:pPr>
                      <a:r>
                        <a:rPr lang="tr-TR" b="0" dirty="0" smtClean="0"/>
                        <a:t>Bunların</a:t>
                      </a:r>
                      <a:r>
                        <a:rPr lang="tr-TR" b="0" baseline="0" dirty="0" smtClean="0"/>
                        <a:t> e</a:t>
                      </a:r>
                      <a:r>
                        <a:rPr lang="tr-TR" b="0" dirty="0" smtClean="0"/>
                        <a:t>n az 2 tanesi üniversite ve 2 işletme olmalı</a:t>
                      </a:r>
                      <a:endParaRPr lang="tr-TR" b="0" dirty="0" smtClean="0">
                        <a:solidFill>
                          <a:schemeClr val="tx1"/>
                        </a:solidFill>
                      </a:endParaRPr>
                    </a:p>
                  </a:txBody>
                  <a:tcPr/>
                </a:tc>
                <a:extLst>
                  <a:ext uri="{0D108BD9-81ED-4DB2-BD59-A6C34878D82A}">
                    <a16:rowId xmlns:a16="http://schemas.microsoft.com/office/drawing/2014/main" xmlns="" val="10000"/>
                  </a:ext>
                </a:extLst>
              </a:tr>
              <a:tr h="2216467">
                <a:tc>
                  <a:txBody>
                    <a:bodyPr/>
                    <a:lstStyle/>
                    <a:p>
                      <a:r>
                        <a:rPr lang="tr-TR" dirty="0" smtClean="0"/>
                        <a:t>Hangi Faaliyetler</a:t>
                      </a:r>
                      <a:r>
                        <a:rPr lang="tr-TR" baseline="0" dirty="0" smtClean="0"/>
                        <a:t> Desteklenmektedir?</a:t>
                      </a:r>
                      <a:endParaRPr lang="tr-TR" dirty="0"/>
                    </a:p>
                  </a:txBody>
                  <a:tcPr/>
                </a:tc>
                <a:tc>
                  <a:txBody>
                    <a:bodyPr/>
                    <a:lstStyle/>
                    <a:p>
                      <a:pPr marL="285750" lvl="0" indent="-285750">
                        <a:buFont typeface="Wingdings" panose="05000000000000000000" pitchFamily="2" charset="2"/>
                        <a:buChar char="§"/>
                      </a:pPr>
                      <a:r>
                        <a:rPr lang="tr-TR" dirty="0" smtClean="0"/>
                        <a:t>Avrupa’nın yenilikçi kapasitesini geliştirecek ve destekleyecek faaliyetler</a:t>
                      </a:r>
                    </a:p>
                    <a:p>
                      <a:pPr marL="285750" lvl="0" indent="-285750">
                        <a:buFont typeface="Wingdings" panose="05000000000000000000" pitchFamily="2" charset="2"/>
                        <a:buChar char="§"/>
                      </a:pPr>
                      <a:r>
                        <a:rPr lang="tr-TR" dirty="0" smtClean="0"/>
                        <a:t>Eğitim ve öğretimde çok disiplinli ve yenilikçi yaklaşımları</a:t>
                      </a:r>
                      <a:r>
                        <a:rPr lang="tr-TR" baseline="0" dirty="0" smtClean="0"/>
                        <a:t> destekleyen faaliyetler</a:t>
                      </a:r>
                    </a:p>
                    <a:p>
                      <a:pPr marL="285750" lvl="0" indent="-285750">
                        <a:buFont typeface="Wingdings" panose="05000000000000000000" pitchFamily="2" charset="2"/>
                        <a:buChar char="§"/>
                      </a:pPr>
                      <a:r>
                        <a:rPr lang="tr-TR" baseline="0" dirty="0" smtClean="0"/>
                        <a:t>Girişimcilik zihniyetini ve becerilerini geliştirmek</a:t>
                      </a:r>
                    </a:p>
                    <a:p>
                      <a:pPr marL="285750" lvl="0" indent="-285750">
                        <a:buFont typeface="Wingdings" panose="05000000000000000000" pitchFamily="2" charset="2"/>
                        <a:buChar char="§"/>
                      </a:pPr>
                      <a:r>
                        <a:rPr lang="tr-TR" baseline="0" dirty="0" smtClean="0"/>
                        <a:t>Yükseköğretim ve işletmeler arasında bilgi akışını ve değişimini sağlamak</a:t>
                      </a:r>
                    </a:p>
                  </a:txBody>
                  <a:tcPr/>
                </a:tc>
                <a:extLst>
                  <a:ext uri="{0D108BD9-81ED-4DB2-BD59-A6C34878D82A}">
                    <a16:rowId xmlns:a16="http://schemas.microsoft.com/office/drawing/2014/main" xmlns="" val="10001"/>
                  </a:ext>
                </a:extLst>
              </a:tr>
              <a:tr h="987993">
                <a:tc>
                  <a:txBody>
                    <a:bodyPr/>
                    <a:lstStyle/>
                    <a:p>
                      <a:r>
                        <a:rPr lang="tr-TR" dirty="0" smtClean="0"/>
                        <a:t>Son Başvuru Tarihi</a:t>
                      </a:r>
                      <a:endParaRPr lang="tr-TR" dirty="0"/>
                    </a:p>
                  </a:txBody>
                  <a:tcPr/>
                </a:tc>
                <a:tc>
                  <a:txBody>
                    <a:bodyPr/>
                    <a:lstStyle/>
                    <a:p>
                      <a:pPr marL="285750" indent="-285750">
                        <a:buFont typeface="Wingdings" panose="05000000000000000000" pitchFamily="2" charset="2"/>
                        <a:buChar char="§"/>
                      </a:pPr>
                      <a:r>
                        <a:rPr lang="tr-TR" dirty="0" smtClean="0"/>
                        <a:t>2017</a:t>
                      </a:r>
                      <a:r>
                        <a:rPr lang="tr-TR" baseline="0" dirty="0" smtClean="0"/>
                        <a:t> Program Rehberi Bekleniyor</a:t>
                      </a:r>
                    </a:p>
                    <a:p>
                      <a:pPr marL="285750" indent="-285750">
                        <a:buFont typeface="Wingdings" panose="05000000000000000000" pitchFamily="2" charset="2"/>
                        <a:buChar char="§"/>
                      </a:pPr>
                      <a:r>
                        <a:rPr lang="tr-TR" sz="1800" u="none" strike="noStrike" baseline="0" dirty="0" smtClean="0"/>
                        <a:t>EACEA-KNOWLEDGE-ALLIANCES@ec.europa.eu </a:t>
                      </a:r>
                      <a:endParaRPr lang="tr-TR" sz="1800" b="0" i="0" u="none" strike="noStrike" baseline="0" dirty="0" smtClean="0">
                        <a:solidFill>
                          <a:srgbClr val="000000"/>
                        </a:solidFill>
                        <a:latin typeface="Verdana"/>
                      </a:endParaRPr>
                    </a:p>
                  </a:txBody>
                  <a:tcPr/>
                </a:tc>
                <a:extLst>
                  <a:ext uri="{0D108BD9-81ED-4DB2-BD59-A6C34878D82A}">
                    <a16:rowId xmlns:a16="http://schemas.microsoft.com/office/drawing/2014/main" xmlns="" val="10002"/>
                  </a:ext>
                </a:extLst>
              </a:tr>
              <a:tr h="739692">
                <a:tc>
                  <a:txBody>
                    <a:bodyPr/>
                    <a:lstStyle/>
                    <a:p>
                      <a:r>
                        <a:rPr lang="tr-TR" dirty="0" smtClean="0"/>
                        <a:t>Başvuru Yeri</a:t>
                      </a:r>
                      <a:endParaRPr lang="tr-TR" dirty="0"/>
                    </a:p>
                  </a:txBody>
                  <a:tcPr/>
                </a:tc>
                <a:tc>
                  <a:txBody>
                    <a:bodyPr/>
                    <a:lstStyle/>
                    <a:p>
                      <a:pPr marL="285750" indent="-285750">
                        <a:buFont typeface="Wingdings" panose="05000000000000000000" pitchFamily="2" charset="2"/>
                        <a:buChar char="§"/>
                      </a:pPr>
                      <a:r>
                        <a:rPr lang="tr-TR" dirty="0" smtClean="0"/>
                        <a:t>Brüksel’de bulunan Eğitim, Kültür, Görsel ve İşitsel Yürütme Ajansı</a:t>
                      </a:r>
                      <a:endParaRPr lang="tr-TR"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78675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3981" y="334178"/>
            <a:ext cx="7848600" cy="609600"/>
          </a:xfrm>
        </p:spPr>
        <p:txBody>
          <a:bodyPr>
            <a:normAutofit fontScale="90000"/>
          </a:bodyPr>
          <a:lstStyle/>
          <a:p>
            <a:pPr algn="ctr"/>
            <a:r>
              <a:rPr lang="tr-TR" sz="2700" b="1" dirty="0" smtClean="0"/>
              <a:t/>
            </a:r>
            <a:br>
              <a:rPr lang="tr-TR" sz="2700" b="1" dirty="0" smtClean="0"/>
            </a:br>
            <a:r>
              <a:rPr lang="tr-TR" sz="2200" dirty="0" smtClean="0"/>
              <a:t>Erasmus+ Yükseköğretim Alanında </a:t>
            </a:r>
            <a:br>
              <a:rPr lang="tr-TR" sz="2200" dirty="0" smtClean="0"/>
            </a:br>
            <a:r>
              <a:rPr lang="tr-TR" sz="2200" dirty="0" smtClean="0"/>
              <a:t>Kapasite Geliştirme</a:t>
            </a:r>
            <a:r>
              <a:rPr lang="tr-TR" b="1" dirty="0" smtClean="0"/>
              <a:t/>
            </a:r>
            <a:br>
              <a:rPr lang="tr-TR" b="1" dirty="0" smtClean="0"/>
            </a:br>
            <a:r>
              <a:rPr lang="tr-TR" sz="1100" b="1" dirty="0" smtClean="0"/>
              <a:t/>
            </a:r>
            <a:br>
              <a:rPr lang="tr-TR" sz="1100" b="1" dirty="0" smtClean="0"/>
            </a:br>
            <a:endParaRPr lang="tr-TR" sz="20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028147405"/>
              </p:ext>
            </p:extLst>
          </p:nvPr>
        </p:nvGraphicFramePr>
        <p:xfrm>
          <a:off x="381000" y="1143000"/>
          <a:ext cx="8614563" cy="4974629"/>
        </p:xfrm>
        <a:graphic>
          <a:graphicData uri="http://schemas.openxmlformats.org/drawingml/2006/table">
            <a:tbl>
              <a:tblPr firstRow="1" bandRow="1">
                <a:tableStyleId>{BC89EF96-8CEA-46FF-86C4-4CE0E7609802}</a:tableStyleId>
              </a:tblPr>
              <a:tblGrid>
                <a:gridCol w="3552396">
                  <a:extLst>
                    <a:ext uri="{9D8B030D-6E8A-4147-A177-3AD203B41FA5}">
                      <a16:colId xmlns:a16="http://schemas.microsoft.com/office/drawing/2014/main" xmlns="" val="20000"/>
                    </a:ext>
                  </a:extLst>
                </a:gridCol>
                <a:gridCol w="5062167">
                  <a:extLst>
                    <a:ext uri="{9D8B030D-6E8A-4147-A177-3AD203B41FA5}">
                      <a16:colId xmlns:a16="http://schemas.microsoft.com/office/drawing/2014/main" xmlns="" val="20001"/>
                    </a:ext>
                  </a:extLst>
                </a:gridCol>
              </a:tblGrid>
              <a:tr h="751790">
                <a:tc>
                  <a:txBody>
                    <a:bodyPr/>
                    <a:lstStyle/>
                    <a:p>
                      <a:r>
                        <a:rPr lang="tr-TR" b="0" dirty="0" smtClean="0"/>
                        <a:t>Ortaklık</a:t>
                      </a:r>
                      <a:r>
                        <a:rPr lang="tr-TR" b="0" baseline="0" dirty="0" smtClean="0"/>
                        <a:t> Kompozisyonu</a:t>
                      </a:r>
                      <a:endParaRPr lang="tr-TR" b="0" dirty="0">
                        <a:solidFill>
                          <a:schemeClr val="tx1"/>
                        </a:solidFill>
                      </a:endParaRPr>
                    </a:p>
                  </a:txBody>
                  <a:tcPr/>
                </a:tc>
                <a:tc>
                  <a:txBody>
                    <a:bodyPr/>
                    <a:lstStyle/>
                    <a:p>
                      <a:pPr marL="285750" indent="-285750">
                        <a:buFont typeface="Wingdings" panose="05000000000000000000" pitchFamily="2" charset="2"/>
                        <a:buChar char="§"/>
                      </a:pPr>
                      <a:r>
                        <a:rPr lang="tr-TR" b="0" dirty="0" smtClean="0"/>
                        <a:t>Ulusal projeler: En az 1 Ortak</a:t>
                      </a:r>
                      <a:r>
                        <a:rPr lang="tr-TR" b="0" baseline="0" dirty="0" smtClean="0"/>
                        <a:t> ülke ve 3 program ülkesi</a:t>
                      </a:r>
                    </a:p>
                    <a:p>
                      <a:pPr marL="285750" indent="-285750">
                        <a:buFont typeface="Wingdings" panose="05000000000000000000" pitchFamily="2" charset="2"/>
                        <a:buChar char="§"/>
                      </a:pPr>
                      <a:r>
                        <a:rPr lang="tr-TR" b="0" baseline="0" dirty="0" smtClean="0"/>
                        <a:t>Çok ülkeli projeler: En az 2 Ortak ülke ve  3 program ülkesi</a:t>
                      </a:r>
                      <a:endParaRPr lang="tr-TR" b="0" dirty="0" smtClean="0">
                        <a:solidFill>
                          <a:schemeClr val="tx1"/>
                        </a:solidFill>
                      </a:endParaRPr>
                    </a:p>
                  </a:txBody>
                  <a:tcPr/>
                </a:tc>
                <a:extLst>
                  <a:ext uri="{0D108BD9-81ED-4DB2-BD59-A6C34878D82A}">
                    <a16:rowId xmlns:a16="http://schemas.microsoft.com/office/drawing/2014/main" xmlns="" val="10000"/>
                  </a:ext>
                </a:extLst>
              </a:tr>
              <a:tr h="944880">
                <a:tc>
                  <a:txBody>
                    <a:bodyPr/>
                    <a:lstStyle/>
                    <a:p>
                      <a:r>
                        <a:rPr lang="tr-TR" dirty="0" smtClean="0"/>
                        <a:t>Proje</a:t>
                      </a:r>
                      <a:r>
                        <a:rPr lang="tr-TR" baseline="0" dirty="0" smtClean="0"/>
                        <a:t> Türleri</a:t>
                      </a:r>
                      <a:endParaRPr lang="tr-TR" dirty="0"/>
                    </a:p>
                  </a:txBody>
                  <a:tcPr/>
                </a:tc>
                <a:tc>
                  <a:txBody>
                    <a:bodyPr/>
                    <a:lstStyle/>
                    <a:p>
                      <a:pPr marL="285750" indent="-285750">
                        <a:buFont typeface="Wingdings" panose="05000000000000000000" pitchFamily="2" charset="2"/>
                        <a:buChar char="§"/>
                      </a:pPr>
                      <a:r>
                        <a:rPr lang="tr-TR" dirty="0" smtClean="0"/>
                        <a:t>Katılımcı projeler</a:t>
                      </a:r>
                    </a:p>
                    <a:p>
                      <a:pPr marL="285750" indent="-285750">
                        <a:buFont typeface="Wingdings" panose="05000000000000000000" pitchFamily="2" charset="2"/>
                        <a:buChar char="§"/>
                      </a:pPr>
                      <a:r>
                        <a:rPr lang="tr-TR" dirty="0" smtClean="0"/>
                        <a:t>Yapısal projeler</a:t>
                      </a:r>
                      <a:endParaRPr lang="en-US" dirty="0"/>
                    </a:p>
                  </a:txBody>
                  <a:tcPr/>
                </a:tc>
                <a:extLst>
                  <a:ext uri="{0D108BD9-81ED-4DB2-BD59-A6C34878D82A}">
                    <a16:rowId xmlns:a16="http://schemas.microsoft.com/office/drawing/2014/main" xmlns="" val="10001"/>
                  </a:ext>
                </a:extLst>
              </a:tr>
              <a:tr h="1073986">
                <a:tc>
                  <a:txBody>
                    <a:bodyPr/>
                    <a:lstStyle/>
                    <a:p>
                      <a:r>
                        <a:rPr lang="tr-TR" dirty="0" smtClean="0"/>
                        <a:t>Hangi Faaliyetler</a:t>
                      </a:r>
                      <a:r>
                        <a:rPr lang="tr-TR" baseline="0" dirty="0" smtClean="0"/>
                        <a:t> Desteklenmektedir?</a:t>
                      </a:r>
                      <a:endParaRPr lang="tr-TR" dirty="0"/>
                    </a:p>
                  </a:txBody>
                  <a:tcPr/>
                </a:tc>
                <a:tc>
                  <a:txBody>
                    <a:bodyPr/>
                    <a:lstStyle/>
                    <a:p>
                      <a:pPr marL="285750" lvl="0" indent="-285750">
                        <a:buFont typeface="Wingdings" panose="05000000000000000000" pitchFamily="2" charset="2"/>
                        <a:buChar char="§"/>
                      </a:pPr>
                      <a:r>
                        <a:rPr lang="tr-TR" dirty="0" smtClean="0"/>
                        <a:t>Müfredat geliştirme faaliyetleri</a:t>
                      </a:r>
                    </a:p>
                    <a:p>
                      <a:pPr marL="285750" lvl="0" indent="-285750">
                        <a:buFont typeface="Wingdings" panose="05000000000000000000" pitchFamily="2" charset="2"/>
                        <a:buChar char="§"/>
                      </a:pPr>
                      <a:r>
                        <a:rPr lang="tr-TR" dirty="0" smtClean="0"/>
                        <a:t>Yükseköğretimde</a:t>
                      </a:r>
                      <a:r>
                        <a:rPr lang="tr-TR" baseline="0" dirty="0" smtClean="0"/>
                        <a:t> modernleşme </a:t>
                      </a:r>
                    </a:p>
                    <a:p>
                      <a:pPr marL="285750" lvl="0" indent="-285750">
                        <a:buFont typeface="Wingdings" panose="05000000000000000000" pitchFamily="2" charset="2"/>
                        <a:buChar char="§"/>
                      </a:pPr>
                      <a:r>
                        <a:rPr lang="tr-TR" baseline="0" dirty="0" smtClean="0"/>
                        <a:t>Ekonomik ve sosyal çevre ile yükseköğretim kurumları arasındaki işbirliğini güçlendirici faaliyetler</a:t>
                      </a:r>
                      <a:endParaRPr lang="tr-TR" dirty="0" smtClean="0"/>
                    </a:p>
                  </a:txBody>
                  <a:tcPr/>
                </a:tc>
                <a:extLst>
                  <a:ext uri="{0D108BD9-81ED-4DB2-BD59-A6C34878D82A}">
                    <a16:rowId xmlns:a16="http://schemas.microsoft.com/office/drawing/2014/main" xmlns="" val="10002"/>
                  </a:ext>
                </a:extLst>
              </a:tr>
              <a:tr h="513130">
                <a:tc>
                  <a:txBody>
                    <a:bodyPr/>
                    <a:lstStyle/>
                    <a:p>
                      <a:r>
                        <a:rPr lang="tr-TR" dirty="0" smtClean="0"/>
                        <a:t>Son Başvuru Tarihi</a:t>
                      </a:r>
                      <a:endParaRPr lang="tr-TR" dirty="0"/>
                    </a:p>
                  </a:txBody>
                  <a:tcPr/>
                </a:tc>
                <a:tc>
                  <a:txBody>
                    <a:bodyPr/>
                    <a:lstStyle/>
                    <a:p>
                      <a:pPr marL="285750" indent="-285750">
                        <a:buFont typeface="Wingdings" panose="05000000000000000000" pitchFamily="2" charset="2"/>
                        <a:buChar char="§"/>
                      </a:pPr>
                      <a:r>
                        <a:rPr lang="tr-TR" dirty="0" smtClean="0"/>
                        <a:t>2017</a:t>
                      </a:r>
                      <a:r>
                        <a:rPr lang="tr-TR" baseline="0" dirty="0" smtClean="0"/>
                        <a:t> Program Rehberi Bekleniyor</a:t>
                      </a:r>
                      <a:endParaRPr lang="tr-TR" dirty="0"/>
                    </a:p>
                  </a:txBody>
                  <a:tcPr/>
                </a:tc>
                <a:extLst>
                  <a:ext uri="{0D108BD9-81ED-4DB2-BD59-A6C34878D82A}">
                    <a16:rowId xmlns:a16="http://schemas.microsoft.com/office/drawing/2014/main" xmlns="" val="10003"/>
                  </a:ext>
                </a:extLst>
              </a:tr>
              <a:tr h="864859">
                <a:tc>
                  <a:txBody>
                    <a:bodyPr/>
                    <a:lstStyle/>
                    <a:p>
                      <a:r>
                        <a:rPr lang="tr-TR" dirty="0" smtClean="0"/>
                        <a:t>Başvuru Yeri</a:t>
                      </a:r>
                      <a:endParaRPr lang="tr-TR" dirty="0"/>
                    </a:p>
                  </a:txBody>
                  <a:tcPr/>
                </a:tc>
                <a:tc>
                  <a:txBody>
                    <a:bodyPr/>
                    <a:lstStyle/>
                    <a:p>
                      <a:r>
                        <a:rPr lang="tr-TR" dirty="0" smtClean="0"/>
                        <a:t>Brüksel’de bulunan Eğitim, Kültür, Görsel ve İşitsel Yürütme Ajansı</a:t>
                      </a:r>
                      <a:endParaRPr lang="tr-TR"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117646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229600" cy="609600"/>
          </a:xfrm>
        </p:spPr>
        <p:txBody>
          <a:bodyPr>
            <a:normAutofit/>
          </a:bodyPr>
          <a:lstStyle/>
          <a:p>
            <a:r>
              <a:rPr lang="en-US" sz="2200" dirty="0" err="1" smtClean="0"/>
              <a:t>Politika</a:t>
            </a:r>
            <a:r>
              <a:rPr lang="en-US" sz="2200" dirty="0" smtClean="0"/>
              <a:t> </a:t>
            </a:r>
            <a:r>
              <a:rPr lang="en-US" sz="2200" dirty="0" err="1" smtClean="0"/>
              <a:t>Yenilikleri</a:t>
            </a:r>
            <a:r>
              <a:rPr lang="en-US" sz="2200" dirty="0" smtClean="0"/>
              <a:t> </a:t>
            </a:r>
            <a:r>
              <a:rPr lang="en-US" sz="2200" dirty="0" err="1" smtClean="0"/>
              <a:t>için</a:t>
            </a:r>
            <a:r>
              <a:rPr lang="en-US" sz="2200" dirty="0" smtClean="0"/>
              <a:t> </a:t>
            </a:r>
            <a:r>
              <a:rPr lang="tr-TR" sz="2200" dirty="0" smtClean="0"/>
              <a:t>Girişimler</a:t>
            </a:r>
            <a:endParaRPr lang="tr-TR" sz="20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22804713"/>
              </p:ext>
            </p:extLst>
          </p:nvPr>
        </p:nvGraphicFramePr>
        <p:xfrm>
          <a:off x="467544" y="1219200"/>
          <a:ext cx="8447856" cy="5055859"/>
        </p:xfrm>
        <a:graphic>
          <a:graphicData uri="http://schemas.openxmlformats.org/drawingml/2006/table">
            <a:tbl>
              <a:tblPr firstRow="1" bandRow="1">
                <a:tableStyleId>{BC89EF96-8CEA-46FF-86C4-4CE0E7609802}</a:tableStyleId>
              </a:tblPr>
              <a:tblGrid>
                <a:gridCol w="3483651">
                  <a:extLst>
                    <a:ext uri="{9D8B030D-6E8A-4147-A177-3AD203B41FA5}">
                      <a16:colId xmlns:a16="http://schemas.microsoft.com/office/drawing/2014/main" xmlns="" val="20000"/>
                    </a:ext>
                  </a:extLst>
                </a:gridCol>
                <a:gridCol w="4964205">
                  <a:extLst>
                    <a:ext uri="{9D8B030D-6E8A-4147-A177-3AD203B41FA5}">
                      <a16:colId xmlns:a16="http://schemas.microsoft.com/office/drawing/2014/main" xmlns="" val="20001"/>
                    </a:ext>
                  </a:extLst>
                </a:gridCol>
              </a:tblGrid>
              <a:tr h="751790">
                <a:tc>
                  <a:txBody>
                    <a:bodyPr/>
                    <a:lstStyle/>
                    <a:p>
                      <a:r>
                        <a:rPr lang="tr-TR" b="0" dirty="0" smtClean="0"/>
                        <a:t>Ortaklık</a:t>
                      </a:r>
                      <a:r>
                        <a:rPr lang="tr-TR" b="0" baseline="0" dirty="0" smtClean="0"/>
                        <a:t> Kompozisyonu</a:t>
                      </a:r>
                      <a:endParaRPr lang="tr-TR" b="0" dirty="0">
                        <a:solidFill>
                          <a:schemeClr val="tx1"/>
                        </a:solidFill>
                      </a:endParaRPr>
                    </a:p>
                  </a:txBody>
                  <a:tcPr/>
                </a:tc>
                <a:tc>
                  <a:txBody>
                    <a:bodyPr/>
                    <a:lstStyle/>
                    <a:p>
                      <a:pPr marL="285750" indent="-285750">
                        <a:buFont typeface="Wingdings" panose="05000000000000000000" pitchFamily="2" charset="2"/>
                        <a:buChar char="§"/>
                      </a:pPr>
                      <a:r>
                        <a:rPr kumimoji="0" lang="tr-TR" sz="1800" b="0" u="none" strike="noStrike" kern="1200" cap="none" spc="0" normalizeH="0" baseline="0" noProof="0" dirty="0" smtClean="0">
                          <a:ln>
                            <a:noFill/>
                          </a:ln>
                          <a:effectLst/>
                          <a:uLnTx/>
                          <a:uFillTx/>
                        </a:rPr>
                        <a:t>3 farklı </a:t>
                      </a:r>
                      <a:r>
                        <a:rPr lang="tr-TR" b="0" dirty="0" smtClean="0"/>
                        <a:t>Program</a:t>
                      </a:r>
                      <a:r>
                        <a:rPr lang="tr-TR" b="0" baseline="0" dirty="0" smtClean="0"/>
                        <a:t> ülkesinden 3 farklı kurum-kuruluş</a:t>
                      </a:r>
                      <a:endParaRPr lang="tr-TR" b="0" dirty="0" smtClean="0">
                        <a:solidFill>
                          <a:schemeClr val="tx1"/>
                        </a:solidFill>
                      </a:endParaRPr>
                    </a:p>
                  </a:txBody>
                  <a:tcPr/>
                </a:tc>
                <a:extLst>
                  <a:ext uri="{0D108BD9-81ED-4DB2-BD59-A6C34878D82A}">
                    <a16:rowId xmlns:a16="http://schemas.microsoft.com/office/drawing/2014/main" xmlns="" val="10000"/>
                  </a:ext>
                </a:extLst>
              </a:tr>
              <a:tr h="1596435">
                <a:tc>
                  <a:txBody>
                    <a:bodyPr/>
                    <a:lstStyle/>
                    <a:p>
                      <a:r>
                        <a:rPr lang="tr-TR" dirty="0" smtClean="0"/>
                        <a:t>Kimler Başvurur?</a:t>
                      </a:r>
                      <a:endParaRPr lang="tr-TR" dirty="0"/>
                    </a:p>
                  </a:txBody>
                  <a:tcPr/>
                </a:tc>
                <a:tc>
                  <a:txBody>
                    <a:bodyPr/>
                    <a:lstStyle/>
                    <a:p>
                      <a:pPr marL="285750" indent="-285750">
                        <a:buFont typeface="Wingdings" panose="05000000000000000000" pitchFamily="2" charset="2"/>
                        <a:buChar char="§"/>
                      </a:pPr>
                      <a:r>
                        <a:rPr lang="tr-TR" dirty="0" smtClean="0"/>
                        <a:t>Kamu</a:t>
                      </a:r>
                      <a:r>
                        <a:rPr lang="tr-TR" baseline="0" dirty="0" smtClean="0"/>
                        <a:t> kurumları</a:t>
                      </a:r>
                    </a:p>
                    <a:p>
                      <a:pPr marL="285750" indent="-285750">
                        <a:buFont typeface="Wingdings" panose="05000000000000000000" pitchFamily="2" charset="2"/>
                        <a:buChar char="§"/>
                      </a:pPr>
                      <a:r>
                        <a:rPr lang="tr-TR" baseline="0" dirty="0" smtClean="0"/>
                        <a:t>Sivil Toplum Kuruluşları</a:t>
                      </a:r>
                    </a:p>
                    <a:p>
                      <a:pPr marL="285750" indent="-285750">
                        <a:buFont typeface="Wingdings" panose="05000000000000000000" pitchFamily="2" charset="2"/>
                        <a:buChar char="§"/>
                      </a:pPr>
                      <a:r>
                        <a:rPr lang="tr-TR" baseline="0" dirty="0" smtClean="0"/>
                        <a:t>Üniversiteler</a:t>
                      </a:r>
                    </a:p>
                    <a:p>
                      <a:pPr marL="285750" indent="-285750">
                        <a:buFont typeface="Wingdings" panose="05000000000000000000" pitchFamily="2" charset="2"/>
                        <a:buChar char="§"/>
                      </a:pPr>
                      <a:r>
                        <a:rPr lang="tr-TR" baseline="0" dirty="0" smtClean="0"/>
                        <a:t>Araştırma Merkezleri</a:t>
                      </a:r>
                    </a:p>
                    <a:p>
                      <a:pPr marL="285750" indent="-285750">
                        <a:buFont typeface="Wingdings" panose="05000000000000000000" pitchFamily="2" charset="2"/>
                        <a:buChar char="§"/>
                      </a:pPr>
                      <a:r>
                        <a:rPr lang="tr-TR" baseline="0" dirty="0" smtClean="0"/>
                        <a:t>Odalar</a:t>
                      </a:r>
                    </a:p>
                    <a:p>
                      <a:pPr marL="285750" indent="-285750">
                        <a:buFont typeface="Wingdings" panose="05000000000000000000" pitchFamily="2" charset="2"/>
                        <a:buChar char="§"/>
                      </a:pPr>
                      <a:r>
                        <a:rPr lang="tr-TR" baseline="0" dirty="0" smtClean="0"/>
                        <a:t>Eğitim, gençlik kuruluşları</a:t>
                      </a:r>
                      <a:endParaRPr lang="en-US" dirty="0"/>
                    </a:p>
                  </a:txBody>
                  <a:tcPr/>
                </a:tc>
                <a:extLst>
                  <a:ext uri="{0D108BD9-81ED-4DB2-BD59-A6C34878D82A}">
                    <a16:rowId xmlns:a16="http://schemas.microsoft.com/office/drawing/2014/main" xmlns="" val="10001"/>
                  </a:ext>
                </a:extLst>
              </a:tr>
              <a:tr h="1073986">
                <a:tc>
                  <a:txBody>
                    <a:bodyPr/>
                    <a:lstStyle/>
                    <a:p>
                      <a:r>
                        <a:rPr lang="tr-TR" dirty="0" smtClean="0"/>
                        <a:t>Hangi Faaliyetler</a:t>
                      </a:r>
                      <a:r>
                        <a:rPr lang="tr-TR" baseline="0" dirty="0" smtClean="0"/>
                        <a:t> Desteklenmektedir?</a:t>
                      </a:r>
                      <a:endParaRPr lang="tr-TR" dirty="0"/>
                    </a:p>
                  </a:txBody>
                  <a:tcPr/>
                </a:tc>
                <a:tc>
                  <a:txBody>
                    <a:bodyPr/>
                    <a:lstStyle/>
                    <a:p>
                      <a:pPr marL="285750" lvl="0" indent="-285750">
                        <a:buFont typeface="Wingdings" panose="05000000000000000000" pitchFamily="2" charset="2"/>
                        <a:buChar char="§"/>
                      </a:pPr>
                      <a:r>
                        <a:rPr lang="tr-TR" dirty="0" smtClean="0"/>
                        <a:t>Eğitim</a:t>
                      </a:r>
                      <a:r>
                        <a:rPr lang="tr-TR" baseline="0" dirty="0" smtClean="0"/>
                        <a:t> ve gençlik politika girdilerinin geliştirilmesine yönelik yenilikçi uygulamaların tanımlanması, uygulanması, geliştirilmesine yönelik faaliyetler</a:t>
                      </a:r>
                      <a:endParaRPr lang="tr-TR" dirty="0" smtClean="0"/>
                    </a:p>
                  </a:txBody>
                  <a:tcPr/>
                </a:tc>
                <a:extLst>
                  <a:ext uri="{0D108BD9-81ED-4DB2-BD59-A6C34878D82A}">
                    <a16:rowId xmlns:a16="http://schemas.microsoft.com/office/drawing/2014/main" xmlns="" val="10002"/>
                  </a:ext>
                </a:extLst>
              </a:tr>
              <a:tr h="513130">
                <a:tc>
                  <a:txBody>
                    <a:bodyPr/>
                    <a:lstStyle/>
                    <a:p>
                      <a:r>
                        <a:rPr lang="tr-TR" dirty="0" smtClean="0"/>
                        <a:t>Son Başvuru Tarihi</a:t>
                      </a:r>
                      <a:endParaRPr lang="tr-TR" dirty="0"/>
                    </a:p>
                  </a:txBody>
                  <a:tcPr/>
                </a:tc>
                <a:tc>
                  <a:txBody>
                    <a:bodyPr/>
                    <a:lstStyle/>
                    <a:p>
                      <a:pPr marL="285750" indent="-285750">
                        <a:buFont typeface="Wingdings" panose="05000000000000000000" pitchFamily="2" charset="2"/>
                        <a:buChar char="§"/>
                      </a:pPr>
                      <a:r>
                        <a:rPr lang="tr-TR" dirty="0" smtClean="0"/>
                        <a:t>201</a:t>
                      </a:r>
                      <a:r>
                        <a:rPr lang="en-US" dirty="0" smtClean="0"/>
                        <a:t>7</a:t>
                      </a:r>
                      <a:r>
                        <a:rPr lang="tr-TR" baseline="0" dirty="0" smtClean="0"/>
                        <a:t> teklif çağrısı yayınlanmadı</a:t>
                      </a:r>
                      <a:endParaRPr lang="tr-TR" dirty="0" smtClean="0"/>
                    </a:p>
                  </a:txBody>
                  <a:tcPr/>
                </a:tc>
                <a:extLst>
                  <a:ext uri="{0D108BD9-81ED-4DB2-BD59-A6C34878D82A}">
                    <a16:rowId xmlns:a16="http://schemas.microsoft.com/office/drawing/2014/main" xmlns="" val="10003"/>
                  </a:ext>
                </a:extLst>
              </a:tr>
              <a:tr h="864859">
                <a:tc>
                  <a:txBody>
                    <a:bodyPr/>
                    <a:lstStyle/>
                    <a:p>
                      <a:r>
                        <a:rPr lang="tr-TR" dirty="0" smtClean="0"/>
                        <a:t>Başvuru Yeri</a:t>
                      </a:r>
                      <a:endParaRPr lang="tr-TR" dirty="0"/>
                    </a:p>
                  </a:txBody>
                  <a:tcPr/>
                </a:tc>
                <a:tc>
                  <a:txBody>
                    <a:bodyPr/>
                    <a:lstStyle/>
                    <a:p>
                      <a:pPr marL="285750" indent="-285750">
                        <a:buFont typeface="Wingdings" panose="05000000000000000000" pitchFamily="2" charset="2"/>
                        <a:buChar char="§"/>
                      </a:pPr>
                      <a:r>
                        <a:rPr lang="tr-TR" dirty="0" smtClean="0"/>
                        <a:t>Brüksel’de bulunan Eğitim, Kültür, Görsel ve İşitsel Yürütme Ajansı</a:t>
                      </a:r>
                      <a:endParaRPr lang="tr-TR"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619026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8229600" cy="609600"/>
          </a:xfrm>
        </p:spPr>
        <p:txBody>
          <a:bodyPr>
            <a:normAutofit fontScale="90000"/>
          </a:bodyPr>
          <a:lstStyle/>
          <a:p>
            <a:r>
              <a:rPr lang="tr-TR" sz="2700" b="1" dirty="0" smtClean="0"/>
              <a:t/>
            </a:r>
            <a:br>
              <a:rPr lang="tr-TR" sz="2700" b="1" dirty="0" smtClean="0"/>
            </a:br>
            <a:r>
              <a:rPr lang="tr-TR" sz="2200" dirty="0" smtClean="0"/>
              <a:t>Erasmus+ Spor Destekleri</a:t>
            </a:r>
            <a:r>
              <a:rPr lang="tr-TR" b="1" dirty="0" smtClean="0"/>
              <a:t/>
            </a:r>
            <a:br>
              <a:rPr lang="tr-TR" b="1" dirty="0" smtClean="0"/>
            </a:br>
            <a:r>
              <a:rPr lang="tr-TR" sz="1100" b="1" dirty="0" smtClean="0"/>
              <a:t/>
            </a:r>
            <a:br>
              <a:rPr lang="tr-TR" sz="1100" b="1" dirty="0" smtClean="0"/>
            </a:br>
            <a:endParaRPr lang="tr-TR" sz="20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710702638"/>
              </p:ext>
            </p:extLst>
          </p:nvPr>
        </p:nvGraphicFramePr>
        <p:xfrm>
          <a:off x="456658" y="1143000"/>
          <a:ext cx="8614563" cy="5283928"/>
        </p:xfrm>
        <a:graphic>
          <a:graphicData uri="http://schemas.openxmlformats.org/drawingml/2006/table">
            <a:tbl>
              <a:tblPr firstRow="1" bandRow="1">
                <a:tableStyleId>{BC89EF96-8CEA-46FF-86C4-4CE0E7609802}</a:tableStyleId>
              </a:tblPr>
              <a:tblGrid>
                <a:gridCol w="3552396">
                  <a:extLst>
                    <a:ext uri="{9D8B030D-6E8A-4147-A177-3AD203B41FA5}">
                      <a16:colId xmlns:a16="http://schemas.microsoft.com/office/drawing/2014/main" xmlns="" val="20000"/>
                    </a:ext>
                  </a:extLst>
                </a:gridCol>
                <a:gridCol w="5062167">
                  <a:extLst>
                    <a:ext uri="{9D8B030D-6E8A-4147-A177-3AD203B41FA5}">
                      <a16:colId xmlns:a16="http://schemas.microsoft.com/office/drawing/2014/main" xmlns="" val="20001"/>
                    </a:ext>
                  </a:extLst>
                </a:gridCol>
              </a:tblGrid>
              <a:tr h="1131992">
                <a:tc>
                  <a:txBody>
                    <a:bodyPr/>
                    <a:lstStyle/>
                    <a:p>
                      <a:r>
                        <a:rPr lang="tr-TR" b="0" dirty="0" smtClean="0"/>
                        <a:t>Ortaklık</a:t>
                      </a:r>
                      <a:r>
                        <a:rPr lang="tr-TR" b="0" baseline="0" dirty="0" smtClean="0"/>
                        <a:t> Kompozisyonu</a:t>
                      </a:r>
                      <a:endParaRPr lang="tr-TR" b="0" dirty="0">
                        <a:solidFill>
                          <a:schemeClr val="tx1"/>
                        </a:solidFill>
                      </a:endParaRPr>
                    </a:p>
                  </a:txBody>
                  <a:tcPr/>
                </a:tc>
                <a:tc>
                  <a:txBody>
                    <a:bodyPr/>
                    <a:lstStyle/>
                    <a:p>
                      <a:pPr marL="285750" indent="-285750">
                        <a:buFont typeface="Wingdings" panose="05000000000000000000" pitchFamily="2" charset="2"/>
                        <a:buChar char="§"/>
                      </a:pPr>
                      <a:r>
                        <a:rPr lang="tr-TR" b="0" dirty="0" smtClean="0"/>
                        <a:t>İşbirliği</a:t>
                      </a:r>
                      <a:r>
                        <a:rPr lang="tr-TR" b="0" baseline="0" dirty="0" smtClean="0"/>
                        <a:t> Ortaklıkları: En az 5 ortak</a:t>
                      </a:r>
                    </a:p>
                    <a:p>
                      <a:pPr marL="285750" indent="-285750">
                        <a:buFont typeface="Wingdings" panose="05000000000000000000" pitchFamily="2" charset="2"/>
                        <a:buChar char="§"/>
                      </a:pPr>
                      <a:r>
                        <a:rPr lang="tr-TR" b="0" baseline="0" dirty="0" smtClean="0"/>
                        <a:t>Küçük İşbirliği Ortaklıkları: En az 3 ortak</a:t>
                      </a:r>
                    </a:p>
                    <a:p>
                      <a:pPr marL="285750" indent="-285750">
                        <a:buFont typeface="Wingdings" panose="05000000000000000000" pitchFamily="2" charset="2"/>
                        <a:buChar char="§"/>
                      </a:pPr>
                      <a:r>
                        <a:rPr lang="tr-TR" b="0" baseline="0" dirty="0" smtClean="0"/>
                        <a:t>Kâr Amacı Gütmeyen Spor Etk: En az 12 farklı ülkeden katılımcı</a:t>
                      </a:r>
                      <a:endParaRPr lang="tr-TR" b="0" dirty="0" smtClean="0">
                        <a:solidFill>
                          <a:schemeClr val="bg1"/>
                        </a:solidFill>
                      </a:endParaRPr>
                    </a:p>
                  </a:txBody>
                  <a:tcPr/>
                </a:tc>
                <a:extLst>
                  <a:ext uri="{0D108BD9-81ED-4DB2-BD59-A6C34878D82A}">
                    <a16:rowId xmlns:a16="http://schemas.microsoft.com/office/drawing/2014/main" xmlns="" val="10000"/>
                  </a:ext>
                </a:extLst>
              </a:tr>
              <a:tr h="773008">
                <a:tc>
                  <a:txBody>
                    <a:bodyPr/>
                    <a:lstStyle/>
                    <a:p>
                      <a:r>
                        <a:rPr lang="tr-TR" dirty="0" smtClean="0"/>
                        <a:t>Kimler Başvurur?</a:t>
                      </a:r>
                      <a:endParaRPr lang="tr-TR" dirty="0"/>
                    </a:p>
                  </a:txBody>
                  <a:tcPr/>
                </a:tc>
                <a:tc>
                  <a:txBody>
                    <a:bodyPr/>
                    <a:lstStyle/>
                    <a:p>
                      <a:pPr marL="285750" indent="-285750">
                        <a:buFont typeface="Wingdings" panose="05000000000000000000" pitchFamily="2" charset="2"/>
                        <a:buChar char="§"/>
                      </a:pPr>
                      <a:r>
                        <a:rPr lang="tr-TR" dirty="0" smtClean="0"/>
                        <a:t>Spor</a:t>
                      </a:r>
                      <a:r>
                        <a:rPr lang="tr-TR" baseline="0" dirty="0" smtClean="0"/>
                        <a:t> alanında faaliyeti olan kurum ve kuruluşlar</a:t>
                      </a:r>
                    </a:p>
                    <a:p>
                      <a:pPr marL="285750" indent="-285750">
                        <a:buFont typeface="Wingdings" panose="05000000000000000000" pitchFamily="2" charset="2"/>
                        <a:buChar char="§"/>
                      </a:pPr>
                      <a:r>
                        <a:rPr lang="tr-TR" baseline="0" dirty="0" smtClean="0"/>
                        <a:t>Spor kulüpleri,federasyonlar,</a:t>
                      </a:r>
                    </a:p>
                    <a:p>
                      <a:pPr marL="0" indent="0">
                        <a:buFont typeface="Wingdings" panose="05000000000000000000" pitchFamily="2" charset="2"/>
                        <a:buNone/>
                      </a:pPr>
                      <a:endParaRPr lang="en-US" dirty="0"/>
                    </a:p>
                  </a:txBody>
                  <a:tcPr/>
                </a:tc>
                <a:extLst>
                  <a:ext uri="{0D108BD9-81ED-4DB2-BD59-A6C34878D82A}">
                    <a16:rowId xmlns:a16="http://schemas.microsoft.com/office/drawing/2014/main" xmlns="" val="10001"/>
                  </a:ext>
                </a:extLst>
              </a:tr>
              <a:tr h="925408">
                <a:tc>
                  <a:txBody>
                    <a:bodyPr/>
                    <a:lstStyle/>
                    <a:p>
                      <a:r>
                        <a:rPr lang="tr-TR" dirty="0" smtClean="0"/>
                        <a:t>Proje Süreleri</a:t>
                      </a:r>
                      <a:r>
                        <a:rPr lang="tr-TR" baseline="0" dirty="0" smtClean="0"/>
                        <a:t> Ne kadardır?</a:t>
                      </a:r>
                      <a:endParaRPr lang="tr-TR" dirty="0"/>
                    </a:p>
                  </a:txBody>
                  <a:tcPr/>
                </a:tc>
                <a:tc>
                  <a:txBody>
                    <a:bodyPr/>
                    <a:lstStyle/>
                    <a:p>
                      <a:pPr marL="285750" lvl="0" indent="-285750">
                        <a:buFont typeface="Wingdings" panose="05000000000000000000" pitchFamily="2" charset="2"/>
                        <a:buChar char="§"/>
                      </a:pPr>
                      <a:r>
                        <a:rPr lang="tr-TR" dirty="0" smtClean="0"/>
                        <a:t>İşbirliği Ortaklıkları: Max</a:t>
                      </a:r>
                      <a:r>
                        <a:rPr lang="tr-TR" baseline="0" dirty="0" smtClean="0"/>
                        <a:t> 18 ay (ASH) </a:t>
                      </a:r>
                      <a:r>
                        <a:rPr lang="tr-TR" dirty="0" smtClean="0"/>
                        <a:t>12-36 ay</a:t>
                      </a:r>
                      <a:r>
                        <a:rPr lang="tr-TR" baseline="0" dirty="0" smtClean="0"/>
                        <a:t> </a:t>
                      </a:r>
                      <a:endParaRPr lang="tr-TR" dirty="0" smtClean="0"/>
                    </a:p>
                    <a:p>
                      <a:pPr marL="285750" lvl="0" indent="-285750">
                        <a:buFont typeface="Wingdings" panose="05000000000000000000" pitchFamily="2" charset="2"/>
                        <a:buChar char="§"/>
                      </a:pPr>
                      <a:r>
                        <a:rPr lang="tr-TR" dirty="0" smtClean="0"/>
                        <a:t>Küçük İşbirliği Ortaklıkları: 12-18-24</a:t>
                      </a:r>
                    </a:p>
                    <a:p>
                      <a:pPr marL="285750" lvl="0" indent="-285750">
                        <a:buFont typeface="Wingdings" panose="05000000000000000000" pitchFamily="2" charset="2"/>
                        <a:buChar char="§"/>
                      </a:pPr>
                      <a:r>
                        <a:rPr lang="tr-TR" dirty="0" smtClean="0"/>
                        <a:t>Kâr Amacı Gütmeyen Spor Etk: 12</a:t>
                      </a:r>
                      <a:r>
                        <a:rPr lang="tr-TR" baseline="0" dirty="0" smtClean="0"/>
                        <a:t> </a:t>
                      </a:r>
                      <a:r>
                        <a:rPr lang="tr-TR" dirty="0" smtClean="0"/>
                        <a:t>aya kadar</a:t>
                      </a:r>
                      <a:endParaRPr lang="tr-TR" b="0" dirty="0" smtClean="0">
                        <a:latin typeface="+mn-lt"/>
                      </a:endParaRPr>
                    </a:p>
                  </a:txBody>
                  <a:tcPr/>
                </a:tc>
                <a:extLst>
                  <a:ext uri="{0D108BD9-81ED-4DB2-BD59-A6C34878D82A}">
                    <a16:rowId xmlns:a16="http://schemas.microsoft.com/office/drawing/2014/main" xmlns="" val="10002"/>
                  </a:ext>
                </a:extLst>
              </a:tr>
              <a:tr h="870406">
                <a:tc>
                  <a:txBody>
                    <a:bodyPr/>
                    <a:lstStyle/>
                    <a:p>
                      <a:r>
                        <a:rPr lang="tr-TR" dirty="0" smtClean="0"/>
                        <a:t>Hibe Tutarları Nelerdir?</a:t>
                      </a:r>
                      <a:endParaRPr lang="tr-TR" baseline="0" dirty="0" smtClean="0"/>
                    </a:p>
                    <a:p>
                      <a:r>
                        <a:rPr lang="tr-TR" dirty="0" smtClean="0"/>
                        <a:t>(%20 eşfinansman)</a:t>
                      </a:r>
                      <a:endParaRPr lang="tr-TR" dirty="0"/>
                    </a:p>
                  </a:txBody>
                  <a:tcPr/>
                </a:tc>
                <a:tc>
                  <a:txBody>
                    <a:bodyPr/>
                    <a:lstStyle/>
                    <a:p>
                      <a:pPr marL="285750" lvl="0" indent="-285750">
                        <a:buFont typeface="Wingdings" panose="05000000000000000000" pitchFamily="2" charset="2"/>
                        <a:buChar char="§"/>
                      </a:pPr>
                      <a:r>
                        <a:rPr lang="tr-TR" dirty="0" smtClean="0"/>
                        <a:t>İşbirliği Ortaklıkları:150.000-400.000 </a:t>
                      </a:r>
                    </a:p>
                    <a:p>
                      <a:pPr marL="285750" lvl="0" indent="-285750">
                        <a:buFont typeface="Wingdings" panose="05000000000000000000" pitchFamily="2" charset="2"/>
                        <a:buChar char="§"/>
                      </a:pPr>
                      <a:r>
                        <a:rPr lang="tr-TR" dirty="0" smtClean="0"/>
                        <a:t>Küçük İşbirliği Ortaklıkları: 60.000 </a:t>
                      </a:r>
                    </a:p>
                    <a:p>
                      <a:pPr marL="285750" lvl="0" indent="-285750">
                        <a:buFont typeface="Wingdings" panose="05000000000000000000" pitchFamily="2" charset="2"/>
                        <a:buChar char="§"/>
                      </a:pPr>
                      <a:r>
                        <a:rPr lang="tr-TR" dirty="0" smtClean="0"/>
                        <a:t>Kâr Amacı Gütmeyen Spor Etk:300.000-500.000</a:t>
                      </a:r>
                      <a:r>
                        <a:rPr lang="tr-TR" baseline="0" dirty="0" smtClean="0"/>
                        <a:t> </a:t>
                      </a:r>
                      <a:endParaRPr lang="tr-TR" dirty="0" smtClean="0"/>
                    </a:p>
                  </a:txBody>
                  <a:tcPr/>
                </a:tc>
                <a:extLst>
                  <a:ext uri="{0D108BD9-81ED-4DB2-BD59-A6C34878D82A}">
                    <a16:rowId xmlns:a16="http://schemas.microsoft.com/office/drawing/2014/main" xmlns="" val="10003"/>
                  </a:ext>
                </a:extLst>
              </a:tr>
              <a:tr h="489604">
                <a:tc>
                  <a:txBody>
                    <a:bodyPr/>
                    <a:lstStyle/>
                    <a:p>
                      <a:r>
                        <a:rPr lang="tr-TR" dirty="0" smtClean="0"/>
                        <a:t>Son Başvuru Tarihi</a:t>
                      </a:r>
                      <a:endParaRPr lang="tr-TR" dirty="0"/>
                    </a:p>
                  </a:txBody>
                  <a:tcPr/>
                </a:tc>
                <a:tc>
                  <a:txBody>
                    <a:bodyPr/>
                    <a:lstStyle/>
                    <a:p>
                      <a:pPr marL="285750" indent="-285750">
                        <a:buFont typeface="Wingdings" panose="05000000000000000000" pitchFamily="2" charset="2"/>
                        <a:buChar char="§"/>
                      </a:pPr>
                      <a:r>
                        <a:rPr lang="tr-TR" dirty="0" smtClean="0"/>
                        <a:t>2017 Program Rehberi Bekleniyor</a:t>
                      </a:r>
                      <a:endParaRPr lang="tr-TR" baseline="0" dirty="0" smtClean="0"/>
                    </a:p>
                    <a:p>
                      <a:pPr marL="285750" indent="-285750">
                        <a:buFont typeface="Wingdings" panose="05000000000000000000" pitchFamily="2" charset="2"/>
                        <a:buChar char="§"/>
                      </a:pPr>
                      <a:endParaRPr lang="tr-TR" dirty="0"/>
                    </a:p>
                  </a:txBody>
                  <a:tcPr/>
                </a:tc>
                <a:extLst>
                  <a:ext uri="{0D108BD9-81ED-4DB2-BD59-A6C34878D82A}">
                    <a16:rowId xmlns:a16="http://schemas.microsoft.com/office/drawing/2014/main" xmlns="" val="10004"/>
                  </a:ext>
                </a:extLst>
              </a:tr>
              <a:tr h="700920">
                <a:tc>
                  <a:txBody>
                    <a:bodyPr/>
                    <a:lstStyle/>
                    <a:p>
                      <a:r>
                        <a:rPr lang="tr-TR" dirty="0" smtClean="0"/>
                        <a:t>Başvuru Yeri</a:t>
                      </a:r>
                      <a:endParaRPr lang="tr-TR" dirty="0"/>
                    </a:p>
                  </a:txBody>
                  <a:tcPr/>
                </a:tc>
                <a:tc>
                  <a:txBody>
                    <a:bodyPr/>
                    <a:lstStyle/>
                    <a:p>
                      <a:pPr marL="285750" indent="-285750">
                        <a:buFont typeface="Wingdings" panose="05000000000000000000" pitchFamily="2" charset="2"/>
                        <a:buChar char="§"/>
                      </a:pPr>
                      <a:r>
                        <a:rPr lang="tr-TR" dirty="0" smtClean="0"/>
                        <a:t>Brüksel’de bulunan Eğitim, Kültür, Görsel ve İşitsel Yürütme Ajansı</a:t>
                      </a:r>
                      <a:endParaRPr lang="tr-TR"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498757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32482"/>
            <a:ext cx="8229600" cy="609600"/>
          </a:xfrm>
        </p:spPr>
        <p:txBody>
          <a:bodyPr>
            <a:normAutofit fontScale="90000"/>
          </a:bodyPr>
          <a:lstStyle/>
          <a:p>
            <a:r>
              <a:rPr lang="en-US" sz="2400" b="1" dirty="0" smtClean="0">
                <a:solidFill>
                  <a:srgbClr val="FF0000"/>
                </a:solidFill>
              </a:rPr>
              <a:t/>
            </a:r>
            <a:br>
              <a:rPr lang="en-US" sz="2400" b="1" dirty="0" smtClean="0">
                <a:solidFill>
                  <a:srgbClr val="FF0000"/>
                </a:solidFill>
              </a:rPr>
            </a:br>
            <a:r>
              <a:rPr lang="en-US" sz="2400" b="1" dirty="0" smtClean="0">
                <a:solidFill>
                  <a:srgbClr val="FF0000"/>
                </a:solidFill>
              </a:rPr>
              <a:t/>
            </a:r>
            <a:br>
              <a:rPr lang="en-US" sz="2400" b="1" dirty="0" smtClean="0">
                <a:solidFill>
                  <a:srgbClr val="FF0000"/>
                </a:solidFill>
              </a:rPr>
            </a:br>
            <a:r>
              <a:rPr lang="tr-TR" sz="3100" b="1" dirty="0" smtClean="0">
                <a:solidFill>
                  <a:srgbClr val="FF0000"/>
                </a:solidFill>
              </a:rPr>
              <a:t>ERASMUS+ </a:t>
            </a:r>
            <a:r>
              <a:rPr lang="en-US" sz="3100" b="1" dirty="0" smtClean="0">
                <a:solidFill>
                  <a:srgbClr val="FF0000"/>
                </a:solidFill>
              </a:rPr>
              <a:t>ve</a:t>
            </a:r>
            <a:r>
              <a:rPr lang="tr-TR" sz="3100" b="1" dirty="0" smtClean="0">
                <a:solidFill>
                  <a:srgbClr val="FF0000"/>
                </a:solidFill>
              </a:rPr>
              <a:t> TÜRKİYE</a:t>
            </a:r>
            <a:r>
              <a:rPr lang="tr-TR" sz="3100" b="1" dirty="0">
                <a:solidFill>
                  <a:srgbClr val="FF0000"/>
                </a:solidFill>
              </a:rPr>
              <a:t/>
            </a:r>
            <a:br>
              <a:rPr lang="tr-TR" sz="3100" b="1" dirty="0">
                <a:solidFill>
                  <a:srgbClr val="FF0000"/>
                </a:solidFill>
              </a:rPr>
            </a:br>
            <a:endParaRPr lang="tr-TR" sz="3100" dirty="0">
              <a:solidFill>
                <a:srgbClr val="FF0000"/>
              </a:solidFill>
            </a:endParaRPr>
          </a:p>
        </p:txBody>
      </p:sp>
      <p:sp>
        <p:nvSpPr>
          <p:cNvPr id="3" name="Content Placeholder 2"/>
          <p:cNvSpPr>
            <a:spLocks noGrp="1"/>
          </p:cNvSpPr>
          <p:nvPr>
            <p:ph idx="1"/>
          </p:nvPr>
        </p:nvSpPr>
        <p:spPr>
          <a:xfrm>
            <a:off x="457200" y="1219200"/>
            <a:ext cx="8458200" cy="4724400"/>
          </a:xfrm>
        </p:spPr>
        <p:txBody>
          <a:bodyPr>
            <a:normAutofit/>
          </a:bodyPr>
          <a:lstStyle/>
          <a:p>
            <a:pPr marL="117475" lvl="0" indent="-117475"/>
            <a:r>
              <a:rPr lang="tr-TR" sz="1500" dirty="0" smtClean="0"/>
              <a:t>2004 </a:t>
            </a:r>
            <a:r>
              <a:rPr lang="tr-TR" sz="1500" dirty="0"/>
              <a:t>-2016 yılları arasında eğitim ve gençlik </a:t>
            </a:r>
            <a:r>
              <a:rPr lang="tr-TR" sz="1500" dirty="0" smtClean="0"/>
              <a:t>alanında</a:t>
            </a:r>
            <a:r>
              <a:rPr lang="en-US" sz="1500" dirty="0" smtClean="0"/>
              <a:t>:</a:t>
            </a:r>
            <a:r>
              <a:rPr lang="tr-TR" sz="1500" dirty="0" smtClean="0"/>
              <a:t> </a:t>
            </a:r>
            <a:endParaRPr lang="en-US" sz="1500" dirty="0" smtClean="0"/>
          </a:p>
          <a:p>
            <a:pPr marL="0" lvl="0" indent="0">
              <a:buNone/>
            </a:pPr>
            <a:endParaRPr lang="en-US" sz="700" dirty="0" smtClean="0"/>
          </a:p>
          <a:p>
            <a:pPr lvl="1">
              <a:lnSpc>
                <a:spcPct val="110000"/>
              </a:lnSpc>
            </a:pPr>
            <a:r>
              <a:rPr lang="tr-TR" b="1" dirty="0" smtClean="0">
                <a:solidFill>
                  <a:srgbClr val="C00000"/>
                </a:solidFill>
              </a:rPr>
              <a:t>110 </a:t>
            </a:r>
            <a:r>
              <a:rPr lang="tr-TR" b="1" dirty="0">
                <a:solidFill>
                  <a:srgbClr val="C00000"/>
                </a:solidFill>
              </a:rPr>
              <a:t>binden </a:t>
            </a:r>
            <a:r>
              <a:rPr lang="tr-TR" dirty="0"/>
              <a:t>fazla proje </a:t>
            </a:r>
            <a:r>
              <a:rPr lang="tr-TR" dirty="0" smtClean="0"/>
              <a:t>başvurusu</a:t>
            </a:r>
            <a:r>
              <a:rPr lang="en-US" dirty="0" smtClean="0"/>
              <a:t>,</a:t>
            </a:r>
            <a:r>
              <a:rPr lang="tr-TR" dirty="0" smtClean="0"/>
              <a:t> </a:t>
            </a:r>
            <a:endParaRPr lang="en-US" dirty="0" smtClean="0"/>
          </a:p>
          <a:p>
            <a:pPr lvl="1">
              <a:lnSpc>
                <a:spcPct val="110000"/>
              </a:lnSpc>
            </a:pPr>
            <a:r>
              <a:rPr lang="tr-TR" b="1" dirty="0" smtClean="0">
                <a:solidFill>
                  <a:srgbClr val="C00000"/>
                </a:solidFill>
              </a:rPr>
              <a:t>28 </a:t>
            </a:r>
            <a:r>
              <a:rPr lang="tr-TR" b="1" dirty="0">
                <a:solidFill>
                  <a:srgbClr val="C00000"/>
                </a:solidFill>
              </a:rPr>
              <a:t>binden </a:t>
            </a:r>
            <a:r>
              <a:rPr lang="tr-TR" dirty="0" smtClean="0"/>
              <a:t>fazla</a:t>
            </a:r>
            <a:r>
              <a:rPr lang="en-US" dirty="0" smtClean="0"/>
              <a:t> </a:t>
            </a:r>
            <a:r>
              <a:rPr lang="en-US" dirty="0" err="1" smtClean="0"/>
              <a:t>projeye</a:t>
            </a:r>
            <a:r>
              <a:rPr lang="en-US" dirty="0"/>
              <a:t> </a:t>
            </a:r>
            <a:r>
              <a:rPr lang="en-US" dirty="0" err="1" smtClean="0"/>
              <a:t>destek</a:t>
            </a:r>
            <a:r>
              <a:rPr lang="en-US" dirty="0" smtClean="0"/>
              <a:t>,</a:t>
            </a:r>
            <a:r>
              <a:rPr lang="tr-TR" dirty="0" smtClean="0"/>
              <a:t> </a:t>
            </a:r>
            <a:endParaRPr lang="en-US" dirty="0" smtClean="0"/>
          </a:p>
          <a:p>
            <a:pPr lvl="1">
              <a:lnSpc>
                <a:spcPct val="110000"/>
              </a:lnSpc>
            </a:pPr>
            <a:r>
              <a:rPr lang="en-US" dirty="0" err="1" smtClean="0"/>
              <a:t>Kişiler</a:t>
            </a:r>
            <a:r>
              <a:rPr lang="en-US" dirty="0" smtClean="0"/>
              <a:t> </a:t>
            </a:r>
            <a:r>
              <a:rPr lang="en-US" dirty="0" err="1" smtClean="0"/>
              <a:t>ve</a:t>
            </a:r>
            <a:r>
              <a:rPr lang="en-US" dirty="0" smtClean="0"/>
              <a:t> </a:t>
            </a:r>
            <a:r>
              <a:rPr lang="en-US" dirty="0" err="1" smtClean="0"/>
              <a:t>kurumlar</a:t>
            </a:r>
            <a:r>
              <a:rPr lang="en-US" dirty="0" smtClean="0"/>
              <a:t> </a:t>
            </a:r>
            <a:r>
              <a:rPr lang="en-US" dirty="0" err="1" smtClean="0"/>
              <a:t>için</a:t>
            </a:r>
            <a:r>
              <a:rPr lang="en-US" dirty="0" smtClean="0"/>
              <a:t> y</a:t>
            </a:r>
            <a:r>
              <a:rPr lang="tr-TR" dirty="0" err="1" smtClean="0"/>
              <a:t>aklaşık</a:t>
            </a:r>
            <a:r>
              <a:rPr lang="tr-TR" dirty="0" smtClean="0"/>
              <a:t> </a:t>
            </a:r>
            <a:r>
              <a:rPr lang="tr-TR" b="1" dirty="0">
                <a:solidFill>
                  <a:srgbClr val="C00000"/>
                </a:solidFill>
              </a:rPr>
              <a:t>935 </a:t>
            </a:r>
            <a:r>
              <a:rPr lang="tr-TR" b="1" dirty="0" smtClean="0">
                <a:solidFill>
                  <a:srgbClr val="C00000"/>
                </a:solidFill>
              </a:rPr>
              <a:t>milyon </a:t>
            </a:r>
            <a:r>
              <a:rPr lang="tr-TR" dirty="0"/>
              <a:t>Avro </a:t>
            </a:r>
            <a:r>
              <a:rPr lang="tr-TR" dirty="0" smtClean="0"/>
              <a:t>hibe</a:t>
            </a:r>
            <a:endParaRPr lang="en-US" dirty="0"/>
          </a:p>
          <a:p>
            <a:pPr lvl="1">
              <a:lnSpc>
                <a:spcPct val="110000"/>
              </a:lnSpc>
            </a:pPr>
            <a:r>
              <a:rPr lang="tr-TR" b="1" dirty="0" smtClean="0">
                <a:solidFill>
                  <a:srgbClr val="C00000"/>
                </a:solidFill>
              </a:rPr>
              <a:t>500 binden </a:t>
            </a:r>
            <a:r>
              <a:rPr lang="tr-TR" dirty="0"/>
              <a:t>fazla </a:t>
            </a:r>
            <a:r>
              <a:rPr lang="en-US" dirty="0" err="1" smtClean="0"/>
              <a:t>yararlanıcı</a:t>
            </a:r>
            <a:endParaRPr lang="en-US" dirty="0" smtClean="0"/>
          </a:p>
          <a:p>
            <a:pPr marL="0" lvl="0" indent="0">
              <a:buNone/>
            </a:pPr>
            <a:endParaRPr lang="en-US" sz="1600" dirty="0"/>
          </a:p>
          <a:p>
            <a:pPr marL="117475" indent="-117475"/>
            <a:r>
              <a:rPr lang="tr-TR" sz="1500" dirty="0"/>
              <a:t>Türkiye Ulusal Ajansı</a:t>
            </a:r>
            <a:r>
              <a:rPr lang="en-US" sz="1500" dirty="0"/>
              <a:t>:</a:t>
            </a:r>
          </a:p>
          <a:p>
            <a:pPr lvl="1">
              <a:lnSpc>
                <a:spcPct val="110000"/>
              </a:lnSpc>
            </a:pPr>
            <a:r>
              <a:rPr lang="en-US" dirty="0" err="1" smtClean="0"/>
              <a:t>Alınan</a:t>
            </a:r>
            <a:r>
              <a:rPr lang="tr-TR" dirty="0" smtClean="0"/>
              <a:t> </a:t>
            </a:r>
            <a:r>
              <a:rPr lang="tr-TR" dirty="0"/>
              <a:t>proje başvurusu açısından Avrupa’da </a:t>
            </a:r>
            <a:r>
              <a:rPr lang="tr-TR" b="1" dirty="0">
                <a:solidFill>
                  <a:srgbClr val="C00000"/>
                </a:solidFill>
              </a:rPr>
              <a:t>1. </a:t>
            </a:r>
            <a:r>
              <a:rPr lang="tr-TR" dirty="0"/>
              <a:t>sırada, </a:t>
            </a:r>
            <a:endParaRPr lang="en-US" dirty="0" smtClean="0"/>
          </a:p>
          <a:p>
            <a:pPr lvl="1">
              <a:lnSpc>
                <a:spcPct val="110000"/>
              </a:lnSpc>
            </a:pPr>
            <a:r>
              <a:rPr lang="en-US" dirty="0" smtClean="0"/>
              <a:t>B</a:t>
            </a:r>
            <a:r>
              <a:rPr lang="tr-TR" dirty="0" err="1" smtClean="0"/>
              <a:t>ütçesine</a:t>
            </a:r>
            <a:r>
              <a:rPr lang="tr-TR" dirty="0" smtClean="0"/>
              <a:t> </a:t>
            </a:r>
            <a:r>
              <a:rPr lang="tr-TR" dirty="0"/>
              <a:t>bağlı olarak desteklediği proje sayısı açısından </a:t>
            </a:r>
            <a:r>
              <a:rPr lang="tr-TR" b="1" dirty="0">
                <a:solidFill>
                  <a:srgbClr val="C00000"/>
                </a:solidFill>
              </a:rPr>
              <a:t>ilk 5 </a:t>
            </a:r>
            <a:r>
              <a:rPr lang="tr-TR" dirty="0"/>
              <a:t>ajans </a:t>
            </a:r>
            <a:r>
              <a:rPr lang="tr-TR" dirty="0" smtClean="0"/>
              <a:t>arasında</a:t>
            </a:r>
            <a:endParaRPr lang="en-US" dirty="0" smtClean="0"/>
          </a:p>
          <a:p>
            <a:pPr marL="457200" lvl="1" indent="0">
              <a:buNone/>
            </a:pPr>
            <a:endParaRPr lang="en-US" sz="1600" dirty="0"/>
          </a:p>
          <a:p>
            <a:pPr marL="117475" lvl="0" indent="-117475"/>
            <a:r>
              <a:rPr lang="tr-TR" sz="1500" dirty="0"/>
              <a:t>2014-20</a:t>
            </a:r>
            <a:r>
              <a:rPr lang="en-US" sz="1500" dirty="0"/>
              <a:t>20</a:t>
            </a:r>
            <a:r>
              <a:rPr lang="tr-TR" sz="1500" dirty="0"/>
              <a:t> yılları arasında</a:t>
            </a:r>
            <a:r>
              <a:rPr lang="en-US" sz="1500" dirty="0"/>
              <a:t>:</a:t>
            </a:r>
          </a:p>
          <a:p>
            <a:pPr marL="517525" lvl="1" indent="-117475"/>
            <a:r>
              <a:rPr lang="tr-TR" dirty="0" smtClean="0"/>
              <a:t> </a:t>
            </a:r>
            <a:r>
              <a:rPr lang="en-US" dirty="0" err="1" smtClean="0"/>
              <a:t>Tüm</a:t>
            </a:r>
            <a:r>
              <a:rPr lang="en-US" dirty="0" smtClean="0"/>
              <a:t> </a:t>
            </a:r>
            <a:r>
              <a:rPr lang="en-US" dirty="0" err="1" smtClean="0"/>
              <a:t>Avrupa’da</a:t>
            </a:r>
            <a:r>
              <a:rPr lang="en-US" dirty="0" smtClean="0"/>
              <a:t> Program </a:t>
            </a:r>
            <a:r>
              <a:rPr lang="en-US" dirty="0" err="1" smtClean="0"/>
              <a:t>bütçesi</a:t>
            </a:r>
            <a:r>
              <a:rPr lang="en-US" dirty="0" smtClean="0"/>
              <a:t> </a:t>
            </a:r>
            <a:r>
              <a:rPr lang="en-US" b="1" dirty="0">
                <a:solidFill>
                  <a:srgbClr val="C00000"/>
                </a:solidFill>
              </a:rPr>
              <a:t>14,7 </a:t>
            </a:r>
            <a:r>
              <a:rPr lang="en-US" b="1" dirty="0" err="1">
                <a:solidFill>
                  <a:srgbClr val="C00000"/>
                </a:solidFill>
              </a:rPr>
              <a:t>Milyar</a:t>
            </a:r>
            <a:r>
              <a:rPr lang="en-US" b="1" dirty="0">
                <a:solidFill>
                  <a:srgbClr val="C00000"/>
                </a:solidFill>
              </a:rPr>
              <a:t> Avro</a:t>
            </a:r>
          </a:p>
          <a:p>
            <a:pPr marL="400050" lvl="1" indent="0">
              <a:buNone/>
            </a:pPr>
            <a:endParaRPr lang="en-US" b="1" dirty="0">
              <a:solidFill>
                <a:srgbClr val="C00000"/>
              </a:solidFill>
            </a:endParaRPr>
          </a:p>
        </p:txBody>
      </p:sp>
    </p:spTree>
    <p:extLst>
      <p:ext uri="{BB962C8B-B14F-4D97-AF65-F5344CB8AC3E}">
        <p14:creationId xmlns:p14="http://schemas.microsoft.com/office/powerpoint/2010/main" val="2873702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56295"/>
            <a:ext cx="8229600" cy="609600"/>
          </a:xfrm>
        </p:spPr>
        <p:txBody>
          <a:bodyPr>
            <a:normAutofit/>
          </a:bodyPr>
          <a:lstStyle/>
          <a:p>
            <a:r>
              <a:rPr lang="tr-TR" sz="2800" dirty="0" smtClean="0"/>
              <a:t>Erasmus+ Proje Sonuçları Platformu</a:t>
            </a:r>
            <a:endParaRPr lang="tr-TR" sz="2800" dirty="0"/>
          </a:p>
        </p:txBody>
      </p:sp>
      <p:sp>
        <p:nvSpPr>
          <p:cNvPr id="4" name="TextBox 3"/>
          <p:cNvSpPr txBox="1"/>
          <p:nvPr/>
        </p:nvSpPr>
        <p:spPr>
          <a:xfrm>
            <a:off x="304800" y="2408456"/>
            <a:ext cx="4419600" cy="1631216"/>
          </a:xfrm>
          <a:prstGeom prst="rect">
            <a:avLst/>
          </a:prstGeom>
          <a:noFill/>
        </p:spPr>
        <p:txBody>
          <a:bodyPr wrap="square" rtlCol="0">
            <a:spAutoFit/>
          </a:bodyPr>
          <a:lstStyle/>
          <a:p>
            <a:r>
              <a:rPr lang="tr-TR" sz="2000" dirty="0">
                <a:latin typeface="Arial"/>
                <a:cs typeface="Arial"/>
              </a:rPr>
              <a:t>Avrupa genelinde gerçekleşen projelerin;</a:t>
            </a:r>
          </a:p>
          <a:p>
            <a:pPr marL="742950" lvl="1" indent="-285750">
              <a:buFont typeface="Wingdings" panose="05000000000000000000" pitchFamily="2" charset="2"/>
              <a:buChar char="ü"/>
            </a:pPr>
            <a:r>
              <a:rPr lang="tr-TR" sz="2000" dirty="0">
                <a:latin typeface="Arial"/>
                <a:cs typeface="Arial"/>
              </a:rPr>
              <a:t>Özetleri,</a:t>
            </a:r>
          </a:p>
          <a:p>
            <a:pPr marL="742950" lvl="1" indent="-285750">
              <a:buFont typeface="Wingdings" panose="05000000000000000000" pitchFamily="2" charset="2"/>
              <a:buChar char="ü"/>
            </a:pPr>
            <a:r>
              <a:rPr lang="tr-TR" sz="2000" dirty="0">
                <a:latin typeface="Arial"/>
                <a:cs typeface="Arial"/>
              </a:rPr>
              <a:t>Ortaklarının irtibat bilgileri,</a:t>
            </a:r>
          </a:p>
          <a:p>
            <a:pPr marL="742950" lvl="1" indent="-285750">
              <a:buFont typeface="Wingdings" panose="05000000000000000000" pitchFamily="2" charset="2"/>
              <a:buChar char="ü"/>
            </a:pPr>
            <a:r>
              <a:rPr lang="tr-TR" sz="2000" dirty="0" smtClean="0">
                <a:latin typeface="Arial"/>
                <a:cs typeface="Arial"/>
              </a:rPr>
              <a:t>Çıktıları </a:t>
            </a:r>
            <a:endParaRPr lang="tr-TR" sz="2000" dirty="0">
              <a:latin typeface="Arial"/>
              <a:cs typeface="Arial"/>
            </a:endParaRPr>
          </a:p>
        </p:txBody>
      </p:sp>
      <p:sp>
        <p:nvSpPr>
          <p:cNvPr id="6" name="TextBox 5"/>
          <p:cNvSpPr txBox="1"/>
          <p:nvPr/>
        </p:nvSpPr>
        <p:spPr>
          <a:xfrm>
            <a:off x="304800" y="1113265"/>
            <a:ext cx="8610600" cy="492443"/>
          </a:xfrm>
          <a:prstGeom prst="rect">
            <a:avLst/>
          </a:prstGeom>
          <a:noFill/>
        </p:spPr>
        <p:txBody>
          <a:bodyPr wrap="square" rtlCol="0">
            <a:spAutoFit/>
          </a:bodyPr>
          <a:lstStyle/>
          <a:p>
            <a:r>
              <a:rPr lang="tr-TR" sz="2600" dirty="0">
                <a:hlinkClick r:id="rId2"/>
              </a:rPr>
              <a:t>http://ec.europa.eu/programmes/erasmus-plus/projects</a:t>
            </a:r>
            <a:r>
              <a:rPr lang="tr-TR" sz="2600" dirty="0" smtClean="0">
                <a:hlinkClick r:id="rId2"/>
              </a:rPr>
              <a:t>/</a:t>
            </a:r>
            <a:r>
              <a:rPr lang="tr-TR" sz="2600" dirty="0" smtClean="0"/>
              <a:t> </a:t>
            </a:r>
            <a:endParaRPr lang="tr-TR" sz="2600" dirty="0"/>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18304" y="1605708"/>
            <a:ext cx="3862136" cy="466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7405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flipH="1">
            <a:off x="4991100" y="1556657"/>
            <a:ext cx="1447800" cy="6858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229475" cy="51694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338" y="4267200"/>
            <a:ext cx="683764"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289957"/>
            <a:ext cx="981075"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811" y="5410200"/>
            <a:ext cx="981075"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354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5" y="1295400"/>
            <a:ext cx="8229600" cy="609600"/>
          </a:xfrm>
        </p:spPr>
        <p:txBody>
          <a:bodyPr>
            <a:normAutofit fontScale="90000"/>
          </a:bodyPr>
          <a:lstStyle/>
          <a:p>
            <a:r>
              <a:rPr lang="tr-TR" dirty="0" smtClean="0"/>
              <a:t>Sorularınız İçin</a:t>
            </a:r>
            <a:endParaRPr lang="tr-TR" dirty="0"/>
          </a:p>
        </p:txBody>
      </p:sp>
      <p:sp>
        <p:nvSpPr>
          <p:cNvPr id="3" name="Content Placeholder 2"/>
          <p:cNvSpPr>
            <a:spLocks noGrp="1"/>
          </p:cNvSpPr>
          <p:nvPr>
            <p:ph idx="1"/>
          </p:nvPr>
        </p:nvSpPr>
        <p:spPr/>
        <p:txBody>
          <a:bodyPr>
            <a:normAutofit/>
          </a:bodyPr>
          <a:lstStyle/>
          <a:p>
            <a:pPr marL="0" lvl="0" indent="0" algn="ctr">
              <a:buNone/>
            </a:pPr>
            <a:endParaRPr lang="tr-TR" sz="4800" dirty="0" smtClean="0">
              <a:solidFill>
                <a:prstClr val="black"/>
              </a:solidFill>
              <a:hlinkClick r:id="rId2"/>
            </a:endParaRPr>
          </a:p>
          <a:p>
            <a:pPr marL="0" lvl="0" indent="0" algn="ctr">
              <a:buNone/>
            </a:pPr>
            <a:r>
              <a:rPr lang="tr-TR" sz="4800" dirty="0" smtClean="0">
                <a:solidFill>
                  <a:prstClr val="black"/>
                </a:solidFill>
                <a:hlinkClick r:id="rId2"/>
              </a:rPr>
              <a:t>merkezi@ua.gov.tr</a:t>
            </a:r>
            <a:r>
              <a:rPr lang="en-US" sz="4800" dirty="0" smtClean="0">
                <a:solidFill>
                  <a:prstClr val="black"/>
                </a:solidFill>
              </a:rPr>
              <a:t> </a:t>
            </a:r>
            <a:endParaRPr lang="en-US" sz="4800" dirty="0">
              <a:solidFill>
                <a:prstClr val="black"/>
              </a:solidFill>
            </a:endParaRPr>
          </a:p>
          <a:p>
            <a:pPr marL="0" lvl="0" indent="0" algn="ctr">
              <a:buNone/>
            </a:pPr>
            <a:r>
              <a:rPr lang="en-US" sz="2400" dirty="0">
                <a:solidFill>
                  <a:prstClr val="black"/>
                </a:solidFill>
              </a:rPr>
              <a:t>(</a:t>
            </a:r>
            <a:r>
              <a:rPr lang="en-US" sz="2400" dirty="0" err="1">
                <a:solidFill>
                  <a:prstClr val="black"/>
                </a:solidFill>
              </a:rPr>
              <a:t>Genel</a:t>
            </a:r>
            <a:r>
              <a:rPr lang="en-US" sz="2400" dirty="0">
                <a:solidFill>
                  <a:prstClr val="black"/>
                </a:solidFill>
              </a:rPr>
              <a:t> Bilgi ve </a:t>
            </a:r>
            <a:r>
              <a:rPr lang="en-US" sz="2400" dirty="0" err="1">
                <a:solidFill>
                  <a:prstClr val="black"/>
                </a:solidFill>
              </a:rPr>
              <a:t>Başvuru</a:t>
            </a:r>
            <a:r>
              <a:rPr lang="en-US" sz="2400" dirty="0">
                <a:solidFill>
                  <a:prstClr val="black"/>
                </a:solidFill>
              </a:rPr>
              <a:t> </a:t>
            </a:r>
            <a:r>
              <a:rPr lang="en-US" sz="2400" dirty="0" err="1">
                <a:solidFill>
                  <a:prstClr val="black"/>
                </a:solidFill>
              </a:rPr>
              <a:t>Bildirimi</a:t>
            </a:r>
            <a:r>
              <a:rPr lang="en-US" sz="2400" dirty="0">
                <a:solidFill>
                  <a:prstClr val="black"/>
                </a:solidFill>
              </a:rPr>
              <a:t> </a:t>
            </a:r>
            <a:r>
              <a:rPr lang="en-US" sz="2400" dirty="0" err="1">
                <a:solidFill>
                  <a:prstClr val="black"/>
                </a:solidFill>
              </a:rPr>
              <a:t>için</a:t>
            </a:r>
            <a:r>
              <a:rPr lang="en-US" sz="2400" dirty="0">
                <a:solidFill>
                  <a:prstClr val="black"/>
                </a:solidFill>
              </a:rPr>
              <a:t>)</a:t>
            </a:r>
            <a:endParaRPr lang="tr-TR" sz="2400" dirty="0">
              <a:solidFill>
                <a:prstClr val="black"/>
              </a:solidFill>
            </a:endParaRPr>
          </a:p>
          <a:p>
            <a:endParaRPr lang="tr-TR" dirty="0"/>
          </a:p>
        </p:txBody>
      </p:sp>
    </p:spTree>
    <p:extLst>
      <p:ext uri="{BB962C8B-B14F-4D97-AF65-F5344CB8AC3E}">
        <p14:creationId xmlns:p14="http://schemas.microsoft.com/office/powerpoint/2010/main" val="37203421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tr-TR" dirty="0" smtClean="0"/>
              <a:t>.</a:t>
            </a:r>
          </a:p>
          <a:p>
            <a:pPr marL="0" indent="0">
              <a:buNone/>
            </a:pPr>
            <a:endParaRPr lang="tr-TR" dirty="0"/>
          </a:p>
        </p:txBody>
      </p:sp>
      <p:pic>
        <p:nvPicPr>
          <p:cNvPr id="11266" name="Picture 2" descr="C:\Users\msalman\AppData\Local\Microsoft\Windows\Temporary Internet Files\Content.Outlook\VN7QUQBV\med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1" y="2362200"/>
            <a:ext cx="6732270" cy="137393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1219200" y="5257800"/>
            <a:ext cx="6924675" cy="1477328"/>
          </a:xfrm>
          <a:prstGeom prst="rect">
            <a:avLst/>
          </a:prstGeom>
        </p:spPr>
        <p:txBody>
          <a:bodyPr wrap="square">
            <a:spAutoFit/>
          </a:bodyPr>
          <a:lstStyle/>
          <a:p>
            <a:pPr algn="ctr" fontAlgn="base"/>
            <a:r>
              <a:rPr lang="tr-TR" b="1" dirty="0" smtClean="0"/>
              <a:t>Adres: </a:t>
            </a:r>
            <a:r>
              <a:rPr lang="tr-TR" dirty="0" smtClean="0"/>
              <a:t>Mevlana </a:t>
            </a:r>
            <a:r>
              <a:rPr lang="tr-TR" dirty="0"/>
              <a:t>Bulvarı </a:t>
            </a:r>
            <a:r>
              <a:rPr lang="tr-TR" dirty="0" smtClean="0"/>
              <a:t>No:181, </a:t>
            </a:r>
            <a:r>
              <a:rPr lang="tr-TR" dirty="0"/>
              <a:t>06520 Balgat/ANKARA</a:t>
            </a:r>
          </a:p>
          <a:p>
            <a:pPr algn="ctr" fontAlgn="base"/>
            <a:r>
              <a:rPr lang="tr-TR" b="1" dirty="0" smtClean="0"/>
              <a:t>Tel: </a:t>
            </a:r>
            <a:r>
              <a:rPr lang="tr-TR" dirty="0" smtClean="0"/>
              <a:t>+</a:t>
            </a:r>
            <a:r>
              <a:rPr lang="tr-TR" dirty="0"/>
              <a:t>90 312 409 60 </a:t>
            </a:r>
            <a:r>
              <a:rPr lang="tr-TR" dirty="0" smtClean="0"/>
              <a:t>00   -    </a:t>
            </a:r>
            <a:r>
              <a:rPr lang="tr-TR" b="1" dirty="0" smtClean="0"/>
              <a:t>Faks: </a:t>
            </a:r>
            <a:r>
              <a:rPr lang="tr-TR" dirty="0" smtClean="0"/>
              <a:t>+</a:t>
            </a:r>
            <a:r>
              <a:rPr lang="tr-TR" dirty="0"/>
              <a:t>90 312 409 60 09</a:t>
            </a:r>
          </a:p>
          <a:p>
            <a:pPr algn="ctr" fontAlgn="base"/>
            <a:r>
              <a:rPr lang="tr-TR" dirty="0" smtClean="0"/>
              <a:t>bilgi@ua.gov.tr</a:t>
            </a:r>
            <a:endParaRPr lang="tr-TR" dirty="0"/>
          </a:p>
          <a:p>
            <a:r>
              <a:rPr lang="tr-TR" dirty="0"/>
              <a:t/>
            </a:r>
            <a:br>
              <a:rPr lang="tr-TR" dirty="0"/>
            </a:br>
            <a:endParaRPr lang="tr-TR" dirty="0"/>
          </a:p>
        </p:txBody>
      </p:sp>
    </p:spTree>
    <p:extLst>
      <p:ext uri="{BB962C8B-B14F-4D97-AF65-F5344CB8AC3E}">
        <p14:creationId xmlns:p14="http://schemas.microsoft.com/office/powerpoint/2010/main" val="35127165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 kapak alt logosuz.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3"/>
          <p:cNvSpPr txBox="1"/>
          <p:nvPr/>
        </p:nvSpPr>
        <p:spPr>
          <a:xfrm>
            <a:off x="4572000" y="2998381"/>
            <a:ext cx="4114800" cy="707886"/>
          </a:xfrm>
          <a:prstGeom prst="rect">
            <a:avLst/>
          </a:prstGeom>
          <a:noFill/>
        </p:spPr>
        <p:txBody>
          <a:bodyPr wrap="square" rtlCol="0">
            <a:spAutoFit/>
          </a:bodyPr>
          <a:lstStyle/>
          <a:p>
            <a:pPr algn="ctr"/>
            <a:r>
              <a:rPr lang="tr-TR" sz="4000" b="1" dirty="0" smtClean="0">
                <a:solidFill>
                  <a:schemeClr val="accent1">
                    <a:lumMod val="75000"/>
                  </a:schemeClr>
                </a:solidFill>
              </a:rPr>
              <a:t>TEŞEKKÜRLER</a:t>
            </a:r>
            <a:endParaRPr lang="en-US" sz="4000" b="1" dirty="0">
              <a:solidFill>
                <a:schemeClr val="accent1">
                  <a:lumMod val="75000"/>
                </a:schemeClr>
              </a:solidFill>
            </a:endParaRPr>
          </a:p>
        </p:txBody>
      </p:sp>
    </p:spTree>
    <p:extLst>
      <p:ext uri="{BB962C8B-B14F-4D97-AF65-F5344CB8AC3E}">
        <p14:creationId xmlns:p14="http://schemas.microsoft.com/office/powerpoint/2010/main" val="1850134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69858986"/>
              </p:ext>
            </p:extLst>
          </p:nvPr>
        </p:nvGraphicFramePr>
        <p:xfrm>
          <a:off x="228600" y="740229"/>
          <a:ext cx="86106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p:cNvSpPr/>
          <p:nvPr/>
        </p:nvSpPr>
        <p:spPr bwMode="auto">
          <a:xfrm>
            <a:off x="2286000" y="2971800"/>
            <a:ext cx="2057400" cy="12192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marR="0" indent="-187325" algn="l" defTabSz="914400" rtl="0" eaLnBrk="1" fontAlgn="base" latinLnBrk="0" hangingPunct="1">
              <a:lnSpc>
                <a:spcPct val="90000"/>
              </a:lnSpc>
              <a:spcBef>
                <a:spcPct val="0"/>
              </a:spcBef>
              <a:spcAft>
                <a:spcPct val="0"/>
              </a:spcAft>
              <a:buClrTx/>
              <a:buSzTx/>
              <a:buFontTx/>
              <a:buNone/>
              <a:tabLst/>
            </a:pPr>
            <a:endParaRPr kumimoji="0" lang="tr-TR" sz="2400" b="1" i="1"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ndParaRPr>
          </a:p>
        </p:txBody>
      </p:sp>
      <p:sp>
        <p:nvSpPr>
          <p:cNvPr id="4" name="Oval 3"/>
          <p:cNvSpPr/>
          <p:nvPr/>
        </p:nvSpPr>
        <p:spPr bwMode="auto">
          <a:xfrm>
            <a:off x="3048000" y="312420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marR="0" indent="-187325" algn="l" defTabSz="914400" rtl="0" eaLnBrk="1" fontAlgn="base" latinLnBrk="0" hangingPunct="1">
              <a:lnSpc>
                <a:spcPct val="90000"/>
              </a:lnSpc>
              <a:spcBef>
                <a:spcPct val="0"/>
              </a:spcBef>
              <a:spcAft>
                <a:spcPct val="0"/>
              </a:spcAft>
              <a:buClrTx/>
              <a:buSzTx/>
              <a:buFontTx/>
              <a:buNone/>
              <a:tabLst/>
            </a:pPr>
            <a:endParaRPr kumimoji="0" lang="tr-TR" sz="2400" b="1" i="1"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5" name="Oval 4"/>
          <p:cNvSpPr/>
          <p:nvPr/>
        </p:nvSpPr>
        <p:spPr bwMode="auto">
          <a:xfrm>
            <a:off x="3733800" y="3124200"/>
            <a:ext cx="45719" cy="762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7325" marR="0" indent="-187325" algn="l" defTabSz="914400" rtl="0" eaLnBrk="1" fontAlgn="base" latinLnBrk="0" hangingPunct="1">
              <a:lnSpc>
                <a:spcPct val="90000"/>
              </a:lnSpc>
              <a:spcBef>
                <a:spcPct val="0"/>
              </a:spcBef>
              <a:spcAft>
                <a:spcPct val="0"/>
              </a:spcAft>
              <a:buClrTx/>
              <a:buSzTx/>
              <a:buFontTx/>
              <a:buNone/>
              <a:tabLst/>
            </a:pPr>
            <a:endParaRPr kumimoji="0" lang="tr-TR" sz="2400" b="1" i="1"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6" name="Title 5"/>
          <p:cNvSpPr>
            <a:spLocks noGrp="1"/>
          </p:cNvSpPr>
          <p:nvPr>
            <p:ph type="title"/>
          </p:nvPr>
        </p:nvSpPr>
        <p:spPr>
          <a:xfrm>
            <a:off x="3108593" y="50891"/>
            <a:ext cx="3962400" cy="689338"/>
          </a:xfrm>
        </p:spPr>
        <p:txBody>
          <a:bodyPr/>
          <a:lstStyle/>
          <a:p>
            <a:r>
              <a:rPr lang="tr-TR" sz="2800" kern="1200" dirty="0" smtClean="0">
                <a:solidFill>
                  <a:srgbClr val="D5384B"/>
                </a:solidFill>
                <a:cs typeface="Arial"/>
              </a:rPr>
              <a:t>Erasmus+ Yapısı</a:t>
            </a:r>
            <a:endParaRPr lang="tr-TR" dirty="0"/>
          </a:p>
        </p:txBody>
      </p:sp>
    </p:spTree>
    <p:extLst>
      <p:ext uri="{BB962C8B-B14F-4D97-AF65-F5344CB8AC3E}">
        <p14:creationId xmlns:p14="http://schemas.microsoft.com/office/powerpoint/2010/main" val="1876757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4613333"/>
              </p:ext>
            </p:extLst>
          </p:nvPr>
        </p:nvGraphicFramePr>
        <p:xfrm>
          <a:off x="0" y="533400"/>
          <a:ext cx="86106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712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LEXMETADATA" val="&lt;?xml version=&quot;1.0&quot; encoding=&quot;utf-16&quot;?&gt;&#10;&lt;PresentationMetadata xmlns:xsi=&quot;http://www.w3.org/2001/XMLSchema-instance&quot; xmlns:xsd=&quot;http://www.w3.org/2001/XMLSchema&quot;&gt;&#10;  &lt;TransitionType&gt;Bounce&lt;/TransitionType&gt;&#10;  &lt;UniqueID&gt;0&lt;/UniqueID&gt;&#10;  &lt;ShowPreviews&gt;true&lt;/ShowPreviews&gt;&#10;  &lt;ShowReviews&gt;true&lt;/ShowReviews&gt;&#10;  &lt;ShowHeaderTitle&gt;true&lt;/ShowHeaderTitle&gt;&#10;  &lt;ShowHeaderNumber&gt;false&lt;/ShowHeaderNumber&gt;&#10;  &lt;SectionTemplate&gt;Template2&lt;/SectionTemplate&gt;&#10;  &lt;SectionTemplateColor&gt;&#10;    &lt;A&gt;255&lt;/A&gt;&#10;    &lt;R&gt;0&lt;/R&gt;&#10;    &lt;G&gt;0&lt;/G&gt;&#10;    &lt;B&gt;139&lt;/B&gt;&#10;    &lt;ScA&gt;1&lt;/ScA&gt;&#10;    &lt;ScR&gt;0&lt;/ScR&gt;&#10;    &lt;ScG&gt;0&lt;/ScG&gt;&#10;    &lt;ScB&gt;0.258182883&lt;/ScB&gt;&#10;  &lt;/SectionTemplateColor&gt;&#10;  &lt;SectionArrangement&gt;Spiral&lt;/SectionArrangement&gt;&#10;&lt;/PresentationMetadata&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12346</TotalTime>
  <Words>3377</Words>
  <Application>Microsoft Office PowerPoint</Application>
  <PresentationFormat>On-screen Show (4:3)</PresentationFormat>
  <Paragraphs>846</Paragraphs>
  <Slides>74</Slides>
  <Notes>19</Notes>
  <HiddenSlides>9</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74</vt:i4>
      </vt:variant>
    </vt:vector>
  </HeadingPairs>
  <TitlesOfParts>
    <vt:vector size="87" baseType="lpstr">
      <vt:lpstr>ＭＳ Ｐゴシック</vt:lpstr>
      <vt:lpstr>Arial</vt:lpstr>
      <vt:lpstr>Calibri</vt:lpstr>
      <vt:lpstr>Kelson Sans Light</vt:lpstr>
      <vt:lpstr>Mangal</vt:lpstr>
      <vt:lpstr>Tahoma</vt:lpstr>
      <vt:lpstr>Times New Roman</vt:lpstr>
      <vt:lpstr>Verdana</vt:lpstr>
      <vt:lpstr>Wingdings</vt:lpstr>
      <vt:lpstr>Office Theme</vt:lpstr>
      <vt:lpstr>9_Office Theme</vt:lpstr>
      <vt:lpstr>12_Office Theme</vt:lpstr>
      <vt:lpstr>15_Office Theme</vt:lpstr>
      <vt:lpstr>PowerPoint Presentation</vt:lpstr>
      <vt:lpstr>PowerPoint Presentation</vt:lpstr>
      <vt:lpstr>ERASMUS+ PROGRAMI NEDİR?</vt:lpstr>
      <vt:lpstr> Niçin Erasmus+ ?</vt:lpstr>
      <vt:lpstr>PowerPoint Presentation</vt:lpstr>
      <vt:lpstr>PowerPoint Presentation</vt:lpstr>
      <vt:lpstr>  ERASMUS+ ve TÜRKİYE </vt:lpstr>
      <vt:lpstr>Erasmus+ Yapısı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Mesleki Eğitim Proje Örneği</vt:lpstr>
      <vt:lpstr>PowerPoint Presentation</vt:lpstr>
      <vt:lpstr>Yetişkin Eğitimi Proje Örneği</vt:lpstr>
      <vt:lpstr>PowerPoint Presentation</vt:lpstr>
      <vt:lpstr>PowerPoint Presentation</vt:lpstr>
      <vt:lpstr>PowerPoint Presentation</vt:lpstr>
      <vt:lpstr>Gençlik Programı Proje Örneği </vt:lpstr>
      <vt:lpstr>Gençlik Programı Proje Örneği</vt:lpstr>
      <vt:lpstr>Hareketlilik Projeleri: Hibe Kalemleri</vt:lpstr>
      <vt:lpstr>Hareketlilik Projeleri:  Değerlendirme Kriterleri</vt:lpstr>
      <vt:lpstr>PowerPoint Presentation</vt:lpstr>
      <vt:lpstr>Stratejik Ortaklıklar (KA2)</vt:lpstr>
      <vt:lpstr>PowerPoint Presentation</vt:lpstr>
      <vt:lpstr>PowerPoint Presentation</vt:lpstr>
      <vt:lpstr>Proje Sonuçları</vt:lpstr>
      <vt:lpstr>PowerPoint Presentation</vt:lpstr>
      <vt:lpstr>Stratejik Ortaklıklar Hibe Başlıkları</vt:lpstr>
      <vt:lpstr>Stratejik Ortaklıklar:  Değerlendirme Kriterleri</vt:lpstr>
      <vt:lpstr>Stratejik Ortaklık Proje Örneği</vt:lpstr>
      <vt:lpstr>Stratejik Ortaklık Proje Örneği</vt:lpstr>
      <vt:lpstr>Mesleki Eğitim Proje Örneği </vt:lpstr>
      <vt:lpstr>PowerPoint Presentation</vt:lpstr>
      <vt:lpstr>PowerPoint Presentation</vt:lpstr>
      <vt:lpstr>Yapılandırılmış Diyalog Proje Örneği </vt:lpstr>
      <vt:lpstr>Başvuru ve Değerlendirme Nasıl Yapılır?</vt:lpstr>
      <vt:lpstr>KA1-KA2 Proje Karşılaştırması </vt:lpstr>
      <vt:lpstr>ÖZET</vt:lpstr>
      <vt:lpstr>İliniz İçin Öncelikli Alanlar ve Örnek Konular</vt:lpstr>
      <vt:lpstr>Bilgi Alınabilecek Diğer Kaynaklar</vt:lpstr>
      <vt:lpstr>FAYDALI KAYNAKLAR Erasmus+ Proje Sonuçları Platformu</vt:lpstr>
      <vt:lpstr>Faydalı Kaynaklar Ortak Arama</vt:lpstr>
      <vt:lpstr>Sorularınız İçin</vt:lpstr>
      <vt:lpstr>   AVRUPA KOMİSYONU 30. YIL SAYFASI https://ec.europa.eu/programmes/erasmus-plus/anniversary?pk_campaign=erasmus_30&amp;pk_kwd=notification_box</vt:lpstr>
      <vt:lpstr>PowerPoint Presentation</vt:lpstr>
      <vt:lpstr>Yürütme Ajansı’na Sunulan  Merkezi Projeler </vt:lpstr>
      <vt:lpstr>PowerPoint Presentation</vt:lpstr>
      <vt:lpstr>Nedir?</vt:lpstr>
      <vt:lpstr>Niçin Önemlidir?</vt:lpstr>
      <vt:lpstr>Merkezi Proje Türleri Nelerdir?</vt:lpstr>
      <vt:lpstr> Nereden Bilgi Alabilirim? </vt:lpstr>
      <vt:lpstr> Nereden Bilgi Alabilirim?  </vt:lpstr>
      <vt:lpstr>http://eacea.ec.europa.eu/erasmus-plus_en</vt:lpstr>
      <vt:lpstr>http://eacea.ec.europa.eu/erasmus-plus/actions_en</vt:lpstr>
      <vt:lpstr>     http://eacea.ec.europa.eu/erasmus-plus/funding_en</vt:lpstr>
      <vt:lpstr>   -Çağrının Detayları,   -Rehberler,   -Nasıl Başvuru Yaparım?  -Eklenmesi Gereken Belgeler </vt:lpstr>
      <vt:lpstr> Erasmus+ Ortak Yüksek Lisans Dereceleri  </vt:lpstr>
      <vt:lpstr> Erasmus+ Büyük Ölçekli Avrupa Gönüllü Hizmeti   </vt:lpstr>
      <vt:lpstr> Erasmus+ Gençlik Alanında Kapasite Geliştirme  </vt:lpstr>
      <vt:lpstr> Erasmus+ Sivil Toplum İşbirliği  </vt:lpstr>
      <vt:lpstr>Erasmus+ Sektörel Beceri Ortaklıkları</vt:lpstr>
      <vt:lpstr> Erasmus+ Bilgi Ortaklıkları  </vt:lpstr>
      <vt:lpstr> Erasmus+ Yükseköğretim Alanında  Kapasite Geliştirme  </vt:lpstr>
      <vt:lpstr>Politika Yenilikleri için Girişimler</vt:lpstr>
      <vt:lpstr> Erasmus+ Spor Destekleri  </vt:lpstr>
      <vt:lpstr>Erasmus+ Proje Sonuçları Platformu</vt:lpstr>
      <vt:lpstr>PowerPoint Presentation</vt:lpstr>
      <vt:lpstr>Sorularınız İçin</vt:lpstr>
      <vt:lpstr>PowerPoint Presentation</vt:lpstr>
      <vt:lpstr>PowerPoint Presentation</vt:lpstr>
    </vt:vector>
  </TitlesOfParts>
  <Company>Eksel İletişim Danışmanlığı A.Ş.</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Turgut Derbeder</dc:creator>
  <cp:lastModifiedBy>Derya Barlak</cp:lastModifiedBy>
  <cp:revision>1050</cp:revision>
  <cp:lastPrinted>2016-02-02T15:54:03Z</cp:lastPrinted>
  <dcterms:created xsi:type="dcterms:W3CDTF">2013-12-19T14:43:13Z</dcterms:created>
  <dcterms:modified xsi:type="dcterms:W3CDTF">2017-08-15T21:29:40Z</dcterms:modified>
</cp:coreProperties>
</file>