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334"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33" r:id="rId33"/>
    <p:sldId id="313" r:id="rId34"/>
    <p:sldId id="314" r:id="rId35"/>
    <p:sldId id="315" r:id="rId36"/>
    <p:sldId id="316" r:id="rId37"/>
    <p:sldId id="317" r:id="rId38"/>
    <p:sldId id="318" r:id="rId39"/>
    <p:sldId id="319" r:id="rId40"/>
    <p:sldId id="320" r:id="rId41"/>
    <p:sldId id="321" r:id="rId42"/>
    <p:sldId id="322" r:id="rId43"/>
    <p:sldId id="326" r:id="rId44"/>
    <p:sldId id="327" r:id="rId45"/>
    <p:sldId id="328" r:id="rId46"/>
    <p:sldId id="329" r:id="rId47"/>
    <p:sldId id="331" r:id="rId48"/>
    <p:sldId id="332" r:id="rId49"/>
    <p:sldId id="27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1" Type="http://schemas.openxmlformats.org/officeDocument/2006/relationships/image" Target="../media/image29.jpg"/></Relationships>
</file>

<file path=ppt/diagrams/_rels/data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ata14.xml.rels><?xml version="1.0" encoding="UTF-8" standalone="yes"?>
<Relationships xmlns="http://schemas.openxmlformats.org/package/2006/relationships"><Relationship Id="rId3" Type="http://schemas.openxmlformats.org/officeDocument/2006/relationships/hyperlink" Target="mailto:basak.ozcan@odtuteknokent.com.tr" TargetMode="External"/><Relationship Id="rId2" Type="http://schemas.openxmlformats.org/officeDocument/2006/relationships/hyperlink" Target="http://www.atonet.org.tr/" TargetMode="External"/><Relationship Id="rId1" Type="http://schemas.openxmlformats.org/officeDocument/2006/relationships/hyperlink" Target="mailto:emre.demir@atonet.org.tr" TargetMode="External"/><Relationship Id="rId6" Type="http://schemas.openxmlformats.org/officeDocument/2006/relationships/hyperlink" Target="http://www.ozyegin.edu.tr/" TargetMode="External"/><Relationship Id="rId5" Type="http://schemas.openxmlformats.org/officeDocument/2006/relationships/hyperlink" Target="mailto:isil.alpugan@ozyegin.edu.tr" TargetMode="External"/><Relationship Id="rId4" Type="http://schemas.openxmlformats.org/officeDocument/2006/relationships/hyperlink" Target="https://odtuteknokent.com.tr/tr"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http://www.ufuk2020.org.tr/tr/iletisim" TargetMode="External"/><Relationship Id="rId2" Type="http://schemas.openxmlformats.org/officeDocument/2006/relationships/hyperlink" Target="http://cordis.europa.eu/home_en.html" TargetMode="External"/><Relationship Id="rId1" Type="http://schemas.openxmlformats.org/officeDocument/2006/relationships/hyperlink" Target="http://ec.europa.eu/research/participants/portal/desktop/en/home.htm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76715-7540-4C35-9426-7A67BA58AF5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F1FF154A-7CBB-43E9-8304-7419D90E13AE}">
      <dgm:prSet/>
      <dgm:spPr/>
      <dgm:t>
        <a:bodyPr/>
        <a:lstStyle/>
        <a:p>
          <a:r>
            <a:rPr lang="en-GB" dirty="0" err="1" smtClean="0"/>
            <a:t>Avrupa</a:t>
          </a:r>
          <a:r>
            <a:rPr lang="en-GB" dirty="0" smtClean="0"/>
            <a:t> </a:t>
          </a:r>
          <a:r>
            <a:rPr lang="en-GB" dirty="0" err="1" smtClean="0"/>
            <a:t>Ortak</a:t>
          </a:r>
          <a:r>
            <a:rPr lang="en-GB" dirty="0" smtClean="0"/>
            <a:t> </a:t>
          </a:r>
          <a:r>
            <a:rPr lang="en-GB" dirty="0" err="1" smtClean="0"/>
            <a:t>Araştırma</a:t>
          </a:r>
          <a:r>
            <a:rPr lang="en-GB" dirty="0" smtClean="0"/>
            <a:t> </a:t>
          </a:r>
          <a:r>
            <a:rPr lang="en-GB" dirty="0" err="1" smtClean="0"/>
            <a:t>Merkezi</a:t>
          </a:r>
          <a:r>
            <a:rPr lang="tr-TR" dirty="0" smtClean="0"/>
            <a:t> </a:t>
          </a:r>
          <a:r>
            <a:rPr lang="en-GB" dirty="0" smtClean="0"/>
            <a:t> </a:t>
          </a:r>
          <a:endParaRPr lang="en-GB" dirty="0"/>
        </a:p>
      </dgm:t>
    </dgm:pt>
    <dgm:pt modelId="{C614F798-B53D-41DD-ADF1-67C572B9FEA5}" type="parTrans" cxnId="{CFE20E5C-00A0-4974-B717-67DC184D2345}">
      <dgm:prSet/>
      <dgm:spPr/>
      <dgm:t>
        <a:bodyPr/>
        <a:lstStyle/>
        <a:p>
          <a:endParaRPr lang="en-GB"/>
        </a:p>
      </dgm:t>
    </dgm:pt>
    <dgm:pt modelId="{0A55A1E1-0B29-44B3-8981-CAA36902C104}" type="sibTrans" cxnId="{CFE20E5C-00A0-4974-B717-67DC184D2345}">
      <dgm:prSet/>
      <dgm:spPr/>
      <dgm:t>
        <a:bodyPr/>
        <a:lstStyle/>
        <a:p>
          <a:endParaRPr lang="en-GB"/>
        </a:p>
      </dgm:t>
    </dgm:pt>
    <dgm:pt modelId="{370FE9F7-EEA6-4CC0-A761-5DBE7F120F8F}">
      <dgm:prSet phldrT="[Metin]" custT="1"/>
      <dgm:spPr/>
      <dgm:t>
        <a:bodyPr/>
        <a:lstStyle/>
        <a:p>
          <a:r>
            <a:rPr lang="tr-TR" sz="1800" b="1" dirty="0" smtClean="0"/>
            <a:t>BİLİMSEL MÜKEMMELLİYET</a:t>
          </a:r>
          <a:endParaRPr lang="en-GB" sz="1800" b="1" dirty="0"/>
        </a:p>
      </dgm:t>
    </dgm:pt>
    <dgm:pt modelId="{FC6DD82E-DCB2-4327-9DB3-EDCC71E88D24}" type="parTrans" cxnId="{AC76BC44-2FCB-4E6D-9EE1-CAF84C1457EE}">
      <dgm:prSet/>
      <dgm:spPr/>
      <dgm:t>
        <a:bodyPr/>
        <a:lstStyle/>
        <a:p>
          <a:endParaRPr lang="en-GB"/>
        </a:p>
      </dgm:t>
    </dgm:pt>
    <dgm:pt modelId="{EE7AD874-4E00-440A-AAEE-B9E7F173470F}" type="sibTrans" cxnId="{AC76BC44-2FCB-4E6D-9EE1-CAF84C1457EE}">
      <dgm:prSet/>
      <dgm:spPr/>
      <dgm:t>
        <a:bodyPr/>
        <a:lstStyle/>
        <a:p>
          <a:endParaRPr lang="en-GB"/>
        </a:p>
      </dgm:t>
    </dgm:pt>
    <dgm:pt modelId="{5B29D419-054D-4BA7-8459-525E427CE930}">
      <dgm:prSet phldrT="[Metin]"/>
      <dgm:spPr/>
      <dgm:t>
        <a:bodyPr/>
        <a:lstStyle/>
        <a:p>
          <a:r>
            <a:rPr lang="en-GB" dirty="0" err="1" smtClean="0"/>
            <a:t>Avrupa</a:t>
          </a:r>
          <a:r>
            <a:rPr lang="en-GB" dirty="0" smtClean="0"/>
            <a:t> </a:t>
          </a:r>
          <a:r>
            <a:rPr lang="en-GB" dirty="0" err="1" smtClean="0"/>
            <a:t>Yenilik</a:t>
          </a:r>
          <a:r>
            <a:rPr lang="en-GB" dirty="0" smtClean="0"/>
            <a:t> </a:t>
          </a:r>
          <a:r>
            <a:rPr lang="en-GB" dirty="0" err="1" smtClean="0"/>
            <a:t>ve</a:t>
          </a:r>
          <a:r>
            <a:rPr lang="en-GB" dirty="0" smtClean="0"/>
            <a:t> </a:t>
          </a:r>
          <a:r>
            <a:rPr lang="en-GB" dirty="0" err="1" smtClean="0"/>
            <a:t>Teknoloji</a:t>
          </a:r>
          <a:r>
            <a:rPr lang="en-GB" dirty="0" smtClean="0"/>
            <a:t> </a:t>
          </a:r>
          <a:r>
            <a:rPr lang="en-GB" dirty="0" err="1" smtClean="0"/>
            <a:t>Enstitüsü</a:t>
          </a:r>
          <a:r>
            <a:rPr lang="tr-TR" dirty="0" smtClean="0"/>
            <a:t> (ERC)</a:t>
          </a:r>
          <a:endParaRPr lang="en-GB" dirty="0"/>
        </a:p>
      </dgm:t>
    </dgm:pt>
    <dgm:pt modelId="{1DD634E9-398A-48D7-B476-30E553524E9F}" type="parTrans" cxnId="{5F3862B8-C96E-4DDA-86A1-91F2FBD9D94F}">
      <dgm:prSet/>
      <dgm:spPr/>
      <dgm:t>
        <a:bodyPr/>
        <a:lstStyle/>
        <a:p>
          <a:endParaRPr lang="en-GB"/>
        </a:p>
      </dgm:t>
    </dgm:pt>
    <dgm:pt modelId="{21A918D6-6872-4808-A19F-50C9A32B566D}" type="sibTrans" cxnId="{5F3862B8-C96E-4DDA-86A1-91F2FBD9D94F}">
      <dgm:prSet/>
      <dgm:spPr/>
      <dgm:t>
        <a:bodyPr/>
        <a:lstStyle/>
        <a:p>
          <a:endParaRPr lang="en-GB"/>
        </a:p>
      </dgm:t>
    </dgm:pt>
    <dgm:pt modelId="{CCB2152F-9427-4F31-A510-5A7928589D2C}">
      <dgm:prSet phldrT="[Metin]" custT="1"/>
      <dgm:spPr/>
      <dgm:t>
        <a:bodyPr/>
        <a:lstStyle/>
        <a:p>
          <a:r>
            <a:rPr lang="tr-TR" sz="1800" b="1" dirty="0" smtClean="0"/>
            <a:t>ENDÜSTRİYEL LİDERLİK</a:t>
          </a:r>
          <a:endParaRPr lang="en-GB" sz="1800" b="1" dirty="0"/>
        </a:p>
      </dgm:t>
    </dgm:pt>
    <dgm:pt modelId="{67E661F4-42A6-4790-BB1A-7B11FAB65003}" type="parTrans" cxnId="{08982367-BE58-4983-934E-AAF0FF434B2A}">
      <dgm:prSet/>
      <dgm:spPr/>
      <dgm:t>
        <a:bodyPr/>
        <a:lstStyle/>
        <a:p>
          <a:endParaRPr lang="en-GB"/>
        </a:p>
      </dgm:t>
    </dgm:pt>
    <dgm:pt modelId="{D67BF8C0-695A-4C93-B06B-1653C6C36AE2}" type="sibTrans" cxnId="{08982367-BE58-4983-934E-AAF0FF434B2A}">
      <dgm:prSet/>
      <dgm:spPr/>
      <dgm:t>
        <a:bodyPr/>
        <a:lstStyle/>
        <a:p>
          <a:endParaRPr lang="en-GB"/>
        </a:p>
      </dgm:t>
    </dgm:pt>
    <dgm:pt modelId="{1C6FA169-6096-40E2-BCB8-FA58F91567FF}">
      <dgm:prSet phldrT="[Metin]" custT="1"/>
      <dgm:spPr/>
      <dgm:t>
        <a:bodyPr/>
        <a:lstStyle/>
        <a:p>
          <a:r>
            <a:rPr lang="tr-TR" sz="1800" b="1" dirty="0" smtClean="0"/>
            <a:t>TOPLUMSAL ZORLUKLAR</a:t>
          </a:r>
          <a:endParaRPr lang="en-GB" sz="1800" b="1" dirty="0"/>
        </a:p>
      </dgm:t>
    </dgm:pt>
    <dgm:pt modelId="{7DA8BABD-880D-4B44-9D71-169226C97021}" type="parTrans" cxnId="{5912D61C-4747-4BE6-996B-96F98DC26173}">
      <dgm:prSet/>
      <dgm:spPr/>
      <dgm:t>
        <a:bodyPr/>
        <a:lstStyle/>
        <a:p>
          <a:endParaRPr lang="en-GB"/>
        </a:p>
      </dgm:t>
    </dgm:pt>
    <dgm:pt modelId="{AAAC4817-0FA9-4DC7-A361-3BEF00821E89}" type="sibTrans" cxnId="{5912D61C-4747-4BE6-996B-96F98DC26173}">
      <dgm:prSet/>
      <dgm:spPr/>
      <dgm:t>
        <a:bodyPr/>
        <a:lstStyle/>
        <a:p>
          <a:endParaRPr lang="en-GB"/>
        </a:p>
      </dgm:t>
    </dgm:pt>
    <dgm:pt modelId="{47031BAB-73F8-4698-996C-FA8174D0EC90}">
      <dgm:prSet phldrT="[Metin]"/>
      <dgm:spPr/>
      <dgm:t>
        <a:bodyPr/>
        <a:lstStyle/>
        <a:p>
          <a:r>
            <a:rPr lang="tr-TR" dirty="0" smtClean="0"/>
            <a:t>MÜKEMMELLİYETİN YAYILIMI VE KATILIMIN ARTIRILMASI (SEWP)</a:t>
          </a:r>
          <a:endParaRPr lang="en-GB" dirty="0"/>
        </a:p>
      </dgm:t>
    </dgm:pt>
    <dgm:pt modelId="{1DE8BF01-58A7-4DCB-BFCE-ECD81F1FBB27}" type="parTrans" cxnId="{15E737F2-4BB3-4A42-B574-7001C7780668}">
      <dgm:prSet/>
      <dgm:spPr/>
      <dgm:t>
        <a:bodyPr/>
        <a:lstStyle/>
        <a:p>
          <a:endParaRPr lang="en-GB"/>
        </a:p>
      </dgm:t>
    </dgm:pt>
    <dgm:pt modelId="{7B352BFA-9D98-48D4-B16A-5399DD32A70D}" type="sibTrans" cxnId="{15E737F2-4BB3-4A42-B574-7001C7780668}">
      <dgm:prSet/>
      <dgm:spPr/>
      <dgm:t>
        <a:bodyPr/>
        <a:lstStyle/>
        <a:p>
          <a:endParaRPr lang="en-GB"/>
        </a:p>
      </dgm:t>
    </dgm:pt>
    <dgm:pt modelId="{45C11F22-CFBF-4720-B04C-9C3F71C6DCA1}">
      <dgm:prSet phldrT="[Metin]"/>
      <dgm:spPr/>
      <dgm:t>
        <a:bodyPr/>
        <a:lstStyle/>
        <a:p>
          <a:r>
            <a:rPr lang="tr-TR" dirty="0" smtClean="0"/>
            <a:t>TOPLUM İÇİN VE TOPLUMLA BİLİM (</a:t>
          </a:r>
          <a:r>
            <a:rPr lang="tr-TR" dirty="0" err="1" smtClean="0"/>
            <a:t>SwfS</a:t>
          </a:r>
          <a:r>
            <a:rPr lang="tr-TR" dirty="0" smtClean="0"/>
            <a:t>)</a:t>
          </a:r>
          <a:endParaRPr lang="en-GB" dirty="0"/>
        </a:p>
      </dgm:t>
    </dgm:pt>
    <dgm:pt modelId="{20311E66-3DF5-4C50-B328-EC69B9ADA05E}" type="parTrans" cxnId="{BBEEA98C-FC0A-46EB-8953-EE7A10B2D2DB}">
      <dgm:prSet/>
      <dgm:spPr/>
      <dgm:t>
        <a:bodyPr/>
        <a:lstStyle/>
        <a:p>
          <a:endParaRPr lang="en-GB"/>
        </a:p>
      </dgm:t>
    </dgm:pt>
    <dgm:pt modelId="{D35796E7-3CD6-4D15-B5CD-169F0A843FF6}" type="sibTrans" cxnId="{BBEEA98C-FC0A-46EB-8953-EE7A10B2D2DB}">
      <dgm:prSet/>
      <dgm:spPr/>
      <dgm:t>
        <a:bodyPr/>
        <a:lstStyle/>
        <a:p>
          <a:endParaRPr lang="en-GB"/>
        </a:p>
      </dgm:t>
    </dgm:pt>
    <dgm:pt modelId="{0BE26C61-1388-4A9A-9103-80EC3F14225B}" type="pres">
      <dgm:prSet presAssocID="{18E76715-7540-4C35-9426-7A67BA58AF5B}" presName="diagram" presStyleCnt="0">
        <dgm:presLayoutVars>
          <dgm:dir/>
          <dgm:resizeHandles val="exact"/>
        </dgm:presLayoutVars>
      </dgm:prSet>
      <dgm:spPr/>
      <dgm:t>
        <a:bodyPr/>
        <a:lstStyle/>
        <a:p>
          <a:endParaRPr lang="tr-TR"/>
        </a:p>
      </dgm:t>
    </dgm:pt>
    <dgm:pt modelId="{24286EC6-4F7E-4698-B3C6-0DF6E367DCC0}" type="pres">
      <dgm:prSet presAssocID="{370FE9F7-EEA6-4CC0-A761-5DBE7F120F8F}" presName="node" presStyleLbl="node1" presStyleIdx="0" presStyleCnt="7" custScaleY="282621">
        <dgm:presLayoutVars>
          <dgm:bulletEnabled val="1"/>
        </dgm:presLayoutVars>
      </dgm:prSet>
      <dgm:spPr/>
      <dgm:t>
        <a:bodyPr/>
        <a:lstStyle/>
        <a:p>
          <a:endParaRPr lang="tr-TR"/>
        </a:p>
      </dgm:t>
    </dgm:pt>
    <dgm:pt modelId="{0A9A0F90-D9A7-4543-B9EA-FE5AB46EE1C2}" type="pres">
      <dgm:prSet presAssocID="{EE7AD874-4E00-440A-AAEE-B9E7F173470F}" presName="sibTrans" presStyleCnt="0"/>
      <dgm:spPr/>
    </dgm:pt>
    <dgm:pt modelId="{ED69AEAA-0151-4026-AE5F-2005BC6A834E}" type="pres">
      <dgm:prSet presAssocID="{CCB2152F-9427-4F31-A510-5A7928589D2C}" presName="node" presStyleLbl="node1" presStyleIdx="1" presStyleCnt="7" custScaleY="282621">
        <dgm:presLayoutVars>
          <dgm:bulletEnabled val="1"/>
        </dgm:presLayoutVars>
      </dgm:prSet>
      <dgm:spPr/>
      <dgm:t>
        <a:bodyPr/>
        <a:lstStyle/>
        <a:p>
          <a:endParaRPr lang="en-GB"/>
        </a:p>
      </dgm:t>
    </dgm:pt>
    <dgm:pt modelId="{B833D711-6320-4E51-BA6A-51E1D9F20551}" type="pres">
      <dgm:prSet presAssocID="{D67BF8C0-695A-4C93-B06B-1653C6C36AE2}" presName="sibTrans" presStyleCnt="0"/>
      <dgm:spPr/>
    </dgm:pt>
    <dgm:pt modelId="{513E1A9C-3F7E-4B56-99B0-32F79FCC580E}" type="pres">
      <dgm:prSet presAssocID="{1C6FA169-6096-40E2-BCB8-FA58F91567FF}" presName="node" presStyleLbl="node1" presStyleIdx="2" presStyleCnt="7" custScaleY="282621">
        <dgm:presLayoutVars>
          <dgm:bulletEnabled val="1"/>
        </dgm:presLayoutVars>
      </dgm:prSet>
      <dgm:spPr/>
      <dgm:t>
        <a:bodyPr/>
        <a:lstStyle/>
        <a:p>
          <a:endParaRPr lang="tr-TR"/>
        </a:p>
      </dgm:t>
    </dgm:pt>
    <dgm:pt modelId="{C4716D86-08D6-4131-A1FA-9D1AF6A55454}" type="pres">
      <dgm:prSet presAssocID="{AAAC4817-0FA9-4DC7-A361-3BEF00821E89}" presName="sibTrans" presStyleCnt="0"/>
      <dgm:spPr/>
    </dgm:pt>
    <dgm:pt modelId="{D05F24A8-E1C2-4391-80B9-A1EC0E29B50B}" type="pres">
      <dgm:prSet presAssocID="{47031BAB-73F8-4698-996C-FA8174D0EC90}" presName="node" presStyleLbl="node1" presStyleIdx="3" presStyleCnt="7" custScaleX="179057" custLinFactNeighborX="-6001" custLinFactNeighborY="-81133">
        <dgm:presLayoutVars>
          <dgm:bulletEnabled val="1"/>
        </dgm:presLayoutVars>
      </dgm:prSet>
      <dgm:spPr/>
      <dgm:t>
        <a:bodyPr/>
        <a:lstStyle/>
        <a:p>
          <a:endParaRPr lang="tr-TR"/>
        </a:p>
      </dgm:t>
    </dgm:pt>
    <dgm:pt modelId="{075C05FB-5C13-49EA-8148-571046133A26}" type="pres">
      <dgm:prSet presAssocID="{7B352BFA-9D98-48D4-B16A-5399DD32A70D}" presName="sibTrans" presStyleCnt="0"/>
      <dgm:spPr/>
    </dgm:pt>
    <dgm:pt modelId="{A4DA1255-8701-4539-BA3F-CE96E9A2C8D9}" type="pres">
      <dgm:prSet presAssocID="{45C11F22-CFBF-4720-B04C-9C3F71C6DCA1}" presName="node" presStyleLbl="node1" presStyleIdx="4" presStyleCnt="7" custScaleX="175173" custLinFactX="100000" custLinFactY="-76834" custLinFactNeighborX="167057" custLinFactNeighborY="-100000">
        <dgm:presLayoutVars>
          <dgm:bulletEnabled val="1"/>
        </dgm:presLayoutVars>
      </dgm:prSet>
      <dgm:spPr/>
      <dgm:t>
        <a:bodyPr/>
        <a:lstStyle/>
        <a:p>
          <a:endParaRPr lang="tr-TR"/>
        </a:p>
      </dgm:t>
    </dgm:pt>
    <dgm:pt modelId="{CB836061-78CA-423E-ACFB-6518E2C9D043}" type="pres">
      <dgm:prSet presAssocID="{D35796E7-3CD6-4D15-B5CD-169F0A843FF6}" presName="sibTrans" presStyleCnt="0"/>
      <dgm:spPr/>
    </dgm:pt>
    <dgm:pt modelId="{BEA564E5-32AA-4D0D-96FE-63475071F230}" type="pres">
      <dgm:prSet presAssocID="{5B29D419-054D-4BA7-8459-525E427CE930}" presName="node" presStyleLbl="node1" presStyleIdx="5" presStyleCnt="7" custLinFactY="17919" custLinFactNeighborX="-57462" custLinFactNeighborY="100000">
        <dgm:presLayoutVars>
          <dgm:bulletEnabled val="1"/>
        </dgm:presLayoutVars>
      </dgm:prSet>
      <dgm:spPr/>
      <dgm:t>
        <a:bodyPr/>
        <a:lstStyle/>
        <a:p>
          <a:endParaRPr lang="tr-TR"/>
        </a:p>
      </dgm:t>
    </dgm:pt>
    <dgm:pt modelId="{9A2E519A-F2E5-4D10-ADC2-01D700D9FD6C}" type="pres">
      <dgm:prSet presAssocID="{21A918D6-6872-4808-A19F-50C9A32B566D}" presName="sibTrans" presStyleCnt="0"/>
      <dgm:spPr/>
    </dgm:pt>
    <dgm:pt modelId="{DB462865-BF9F-40B2-85AB-2E5FF302F352}" type="pres">
      <dgm:prSet presAssocID="{F1FF154A-7CBB-43E9-8304-7419D90E13AE}" presName="node" presStyleLbl="node1" presStyleIdx="6" presStyleCnt="7" custLinFactNeighborX="-40747" custLinFactNeighborY="40701">
        <dgm:presLayoutVars>
          <dgm:bulletEnabled val="1"/>
        </dgm:presLayoutVars>
      </dgm:prSet>
      <dgm:spPr/>
      <dgm:t>
        <a:bodyPr/>
        <a:lstStyle/>
        <a:p>
          <a:endParaRPr lang="en-GB"/>
        </a:p>
      </dgm:t>
    </dgm:pt>
  </dgm:ptLst>
  <dgm:cxnLst>
    <dgm:cxn modelId="{CFE20E5C-00A0-4974-B717-67DC184D2345}" srcId="{18E76715-7540-4C35-9426-7A67BA58AF5B}" destId="{F1FF154A-7CBB-43E9-8304-7419D90E13AE}" srcOrd="6" destOrd="0" parTransId="{C614F798-B53D-41DD-ADF1-67C572B9FEA5}" sibTransId="{0A55A1E1-0B29-44B3-8981-CAA36902C104}"/>
    <dgm:cxn modelId="{7863BFD7-47A2-4800-AF17-0CB87191CFE0}" type="presOf" srcId="{45C11F22-CFBF-4720-B04C-9C3F71C6DCA1}" destId="{A4DA1255-8701-4539-BA3F-CE96E9A2C8D9}" srcOrd="0" destOrd="0" presId="urn:microsoft.com/office/officeart/2005/8/layout/default"/>
    <dgm:cxn modelId="{5F3862B8-C96E-4DDA-86A1-91F2FBD9D94F}" srcId="{18E76715-7540-4C35-9426-7A67BA58AF5B}" destId="{5B29D419-054D-4BA7-8459-525E427CE930}" srcOrd="5" destOrd="0" parTransId="{1DD634E9-398A-48D7-B476-30E553524E9F}" sibTransId="{21A918D6-6872-4808-A19F-50C9A32B566D}"/>
    <dgm:cxn modelId="{C808C0F6-D44B-4194-A011-097E24E96AAD}" type="presOf" srcId="{5B29D419-054D-4BA7-8459-525E427CE930}" destId="{BEA564E5-32AA-4D0D-96FE-63475071F230}" srcOrd="0" destOrd="0" presId="urn:microsoft.com/office/officeart/2005/8/layout/default"/>
    <dgm:cxn modelId="{08982367-BE58-4983-934E-AAF0FF434B2A}" srcId="{18E76715-7540-4C35-9426-7A67BA58AF5B}" destId="{CCB2152F-9427-4F31-A510-5A7928589D2C}" srcOrd="1" destOrd="0" parTransId="{67E661F4-42A6-4790-BB1A-7B11FAB65003}" sibTransId="{D67BF8C0-695A-4C93-B06B-1653C6C36AE2}"/>
    <dgm:cxn modelId="{3D324D21-EEC8-407F-B538-61A0C1B11EA4}" type="presOf" srcId="{CCB2152F-9427-4F31-A510-5A7928589D2C}" destId="{ED69AEAA-0151-4026-AE5F-2005BC6A834E}" srcOrd="0" destOrd="0" presId="urn:microsoft.com/office/officeart/2005/8/layout/default"/>
    <dgm:cxn modelId="{F458D9A7-1C03-41E3-AE6A-C88E96DC8F8B}" type="presOf" srcId="{18E76715-7540-4C35-9426-7A67BA58AF5B}" destId="{0BE26C61-1388-4A9A-9103-80EC3F14225B}" srcOrd="0" destOrd="0" presId="urn:microsoft.com/office/officeart/2005/8/layout/default"/>
    <dgm:cxn modelId="{79507F9B-DEE0-424E-85DA-0C063F050193}" type="presOf" srcId="{1C6FA169-6096-40E2-BCB8-FA58F91567FF}" destId="{513E1A9C-3F7E-4B56-99B0-32F79FCC580E}" srcOrd="0" destOrd="0" presId="urn:microsoft.com/office/officeart/2005/8/layout/default"/>
    <dgm:cxn modelId="{15E737F2-4BB3-4A42-B574-7001C7780668}" srcId="{18E76715-7540-4C35-9426-7A67BA58AF5B}" destId="{47031BAB-73F8-4698-996C-FA8174D0EC90}" srcOrd="3" destOrd="0" parTransId="{1DE8BF01-58A7-4DCB-BFCE-ECD81F1FBB27}" sibTransId="{7B352BFA-9D98-48D4-B16A-5399DD32A70D}"/>
    <dgm:cxn modelId="{5C23B3D4-3F67-4B19-A182-6648AC7EEA52}" type="presOf" srcId="{370FE9F7-EEA6-4CC0-A761-5DBE7F120F8F}" destId="{24286EC6-4F7E-4698-B3C6-0DF6E367DCC0}" srcOrd="0" destOrd="0" presId="urn:microsoft.com/office/officeart/2005/8/layout/default"/>
    <dgm:cxn modelId="{BBEEA98C-FC0A-46EB-8953-EE7A10B2D2DB}" srcId="{18E76715-7540-4C35-9426-7A67BA58AF5B}" destId="{45C11F22-CFBF-4720-B04C-9C3F71C6DCA1}" srcOrd="4" destOrd="0" parTransId="{20311E66-3DF5-4C50-B328-EC69B9ADA05E}" sibTransId="{D35796E7-3CD6-4D15-B5CD-169F0A843FF6}"/>
    <dgm:cxn modelId="{977BA630-5507-4C51-BA62-02AE9E651139}" type="presOf" srcId="{47031BAB-73F8-4698-996C-FA8174D0EC90}" destId="{D05F24A8-E1C2-4391-80B9-A1EC0E29B50B}" srcOrd="0" destOrd="0" presId="urn:microsoft.com/office/officeart/2005/8/layout/default"/>
    <dgm:cxn modelId="{AC76BC44-2FCB-4E6D-9EE1-CAF84C1457EE}" srcId="{18E76715-7540-4C35-9426-7A67BA58AF5B}" destId="{370FE9F7-EEA6-4CC0-A761-5DBE7F120F8F}" srcOrd="0" destOrd="0" parTransId="{FC6DD82E-DCB2-4327-9DB3-EDCC71E88D24}" sibTransId="{EE7AD874-4E00-440A-AAEE-B9E7F173470F}"/>
    <dgm:cxn modelId="{5912D61C-4747-4BE6-996B-96F98DC26173}" srcId="{18E76715-7540-4C35-9426-7A67BA58AF5B}" destId="{1C6FA169-6096-40E2-BCB8-FA58F91567FF}" srcOrd="2" destOrd="0" parTransId="{7DA8BABD-880D-4B44-9D71-169226C97021}" sibTransId="{AAAC4817-0FA9-4DC7-A361-3BEF00821E89}"/>
    <dgm:cxn modelId="{F0243A50-8393-4570-9FC9-AC286E49A2F7}" type="presOf" srcId="{F1FF154A-7CBB-43E9-8304-7419D90E13AE}" destId="{DB462865-BF9F-40B2-85AB-2E5FF302F352}" srcOrd="0" destOrd="0" presId="urn:microsoft.com/office/officeart/2005/8/layout/default"/>
    <dgm:cxn modelId="{9C9D7C49-015E-45BE-B669-7D469B58EB47}" type="presParOf" srcId="{0BE26C61-1388-4A9A-9103-80EC3F14225B}" destId="{24286EC6-4F7E-4698-B3C6-0DF6E367DCC0}" srcOrd="0" destOrd="0" presId="urn:microsoft.com/office/officeart/2005/8/layout/default"/>
    <dgm:cxn modelId="{DF5EA493-51E0-4B5F-87B4-E4D7BF822C0D}" type="presParOf" srcId="{0BE26C61-1388-4A9A-9103-80EC3F14225B}" destId="{0A9A0F90-D9A7-4543-B9EA-FE5AB46EE1C2}" srcOrd="1" destOrd="0" presId="urn:microsoft.com/office/officeart/2005/8/layout/default"/>
    <dgm:cxn modelId="{504DBC71-0CD4-4259-996C-3E1292FC7403}" type="presParOf" srcId="{0BE26C61-1388-4A9A-9103-80EC3F14225B}" destId="{ED69AEAA-0151-4026-AE5F-2005BC6A834E}" srcOrd="2" destOrd="0" presId="urn:microsoft.com/office/officeart/2005/8/layout/default"/>
    <dgm:cxn modelId="{0D801AA6-EA2F-42B3-869E-E64D86DF1F6F}" type="presParOf" srcId="{0BE26C61-1388-4A9A-9103-80EC3F14225B}" destId="{B833D711-6320-4E51-BA6A-51E1D9F20551}" srcOrd="3" destOrd="0" presId="urn:microsoft.com/office/officeart/2005/8/layout/default"/>
    <dgm:cxn modelId="{58951585-83EA-49A2-B881-5A8714458121}" type="presParOf" srcId="{0BE26C61-1388-4A9A-9103-80EC3F14225B}" destId="{513E1A9C-3F7E-4B56-99B0-32F79FCC580E}" srcOrd="4" destOrd="0" presId="urn:microsoft.com/office/officeart/2005/8/layout/default"/>
    <dgm:cxn modelId="{1EAEFEAE-6CF8-472E-9F29-3D7778151679}" type="presParOf" srcId="{0BE26C61-1388-4A9A-9103-80EC3F14225B}" destId="{C4716D86-08D6-4131-A1FA-9D1AF6A55454}" srcOrd="5" destOrd="0" presId="urn:microsoft.com/office/officeart/2005/8/layout/default"/>
    <dgm:cxn modelId="{7DA400C2-627C-4B6F-BCD5-EBB04FD003CA}" type="presParOf" srcId="{0BE26C61-1388-4A9A-9103-80EC3F14225B}" destId="{D05F24A8-E1C2-4391-80B9-A1EC0E29B50B}" srcOrd="6" destOrd="0" presId="urn:microsoft.com/office/officeart/2005/8/layout/default"/>
    <dgm:cxn modelId="{10A7DE24-E7BA-441A-B4FF-E6A1784E5A64}" type="presParOf" srcId="{0BE26C61-1388-4A9A-9103-80EC3F14225B}" destId="{075C05FB-5C13-49EA-8148-571046133A26}" srcOrd="7" destOrd="0" presId="urn:microsoft.com/office/officeart/2005/8/layout/default"/>
    <dgm:cxn modelId="{81D9765D-D0D1-4936-80A6-417AE43C8246}" type="presParOf" srcId="{0BE26C61-1388-4A9A-9103-80EC3F14225B}" destId="{A4DA1255-8701-4539-BA3F-CE96E9A2C8D9}" srcOrd="8" destOrd="0" presId="urn:microsoft.com/office/officeart/2005/8/layout/default"/>
    <dgm:cxn modelId="{67DD5C65-872A-4D5E-823B-3DA45AC973B6}" type="presParOf" srcId="{0BE26C61-1388-4A9A-9103-80EC3F14225B}" destId="{CB836061-78CA-423E-ACFB-6518E2C9D043}" srcOrd="9" destOrd="0" presId="urn:microsoft.com/office/officeart/2005/8/layout/default"/>
    <dgm:cxn modelId="{BE3DC1F5-CD16-4774-895A-FDC52EBB8429}" type="presParOf" srcId="{0BE26C61-1388-4A9A-9103-80EC3F14225B}" destId="{BEA564E5-32AA-4D0D-96FE-63475071F230}" srcOrd="10" destOrd="0" presId="urn:microsoft.com/office/officeart/2005/8/layout/default"/>
    <dgm:cxn modelId="{B4369F9F-6AC9-4DAD-AFAE-EFB2222B5852}" type="presParOf" srcId="{0BE26C61-1388-4A9A-9103-80EC3F14225B}" destId="{9A2E519A-F2E5-4D10-ADC2-01D700D9FD6C}" srcOrd="11" destOrd="0" presId="urn:microsoft.com/office/officeart/2005/8/layout/default"/>
    <dgm:cxn modelId="{C5568273-D27D-42C5-A6CE-37474D6BBB42}" type="presParOf" srcId="{0BE26C61-1388-4A9A-9103-80EC3F14225B}" destId="{DB462865-BF9F-40B2-85AB-2E5FF302F35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401AD8-B8B8-4E40-8AA4-6B6E75D15812}"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tr-TR"/>
        </a:p>
      </dgm:t>
    </dgm:pt>
    <dgm:pt modelId="{8A7654ED-32D4-4674-BE54-36F83C032DD0}">
      <dgm:prSet custT="1"/>
      <dgm:spPr>
        <a:solidFill>
          <a:srgbClr val="92D050"/>
        </a:solidFill>
        <a:scene3d>
          <a:camera prst="orthographicFront"/>
          <a:lightRig rig="threePt" dir="t">
            <a:rot lat="0" lon="0" rev="7500000"/>
          </a:lightRig>
        </a:scene3d>
        <a:sp3d>
          <a:bevelT w="165100" prst="coolSlant"/>
        </a:sp3d>
      </dgm:spPr>
      <dgm:t>
        <a:bodyPr/>
        <a:lstStyle/>
        <a:p>
          <a:pPr rtl="0"/>
          <a:r>
            <a:rPr lang="tr-TR" sz="2400" dirty="0" smtClean="0">
              <a:solidFill>
                <a:schemeClr val="tx1"/>
              </a:solidFill>
            </a:rPr>
            <a:t>KOBİ’lerin finansmana erişimi</a:t>
          </a:r>
          <a:endParaRPr lang="tr-TR" sz="2400" dirty="0">
            <a:solidFill>
              <a:schemeClr val="tx1"/>
            </a:solidFill>
          </a:endParaRPr>
        </a:p>
      </dgm:t>
    </dgm:pt>
    <dgm:pt modelId="{15A72667-6B64-4D55-8162-C7D809DA4E20}" type="parTrans" cxnId="{3B0CF46B-464A-4347-85B0-612FF79C694C}">
      <dgm:prSet/>
      <dgm:spPr/>
      <dgm:t>
        <a:bodyPr/>
        <a:lstStyle/>
        <a:p>
          <a:endParaRPr lang="tr-TR" sz="1800">
            <a:solidFill>
              <a:schemeClr val="tx1"/>
            </a:solidFill>
          </a:endParaRPr>
        </a:p>
      </dgm:t>
    </dgm:pt>
    <dgm:pt modelId="{3E7E490E-E26A-455D-8729-6441BA69541D}" type="sibTrans" cxnId="{3B0CF46B-464A-4347-85B0-612FF79C694C}">
      <dgm:prSet/>
      <dgm:spPr/>
      <dgm:t>
        <a:bodyPr/>
        <a:lstStyle/>
        <a:p>
          <a:endParaRPr lang="tr-TR" sz="1800">
            <a:solidFill>
              <a:schemeClr val="tx1"/>
            </a:solidFill>
          </a:endParaRPr>
        </a:p>
      </dgm:t>
    </dgm:pt>
    <dgm:pt modelId="{26B3F67A-AB1A-4E9E-B0C3-A1F72031A107}">
      <dgm:prSet custT="1"/>
      <dgm:spPr>
        <a:scene3d>
          <a:camera prst="orthographicFront"/>
          <a:lightRig rig="threePt" dir="t">
            <a:rot lat="0" lon="0" rev="7500000"/>
          </a:lightRig>
        </a:scene3d>
        <a:sp3d>
          <a:bevelT w="165100" prst="coolSlant"/>
        </a:sp3d>
      </dgm:spPr>
      <dgm:t>
        <a:bodyPr/>
        <a:lstStyle/>
        <a:p>
          <a:pPr rtl="0"/>
          <a:r>
            <a:rPr lang="tr-TR" sz="2800" dirty="0" smtClean="0">
              <a:solidFill>
                <a:schemeClr val="tx1"/>
              </a:solidFill>
            </a:rPr>
            <a:t>Pazarlara erişim</a:t>
          </a:r>
          <a:endParaRPr lang="tr-TR" sz="2800" dirty="0">
            <a:solidFill>
              <a:schemeClr val="tx1"/>
            </a:solidFill>
          </a:endParaRPr>
        </a:p>
      </dgm:t>
    </dgm:pt>
    <dgm:pt modelId="{07DA600B-4517-4610-9A53-EABCD5FB6617}" type="parTrans" cxnId="{8105B393-F8A8-455A-B6BD-C32000DCB7B0}">
      <dgm:prSet/>
      <dgm:spPr/>
      <dgm:t>
        <a:bodyPr/>
        <a:lstStyle/>
        <a:p>
          <a:endParaRPr lang="tr-TR" sz="1800">
            <a:solidFill>
              <a:schemeClr val="tx1"/>
            </a:solidFill>
          </a:endParaRPr>
        </a:p>
      </dgm:t>
    </dgm:pt>
    <dgm:pt modelId="{91DDA35A-2BBF-4B53-825C-6DDE9E0C13E4}" type="sibTrans" cxnId="{8105B393-F8A8-455A-B6BD-C32000DCB7B0}">
      <dgm:prSet/>
      <dgm:spPr/>
      <dgm:t>
        <a:bodyPr/>
        <a:lstStyle/>
        <a:p>
          <a:endParaRPr lang="tr-TR" sz="1800">
            <a:solidFill>
              <a:schemeClr val="tx1"/>
            </a:solidFill>
          </a:endParaRPr>
        </a:p>
      </dgm:t>
    </dgm:pt>
    <dgm:pt modelId="{39472642-BFA6-4191-9407-798034D04CFB}">
      <dgm:prSet custT="1"/>
      <dgm:spPr>
        <a:solidFill>
          <a:schemeClr val="accent1">
            <a:lumMod val="75000"/>
          </a:schemeClr>
        </a:solidFill>
        <a:scene3d>
          <a:camera prst="orthographicFront"/>
          <a:lightRig rig="threePt" dir="t">
            <a:rot lat="0" lon="0" rev="7500000"/>
          </a:lightRig>
        </a:scene3d>
        <a:sp3d>
          <a:bevelT w="165100" prst="coolSlant"/>
        </a:sp3d>
      </dgm:spPr>
      <dgm:t>
        <a:bodyPr/>
        <a:lstStyle/>
        <a:p>
          <a:pPr rtl="0"/>
          <a:r>
            <a:rPr lang="tr-TR" sz="2800" dirty="0" smtClean="0">
              <a:solidFill>
                <a:schemeClr val="tx1"/>
              </a:solidFill>
            </a:rPr>
            <a:t>Girişimcilerin desteklenmesi</a:t>
          </a:r>
          <a:endParaRPr lang="tr-TR" sz="2800" dirty="0">
            <a:solidFill>
              <a:schemeClr val="tx1"/>
            </a:solidFill>
          </a:endParaRPr>
        </a:p>
      </dgm:t>
    </dgm:pt>
    <dgm:pt modelId="{A104DBE2-71AB-45D8-B0F3-B5478E4FD1A1}" type="parTrans" cxnId="{47351A1A-3DFC-4863-A65E-49E706CD7967}">
      <dgm:prSet/>
      <dgm:spPr/>
      <dgm:t>
        <a:bodyPr/>
        <a:lstStyle/>
        <a:p>
          <a:endParaRPr lang="tr-TR" sz="1800">
            <a:solidFill>
              <a:schemeClr val="tx1"/>
            </a:solidFill>
          </a:endParaRPr>
        </a:p>
      </dgm:t>
    </dgm:pt>
    <dgm:pt modelId="{1F88426C-C26B-4DD6-9845-E03AAED54AD0}" type="sibTrans" cxnId="{47351A1A-3DFC-4863-A65E-49E706CD7967}">
      <dgm:prSet/>
      <dgm:spPr/>
      <dgm:t>
        <a:bodyPr/>
        <a:lstStyle/>
        <a:p>
          <a:endParaRPr lang="tr-TR" sz="1800">
            <a:solidFill>
              <a:schemeClr val="tx1"/>
            </a:solidFill>
          </a:endParaRPr>
        </a:p>
      </dgm:t>
    </dgm:pt>
    <dgm:pt modelId="{5EAAE7C7-22DA-45EE-B45D-CBC327E699B9}">
      <dgm:prSet custT="1"/>
      <dgm:spPr>
        <a:solidFill>
          <a:schemeClr val="accent2">
            <a:lumMod val="40000"/>
            <a:lumOff val="60000"/>
          </a:schemeClr>
        </a:solidFill>
        <a:scene3d>
          <a:camera prst="orthographicFront"/>
          <a:lightRig rig="threePt" dir="t">
            <a:rot lat="0" lon="0" rev="7500000"/>
          </a:lightRig>
        </a:scene3d>
        <a:sp3d>
          <a:bevelT w="165100" prst="coolSlant"/>
        </a:sp3d>
      </dgm:spPr>
      <dgm:t>
        <a:bodyPr/>
        <a:lstStyle/>
        <a:p>
          <a:pPr rtl="0"/>
          <a:r>
            <a:rPr lang="tr-TR" sz="2800" dirty="0" smtClean="0">
              <a:solidFill>
                <a:schemeClr val="tx1"/>
              </a:solidFill>
            </a:rPr>
            <a:t>İş kurma ve büyüme için daha iyi şartların sağlanması</a:t>
          </a:r>
          <a:endParaRPr lang="tr-TR" sz="2800" dirty="0">
            <a:solidFill>
              <a:schemeClr val="tx1"/>
            </a:solidFill>
          </a:endParaRPr>
        </a:p>
      </dgm:t>
    </dgm:pt>
    <dgm:pt modelId="{50E74959-ED92-4BDA-AD56-9743A6E865B8}" type="parTrans" cxnId="{A0A807A2-0CD2-442C-8D5B-CD7247AFFF53}">
      <dgm:prSet/>
      <dgm:spPr/>
      <dgm:t>
        <a:bodyPr/>
        <a:lstStyle/>
        <a:p>
          <a:endParaRPr lang="tr-TR" sz="1800">
            <a:solidFill>
              <a:schemeClr val="tx1"/>
            </a:solidFill>
          </a:endParaRPr>
        </a:p>
      </dgm:t>
    </dgm:pt>
    <dgm:pt modelId="{0D9D43F8-ED0A-4258-A4A5-B85788F2DED8}" type="sibTrans" cxnId="{A0A807A2-0CD2-442C-8D5B-CD7247AFFF53}">
      <dgm:prSet/>
      <dgm:spPr/>
      <dgm:t>
        <a:bodyPr/>
        <a:lstStyle/>
        <a:p>
          <a:endParaRPr lang="tr-TR" sz="1800">
            <a:solidFill>
              <a:schemeClr val="tx1"/>
            </a:solidFill>
          </a:endParaRPr>
        </a:p>
      </dgm:t>
    </dgm:pt>
    <dgm:pt modelId="{740B679A-6B2A-4602-984B-F8CE418CD44F}">
      <dgm:prSet custT="1"/>
      <dgm:spPr>
        <a:solidFill>
          <a:schemeClr val="bg2">
            <a:lumMod val="20000"/>
            <a:lumOff val="80000"/>
            <a:alpha val="90000"/>
          </a:schemeClr>
        </a:solidFill>
        <a:scene3d>
          <a:camera prst="orthographicFront"/>
          <a:lightRig rig="threePt" dir="t">
            <a:rot lat="0" lon="0" rev="7500000"/>
          </a:lightRig>
        </a:scene3d>
        <a:sp3d z="152400" extrusionH="63500" prstMaterial="dkEdge">
          <a:bevelT w="125400" h="36350" prst="coolSlant"/>
          <a:contourClr>
            <a:schemeClr val="bg1"/>
          </a:contourClr>
        </a:sp3d>
      </dgm:spPr>
      <dgm:t>
        <a:bodyPr/>
        <a:lstStyle/>
        <a:p>
          <a:pPr rtl="0"/>
          <a:r>
            <a:rPr lang="tr-TR" sz="1800" dirty="0" smtClean="0">
              <a:solidFill>
                <a:schemeClr val="tx1"/>
              </a:solidFill>
            </a:rPr>
            <a:t>Kredi garantisi</a:t>
          </a:r>
          <a:endParaRPr lang="tr-TR" sz="1800" dirty="0">
            <a:solidFill>
              <a:schemeClr val="tx1"/>
            </a:solidFill>
          </a:endParaRPr>
        </a:p>
      </dgm:t>
    </dgm:pt>
    <dgm:pt modelId="{3C755DE0-0F14-4B93-97C1-65F4C31440AE}" type="parTrans" cxnId="{7A24F7DC-4B3F-4985-B78F-CD891E222FD2}">
      <dgm:prSet/>
      <dgm:spPr/>
      <dgm:t>
        <a:bodyPr/>
        <a:lstStyle/>
        <a:p>
          <a:endParaRPr lang="tr-TR" sz="1800">
            <a:solidFill>
              <a:schemeClr val="tx1"/>
            </a:solidFill>
          </a:endParaRPr>
        </a:p>
      </dgm:t>
    </dgm:pt>
    <dgm:pt modelId="{DA5A8DBD-8095-4488-9C2D-8ED4B5B7E521}" type="sibTrans" cxnId="{7A24F7DC-4B3F-4985-B78F-CD891E222FD2}">
      <dgm:prSet/>
      <dgm:spPr/>
      <dgm:t>
        <a:bodyPr/>
        <a:lstStyle/>
        <a:p>
          <a:endParaRPr lang="tr-TR" sz="1800">
            <a:solidFill>
              <a:schemeClr val="tx1"/>
            </a:solidFill>
          </a:endParaRPr>
        </a:p>
      </dgm:t>
    </dgm:pt>
    <dgm:pt modelId="{153E55CA-23F8-415D-B5D5-FA8BB7D66718}">
      <dgm:prSet custT="1"/>
      <dgm:spPr>
        <a:solidFill>
          <a:schemeClr val="bg2">
            <a:lumMod val="20000"/>
            <a:lumOff val="80000"/>
            <a:alpha val="90000"/>
          </a:schemeClr>
        </a:solidFill>
        <a:scene3d>
          <a:camera prst="orthographicFront"/>
          <a:lightRig rig="threePt" dir="t">
            <a:rot lat="0" lon="0" rev="7500000"/>
          </a:lightRig>
        </a:scene3d>
        <a:sp3d z="152400" extrusionH="63500" prstMaterial="dkEdge">
          <a:bevelT w="125400" h="36350" prst="coolSlant"/>
          <a:contourClr>
            <a:schemeClr val="bg1"/>
          </a:contourClr>
        </a:sp3d>
      </dgm:spPr>
      <dgm:t>
        <a:bodyPr/>
        <a:lstStyle/>
        <a:p>
          <a:pPr rtl="0"/>
          <a:r>
            <a:rPr lang="tr-TR" sz="1800" dirty="0" smtClean="0">
              <a:solidFill>
                <a:schemeClr val="tx1"/>
              </a:solidFill>
            </a:rPr>
            <a:t>Öz sermaye desteği</a:t>
          </a:r>
        </a:p>
      </dgm:t>
    </dgm:pt>
    <dgm:pt modelId="{13805A1E-5D62-4F6B-8628-8E36BCEB121C}" type="parTrans" cxnId="{F11E60F2-8F14-4FF2-8B7D-C177EA698D48}">
      <dgm:prSet/>
      <dgm:spPr/>
      <dgm:t>
        <a:bodyPr/>
        <a:lstStyle/>
        <a:p>
          <a:endParaRPr lang="tr-TR" sz="1800">
            <a:solidFill>
              <a:schemeClr val="tx1"/>
            </a:solidFill>
          </a:endParaRPr>
        </a:p>
      </dgm:t>
    </dgm:pt>
    <dgm:pt modelId="{759A646A-EC3C-4648-9EE9-13B867E36D33}" type="sibTrans" cxnId="{F11E60F2-8F14-4FF2-8B7D-C177EA698D48}">
      <dgm:prSet/>
      <dgm:spPr/>
      <dgm:t>
        <a:bodyPr/>
        <a:lstStyle/>
        <a:p>
          <a:endParaRPr lang="tr-TR" sz="1800">
            <a:solidFill>
              <a:schemeClr val="tx1"/>
            </a:solidFill>
          </a:endParaRPr>
        </a:p>
      </dgm:t>
    </dgm:pt>
    <dgm:pt modelId="{F6C5F9AD-DA2B-478A-B7DF-DDE3CF5D1514}">
      <dgm:prSet custT="1"/>
      <dgm:spPr>
        <a:scene3d>
          <a:camera prst="orthographicFront"/>
          <a:lightRig rig="threePt" dir="t">
            <a:rot lat="0" lon="0" rev="7500000"/>
          </a:lightRig>
        </a:scene3d>
        <a:sp3d z="152400" extrusionH="63500" prstMaterial="dkEdge">
          <a:bevelT w="125400" h="36350" prst="coolSlant"/>
          <a:contourClr>
            <a:schemeClr val="bg1"/>
          </a:contourClr>
        </a:sp3d>
      </dgm:spPr>
      <dgm:t>
        <a:bodyPr/>
        <a:lstStyle/>
        <a:p>
          <a:r>
            <a:rPr lang="en-GB" sz="1800" dirty="0" err="1" smtClean="0">
              <a:solidFill>
                <a:schemeClr val="tx1"/>
              </a:solidFill>
            </a:rPr>
            <a:t>Danışmanlık</a:t>
          </a:r>
          <a:r>
            <a:rPr lang="en-GB" sz="1800" dirty="0" smtClean="0">
              <a:solidFill>
                <a:schemeClr val="tx1"/>
              </a:solidFill>
            </a:rPr>
            <a:t> </a:t>
          </a:r>
          <a:r>
            <a:rPr lang="en-GB" sz="1800" dirty="0" err="1" smtClean="0">
              <a:solidFill>
                <a:schemeClr val="tx1"/>
              </a:solidFill>
            </a:rPr>
            <a:t>hizmetlerinin</a:t>
          </a:r>
          <a:r>
            <a:rPr lang="en-GB" sz="1800" dirty="0" smtClean="0">
              <a:solidFill>
                <a:schemeClr val="tx1"/>
              </a:solidFill>
            </a:rPr>
            <a:t> </a:t>
          </a:r>
          <a:r>
            <a:rPr lang="en-GB" sz="1800" dirty="0" err="1" smtClean="0">
              <a:solidFill>
                <a:schemeClr val="tx1"/>
              </a:solidFill>
            </a:rPr>
            <a:t>geliştirilmesi</a:t>
          </a:r>
          <a:r>
            <a:rPr lang="en-GB" sz="1800" dirty="0" smtClean="0">
              <a:solidFill>
                <a:schemeClr val="tx1"/>
              </a:solidFill>
            </a:rPr>
            <a:t>,</a:t>
          </a:r>
          <a:endParaRPr lang="en-GB" sz="1800" dirty="0">
            <a:solidFill>
              <a:schemeClr val="tx1"/>
            </a:solidFill>
          </a:endParaRPr>
        </a:p>
      </dgm:t>
    </dgm:pt>
    <dgm:pt modelId="{06FB39EE-0BF4-4CA8-93ED-3E99063C33CE}" type="parTrans" cxnId="{75D7182D-D10E-4148-A119-9B626B488697}">
      <dgm:prSet/>
      <dgm:spPr/>
      <dgm:t>
        <a:bodyPr/>
        <a:lstStyle/>
        <a:p>
          <a:endParaRPr lang="tr-TR" sz="1800">
            <a:solidFill>
              <a:schemeClr val="tx1"/>
            </a:solidFill>
          </a:endParaRPr>
        </a:p>
      </dgm:t>
    </dgm:pt>
    <dgm:pt modelId="{1A17A324-EC47-4490-9BD3-BEE798DC6C3D}" type="sibTrans" cxnId="{75D7182D-D10E-4148-A119-9B626B488697}">
      <dgm:prSet/>
      <dgm:spPr/>
      <dgm:t>
        <a:bodyPr/>
        <a:lstStyle/>
        <a:p>
          <a:endParaRPr lang="tr-TR" sz="1800">
            <a:solidFill>
              <a:schemeClr val="tx1"/>
            </a:solidFill>
          </a:endParaRPr>
        </a:p>
      </dgm:t>
    </dgm:pt>
    <dgm:pt modelId="{73404533-7E47-4C37-B0C6-00EF50772828}">
      <dgm:prSet custT="1"/>
      <dgm:spPr>
        <a:scene3d>
          <a:camera prst="orthographicFront"/>
          <a:lightRig rig="threePt" dir="t">
            <a:rot lat="0" lon="0" rev="7500000"/>
          </a:lightRig>
        </a:scene3d>
        <a:sp3d z="152400" extrusionH="63500" prstMaterial="dkEdge">
          <a:bevelT w="125400" h="36350" prst="coolSlant"/>
          <a:contourClr>
            <a:schemeClr val="bg1"/>
          </a:contourClr>
        </a:sp3d>
      </dgm:spPr>
      <dgm:t>
        <a:bodyPr/>
        <a:lstStyle/>
        <a:p>
          <a:r>
            <a:rPr lang="en-GB" sz="1800" dirty="0" smtClean="0">
              <a:solidFill>
                <a:schemeClr val="tx1"/>
              </a:solidFill>
            </a:rPr>
            <a:t>AB </a:t>
          </a:r>
          <a:r>
            <a:rPr lang="en-GB" sz="1800" dirty="0" err="1" smtClean="0">
              <a:solidFill>
                <a:schemeClr val="tx1"/>
              </a:solidFill>
            </a:rPr>
            <a:t>Müktesebatı</a:t>
          </a:r>
          <a:r>
            <a:rPr lang="en-GB" sz="1800" dirty="0" smtClean="0">
              <a:solidFill>
                <a:schemeClr val="tx1"/>
              </a:solidFill>
            </a:rPr>
            <a:t> </a:t>
          </a:r>
          <a:r>
            <a:rPr lang="en-GB" sz="1800" dirty="0" err="1" smtClean="0">
              <a:solidFill>
                <a:schemeClr val="tx1"/>
              </a:solidFill>
            </a:rPr>
            <a:t>ve</a:t>
          </a:r>
          <a:r>
            <a:rPr lang="en-GB" sz="1800" dirty="0" smtClean="0">
              <a:solidFill>
                <a:schemeClr val="tx1"/>
              </a:solidFill>
            </a:rPr>
            <a:t> </a:t>
          </a:r>
          <a:r>
            <a:rPr lang="en-GB" sz="1800" dirty="0" err="1" smtClean="0">
              <a:solidFill>
                <a:schemeClr val="tx1"/>
              </a:solidFill>
            </a:rPr>
            <a:t>Birlik</a:t>
          </a:r>
          <a:r>
            <a:rPr lang="en-GB" sz="1800" dirty="0" smtClean="0">
              <a:solidFill>
                <a:schemeClr val="tx1"/>
              </a:solidFill>
            </a:rPr>
            <a:t> </a:t>
          </a:r>
          <a:r>
            <a:rPr lang="en-GB" sz="1800" dirty="0" err="1" smtClean="0">
              <a:solidFill>
                <a:schemeClr val="tx1"/>
              </a:solidFill>
            </a:rPr>
            <a:t>Programları</a:t>
          </a:r>
          <a:r>
            <a:rPr lang="en-GB" sz="1800" dirty="0" smtClean="0">
              <a:solidFill>
                <a:schemeClr val="tx1"/>
              </a:solidFill>
            </a:rPr>
            <a:t> </a:t>
          </a:r>
          <a:r>
            <a:rPr lang="en-GB" sz="1800" dirty="0" err="1" smtClean="0">
              <a:solidFill>
                <a:schemeClr val="tx1"/>
              </a:solidFill>
            </a:rPr>
            <a:t>ile</a:t>
          </a:r>
          <a:r>
            <a:rPr lang="en-GB" sz="1800" dirty="0" smtClean="0">
              <a:solidFill>
                <a:schemeClr val="tx1"/>
              </a:solidFill>
            </a:rPr>
            <a:t> </a:t>
          </a:r>
          <a:r>
            <a:rPr lang="en-GB" sz="1800" dirty="0" err="1" smtClean="0">
              <a:solidFill>
                <a:schemeClr val="tx1"/>
              </a:solidFill>
            </a:rPr>
            <a:t>ilgili</a:t>
          </a:r>
          <a:r>
            <a:rPr lang="en-GB" sz="1800" dirty="0" smtClean="0">
              <a:solidFill>
                <a:schemeClr val="tx1"/>
              </a:solidFill>
            </a:rPr>
            <a:t> </a:t>
          </a:r>
          <a:r>
            <a:rPr lang="en-GB" sz="1800" dirty="0" err="1" smtClean="0">
              <a:solidFill>
                <a:schemeClr val="tx1"/>
              </a:solidFill>
            </a:rPr>
            <a:t>bilgi</a:t>
          </a:r>
          <a:endParaRPr lang="en-GB" sz="1800" dirty="0">
            <a:solidFill>
              <a:schemeClr val="tx1"/>
            </a:solidFill>
          </a:endParaRPr>
        </a:p>
      </dgm:t>
    </dgm:pt>
    <dgm:pt modelId="{902623D4-7D59-49E2-8AE7-A93AFCB36E81}" type="parTrans" cxnId="{157BAECE-BC0C-4DD1-84AE-6D4CBD938073}">
      <dgm:prSet/>
      <dgm:spPr/>
      <dgm:t>
        <a:bodyPr/>
        <a:lstStyle/>
        <a:p>
          <a:endParaRPr lang="tr-TR" sz="1800">
            <a:solidFill>
              <a:schemeClr val="tx1"/>
            </a:solidFill>
          </a:endParaRPr>
        </a:p>
      </dgm:t>
    </dgm:pt>
    <dgm:pt modelId="{BE658597-1159-46DF-BDD0-DAB75E70168B}" type="sibTrans" cxnId="{157BAECE-BC0C-4DD1-84AE-6D4CBD938073}">
      <dgm:prSet/>
      <dgm:spPr/>
      <dgm:t>
        <a:bodyPr/>
        <a:lstStyle/>
        <a:p>
          <a:endParaRPr lang="tr-TR" sz="1800">
            <a:solidFill>
              <a:schemeClr val="tx1"/>
            </a:solidFill>
          </a:endParaRPr>
        </a:p>
      </dgm:t>
    </dgm:pt>
    <dgm:pt modelId="{BB3A37BA-F15D-41BD-8324-A2B5D1825C44}">
      <dgm:prSet custT="1"/>
      <dgm:spPr>
        <a:scene3d>
          <a:camera prst="orthographicFront"/>
          <a:lightRig rig="threePt" dir="t">
            <a:rot lat="0" lon="0" rev="7500000"/>
          </a:lightRig>
        </a:scene3d>
        <a:sp3d z="152400" extrusionH="63500" prstMaterial="dkEdge">
          <a:bevelT w="125400" h="36350" prst="coolSlant"/>
          <a:contourClr>
            <a:schemeClr val="bg1"/>
          </a:contourClr>
        </a:sp3d>
      </dgm:spPr>
      <dgm:t>
        <a:bodyPr/>
        <a:lstStyle/>
        <a:p>
          <a:r>
            <a:rPr lang="en-GB" sz="1800" dirty="0" err="1" smtClean="0">
              <a:solidFill>
                <a:schemeClr val="tx1"/>
              </a:solidFill>
            </a:rPr>
            <a:t>Yenilikçilik</a:t>
          </a:r>
          <a:r>
            <a:rPr lang="en-GB" sz="1800" dirty="0" smtClean="0">
              <a:solidFill>
                <a:schemeClr val="tx1"/>
              </a:solidFill>
            </a:rPr>
            <a:t> </a:t>
          </a:r>
          <a:r>
            <a:rPr lang="en-GB" sz="1800" dirty="0" err="1" smtClean="0">
              <a:solidFill>
                <a:schemeClr val="tx1"/>
              </a:solidFill>
            </a:rPr>
            <a:t>ve</a:t>
          </a:r>
          <a:r>
            <a:rPr lang="en-GB" sz="1800" dirty="0" smtClean="0">
              <a:solidFill>
                <a:schemeClr val="tx1"/>
              </a:solidFill>
            </a:rPr>
            <a:t> </a:t>
          </a:r>
          <a:r>
            <a:rPr lang="en-GB" sz="1800" dirty="0" err="1" smtClean="0">
              <a:solidFill>
                <a:schemeClr val="tx1"/>
              </a:solidFill>
            </a:rPr>
            <a:t>teknoloji</a:t>
          </a:r>
          <a:r>
            <a:rPr lang="en-GB" sz="1800" dirty="0" smtClean="0">
              <a:solidFill>
                <a:schemeClr val="tx1"/>
              </a:solidFill>
            </a:rPr>
            <a:t> </a:t>
          </a:r>
          <a:r>
            <a:rPr lang="en-GB" sz="1800" dirty="0" err="1" smtClean="0">
              <a:solidFill>
                <a:schemeClr val="tx1"/>
              </a:solidFill>
            </a:rPr>
            <a:t>transferi</a:t>
          </a:r>
          <a:endParaRPr lang="en-GB" sz="1800" dirty="0">
            <a:solidFill>
              <a:schemeClr val="tx1"/>
            </a:solidFill>
          </a:endParaRPr>
        </a:p>
      </dgm:t>
    </dgm:pt>
    <dgm:pt modelId="{97986E7F-F004-4084-8393-392BCDB4663C}" type="parTrans" cxnId="{97FB520E-4507-4457-90D8-C081A7931849}">
      <dgm:prSet/>
      <dgm:spPr/>
      <dgm:t>
        <a:bodyPr/>
        <a:lstStyle/>
        <a:p>
          <a:endParaRPr lang="tr-TR" sz="1800">
            <a:solidFill>
              <a:schemeClr val="tx1"/>
            </a:solidFill>
          </a:endParaRPr>
        </a:p>
      </dgm:t>
    </dgm:pt>
    <dgm:pt modelId="{FF2A929A-19CD-49F6-BE5D-7A86283C7A47}" type="sibTrans" cxnId="{97FB520E-4507-4457-90D8-C081A7931849}">
      <dgm:prSet/>
      <dgm:spPr/>
      <dgm:t>
        <a:bodyPr/>
        <a:lstStyle/>
        <a:p>
          <a:endParaRPr lang="tr-TR" sz="1800">
            <a:solidFill>
              <a:schemeClr val="tx1"/>
            </a:solidFill>
          </a:endParaRPr>
        </a:p>
      </dgm:t>
    </dgm:pt>
    <dgm:pt modelId="{5EC4328A-A0AE-4368-B7D0-8B6DADF32F39}">
      <dgm:prSet custT="1"/>
      <dgm:spPr>
        <a:scene3d>
          <a:camera prst="orthographicFront"/>
          <a:lightRig rig="threePt" dir="t">
            <a:rot lat="0" lon="0" rev="7500000"/>
          </a:lightRig>
        </a:scene3d>
        <a:sp3d z="152400" extrusionH="63500" prstMaterial="dkEdge">
          <a:bevelT w="125400" h="36350" prst="coolSlant"/>
          <a:contourClr>
            <a:schemeClr val="bg1"/>
          </a:contourClr>
        </a:sp3d>
      </dgm:spPr>
      <dgm:t>
        <a:bodyPr/>
        <a:lstStyle/>
        <a:p>
          <a:r>
            <a:rPr lang="en-GB" sz="1800" dirty="0" err="1" smtClean="0">
              <a:solidFill>
                <a:schemeClr val="tx1"/>
              </a:solidFill>
            </a:rPr>
            <a:t>Girişimcilik</a:t>
          </a:r>
          <a:r>
            <a:rPr lang="en-GB" sz="1800" dirty="0" smtClean="0">
              <a:solidFill>
                <a:schemeClr val="tx1"/>
              </a:solidFill>
            </a:rPr>
            <a:t> </a:t>
          </a:r>
          <a:r>
            <a:rPr lang="en-GB" sz="1800" dirty="0" err="1" smtClean="0">
              <a:solidFill>
                <a:schemeClr val="tx1"/>
              </a:solidFill>
            </a:rPr>
            <a:t>eğitimi</a:t>
          </a:r>
          <a:r>
            <a:rPr lang="en-GB" sz="1800" dirty="0" smtClean="0">
              <a:solidFill>
                <a:schemeClr val="tx1"/>
              </a:solidFill>
            </a:rPr>
            <a:t>,</a:t>
          </a:r>
          <a:endParaRPr lang="en-GB" sz="1800" dirty="0">
            <a:solidFill>
              <a:schemeClr val="tx1"/>
            </a:solidFill>
          </a:endParaRPr>
        </a:p>
      </dgm:t>
    </dgm:pt>
    <dgm:pt modelId="{E82AF80B-4D72-474C-98CA-58D573887B55}" type="parTrans" cxnId="{5BF60BD1-83DA-4FC0-89DC-D656D64E07A9}">
      <dgm:prSet/>
      <dgm:spPr/>
      <dgm:t>
        <a:bodyPr/>
        <a:lstStyle/>
        <a:p>
          <a:endParaRPr lang="tr-TR" sz="1800">
            <a:solidFill>
              <a:schemeClr val="tx1"/>
            </a:solidFill>
          </a:endParaRPr>
        </a:p>
      </dgm:t>
    </dgm:pt>
    <dgm:pt modelId="{25FD83A3-6E5F-475B-86F2-D3FA14AAA7C1}" type="sibTrans" cxnId="{5BF60BD1-83DA-4FC0-89DC-D656D64E07A9}">
      <dgm:prSet/>
      <dgm:spPr/>
      <dgm:t>
        <a:bodyPr/>
        <a:lstStyle/>
        <a:p>
          <a:endParaRPr lang="tr-TR" sz="1800">
            <a:solidFill>
              <a:schemeClr val="tx1"/>
            </a:solidFill>
          </a:endParaRPr>
        </a:p>
      </dgm:t>
    </dgm:pt>
    <dgm:pt modelId="{1B08C809-E309-437E-BC9B-50CC5216B140}">
      <dgm:prSet custT="1"/>
      <dgm:spPr>
        <a:scene3d>
          <a:camera prst="orthographicFront"/>
          <a:lightRig rig="threePt" dir="t">
            <a:rot lat="0" lon="0" rev="7500000"/>
          </a:lightRig>
        </a:scene3d>
        <a:sp3d z="152400" extrusionH="63500" prstMaterial="dkEdge">
          <a:bevelT w="125400" h="36350" prst="coolSlant"/>
          <a:contourClr>
            <a:schemeClr val="bg1"/>
          </a:contourClr>
        </a:sp3d>
      </dgm:spPr>
      <dgm:t>
        <a:bodyPr/>
        <a:lstStyle/>
        <a:p>
          <a:r>
            <a:rPr lang="tr-TR" sz="1800" dirty="0" smtClean="0">
              <a:solidFill>
                <a:schemeClr val="tx1"/>
              </a:solidFill>
            </a:rPr>
            <a:t>İ</a:t>
          </a:r>
          <a:r>
            <a:rPr lang="en-GB" sz="1800" dirty="0" smtClean="0">
              <a:solidFill>
                <a:schemeClr val="tx1"/>
              </a:solidFill>
            </a:rPr>
            <a:t>ş </a:t>
          </a:r>
          <a:r>
            <a:rPr lang="en-GB" sz="1800" dirty="0" err="1" smtClean="0">
              <a:solidFill>
                <a:schemeClr val="tx1"/>
              </a:solidFill>
            </a:rPr>
            <a:t>ortamının</a:t>
          </a:r>
          <a:r>
            <a:rPr lang="en-GB" sz="1800" dirty="0" smtClean="0">
              <a:solidFill>
                <a:schemeClr val="tx1"/>
              </a:solidFill>
            </a:rPr>
            <a:t> </a:t>
          </a:r>
          <a:r>
            <a:rPr lang="en-GB" sz="1800" dirty="0" err="1" smtClean="0">
              <a:solidFill>
                <a:schemeClr val="tx1"/>
              </a:solidFill>
            </a:rPr>
            <a:t>iyileştirilmesi</a:t>
          </a:r>
          <a:r>
            <a:rPr lang="en-GB" sz="1800" dirty="0" smtClean="0">
              <a:solidFill>
                <a:schemeClr val="tx1"/>
              </a:solidFill>
            </a:rPr>
            <a:t>,</a:t>
          </a:r>
          <a:endParaRPr lang="en-GB" sz="1800" dirty="0">
            <a:solidFill>
              <a:schemeClr val="tx1"/>
            </a:solidFill>
          </a:endParaRPr>
        </a:p>
      </dgm:t>
    </dgm:pt>
    <dgm:pt modelId="{0C67F590-0DF9-4226-B5B6-0BCF6F13F9BB}" type="parTrans" cxnId="{E023B934-A2C2-4A3E-A1A3-DCDDE1FC5CAE}">
      <dgm:prSet/>
      <dgm:spPr/>
      <dgm:t>
        <a:bodyPr/>
        <a:lstStyle/>
        <a:p>
          <a:endParaRPr lang="tr-TR" sz="1800">
            <a:solidFill>
              <a:schemeClr val="tx1"/>
            </a:solidFill>
          </a:endParaRPr>
        </a:p>
      </dgm:t>
    </dgm:pt>
    <dgm:pt modelId="{AFFF1119-5997-4B60-8DFE-A5CCD9709292}" type="sibTrans" cxnId="{E023B934-A2C2-4A3E-A1A3-DCDDE1FC5CAE}">
      <dgm:prSet/>
      <dgm:spPr/>
      <dgm:t>
        <a:bodyPr/>
        <a:lstStyle/>
        <a:p>
          <a:endParaRPr lang="tr-TR" sz="1800">
            <a:solidFill>
              <a:schemeClr val="tx1"/>
            </a:solidFill>
          </a:endParaRPr>
        </a:p>
      </dgm:t>
    </dgm:pt>
    <dgm:pt modelId="{A063A505-1121-46CE-9FE7-0FEE7CA2BF90}">
      <dgm:prSet custT="1"/>
      <dgm:spPr>
        <a:scene3d>
          <a:camera prst="orthographicFront"/>
          <a:lightRig rig="threePt" dir="t">
            <a:rot lat="0" lon="0" rev="7500000"/>
          </a:lightRig>
        </a:scene3d>
        <a:sp3d z="152400" extrusionH="63500" prstMaterial="dkEdge">
          <a:bevelT w="125400" h="36350" prst="coolSlant"/>
          <a:contourClr>
            <a:schemeClr val="bg1"/>
          </a:contourClr>
        </a:sp3d>
      </dgm:spPr>
      <dgm:t>
        <a:bodyPr/>
        <a:lstStyle/>
        <a:p>
          <a:r>
            <a:rPr lang="en-GB" sz="1800" dirty="0" err="1" smtClean="0">
              <a:solidFill>
                <a:schemeClr val="tx1"/>
              </a:solidFill>
            </a:rPr>
            <a:t>Rol</a:t>
          </a:r>
          <a:r>
            <a:rPr lang="en-GB" sz="1800" dirty="0" smtClean="0">
              <a:solidFill>
                <a:schemeClr val="tx1"/>
              </a:solidFill>
            </a:rPr>
            <a:t> model </a:t>
          </a:r>
          <a:r>
            <a:rPr lang="en-GB" sz="1800" dirty="0" err="1" smtClean="0">
              <a:solidFill>
                <a:schemeClr val="tx1"/>
              </a:solidFill>
            </a:rPr>
            <a:t>ve</a:t>
          </a:r>
          <a:r>
            <a:rPr lang="en-GB" sz="1800" dirty="0" smtClean="0">
              <a:solidFill>
                <a:schemeClr val="tx1"/>
              </a:solidFill>
            </a:rPr>
            <a:t> </a:t>
          </a:r>
          <a:r>
            <a:rPr lang="en-GB" sz="1800" dirty="0" err="1" smtClean="0">
              <a:solidFill>
                <a:schemeClr val="tx1"/>
              </a:solidFill>
            </a:rPr>
            <a:t>mentorlerin</a:t>
          </a:r>
          <a:r>
            <a:rPr lang="en-GB" sz="1800" dirty="0" smtClean="0">
              <a:solidFill>
                <a:schemeClr val="tx1"/>
              </a:solidFill>
            </a:rPr>
            <a:t> </a:t>
          </a:r>
          <a:r>
            <a:rPr lang="en-GB" sz="1800" dirty="0" err="1" smtClean="0">
              <a:solidFill>
                <a:schemeClr val="tx1"/>
              </a:solidFill>
            </a:rPr>
            <a:t>teşviki</a:t>
          </a:r>
          <a:endParaRPr lang="en-GB" sz="1800" dirty="0">
            <a:solidFill>
              <a:schemeClr val="tx1"/>
            </a:solidFill>
          </a:endParaRPr>
        </a:p>
      </dgm:t>
    </dgm:pt>
    <dgm:pt modelId="{A28A6567-E2C0-4263-A662-6126EBBC47E2}" type="parTrans" cxnId="{41D2C9F1-2688-407D-9699-FAB2E07CF44D}">
      <dgm:prSet/>
      <dgm:spPr/>
      <dgm:t>
        <a:bodyPr/>
        <a:lstStyle/>
        <a:p>
          <a:endParaRPr lang="tr-TR" sz="1800">
            <a:solidFill>
              <a:schemeClr val="tx1"/>
            </a:solidFill>
          </a:endParaRPr>
        </a:p>
      </dgm:t>
    </dgm:pt>
    <dgm:pt modelId="{C5CECE0C-1D67-48D4-BC5C-AD70AE395ED8}" type="sibTrans" cxnId="{41D2C9F1-2688-407D-9699-FAB2E07CF44D}">
      <dgm:prSet/>
      <dgm:spPr/>
      <dgm:t>
        <a:bodyPr/>
        <a:lstStyle/>
        <a:p>
          <a:endParaRPr lang="tr-TR" sz="1800">
            <a:solidFill>
              <a:schemeClr val="tx1"/>
            </a:solidFill>
          </a:endParaRPr>
        </a:p>
      </dgm:t>
    </dgm:pt>
    <dgm:pt modelId="{7629887C-8C89-4622-A236-85066B76B14A}">
      <dgm:prSet custT="1"/>
      <dgm:spPr>
        <a:scene3d>
          <a:camera prst="orthographicFront"/>
          <a:lightRig rig="threePt" dir="t">
            <a:rot lat="0" lon="0" rev="7500000"/>
          </a:lightRig>
        </a:scene3d>
        <a:sp3d z="152400" extrusionH="63500" prstMaterial="dkEdge">
          <a:bevelT w="125400" h="36350" prst="coolSlant"/>
          <a:contourClr>
            <a:schemeClr val="bg1"/>
          </a:contourClr>
        </a:sp3d>
      </dgm:spPr>
      <dgm:t>
        <a:bodyPr/>
        <a:lstStyle/>
        <a:p>
          <a:r>
            <a:rPr lang="tr-TR" sz="1800" dirty="0" smtClean="0">
              <a:solidFill>
                <a:schemeClr val="tx1"/>
              </a:solidFill>
            </a:rPr>
            <a:t>İ</a:t>
          </a:r>
          <a:r>
            <a:rPr lang="en-GB" sz="1800" dirty="0" err="1" smtClean="0">
              <a:solidFill>
                <a:schemeClr val="tx1"/>
              </a:solidFill>
            </a:rPr>
            <a:t>dari</a:t>
          </a:r>
          <a:r>
            <a:rPr lang="en-GB" sz="1800" dirty="0" smtClean="0">
              <a:solidFill>
                <a:schemeClr val="tx1"/>
              </a:solidFill>
            </a:rPr>
            <a:t> </a:t>
          </a:r>
          <a:r>
            <a:rPr lang="en-GB" sz="1800" dirty="0" err="1" smtClean="0">
              <a:solidFill>
                <a:schemeClr val="tx1"/>
              </a:solidFill>
            </a:rPr>
            <a:t>ve</a:t>
          </a:r>
          <a:r>
            <a:rPr lang="en-GB" sz="1800" dirty="0" smtClean="0">
              <a:solidFill>
                <a:schemeClr val="tx1"/>
              </a:solidFill>
            </a:rPr>
            <a:t> </a:t>
          </a:r>
          <a:r>
            <a:rPr lang="en-GB" sz="1800" dirty="0" err="1" smtClean="0">
              <a:solidFill>
                <a:schemeClr val="tx1"/>
              </a:solidFill>
            </a:rPr>
            <a:t>düzenleyici</a:t>
          </a:r>
          <a:r>
            <a:rPr lang="en-GB" sz="1800" dirty="0" smtClean="0">
              <a:solidFill>
                <a:schemeClr val="tx1"/>
              </a:solidFill>
            </a:rPr>
            <a:t> </a:t>
          </a:r>
          <a:r>
            <a:rPr lang="en-GB" sz="1800" dirty="0" err="1" smtClean="0">
              <a:solidFill>
                <a:schemeClr val="tx1"/>
              </a:solidFill>
            </a:rPr>
            <a:t>yükün</a:t>
          </a:r>
          <a:r>
            <a:rPr lang="en-GB" sz="1800" dirty="0" smtClean="0">
              <a:solidFill>
                <a:schemeClr val="tx1"/>
              </a:solidFill>
            </a:rPr>
            <a:t> </a:t>
          </a:r>
          <a:r>
            <a:rPr lang="en-GB" sz="1800" dirty="0" err="1" smtClean="0">
              <a:solidFill>
                <a:schemeClr val="tx1"/>
              </a:solidFill>
            </a:rPr>
            <a:t>azaltılması</a:t>
          </a:r>
          <a:r>
            <a:rPr lang="en-GB" sz="1800" dirty="0" smtClean="0">
              <a:solidFill>
                <a:schemeClr val="tx1"/>
              </a:solidFill>
            </a:rPr>
            <a:t>,</a:t>
          </a:r>
          <a:endParaRPr lang="en-GB" sz="1800" dirty="0">
            <a:solidFill>
              <a:schemeClr val="tx1"/>
            </a:solidFill>
          </a:endParaRPr>
        </a:p>
      </dgm:t>
    </dgm:pt>
    <dgm:pt modelId="{3206F276-8D23-4844-BCDD-F6D269FD8247}" type="parTrans" cxnId="{D53AB621-5CBD-4794-BD70-64902A46A122}">
      <dgm:prSet/>
      <dgm:spPr/>
      <dgm:t>
        <a:bodyPr/>
        <a:lstStyle/>
        <a:p>
          <a:endParaRPr lang="tr-TR" sz="1800">
            <a:solidFill>
              <a:schemeClr val="tx1"/>
            </a:solidFill>
          </a:endParaRPr>
        </a:p>
      </dgm:t>
    </dgm:pt>
    <dgm:pt modelId="{19E0B26F-BCEC-4D9D-80D2-67AD4C9D0DA5}" type="sibTrans" cxnId="{D53AB621-5CBD-4794-BD70-64902A46A122}">
      <dgm:prSet/>
      <dgm:spPr/>
      <dgm:t>
        <a:bodyPr/>
        <a:lstStyle/>
        <a:p>
          <a:endParaRPr lang="tr-TR" sz="1800">
            <a:solidFill>
              <a:schemeClr val="tx1"/>
            </a:solidFill>
          </a:endParaRPr>
        </a:p>
      </dgm:t>
    </dgm:pt>
    <dgm:pt modelId="{9BF82913-560F-4DA2-B33E-35CDDFF88BCE}">
      <dgm:prSet custT="1"/>
      <dgm:spPr>
        <a:scene3d>
          <a:camera prst="orthographicFront"/>
          <a:lightRig rig="threePt" dir="t">
            <a:rot lat="0" lon="0" rev="7500000"/>
          </a:lightRig>
        </a:scene3d>
        <a:sp3d z="152400" extrusionH="63500" prstMaterial="dkEdge">
          <a:bevelT w="125400" h="36350" prst="coolSlant"/>
          <a:contourClr>
            <a:schemeClr val="bg1"/>
          </a:contourClr>
        </a:sp3d>
      </dgm:spPr>
      <dgm:t>
        <a:bodyPr/>
        <a:lstStyle/>
        <a:p>
          <a:r>
            <a:rPr lang="en-GB" sz="1800" dirty="0" err="1" smtClean="0">
              <a:solidFill>
                <a:schemeClr val="tx1"/>
              </a:solidFill>
            </a:rPr>
            <a:t>Daha</a:t>
          </a:r>
          <a:r>
            <a:rPr lang="en-GB" sz="1800" dirty="0" smtClean="0">
              <a:solidFill>
                <a:schemeClr val="tx1"/>
              </a:solidFill>
            </a:rPr>
            <a:t> </a:t>
          </a:r>
          <a:r>
            <a:rPr lang="en-GB" sz="1800" dirty="0" err="1" smtClean="0">
              <a:solidFill>
                <a:schemeClr val="tx1"/>
              </a:solidFill>
            </a:rPr>
            <a:t>iyi</a:t>
          </a:r>
          <a:r>
            <a:rPr lang="en-GB" sz="1800" dirty="0" smtClean="0">
              <a:solidFill>
                <a:schemeClr val="tx1"/>
              </a:solidFill>
            </a:rPr>
            <a:t> </a:t>
          </a:r>
          <a:r>
            <a:rPr lang="en-GB" sz="1800" dirty="0" err="1" smtClean="0">
              <a:solidFill>
                <a:schemeClr val="tx1"/>
              </a:solidFill>
            </a:rPr>
            <a:t>uygulamalar</a:t>
          </a:r>
          <a:endParaRPr lang="en-GB" sz="1800" dirty="0">
            <a:solidFill>
              <a:schemeClr val="tx1"/>
            </a:solidFill>
          </a:endParaRPr>
        </a:p>
      </dgm:t>
    </dgm:pt>
    <dgm:pt modelId="{3235047E-4E57-4BEF-9620-7B00F5FBD801}" type="parTrans" cxnId="{1A87D965-582A-48C0-AE6B-CE4A1F03F4AD}">
      <dgm:prSet/>
      <dgm:spPr/>
      <dgm:t>
        <a:bodyPr/>
        <a:lstStyle/>
        <a:p>
          <a:endParaRPr lang="tr-TR" sz="1800">
            <a:solidFill>
              <a:schemeClr val="tx1"/>
            </a:solidFill>
          </a:endParaRPr>
        </a:p>
      </dgm:t>
    </dgm:pt>
    <dgm:pt modelId="{27BD13B6-8D12-4EFA-BBEF-8FC2B0C1DD38}" type="sibTrans" cxnId="{1A87D965-582A-48C0-AE6B-CE4A1F03F4AD}">
      <dgm:prSet/>
      <dgm:spPr/>
      <dgm:t>
        <a:bodyPr/>
        <a:lstStyle/>
        <a:p>
          <a:endParaRPr lang="tr-TR" sz="1800">
            <a:solidFill>
              <a:schemeClr val="tx1"/>
            </a:solidFill>
          </a:endParaRPr>
        </a:p>
      </dgm:t>
    </dgm:pt>
    <dgm:pt modelId="{9BC0B612-D4B5-4657-8F5F-956CCE2A944A}">
      <dgm:prSet custT="1"/>
      <dgm:spPr>
        <a:scene3d>
          <a:camera prst="orthographicFront"/>
          <a:lightRig rig="threePt" dir="t">
            <a:rot lat="0" lon="0" rev="7500000"/>
          </a:lightRig>
        </a:scene3d>
        <a:sp3d z="152400" extrusionH="63500" prstMaterial="dkEdge">
          <a:bevelT w="125400" h="36350" prst="coolSlant"/>
          <a:contourClr>
            <a:schemeClr val="bg1"/>
          </a:contourClr>
        </a:sp3d>
      </dgm:spPr>
      <dgm:t>
        <a:bodyPr/>
        <a:lstStyle/>
        <a:p>
          <a:r>
            <a:rPr lang="en-GB" sz="1800" dirty="0" err="1" smtClean="0">
              <a:solidFill>
                <a:schemeClr val="tx1"/>
              </a:solidFill>
            </a:rPr>
            <a:t>Sektörel</a:t>
          </a:r>
          <a:r>
            <a:rPr lang="en-GB" sz="1800" dirty="0" smtClean="0">
              <a:solidFill>
                <a:schemeClr val="tx1"/>
              </a:solidFill>
            </a:rPr>
            <a:t> </a:t>
          </a:r>
          <a:r>
            <a:rPr lang="en-GB" sz="1800" dirty="0" err="1" smtClean="0">
              <a:solidFill>
                <a:schemeClr val="tx1"/>
              </a:solidFill>
            </a:rPr>
            <a:t>eylemler</a:t>
          </a:r>
          <a:endParaRPr lang="en-GB" sz="1800" dirty="0">
            <a:solidFill>
              <a:schemeClr val="tx1"/>
            </a:solidFill>
          </a:endParaRPr>
        </a:p>
      </dgm:t>
    </dgm:pt>
    <dgm:pt modelId="{729E26AD-0099-43BD-B59C-F27F1FB9F90D}" type="parTrans" cxnId="{7442D80D-9988-40C9-86D5-F4F9A0411D51}">
      <dgm:prSet/>
      <dgm:spPr/>
      <dgm:t>
        <a:bodyPr/>
        <a:lstStyle/>
        <a:p>
          <a:endParaRPr lang="tr-TR" sz="1800">
            <a:solidFill>
              <a:schemeClr val="tx1"/>
            </a:solidFill>
          </a:endParaRPr>
        </a:p>
      </dgm:t>
    </dgm:pt>
    <dgm:pt modelId="{CA106AFE-88FF-494C-8411-5BD9C2499927}" type="sibTrans" cxnId="{7442D80D-9988-40C9-86D5-F4F9A0411D51}">
      <dgm:prSet/>
      <dgm:spPr/>
      <dgm:t>
        <a:bodyPr/>
        <a:lstStyle/>
        <a:p>
          <a:endParaRPr lang="tr-TR" sz="1800">
            <a:solidFill>
              <a:schemeClr val="tx1"/>
            </a:solidFill>
          </a:endParaRPr>
        </a:p>
      </dgm:t>
    </dgm:pt>
    <dgm:pt modelId="{94DFA90F-E223-42C9-8E50-C52F5506FFD7}" type="pres">
      <dgm:prSet presAssocID="{91401AD8-B8B8-4E40-8AA4-6B6E75D15812}" presName="Name0" presStyleCnt="0">
        <dgm:presLayoutVars>
          <dgm:dir/>
          <dgm:animLvl val="lvl"/>
          <dgm:resizeHandles val="exact"/>
        </dgm:presLayoutVars>
      </dgm:prSet>
      <dgm:spPr/>
      <dgm:t>
        <a:bodyPr/>
        <a:lstStyle/>
        <a:p>
          <a:endParaRPr lang="tr-TR"/>
        </a:p>
      </dgm:t>
    </dgm:pt>
    <dgm:pt modelId="{03A31D0A-5FB9-452A-89F8-0D2F3FF74AFF}" type="pres">
      <dgm:prSet presAssocID="{8A7654ED-32D4-4674-BE54-36F83C032DD0}" presName="linNode" presStyleCnt="0"/>
      <dgm:spPr/>
    </dgm:pt>
    <dgm:pt modelId="{B22D6E74-FF5A-4107-B509-4199D5D359BB}" type="pres">
      <dgm:prSet presAssocID="{8A7654ED-32D4-4674-BE54-36F83C032DD0}" presName="parentText" presStyleLbl="node1" presStyleIdx="0" presStyleCnt="4">
        <dgm:presLayoutVars>
          <dgm:chMax val="1"/>
          <dgm:bulletEnabled val="1"/>
        </dgm:presLayoutVars>
      </dgm:prSet>
      <dgm:spPr/>
      <dgm:t>
        <a:bodyPr/>
        <a:lstStyle/>
        <a:p>
          <a:endParaRPr lang="tr-TR"/>
        </a:p>
      </dgm:t>
    </dgm:pt>
    <dgm:pt modelId="{0B880C69-8F5D-401E-9E45-9D83F46B4EF0}" type="pres">
      <dgm:prSet presAssocID="{8A7654ED-32D4-4674-BE54-36F83C032DD0}" presName="descendantText" presStyleLbl="alignAccFollowNode1" presStyleIdx="0" presStyleCnt="4" custScaleY="118177">
        <dgm:presLayoutVars>
          <dgm:bulletEnabled val="1"/>
        </dgm:presLayoutVars>
      </dgm:prSet>
      <dgm:spPr/>
      <dgm:t>
        <a:bodyPr/>
        <a:lstStyle/>
        <a:p>
          <a:endParaRPr lang="tr-TR"/>
        </a:p>
      </dgm:t>
    </dgm:pt>
    <dgm:pt modelId="{2934C90A-EC06-4F5B-8552-3CBA50D94B48}" type="pres">
      <dgm:prSet presAssocID="{3E7E490E-E26A-455D-8729-6441BA69541D}" presName="sp" presStyleCnt="0"/>
      <dgm:spPr/>
    </dgm:pt>
    <dgm:pt modelId="{2CE56E43-88D1-492D-BA67-20B92E72F829}" type="pres">
      <dgm:prSet presAssocID="{26B3F67A-AB1A-4E9E-B0C3-A1F72031A107}" presName="linNode" presStyleCnt="0"/>
      <dgm:spPr/>
    </dgm:pt>
    <dgm:pt modelId="{60B129D0-15F5-40DC-B581-CAB26B8B7F04}" type="pres">
      <dgm:prSet presAssocID="{26B3F67A-AB1A-4E9E-B0C3-A1F72031A107}" presName="parentText" presStyleLbl="node1" presStyleIdx="1" presStyleCnt="4" custScaleY="121927" custLinFactNeighborX="-1861" custLinFactNeighborY="-1639">
        <dgm:presLayoutVars>
          <dgm:chMax val="1"/>
          <dgm:bulletEnabled val="1"/>
        </dgm:presLayoutVars>
      </dgm:prSet>
      <dgm:spPr/>
      <dgm:t>
        <a:bodyPr/>
        <a:lstStyle/>
        <a:p>
          <a:endParaRPr lang="tr-TR"/>
        </a:p>
      </dgm:t>
    </dgm:pt>
    <dgm:pt modelId="{1BB6A677-B552-4FEB-B667-044D4FD56347}" type="pres">
      <dgm:prSet presAssocID="{26B3F67A-AB1A-4E9E-B0C3-A1F72031A107}" presName="descendantText" presStyleLbl="alignAccFollowNode1" presStyleIdx="1" presStyleCnt="4" custScaleY="137153">
        <dgm:presLayoutVars>
          <dgm:bulletEnabled val="1"/>
        </dgm:presLayoutVars>
      </dgm:prSet>
      <dgm:spPr/>
      <dgm:t>
        <a:bodyPr/>
        <a:lstStyle/>
        <a:p>
          <a:endParaRPr lang="tr-TR"/>
        </a:p>
      </dgm:t>
    </dgm:pt>
    <dgm:pt modelId="{82583C61-ED37-43DC-AB22-41CC0F2E7EF8}" type="pres">
      <dgm:prSet presAssocID="{91DDA35A-2BBF-4B53-825C-6DDE9E0C13E4}" presName="sp" presStyleCnt="0"/>
      <dgm:spPr/>
    </dgm:pt>
    <dgm:pt modelId="{747C8924-B2D0-4AAD-A626-42947E9D9B12}" type="pres">
      <dgm:prSet presAssocID="{39472642-BFA6-4191-9407-798034D04CFB}" presName="linNode" presStyleCnt="0"/>
      <dgm:spPr/>
    </dgm:pt>
    <dgm:pt modelId="{BE113BA9-90B0-4E4A-BD3B-446CD6006FBE}" type="pres">
      <dgm:prSet presAssocID="{39472642-BFA6-4191-9407-798034D04CFB}" presName="parentText" presStyleLbl="node1" presStyleIdx="2" presStyleCnt="4">
        <dgm:presLayoutVars>
          <dgm:chMax val="1"/>
          <dgm:bulletEnabled val="1"/>
        </dgm:presLayoutVars>
      </dgm:prSet>
      <dgm:spPr/>
      <dgm:t>
        <a:bodyPr/>
        <a:lstStyle/>
        <a:p>
          <a:endParaRPr lang="tr-TR"/>
        </a:p>
      </dgm:t>
    </dgm:pt>
    <dgm:pt modelId="{24FD917F-33CC-431B-9852-FA9869B0304E}" type="pres">
      <dgm:prSet presAssocID="{39472642-BFA6-4191-9407-798034D04CFB}" presName="descendantText" presStyleLbl="alignAccFollowNode1" presStyleIdx="2" presStyleCnt="4">
        <dgm:presLayoutVars>
          <dgm:bulletEnabled val="1"/>
        </dgm:presLayoutVars>
      </dgm:prSet>
      <dgm:spPr/>
      <dgm:t>
        <a:bodyPr/>
        <a:lstStyle/>
        <a:p>
          <a:endParaRPr lang="tr-TR"/>
        </a:p>
      </dgm:t>
    </dgm:pt>
    <dgm:pt modelId="{3E8AF01C-2F09-4523-B696-0DC76F2A2F09}" type="pres">
      <dgm:prSet presAssocID="{1F88426C-C26B-4DD6-9845-E03AAED54AD0}" presName="sp" presStyleCnt="0"/>
      <dgm:spPr/>
    </dgm:pt>
    <dgm:pt modelId="{04AC7612-438D-401D-99B4-66D5F0CE7F94}" type="pres">
      <dgm:prSet presAssocID="{5EAAE7C7-22DA-45EE-B45D-CBC327E699B9}" presName="linNode" presStyleCnt="0"/>
      <dgm:spPr/>
    </dgm:pt>
    <dgm:pt modelId="{72A0EF10-F041-47FE-9944-443DC0BC4BF8}" type="pres">
      <dgm:prSet presAssocID="{5EAAE7C7-22DA-45EE-B45D-CBC327E699B9}" presName="parentText" presStyleLbl="node1" presStyleIdx="3" presStyleCnt="4" custScaleY="125566">
        <dgm:presLayoutVars>
          <dgm:chMax val="1"/>
          <dgm:bulletEnabled val="1"/>
        </dgm:presLayoutVars>
      </dgm:prSet>
      <dgm:spPr/>
      <dgm:t>
        <a:bodyPr/>
        <a:lstStyle/>
        <a:p>
          <a:endParaRPr lang="tr-TR"/>
        </a:p>
      </dgm:t>
    </dgm:pt>
    <dgm:pt modelId="{EF7B4347-CCE9-445F-8176-AC9858494D75}" type="pres">
      <dgm:prSet presAssocID="{5EAAE7C7-22DA-45EE-B45D-CBC327E699B9}" presName="descendantText" presStyleLbl="alignAccFollowNode1" presStyleIdx="3" presStyleCnt="4" custScaleY="156545">
        <dgm:presLayoutVars>
          <dgm:bulletEnabled val="1"/>
        </dgm:presLayoutVars>
      </dgm:prSet>
      <dgm:spPr/>
      <dgm:t>
        <a:bodyPr/>
        <a:lstStyle/>
        <a:p>
          <a:endParaRPr lang="tr-TR"/>
        </a:p>
      </dgm:t>
    </dgm:pt>
  </dgm:ptLst>
  <dgm:cxnLst>
    <dgm:cxn modelId="{4D8EE185-F845-473C-B51B-7BCB3BBA9D59}" type="presOf" srcId="{91401AD8-B8B8-4E40-8AA4-6B6E75D15812}" destId="{94DFA90F-E223-42C9-8E50-C52F5506FFD7}" srcOrd="0" destOrd="0" presId="urn:microsoft.com/office/officeart/2005/8/layout/vList5"/>
    <dgm:cxn modelId="{581DC603-F148-41C4-926F-9DC62B87D05A}" type="presOf" srcId="{26B3F67A-AB1A-4E9E-B0C3-A1F72031A107}" destId="{60B129D0-15F5-40DC-B581-CAB26B8B7F04}" srcOrd="0" destOrd="0" presId="urn:microsoft.com/office/officeart/2005/8/layout/vList5"/>
    <dgm:cxn modelId="{8105B393-F8A8-455A-B6BD-C32000DCB7B0}" srcId="{91401AD8-B8B8-4E40-8AA4-6B6E75D15812}" destId="{26B3F67A-AB1A-4E9E-B0C3-A1F72031A107}" srcOrd="1" destOrd="0" parTransId="{07DA600B-4517-4610-9A53-EABCD5FB6617}" sibTransId="{91DDA35A-2BBF-4B53-825C-6DDE9E0C13E4}"/>
    <dgm:cxn modelId="{41D2C9F1-2688-407D-9699-FAB2E07CF44D}" srcId="{39472642-BFA6-4191-9407-798034D04CFB}" destId="{A063A505-1121-46CE-9FE7-0FEE7CA2BF90}" srcOrd="2" destOrd="0" parTransId="{A28A6567-E2C0-4263-A662-6126EBBC47E2}" sibTransId="{C5CECE0C-1D67-48D4-BC5C-AD70AE395ED8}"/>
    <dgm:cxn modelId="{F2BFDB7B-EF93-423A-AD96-6D210D9FD41A}" type="presOf" srcId="{9BF82913-560F-4DA2-B33E-35CDDFF88BCE}" destId="{EF7B4347-CCE9-445F-8176-AC9858494D75}" srcOrd="0" destOrd="1" presId="urn:microsoft.com/office/officeart/2005/8/layout/vList5"/>
    <dgm:cxn modelId="{D53AB621-5CBD-4794-BD70-64902A46A122}" srcId="{5EAAE7C7-22DA-45EE-B45D-CBC327E699B9}" destId="{7629887C-8C89-4622-A236-85066B76B14A}" srcOrd="0" destOrd="0" parTransId="{3206F276-8D23-4844-BCDD-F6D269FD8247}" sibTransId="{19E0B26F-BCEC-4D9D-80D2-67AD4C9D0DA5}"/>
    <dgm:cxn modelId="{F3915BF2-C04A-4888-82C6-B1D2CA71DFE9}" type="presOf" srcId="{F6C5F9AD-DA2B-478A-B7DF-DDE3CF5D1514}" destId="{1BB6A677-B552-4FEB-B667-044D4FD56347}" srcOrd="0" destOrd="0" presId="urn:microsoft.com/office/officeart/2005/8/layout/vList5"/>
    <dgm:cxn modelId="{8604CEC7-F0C2-4F2C-87F9-BF4286C300B4}" type="presOf" srcId="{1B08C809-E309-437E-BC9B-50CC5216B140}" destId="{24FD917F-33CC-431B-9852-FA9869B0304E}" srcOrd="0" destOrd="1" presId="urn:microsoft.com/office/officeart/2005/8/layout/vList5"/>
    <dgm:cxn modelId="{5CE57687-C2A4-4E41-A60F-2D77D4F426E4}" type="presOf" srcId="{A063A505-1121-46CE-9FE7-0FEE7CA2BF90}" destId="{24FD917F-33CC-431B-9852-FA9869B0304E}" srcOrd="0" destOrd="2" presId="urn:microsoft.com/office/officeart/2005/8/layout/vList5"/>
    <dgm:cxn modelId="{E023B934-A2C2-4A3E-A1A3-DCDDE1FC5CAE}" srcId="{39472642-BFA6-4191-9407-798034D04CFB}" destId="{1B08C809-E309-437E-BC9B-50CC5216B140}" srcOrd="1" destOrd="0" parTransId="{0C67F590-0DF9-4226-B5B6-0BCF6F13F9BB}" sibTransId="{AFFF1119-5997-4B60-8DFE-A5CCD9709292}"/>
    <dgm:cxn modelId="{B857798E-168F-42E4-ABBB-0205DE528E99}" type="presOf" srcId="{5EAAE7C7-22DA-45EE-B45D-CBC327E699B9}" destId="{72A0EF10-F041-47FE-9944-443DC0BC4BF8}" srcOrd="0" destOrd="0" presId="urn:microsoft.com/office/officeart/2005/8/layout/vList5"/>
    <dgm:cxn modelId="{A0A807A2-0CD2-442C-8D5B-CD7247AFFF53}" srcId="{91401AD8-B8B8-4E40-8AA4-6B6E75D15812}" destId="{5EAAE7C7-22DA-45EE-B45D-CBC327E699B9}" srcOrd="3" destOrd="0" parTransId="{50E74959-ED92-4BDA-AD56-9743A6E865B8}" sibTransId="{0D9D43F8-ED0A-4258-A4A5-B85788F2DED8}"/>
    <dgm:cxn modelId="{5BF60BD1-83DA-4FC0-89DC-D656D64E07A9}" srcId="{39472642-BFA6-4191-9407-798034D04CFB}" destId="{5EC4328A-A0AE-4368-B7D0-8B6DADF32F39}" srcOrd="0" destOrd="0" parTransId="{E82AF80B-4D72-474C-98CA-58D573887B55}" sibTransId="{25FD83A3-6E5F-475B-86F2-D3FA14AAA7C1}"/>
    <dgm:cxn modelId="{34143F84-F18F-42C4-AE4E-96695F91A5BD}" type="presOf" srcId="{BB3A37BA-F15D-41BD-8324-A2B5D1825C44}" destId="{1BB6A677-B552-4FEB-B667-044D4FD56347}" srcOrd="0" destOrd="2" presId="urn:microsoft.com/office/officeart/2005/8/layout/vList5"/>
    <dgm:cxn modelId="{47351A1A-3DFC-4863-A65E-49E706CD7967}" srcId="{91401AD8-B8B8-4E40-8AA4-6B6E75D15812}" destId="{39472642-BFA6-4191-9407-798034D04CFB}" srcOrd="2" destOrd="0" parTransId="{A104DBE2-71AB-45D8-B0F3-B5478E4FD1A1}" sibTransId="{1F88426C-C26B-4DD6-9845-E03AAED54AD0}"/>
    <dgm:cxn modelId="{9D84651D-FA86-442D-B610-7BD655888712}" type="presOf" srcId="{740B679A-6B2A-4602-984B-F8CE418CD44F}" destId="{0B880C69-8F5D-401E-9E45-9D83F46B4EF0}" srcOrd="0" destOrd="0" presId="urn:microsoft.com/office/officeart/2005/8/layout/vList5"/>
    <dgm:cxn modelId="{35A5CE63-DC3E-46D6-B3F3-145F2E51D2FA}" type="presOf" srcId="{73404533-7E47-4C37-B0C6-00EF50772828}" destId="{1BB6A677-B552-4FEB-B667-044D4FD56347}" srcOrd="0" destOrd="1" presId="urn:microsoft.com/office/officeart/2005/8/layout/vList5"/>
    <dgm:cxn modelId="{D9A39169-6D01-4159-92DD-72A9D35C18FC}" type="presOf" srcId="{153E55CA-23F8-415D-B5D5-FA8BB7D66718}" destId="{0B880C69-8F5D-401E-9E45-9D83F46B4EF0}" srcOrd="0" destOrd="1" presId="urn:microsoft.com/office/officeart/2005/8/layout/vList5"/>
    <dgm:cxn modelId="{0267367E-1366-4BCD-BB7D-64BB44486020}" type="presOf" srcId="{9BC0B612-D4B5-4657-8F5F-956CCE2A944A}" destId="{EF7B4347-CCE9-445F-8176-AC9858494D75}" srcOrd="0" destOrd="2" presId="urn:microsoft.com/office/officeart/2005/8/layout/vList5"/>
    <dgm:cxn modelId="{4D25D54A-7D70-46EB-B7C0-14EABCC07C4D}" type="presOf" srcId="{5EC4328A-A0AE-4368-B7D0-8B6DADF32F39}" destId="{24FD917F-33CC-431B-9852-FA9869B0304E}" srcOrd="0" destOrd="0" presId="urn:microsoft.com/office/officeart/2005/8/layout/vList5"/>
    <dgm:cxn modelId="{7442D80D-9988-40C9-86D5-F4F9A0411D51}" srcId="{5EAAE7C7-22DA-45EE-B45D-CBC327E699B9}" destId="{9BC0B612-D4B5-4657-8F5F-956CCE2A944A}" srcOrd="2" destOrd="0" parTransId="{729E26AD-0099-43BD-B59C-F27F1FB9F90D}" sibTransId="{CA106AFE-88FF-494C-8411-5BD9C2499927}"/>
    <dgm:cxn modelId="{43C5E3DB-6DDD-48FC-8105-FAA589C76FE1}" type="presOf" srcId="{39472642-BFA6-4191-9407-798034D04CFB}" destId="{BE113BA9-90B0-4E4A-BD3B-446CD6006FBE}" srcOrd="0" destOrd="0" presId="urn:microsoft.com/office/officeart/2005/8/layout/vList5"/>
    <dgm:cxn modelId="{157BAECE-BC0C-4DD1-84AE-6D4CBD938073}" srcId="{26B3F67A-AB1A-4E9E-B0C3-A1F72031A107}" destId="{73404533-7E47-4C37-B0C6-00EF50772828}" srcOrd="1" destOrd="0" parTransId="{902623D4-7D59-49E2-8AE7-A93AFCB36E81}" sibTransId="{BE658597-1159-46DF-BDD0-DAB75E70168B}"/>
    <dgm:cxn modelId="{719DD389-BDA0-4E03-BB62-1F0E0098A9D6}" type="presOf" srcId="{8A7654ED-32D4-4674-BE54-36F83C032DD0}" destId="{B22D6E74-FF5A-4107-B509-4199D5D359BB}" srcOrd="0" destOrd="0" presId="urn:microsoft.com/office/officeart/2005/8/layout/vList5"/>
    <dgm:cxn modelId="{F11E60F2-8F14-4FF2-8B7D-C177EA698D48}" srcId="{8A7654ED-32D4-4674-BE54-36F83C032DD0}" destId="{153E55CA-23F8-415D-B5D5-FA8BB7D66718}" srcOrd="1" destOrd="0" parTransId="{13805A1E-5D62-4F6B-8628-8E36BCEB121C}" sibTransId="{759A646A-EC3C-4648-9EE9-13B867E36D33}"/>
    <dgm:cxn modelId="{7D34CBAD-FBE9-42AF-99ED-470FFD071629}" type="presOf" srcId="{7629887C-8C89-4622-A236-85066B76B14A}" destId="{EF7B4347-CCE9-445F-8176-AC9858494D75}" srcOrd="0" destOrd="0" presId="urn:microsoft.com/office/officeart/2005/8/layout/vList5"/>
    <dgm:cxn modelId="{1A87D965-582A-48C0-AE6B-CE4A1F03F4AD}" srcId="{5EAAE7C7-22DA-45EE-B45D-CBC327E699B9}" destId="{9BF82913-560F-4DA2-B33E-35CDDFF88BCE}" srcOrd="1" destOrd="0" parTransId="{3235047E-4E57-4BEF-9620-7B00F5FBD801}" sibTransId="{27BD13B6-8D12-4EFA-BBEF-8FC2B0C1DD38}"/>
    <dgm:cxn modelId="{97FB520E-4507-4457-90D8-C081A7931849}" srcId="{26B3F67A-AB1A-4E9E-B0C3-A1F72031A107}" destId="{BB3A37BA-F15D-41BD-8324-A2B5D1825C44}" srcOrd="2" destOrd="0" parTransId="{97986E7F-F004-4084-8393-392BCDB4663C}" sibTransId="{FF2A929A-19CD-49F6-BE5D-7A86283C7A47}"/>
    <dgm:cxn modelId="{75D7182D-D10E-4148-A119-9B626B488697}" srcId="{26B3F67A-AB1A-4E9E-B0C3-A1F72031A107}" destId="{F6C5F9AD-DA2B-478A-B7DF-DDE3CF5D1514}" srcOrd="0" destOrd="0" parTransId="{06FB39EE-0BF4-4CA8-93ED-3E99063C33CE}" sibTransId="{1A17A324-EC47-4490-9BD3-BEE798DC6C3D}"/>
    <dgm:cxn modelId="{7A24F7DC-4B3F-4985-B78F-CD891E222FD2}" srcId="{8A7654ED-32D4-4674-BE54-36F83C032DD0}" destId="{740B679A-6B2A-4602-984B-F8CE418CD44F}" srcOrd="0" destOrd="0" parTransId="{3C755DE0-0F14-4B93-97C1-65F4C31440AE}" sibTransId="{DA5A8DBD-8095-4488-9C2D-8ED4B5B7E521}"/>
    <dgm:cxn modelId="{3B0CF46B-464A-4347-85B0-612FF79C694C}" srcId="{91401AD8-B8B8-4E40-8AA4-6B6E75D15812}" destId="{8A7654ED-32D4-4674-BE54-36F83C032DD0}" srcOrd="0" destOrd="0" parTransId="{15A72667-6B64-4D55-8162-C7D809DA4E20}" sibTransId="{3E7E490E-E26A-455D-8729-6441BA69541D}"/>
    <dgm:cxn modelId="{7AA5DAC0-09BC-4C1B-A1C8-2D4967F8DFE4}" type="presParOf" srcId="{94DFA90F-E223-42C9-8E50-C52F5506FFD7}" destId="{03A31D0A-5FB9-452A-89F8-0D2F3FF74AFF}" srcOrd="0" destOrd="0" presId="urn:microsoft.com/office/officeart/2005/8/layout/vList5"/>
    <dgm:cxn modelId="{50E21643-CDFB-40AA-928A-B877E7F9CA35}" type="presParOf" srcId="{03A31D0A-5FB9-452A-89F8-0D2F3FF74AFF}" destId="{B22D6E74-FF5A-4107-B509-4199D5D359BB}" srcOrd="0" destOrd="0" presId="urn:microsoft.com/office/officeart/2005/8/layout/vList5"/>
    <dgm:cxn modelId="{CA23C77F-EE7D-4247-BC83-E709D3834F19}" type="presParOf" srcId="{03A31D0A-5FB9-452A-89F8-0D2F3FF74AFF}" destId="{0B880C69-8F5D-401E-9E45-9D83F46B4EF0}" srcOrd="1" destOrd="0" presId="urn:microsoft.com/office/officeart/2005/8/layout/vList5"/>
    <dgm:cxn modelId="{C0D50178-F3B4-407C-826D-67200C19C011}" type="presParOf" srcId="{94DFA90F-E223-42C9-8E50-C52F5506FFD7}" destId="{2934C90A-EC06-4F5B-8552-3CBA50D94B48}" srcOrd="1" destOrd="0" presId="urn:microsoft.com/office/officeart/2005/8/layout/vList5"/>
    <dgm:cxn modelId="{43B6C9CD-A7A2-4052-BD26-4B250C905FE6}" type="presParOf" srcId="{94DFA90F-E223-42C9-8E50-C52F5506FFD7}" destId="{2CE56E43-88D1-492D-BA67-20B92E72F829}" srcOrd="2" destOrd="0" presId="urn:microsoft.com/office/officeart/2005/8/layout/vList5"/>
    <dgm:cxn modelId="{23C07F94-1A0E-4618-8C5F-E390030BCA39}" type="presParOf" srcId="{2CE56E43-88D1-492D-BA67-20B92E72F829}" destId="{60B129D0-15F5-40DC-B581-CAB26B8B7F04}" srcOrd="0" destOrd="0" presId="urn:microsoft.com/office/officeart/2005/8/layout/vList5"/>
    <dgm:cxn modelId="{9A962BFF-C30D-484E-BE30-13E31837B023}" type="presParOf" srcId="{2CE56E43-88D1-492D-BA67-20B92E72F829}" destId="{1BB6A677-B552-4FEB-B667-044D4FD56347}" srcOrd="1" destOrd="0" presId="urn:microsoft.com/office/officeart/2005/8/layout/vList5"/>
    <dgm:cxn modelId="{8284A561-4593-4885-8B63-35331DE4A140}" type="presParOf" srcId="{94DFA90F-E223-42C9-8E50-C52F5506FFD7}" destId="{82583C61-ED37-43DC-AB22-41CC0F2E7EF8}" srcOrd="3" destOrd="0" presId="urn:microsoft.com/office/officeart/2005/8/layout/vList5"/>
    <dgm:cxn modelId="{97B84189-63D5-400E-B4A6-6EB170062596}" type="presParOf" srcId="{94DFA90F-E223-42C9-8E50-C52F5506FFD7}" destId="{747C8924-B2D0-4AAD-A626-42947E9D9B12}" srcOrd="4" destOrd="0" presId="urn:microsoft.com/office/officeart/2005/8/layout/vList5"/>
    <dgm:cxn modelId="{4932A7E8-603C-4EBE-AD37-0F9009B4AFB4}" type="presParOf" srcId="{747C8924-B2D0-4AAD-A626-42947E9D9B12}" destId="{BE113BA9-90B0-4E4A-BD3B-446CD6006FBE}" srcOrd="0" destOrd="0" presId="urn:microsoft.com/office/officeart/2005/8/layout/vList5"/>
    <dgm:cxn modelId="{51B95CC9-15E1-4FD2-98DE-12360DCC2DF6}" type="presParOf" srcId="{747C8924-B2D0-4AAD-A626-42947E9D9B12}" destId="{24FD917F-33CC-431B-9852-FA9869B0304E}" srcOrd="1" destOrd="0" presId="urn:microsoft.com/office/officeart/2005/8/layout/vList5"/>
    <dgm:cxn modelId="{B1B74C1A-AAE9-4031-BB86-AC79E424D459}" type="presParOf" srcId="{94DFA90F-E223-42C9-8E50-C52F5506FFD7}" destId="{3E8AF01C-2F09-4523-B696-0DC76F2A2F09}" srcOrd="5" destOrd="0" presId="urn:microsoft.com/office/officeart/2005/8/layout/vList5"/>
    <dgm:cxn modelId="{9B8C177B-3A57-4FCE-A633-C9187DA67534}" type="presParOf" srcId="{94DFA90F-E223-42C9-8E50-C52F5506FFD7}" destId="{04AC7612-438D-401D-99B4-66D5F0CE7F94}" srcOrd="6" destOrd="0" presId="urn:microsoft.com/office/officeart/2005/8/layout/vList5"/>
    <dgm:cxn modelId="{69D41818-92FD-4086-985F-6C96D28A03AC}" type="presParOf" srcId="{04AC7612-438D-401D-99B4-66D5F0CE7F94}" destId="{72A0EF10-F041-47FE-9944-443DC0BC4BF8}" srcOrd="0" destOrd="0" presId="urn:microsoft.com/office/officeart/2005/8/layout/vList5"/>
    <dgm:cxn modelId="{2443BD90-B899-47B1-820C-4E28D139918D}" type="presParOf" srcId="{04AC7612-438D-401D-99B4-66D5F0CE7F94}" destId="{EF7B4347-CCE9-445F-8176-AC9858494D7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20DC6A-2AC4-40AE-850B-3756B2F294FE}" type="doc">
      <dgm:prSet loTypeId="urn:microsoft.com/office/officeart/2005/8/layout/lProcess2" loCatId="list" qsTypeId="urn:microsoft.com/office/officeart/2005/8/quickstyle/3d3" qsCatId="3D" csTypeId="urn:microsoft.com/office/officeart/2005/8/colors/accent6_2" csCatId="accent6" phldr="1"/>
      <dgm:spPr/>
      <dgm:t>
        <a:bodyPr/>
        <a:lstStyle/>
        <a:p>
          <a:endParaRPr lang="tr-TR"/>
        </a:p>
      </dgm:t>
    </dgm:pt>
    <dgm:pt modelId="{9DB7670D-9195-420A-8F6A-4C23486B53A9}">
      <dgm:prSet/>
      <dgm:spPr/>
      <dgm:t>
        <a:bodyPr/>
        <a:lstStyle/>
        <a:p>
          <a:pPr rtl="0"/>
          <a:r>
            <a:rPr lang="tr-TR" b="1" i="0" dirty="0" smtClean="0"/>
            <a:t>3.000 Yerel Uzman</a:t>
          </a:r>
          <a:endParaRPr lang="tr-TR" dirty="0"/>
        </a:p>
      </dgm:t>
    </dgm:pt>
    <dgm:pt modelId="{21410DBE-3454-48A9-8084-3418BB7BDC8D}" type="parTrans" cxnId="{7402CB3F-6217-4A2F-91B6-91D7B8A76A9E}">
      <dgm:prSet/>
      <dgm:spPr/>
      <dgm:t>
        <a:bodyPr/>
        <a:lstStyle/>
        <a:p>
          <a:endParaRPr lang="tr-TR"/>
        </a:p>
      </dgm:t>
    </dgm:pt>
    <dgm:pt modelId="{C7C663E9-FDD2-4BF4-BBAE-A5C0A5B150D9}" type="sibTrans" cxnId="{7402CB3F-6217-4A2F-91B6-91D7B8A76A9E}">
      <dgm:prSet/>
      <dgm:spPr/>
      <dgm:t>
        <a:bodyPr/>
        <a:lstStyle/>
        <a:p>
          <a:endParaRPr lang="tr-TR"/>
        </a:p>
      </dgm:t>
    </dgm:pt>
    <dgm:pt modelId="{98372562-F7A0-45AF-BB79-F31E5E082065}">
      <dgm:prSet/>
      <dgm:spPr/>
      <dgm:t>
        <a:bodyPr/>
        <a:lstStyle/>
        <a:p>
          <a:pPr rtl="0"/>
          <a:r>
            <a:rPr lang="tr-TR" b="1" i="0" dirty="0" smtClean="0"/>
            <a:t>KOBİ’ye Özel İş Tavsiyesi </a:t>
          </a:r>
          <a:endParaRPr lang="tr-TR" dirty="0"/>
        </a:p>
      </dgm:t>
    </dgm:pt>
    <dgm:pt modelId="{F589B2FD-C9E0-4CAC-BC14-D858BAB71017}" type="parTrans" cxnId="{326C3EED-99AE-4486-9940-325626A179D2}">
      <dgm:prSet/>
      <dgm:spPr/>
      <dgm:t>
        <a:bodyPr/>
        <a:lstStyle/>
        <a:p>
          <a:endParaRPr lang="tr-TR"/>
        </a:p>
      </dgm:t>
    </dgm:pt>
    <dgm:pt modelId="{B9639EC4-2B8B-4337-93AA-C435E5A63028}" type="sibTrans" cxnId="{326C3EED-99AE-4486-9940-325626A179D2}">
      <dgm:prSet/>
      <dgm:spPr/>
      <dgm:t>
        <a:bodyPr/>
        <a:lstStyle/>
        <a:p>
          <a:endParaRPr lang="tr-TR"/>
        </a:p>
      </dgm:t>
    </dgm:pt>
    <dgm:pt modelId="{8B896F5B-A86B-479D-B780-223548D9395C}">
      <dgm:prSet/>
      <dgm:spPr/>
      <dgm:t>
        <a:bodyPr/>
        <a:lstStyle/>
        <a:p>
          <a:pPr rtl="0"/>
          <a:r>
            <a:rPr lang="tr-TR" i="0" dirty="0" smtClean="0"/>
            <a:t>Ayda 10.000’den fazla KOBİ’nin sorusuna dönüş </a:t>
          </a:r>
          <a:endParaRPr lang="tr-TR" dirty="0"/>
        </a:p>
      </dgm:t>
    </dgm:pt>
    <dgm:pt modelId="{6982CE20-4337-436C-A2F3-5F9331EE21AF}" type="parTrans" cxnId="{CDF785FB-EB0F-4CBE-8AEE-81B39B6DB1EE}">
      <dgm:prSet/>
      <dgm:spPr/>
      <dgm:t>
        <a:bodyPr/>
        <a:lstStyle/>
        <a:p>
          <a:endParaRPr lang="tr-TR"/>
        </a:p>
      </dgm:t>
    </dgm:pt>
    <dgm:pt modelId="{2B62C507-5429-4524-819B-E4760E6D5E05}" type="sibTrans" cxnId="{CDF785FB-EB0F-4CBE-8AEE-81B39B6DB1EE}">
      <dgm:prSet/>
      <dgm:spPr/>
      <dgm:t>
        <a:bodyPr/>
        <a:lstStyle/>
        <a:p>
          <a:endParaRPr lang="tr-TR"/>
        </a:p>
      </dgm:t>
    </dgm:pt>
    <dgm:pt modelId="{48D16636-26C1-4905-A545-9B2E8193B568}">
      <dgm:prSet/>
      <dgm:spPr/>
      <dgm:t>
        <a:bodyPr/>
        <a:lstStyle/>
        <a:p>
          <a:pPr rtl="0"/>
          <a:r>
            <a:rPr lang="tr-TR" i="0" dirty="0" smtClean="0"/>
            <a:t>KOBİ’lerin finansmana ve fonlara erişimine yardımcı olmak </a:t>
          </a:r>
          <a:endParaRPr lang="tr-TR" dirty="0"/>
        </a:p>
      </dgm:t>
    </dgm:pt>
    <dgm:pt modelId="{1A220246-EFE9-45B8-8063-ACBE5CF882C7}" type="parTrans" cxnId="{5644DA46-1638-41CB-9685-F9AD1D6F49C5}">
      <dgm:prSet/>
      <dgm:spPr/>
      <dgm:t>
        <a:bodyPr/>
        <a:lstStyle/>
        <a:p>
          <a:endParaRPr lang="tr-TR"/>
        </a:p>
      </dgm:t>
    </dgm:pt>
    <dgm:pt modelId="{840A400F-3045-4742-9D2B-1C1909F1D259}" type="sibTrans" cxnId="{5644DA46-1638-41CB-9685-F9AD1D6F49C5}">
      <dgm:prSet/>
      <dgm:spPr/>
      <dgm:t>
        <a:bodyPr/>
        <a:lstStyle/>
        <a:p>
          <a:endParaRPr lang="tr-TR"/>
        </a:p>
      </dgm:t>
    </dgm:pt>
    <dgm:pt modelId="{0152443E-6939-4047-982B-038CE3624EAD}">
      <dgm:prSet/>
      <dgm:spPr/>
      <dgm:t>
        <a:bodyPr/>
        <a:lstStyle/>
        <a:p>
          <a:pPr rtl="0"/>
          <a:r>
            <a:rPr lang="tr-TR" b="1" i="0" dirty="0" smtClean="0"/>
            <a:t>Yenilikçi Fikirlerin Ticari Başarılara Dönüşmesi </a:t>
          </a:r>
          <a:endParaRPr lang="tr-TR" dirty="0"/>
        </a:p>
      </dgm:t>
    </dgm:pt>
    <dgm:pt modelId="{DBC758B4-C33C-4A34-9B6A-E00CE1B1103E}" type="parTrans" cxnId="{20FEF3E7-B533-4BC7-A317-6F2B377A99C8}">
      <dgm:prSet/>
      <dgm:spPr/>
      <dgm:t>
        <a:bodyPr/>
        <a:lstStyle/>
        <a:p>
          <a:endParaRPr lang="tr-TR"/>
        </a:p>
      </dgm:t>
    </dgm:pt>
    <dgm:pt modelId="{5C7B4016-1533-4D83-A619-34DB0E83801D}" type="sibTrans" cxnId="{20FEF3E7-B533-4BC7-A317-6F2B377A99C8}">
      <dgm:prSet/>
      <dgm:spPr/>
      <dgm:t>
        <a:bodyPr/>
        <a:lstStyle/>
        <a:p>
          <a:endParaRPr lang="tr-TR"/>
        </a:p>
      </dgm:t>
    </dgm:pt>
    <dgm:pt modelId="{D0150B60-7C5E-424F-8474-FE38886693A3}">
      <dgm:prSet/>
      <dgm:spPr/>
      <dgm:t>
        <a:bodyPr/>
        <a:lstStyle/>
        <a:p>
          <a:pPr rtl="0"/>
          <a:r>
            <a:rPr lang="tr-TR" i="0" dirty="0" smtClean="0"/>
            <a:t>Her yıl 13.000’den fazla KOBİ’ye teknoloji/işletme değerlendirmesi </a:t>
          </a:r>
          <a:endParaRPr lang="tr-TR" dirty="0"/>
        </a:p>
      </dgm:t>
    </dgm:pt>
    <dgm:pt modelId="{2F350697-BF29-4642-8BD7-6A75C2B6B66A}" type="parTrans" cxnId="{1C9C861B-5D49-4B56-95E8-80547579EA4C}">
      <dgm:prSet/>
      <dgm:spPr/>
      <dgm:t>
        <a:bodyPr/>
        <a:lstStyle/>
        <a:p>
          <a:endParaRPr lang="tr-TR"/>
        </a:p>
      </dgm:t>
    </dgm:pt>
    <dgm:pt modelId="{C1519EB1-6BD4-4C5E-B4CC-EBD67DE43047}" type="sibTrans" cxnId="{1C9C861B-5D49-4B56-95E8-80547579EA4C}">
      <dgm:prSet/>
      <dgm:spPr/>
      <dgm:t>
        <a:bodyPr/>
        <a:lstStyle/>
        <a:p>
          <a:endParaRPr lang="tr-TR"/>
        </a:p>
      </dgm:t>
    </dgm:pt>
    <dgm:pt modelId="{7134BC85-31D6-418A-BD6B-E6C1729A5501}">
      <dgm:prSet/>
      <dgm:spPr/>
      <dgm:t>
        <a:bodyPr/>
        <a:lstStyle/>
        <a:p>
          <a:pPr rtl="0"/>
          <a:r>
            <a:rPr lang="tr-TR" i="0" dirty="0" smtClean="0"/>
            <a:t>Potansiyeli yüksek, yenilikçi KOBİ’ler için özel hizmetler </a:t>
          </a:r>
          <a:endParaRPr lang="tr-TR" dirty="0"/>
        </a:p>
      </dgm:t>
    </dgm:pt>
    <dgm:pt modelId="{62028B37-842A-42AD-851B-B37A2AA8CBDD}" type="parTrans" cxnId="{AC5178A5-89C7-4C2A-9586-BF11CA1333BF}">
      <dgm:prSet/>
      <dgm:spPr/>
      <dgm:t>
        <a:bodyPr/>
        <a:lstStyle/>
        <a:p>
          <a:endParaRPr lang="tr-TR"/>
        </a:p>
      </dgm:t>
    </dgm:pt>
    <dgm:pt modelId="{BB3E2D48-CB9E-4EA8-8252-8694155226FA}" type="sibTrans" cxnId="{AC5178A5-89C7-4C2A-9586-BF11CA1333BF}">
      <dgm:prSet/>
      <dgm:spPr/>
      <dgm:t>
        <a:bodyPr/>
        <a:lstStyle/>
        <a:p>
          <a:endParaRPr lang="tr-TR"/>
        </a:p>
      </dgm:t>
    </dgm:pt>
    <dgm:pt modelId="{35A6DC65-B810-4811-B79F-1F1F438E4737}">
      <dgm:prSet/>
      <dgm:spPr/>
      <dgm:t>
        <a:bodyPr/>
        <a:lstStyle/>
        <a:p>
          <a:pPr rtl="0"/>
          <a:r>
            <a:rPr lang="tr-TR" b="1" i="0" dirty="0" smtClean="0"/>
            <a:t>KOBİ’lerin İhtiyacı olan Uluslararası Bağlantıları Kurmak </a:t>
          </a:r>
          <a:endParaRPr lang="tr-TR" dirty="0"/>
        </a:p>
      </dgm:t>
    </dgm:pt>
    <dgm:pt modelId="{428B0DEB-E848-40D0-B2EB-7B6A24274EDE}" type="parTrans" cxnId="{C49AD4FF-5DF3-4FA8-A872-1940679C0054}">
      <dgm:prSet/>
      <dgm:spPr/>
      <dgm:t>
        <a:bodyPr/>
        <a:lstStyle/>
        <a:p>
          <a:endParaRPr lang="tr-TR"/>
        </a:p>
      </dgm:t>
    </dgm:pt>
    <dgm:pt modelId="{44F906BD-44FE-469A-BC6C-AB1F001012F2}" type="sibTrans" cxnId="{C49AD4FF-5DF3-4FA8-A872-1940679C0054}">
      <dgm:prSet/>
      <dgm:spPr/>
      <dgm:t>
        <a:bodyPr/>
        <a:lstStyle/>
        <a:p>
          <a:endParaRPr lang="tr-TR"/>
        </a:p>
      </dgm:t>
    </dgm:pt>
    <dgm:pt modelId="{0572D190-7FEF-4B3D-B60A-CC45EB3B567B}">
      <dgm:prSet/>
      <dgm:spPr/>
      <dgm:t>
        <a:bodyPr/>
        <a:lstStyle/>
        <a:p>
          <a:pPr rtl="0"/>
          <a:r>
            <a:rPr lang="tr-TR" i="0" dirty="0" smtClean="0"/>
            <a:t>1.7 milyondan fazla KOBİ’nin katıldığı AİA etkinlikleri </a:t>
          </a:r>
          <a:endParaRPr lang="tr-TR" dirty="0"/>
        </a:p>
      </dgm:t>
    </dgm:pt>
    <dgm:pt modelId="{BC953D98-C47C-4FB0-AFE4-D402F41BDF59}" type="parTrans" cxnId="{8E854741-A73A-4895-8645-ABC3CA2F7997}">
      <dgm:prSet/>
      <dgm:spPr/>
      <dgm:t>
        <a:bodyPr/>
        <a:lstStyle/>
        <a:p>
          <a:endParaRPr lang="tr-TR"/>
        </a:p>
      </dgm:t>
    </dgm:pt>
    <dgm:pt modelId="{6C75898E-0AA0-4E38-ACFF-EB7940A6D324}" type="sibTrans" cxnId="{8E854741-A73A-4895-8645-ABC3CA2F7997}">
      <dgm:prSet/>
      <dgm:spPr/>
      <dgm:t>
        <a:bodyPr/>
        <a:lstStyle/>
        <a:p>
          <a:endParaRPr lang="tr-TR"/>
        </a:p>
      </dgm:t>
    </dgm:pt>
    <dgm:pt modelId="{E21011BA-7166-4058-9CA6-3B7615C53819}">
      <dgm:prSet/>
      <dgm:spPr/>
      <dgm:t>
        <a:bodyPr/>
        <a:lstStyle/>
        <a:p>
          <a:pPr rtl="0"/>
          <a:r>
            <a:rPr lang="tr-TR" i="0" dirty="0" smtClean="0"/>
            <a:t>Her yıl 70.000’den fazla iş görüşmesi </a:t>
          </a:r>
          <a:endParaRPr lang="tr-TR" dirty="0"/>
        </a:p>
      </dgm:t>
    </dgm:pt>
    <dgm:pt modelId="{69424FC6-A778-444E-A144-B7E9370389CC}" type="parTrans" cxnId="{B367E9F8-D653-478F-B4F2-C19951C3F093}">
      <dgm:prSet/>
      <dgm:spPr/>
      <dgm:t>
        <a:bodyPr/>
        <a:lstStyle/>
        <a:p>
          <a:endParaRPr lang="tr-TR"/>
        </a:p>
      </dgm:t>
    </dgm:pt>
    <dgm:pt modelId="{FEDD7F85-3E28-4362-A2B9-15104D6C6E5F}" type="sibTrans" cxnId="{B367E9F8-D653-478F-B4F2-C19951C3F093}">
      <dgm:prSet/>
      <dgm:spPr/>
      <dgm:t>
        <a:bodyPr/>
        <a:lstStyle/>
        <a:p>
          <a:endParaRPr lang="tr-TR"/>
        </a:p>
      </dgm:t>
    </dgm:pt>
    <dgm:pt modelId="{2DDC65B6-4F82-491C-8971-565715395E10}">
      <dgm:prSet/>
      <dgm:spPr/>
      <dgm:t>
        <a:bodyPr/>
        <a:lstStyle/>
        <a:p>
          <a:pPr rtl="0"/>
          <a:r>
            <a:rPr lang="tr-TR" i="0" dirty="0" smtClean="0"/>
            <a:t>Her ay 7.000 KOBİ arasında bağlantı </a:t>
          </a:r>
          <a:endParaRPr lang="tr-TR" dirty="0"/>
        </a:p>
      </dgm:t>
    </dgm:pt>
    <dgm:pt modelId="{EF0DF91B-5BB8-4C95-A061-07AD183402E3}" type="parTrans" cxnId="{889EE637-D550-480F-8F64-CF85A54A220A}">
      <dgm:prSet/>
      <dgm:spPr/>
      <dgm:t>
        <a:bodyPr/>
        <a:lstStyle/>
        <a:p>
          <a:endParaRPr lang="tr-TR"/>
        </a:p>
      </dgm:t>
    </dgm:pt>
    <dgm:pt modelId="{1790F41E-473F-485C-8050-7799993E0F77}" type="sibTrans" cxnId="{889EE637-D550-480F-8F64-CF85A54A220A}">
      <dgm:prSet/>
      <dgm:spPr/>
      <dgm:t>
        <a:bodyPr/>
        <a:lstStyle/>
        <a:p>
          <a:endParaRPr lang="tr-TR"/>
        </a:p>
      </dgm:t>
    </dgm:pt>
    <dgm:pt modelId="{9BE3D722-2B7C-4B09-B768-57B6D8EC44E0}">
      <dgm:prSet/>
      <dgm:spPr/>
      <dgm:t>
        <a:bodyPr/>
        <a:lstStyle/>
        <a:p>
          <a:pPr rtl="0"/>
          <a:r>
            <a:rPr lang="tr-TR" i="0" dirty="0" smtClean="0"/>
            <a:t>60’dan fazla ülkede 600’den fazla kuruluş %85 müşteri memnuniyet oranı </a:t>
          </a:r>
          <a:endParaRPr lang="tr-TR" dirty="0"/>
        </a:p>
      </dgm:t>
    </dgm:pt>
    <dgm:pt modelId="{08933CD1-B904-41C4-84AB-A70C6E3AF2EA}" type="parTrans" cxnId="{C0E5CFA7-0F2C-466C-806E-7641223A623F}">
      <dgm:prSet/>
      <dgm:spPr/>
      <dgm:t>
        <a:bodyPr/>
        <a:lstStyle/>
        <a:p>
          <a:endParaRPr lang="tr-TR"/>
        </a:p>
      </dgm:t>
    </dgm:pt>
    <dgm:pt modelId="{DF1BC7CD-057C-4C32-8457-32FC87171F93}" type="sibTrans" cxnId="{C0E5CFA7-0F2C-466C-806E-7641223A623F}">
      <dgm:prSet/>
      <dgm:spPr/>
      <dgm:t>
        <a:bodyPr/>
        <a:lstStyle/>
        <a:p>
          <a:endParaRPr lang="tr-TR"/>
        </a:p>
      </dgm:t>
    </dgm:pt>
    <dgm:pt modelId="{3540A647-34F5-4B1E-8C87-4FD62975FA32}" type="pres">
      <dgm:prSet presAssocID="{5B20DC6A-2AC4-40AE-850B-3756B2F294FE}" presName="theList" presStyleCnt="0">
        <dgm:presLayoutVars>
          <dgm:dir/>
          <dgm:animLvl val="lvl"/>
          <dgm:resizeHandles val="exact"/>
        </dgm:presLayoutVars>
      </dgm:prSet>
      <dgm:spPr/>
      <dgm:t>
        <a:bodyPr/>
        <a:lstStyle/>
        <a:p>
          <a:endParaRPr lang="tr-TR"/>
        </a:p>
      </dgm:t>
    </dgm:pt>
    <dgm:pt modelId="{494D7BEB-33F1-4AE3-A40D-D47686219B36}" type="pres">
      <dgm:prSet presAssocID="{9DB7670D-9195-420A-8F6A-4C23486B53A9}" presName="compNode" presStyleCnt="0"/>
      <dgm:spPr/>
    </dgm:pt>
    <dgm:pt modelId="{5D25BC8A-C6C7-4142-8C65-2ABE412CCE79}" type="pres">
      <dgm:prSet presAssocID="{9DB7670D-9195-420A-8F6A-4C23486B53A9}" presName="aNode" presStyleLbl="bgShp" presStyleIdx="0" presStyleCnt="4"/>
      <dgm:spPr/>
      <dgm:t>
        <a:bodyPr/>
        <a:lstStyle/>
        <a:p>
          <a:endParaRPr lang="tr-TR"/>
        </a:p>
      </dgm:t>
    </dgm:pt>
    <dgm:pt modelId="{B8EBED58-744E-4FFC-9A1E-CDD844F8581F}" type="pres">
      <dgm:prSet presAssocID="{9DB7670D-9195-420A-8F6A-4C23486B53A9}" presName="textNode" presStyleLbl="bgShp" presStyleIdx="0" presStyleCnt="4"/>
      <dgm:spPr/>
      <dgm:t>
        <a:bodyPr/>
        <a:lstStyle/>
        <a:p>
          <a:endParaRPr lang="tr-TR"/>
        </a:p>
      </dgm:t>
    </dgm:pt>
    <dgm:pt modelId="{9C896C05-A098-48B8-9B87-81B69994334A}" type="pres">
      <dgm:prSet presAssocID="{9DB7670D-9195-420A-8F6A-4C23486B53A9}" presName="compChildNode" presStyleCnt="0"/>
      <dgm:spPr/>
    </dgm:pt>
    <dgm:pt modelId="{2E59BA54-DF36-4740-8E86-40325B9B1582}" type="pres">
      <dgm:prSet presAssocID="{9DB7670D-9195-420A-8F6A-4C23486B53A9}" presName="theInnerList" presStyleCnt="0"/>
      <dgm:spPr/>
    </dgm:pt>
    <dgm:pt modelId="{22ED96D0-8AFD-4D2D-A990-9682E255BD65}" type="pres">
      <dgm:prSet presAssocID="{9BE3D722-2B7C-4B09-B768-57B6D8EC44E0}" presName="childNode" presStyleLbl="node1" presStyleIdx="0" presStyleCnt="8">
        <dgm:presLayoutVars>
          <dgm:bulletEnabled val="1"/>
        </dgm:presLayoutVars>
      </dgm:prSet>
      <dgm:spPr/>
      <dgm:t>
        <a:bodyPr/>
        <a:lstStyle/>
        <a:p>
          <a:endParaRPr lang="tr-TR"/>
        </a:p>
      </dgm:t>
    </dgm:pt>
    <dgm:pt modelId="{1ED38556-C9BB-4CD7-8805-FD283908CB49}" type="pres">
      <dgm:prSet presAssocID="{9DB7670D-9195-420A-8F6A-4C23486B53A9}" presName="aSpace" presStyleCnt="0"/>
      <dgm:spPr/>
    </dgm:pt>
    <dgm:pt modelId="{28D2BBB3-5EA2-45AA-94E2-865E390E511A}" type="pres">
      <dgm:prSet presAssocID="{98372562-F7A0-45AF-BB79-F31E5E082065}" presName="compNode" presStyleCnt="0"/>
      <dgm:spPr/>
    </dgm:pt>
    <dgm:pt modelId="{480F2256-9C8A-4ABD-8882-B3F1CC8EBBAA}" type="pres">
      <dgm:prSet presAssocID="{98372562-F7A0-45AF-BB79-F31E5E082065}" presName="aNode" presStyleLbl="bgShp" presStyleIdx="1" presStyleCnt="4"/>
      <dgm:spPr/>
      <dgm:t>
        <a:bodyPr/>
        <a:lstStyle/>
        <a:p>
          <a:endParaRPr lang="tr-TR"/>
        </a:p>
      </dgm:t>
    </dgm:pt>
    <dgm:pt modelId="{6CB28F06-6168-4AFC-A642-C19E10F02632}" type="pres">
      <dgm:prSet presAssocID="{98372562-F7A0-45AF-BB79-F31E5E082065}" presName="textNode" presStyleLbl="bgShp" presStyleIdx="1" presStyleCnt="4"/>
      <dgm:spPr/>
      <dgm:t>
        <a:bodyPr/>
        <a:lstStyle/>
        <a:p>
          <a:endParaRPr lang="tr-TR"/>
        </a:p>
      </dgm:t>
    </dgm:pt>
    <dgm:pt modelId="{B2E2E2DD-E57C-49E7-881C-CCB201623CE3}" type="pres">
      <dgm:prSet presAssocID="{98372562-F7A0-45AF-BB79-F31E5E082065}" presName="compChildNode" presStyleCnt="0"/>
      <dgm:spPr/>
    </dgm:pt>
    <dgm:pt modelId="{BEC17CF1-16C0-4D50-9376-80FAE7E27FE4}" type="pres">
      <dgm:prSet presAssocID="{98372562-F7A0-45AF-BB79-F31E5E082065}" presName="theInnerList" presStyleCnt="0"/>
      <dgm:spPr/>
    </dgm:pt>
    <dgm:pt modelId="{E3D2A156-F7BF-403F-AD08-D61AD00EC80B}" type="pres">
      <dgm:prSet presAssocID="{8B896F5B-A86B-479D-B780-223548D9395C}" presName="childNode" presStyleLbl="node1" presStyleIdx="1" presStyleCnt="8">
        <dgm:presLayoutVars>
          <dgm:bulletEnabled val="1"/>
        </dgm:presLayoutVars>
      </dgm:prSet>
      <dgm:spPr/>
      <dgm:t>
        <a:bodyPr/>
        <a:lstStyle/>
        <a:p>
          <a:endParaRPr lang="tr-TR"/>
        </a:p>
      </dgm:t>
    </dgm:pt>
    <dgm:pt modelId="{646B7CF1-3ED4-4E39-9369-D442E38E9BA2}" type="pres">
      <dgm:prSet presAssocID="{8B896F5B-A86B-479D-B780-223548D9395C}" presName="aSpace2" presStyleCnt="0"/>
      <dgm:spPr/>
    </dgm:pt>
    <dgm:pt modelId="{DAAB5AC5-8C20-4A20-AAA2-9EC4B056AE2A}" type="pres">
      <dgm:prSet presAssocID="{48D16636-26C1-4905-A545-9B2E8193B568}" presName="childNode" presStyleLbl="node1" presStyleIdx="2" presStyleCnt="8">
        <dgm:presLayoutVars>
          <dgm:bulletEnabled val="1"/>
        </dgm:presLayoutVars>
      </dgm:prSet>
      <dgm:spPr/>
      <dgm:t>
        <a:bodyPr/>
        <a:lstStyle/>
        <a:p>
          <a:endParaRPr lang="tr-TR"/>
        </a:p>
      </dgm:t>
    </dgm:pt>
    <dgm:pt modelId="{B9892265-DE5D-45D8-A965-E6ED7DB2E7B1}" type="pres">
      <dgm:prSet presAssocID="{98372562-F7A0-45AF-BB79-F31E5E082065}" presName="aSpace" presStyleCnt="0"/>
      <dgm:spPr/>
    </dgm:pt>
    <dgm:pt modelId="{D52298CC-B4DF-41F1-AECB-2B9746749BF7}" type="pres">
      <dgm:prSet presAssocID="{0152443E-6939-4047-982B-038CE3624EAD}" presName="compNode" presStyleCnt="0"/>
      <dgm:spPr/>
    </dgm:pt>
    <dgm:pt modelId="{00AAD550-DC43-4E3E-9D75-EA2E3A05EB57}" type="pres">
      <dgm:prSet presAssocID="{0152443E-6939-4047-982B-038CE3624EAD}" presName="aNode" presStyleLbl="bgShp" presStyleIdx="2" presStyleCnt="4"/>
      <dgm:spPr/>
      <dgm:t>
        <a:bodyPr/>
        <a:lstStyle/>
        <a:p>
          <a:endParaRPr lang="tr-TR"/>
        </a:p>
      </dgm:t>
    </dgm:pt>
    <dgm:pt modelId="{D3A9F652-48FC-4C2A-BBCE-B372AAD43C94}" type="pres">
      <dgm:prSet presAssocID="{0152443E-6939-4047-982B-038CE3624EAD}" presName="textNode" presStyleLbl="bgShp" presStyleIdx="2" presStyleCnt="4"/>
      <dgm:spPr/>
      <dgm:t>
        <a:bodyPr/>
        <a:lstStyle/>
        <a:p>
          <a:endParaRPr lang="tr-TR"/>
        </a:p>
      </dgm:t>
    </dgm:pt>
    <dgm:pt modelId="{E60FD38C-49B3-4A5F-B7C8-71F96FE56540}" type="pres">
      <dgm:prSet presAssocID="{0152443E-6939-4047-982B-038CE3624EAD}" presName="compChildNode" presStyleCnt="0"/>
      <dgm:spPr/>
    </dgm:pt>
    <dgm:pt modelId="{1C13B1B4-B83B-420D-A270-019782BEACED}" type="pres">
      <dgm:prSet presAssocID="{0152443E-6939-4047-982B-038CE3624EAD}" presName="theInnerList" presStyleCnt="0"/>
      <dgm:spPr/>
    </dgm:pt>
    <dgm:pt modelId="{930F8F73-F81A-4D64-933B-75CC487AE667}" type="pres">
      <dgm:prSet presAssocID="{D0150B60-7C5E-424F-8474-FE38886693A3}" presName="childNode" presStyleLbl="node1" presStyleIdx="3" presStyleCnt="8">
        <dgm:presLayoutVars>
          <dgm:bulletEnabled val="1"/>
        </dgm:presLayoutVars>
      </dgm:prSet>
      <dgm:spPr/>
      <dgm:t>
        <a:bodyPr/>
        <a:lstStyle/>
        <a:p>
          <a:endParaRPr lang="tr-TR"/>
        </a:p>
      </dgm:t>
    </dgm:pt>
    <dgm:pt modelId="{F8708B06-B6DE-4CCE-AE1C-2C5328D993B3}" type="pres">
      <dgm:prSet presAssocID="{D0150B60-7C5E-424F-8474-FE38886693A3}" presName="aSpace2" presStyleCnt="0"/>
      <dgm:spPr/>
    </dgm:pt>
    <dgm:pt modelId="{6D8B6125-DC6C-4212-ADE2-7A44E8EFED3C}" type="pres">
      <dgm:prSet presAssocID="{7134BC85-31D6-418A-BD6B-E6C1729A5501}" presName="childNode" presStyleLbl="node1" presStyleIdx="4" presStyleCnt="8">
        <dgm:presLayoutVars>
          <dgm:bulletEnabled val="1"/>
        </dgm:presLayoutVars>
      </dgm:prSet>
      <dgm:spPr/>
      <dgm:t>
        <a:bodyPr/>
        <a:lstStyle/>
        <a:p>
          <a:endParaRPr lang="tr-TR"/>
        </a:p>
      </dgm:t>
    </dgm:pt>
    <dgm:pt modelId="{EB2AD2B9-5DF1-458F-BAA5-C2FE05C07667}" type="pres">
      <dgm:prSet presAssocID="{0152443E-6939-4047-982B-038CE3624EAD}" presName="aSpace" presStyleCnt="0"/>
      <dgm:spPr/>
    </dgm:pt>
    <dgm:pt modelId="{C6A31A79-7DC5-4DF8-A7A4-C64687C8F582}" type="pres">
      <dgm:prSet presAssocID="{35A6DC65-B810-4811-B79F-1F1F438E4737}" presName="compNode" presStyleCnt="0"/>
      <dgm:spPr/>
    </dgm:pt>
    <dgm:pt modelId="{ED066267-CBBD-4F71-A28A-21B76EE79EA8}" type="pres">
      <dgm:prSet presAssocID="{35A6DC65-B810-4811-B79F-1F1F438E4737}" presName="aNode" presStyleLbl="bgShp" presStyleIdx="3" presStyleCnt="4"/>
      <dgm:spPr/>
      <dgm:t>
        <a:bodyPr/>
        <a:lstStyle/>
        <a:p>
          <a:endParaRPr lang="tr-TR"/>
        </a:p>
      </dgm:t>
    </dgm:pt>
    <dgm:pt modelId="{1F0E59FC-5B45-4BEE-B8EF-F9007BE99467}" type="pres">
      <dgm:prSet presAssocID="{35A6DC65-B810-4811-B79F-1F1F438E4737}" presName="textNode" presStyleLbl="bgShp" presStyleIdx="3" presStyleCnt="4"/>
      <dgm:spPr/>
      <dgm:t>
        <a:bodyPr/>
        <a:lstStyle/>
        <a:p>
          <a:endParaRPr lang="tr-TR"/>
        </a:p>
      </dgm:t>
    </dgm:pt>
    <dgm:pt modelId="{234ACC26-802C-4E55-9BE5-C45F7A74F64A}" type="pres">
      <dgm:prSet presAssocID="{35A6DC65-B810-4811-B79F-1F1F438E4737}" presName="compChildNode" presStyleCnt="0"/>
      <dgm:spPr/>
    </dgm:pt>
    <dgm:pt modelId="{7FDC542F-A4EE-46FA-A8FF-5A0D3B680C01}" type="pres">
      <dgm:prSet presAssocID="{35A6DC65-B810-4811-B79F-1F1F438E4737}" presName="theInnerList" presStyleCnt="0"/>
      <dgm:spPr/>
    </dgm:pt>
    <dgm:pt modelId="{5C008D52-7C44-44BB-A49C-B2297C5F4FA2}" type="pres">
      <dgm:prSet presAssocID="{0572D190-7FEF-4B3D-B60A-CC45EB3B567B}" presName="childNode" presStyleLbl="node1" presStyleIdx="5" presStyleCnt="8">
        <dgm:presLayoutVars>
          <dgm:bulletEnabled val="1"/>
        </dgm:presLayoutVars>
      </dgm:prSet>
      <dgm:spPr/>
      <dgm:t>
        <a:bodyPr/>
        <a:lstStyle/>
        <a:p>
          <a:endParaRPr lang="tr-TR"/>
        </a:p>
      </dgm:t>
    </dgm:pt>
    <dgm:pt modelId="{AD3F1125-B540-4C53-B04B-24C3FCD09090}" type="pres">
      <dgm:prSet presAssocID="{0572D190-7FEF-4B3D-B60A-CC45EB3B567B}" presName="aSpace2" presStyleCnt="0"/>
      <dgm:spPr/>
    </dgm:pt>
    <dgm:pt modelId="{8981D2D8-8AC5-4271-9016-7EBB144F4FB0}" type="pres">
      <dgm:prSet presAssocID="{E21011BA-7166-4058-9CA6-3B7615C53819}" presName="childNode" presStyleLbl="node1" presStyleIdx="6" presStyleCnt="8">
        <dgm:presLayoutVars>
          <dgm:bulletEnabled val="1"/>
        </dgm:presLayoutVars>
      </dgm:prSet>
      <dgm:spPr/>
      <dgm:t>
        <a:bodyPr/>
        <a:lstStyle/>
        <a:p>
          <a:endParaRPr lang="tr-TR"/>
        </a:p>
      </dgm:t>
    </dgm:pt>
    <dgm:pt modelId="{547B7E66-40FF-4D1F-BAC9-3881279CBE6F}" type="pres">
      <dgm:prSet presAssocID="{E21011BA-7166-4058-9CA6-3B7615C53819}" presName="aSpace2" presStyleCnt="0"/>
      <dgm:spPr/>
    </dgm:pt>
    <dgm:pt modelId="{24B36893-182F-4AB9-BA91-16605D63DF74}" type="pres">
      <dgm:prSet presAssocID="{2DDC65B6-4F82-491C-8971-565715395E10}" presName="childNode" presStyleLbl="node1" presStyleIdx="7" presStyleCnt="8">
        <dgm:presLayoutVars>
          <dgm:bulletEnabled val="1"/>
        </dgm:presLayoutVars>
      </dgm:prSet>
      <dgm:spPr/>
      <dgm:t>
        <a:bodyPr/>
        <a:lstStyle/>
        <a:p>
          <a:endParaRPr lang="tr-TR"/>
        </a:p>
      </dgm:t>
    </dgm:pt>
  </dgm:ptLst>
  <dgm:cxnLst>
    <dgm:cxn modelId="{C49AD4FF-5DF3-4FA8-A872-1940679C0054}" srcId="{5B20DC6A-2AC4-40AE-850B-3756B2F294FE}" destId="{35A6DC65-B810-4811-B79F-1F1F438E4737}" srcOrd="3" destOrd="0" parTransId="{428B0DEB-E848-40D0-B2EB-7B6A24274EDE}" sibTransId="{44F906BD-44FE-469A-BC6C-AB1F001012F2}"/>
    <dgm:cxn modelId="{46032085-5B0F-45AE-A57B-DBBA6A2B3816}" type="presOf" srcId="{0152443E-6939-4047-982B-038CE3624EAD}" destId="{D3A9F652-48FC-4C2A-BBCE-B372AAD43C94}" srcOrd="1" destOrd="0" presId="urn:microsoft.com/office/officeart/2005/8/layout/lProcess2"/>
    <dgm:cxn modelId="{C0E5CFA7-0F2C-466C-806E-7641223A623F}" srcId="{9DB7670D-9195-420A-8F6A-4C23486B53A9}" destId="{9BE3D722-2B7C-4B09-B768-57B6D8EC44E0}" srcOrd="0" destOrd="0" parTransId="{08933CD1-B904-41C4-84AB-A70C6E3AF2EA}" sibTransId="{DF1BC7CD-057C-4C32-8457-32FC87171F93}"/>
    <dgm:cxn modelId="{20FEF3E7-B533-4BC7-A317-6F2B377A99C8}" srcId="{5B20DC6A-2AC4-40AE-850B-3756B2F294FE}" destId="{0152443E-6939-4047-982B-038CE3624EAD}" srcOrd="2" destOrd="0" parTransId="{DBC758B4-C33C-4A34-9B6A-E00CE1B1103E}" sibTransId="{5C7B4016-1533-4D83-A619-34DB0E83801D}"/>
    <dgm:cxn modelId="{3FA105DC-B95F-4792-8E77-77CA6947E4F4}" type="presOf" srcId="{98372562-F7A0-45AF-BB79-F31E5E082065}" destId="{480F2256-9C8A-4ABD-8882-B3F1CC8EBBAA}" srcOrd="0" destOrd="0" presId="urn:microsoft.com/office/officeart/2005/8/layout/lProcess2"/>
    <dgm:cxn modelId="{1C9C861B-5D49-4B56-95E8-80547579EA4C}" srcId="{0152443E-6939-4047-982B-038CE3624EAD}" destId="{D0150B60-7C5E-424F-8474-FE38886693A3}" srcOrd="0" destOrd="0" parTransId="{2F350697-BF29-4642-8BD7-6A75C2B6B66A}" sibTransId="{C1519EB1-6BD4-4C5E-B4CC-EBD67DE43047}"/>
    <dgm:cxn modelId="{5DF9CC5B-EA95-4FED-8E4B-EFF3A1A987E3}" type="presOf" srcId="{8B896F5B-A86B-479D-B780-223548D9395C}" destId="{E3D2A156-F7BF-403F-AD08-D61AD00EC80B}" srcOrd="0" destOrd="0" presId="urn:microsoft.com/office/officeart/2005/8/layout/lProcess2"/>
    <dgm:cxn modelId="{56D7EE6A-7447-4798-9AF1-ACC2CF7ABC21}" type="presOf" srcId="{E21011BA-7166-4058-9CA6-3B7615C53819}" destId="{8981D2D8-8AC5-4271-9016-7EBB144F4FB0}" srcOrd="0" destOrd="0" presId="urn:microsoft.com/office/officeart/2005/8/layout/lProcess2"/>
    <dgm:cxn modelId="{1FABE24F-CA5A-4F7B-9B97-31366013CF3B}" type="presOf" srcId="{2DDC65B6-4F82-491C-8971-565715395E10}" destId="{24B36893-182F-4AB9-BA91-16605D63DF74}" srcOrd="0" destOrd="0" presId="urn:microsoft.com/office/officeart/2005/8/layout/lProcess2"/>
    <dgm:cxn modelId="{61E4D281-99BF-4F8F-B84B-DF6A966820FF}" type="presOf" srcId="{98372562-F7A0-45AF-BB79-F31E5E082065}" destId="{6CB28F06-6168-4AFC-A642-C19E10F02632}" srcOrd="1" destOrd="0" presId="urn:microsoft.com/office/officeart/2005/8/layout/lProcess2"/>
    <dgm:cxn modelId="{E799C0AF-336E-46B6-A09C-7FE400DAF292}" type="presOf" srcId="{7134BC85-31D6-418A-BD6B-E6C1729A5501}" destId="{6D8B6125-DC6C-4212-ADE2-7A44E8EFED3C}" srcOrd="0" destOrd="0" presId="urn:microsoft.com/office/officeart/2005/8/layout/lProcess2"/>
    <dgm:cxn modelId="{E2EEF17F-6E2F-4E1F-80A3-3828998F7B01}" type="presOf" srcId="{0152443E-6939-4047-982B-038CE3624EAD}" destId="{00AAD550-DC43-4E3E-9D75-EA2E3A05EB57}" srcOrd="0" destOrd="0" presId="urn:microsoft.com/office/officeart/2005/8/layout/lProcess2"/>
    <dgm:cxn modelId="{D76EFB00-8A8D-4A0E-9EFB-0085D5552E59}" type="presOf" srcId="{5B20DC6A-2AC4-40AE-850B-3756B2F294FE}" destId="{3540A647-34F5-4B1E-8C87-4FD62975FA32}" srcOrd="0" destOrd="0" presId="urn:microsoft.com/office/officeart/2005/8/layout/lProcess2"/>
    <dgm:cxn modelId="{B367E9F8-D653-478F-B4F2-C19951C3F093}" srcId="{35A6DC65-B810-4811-B79F-1F1F438E4737}" destId="{E21011BA-7166-4058-9CA6-3B7615C53819}" srcOrd="1" destOrd="0" parTransId="{69424FC6-A778-444E-A144-B7E9370389CC}" sibTransId="{FEDD7F85-3E28-4362-A2B9-15104D6C6E5F}"/>
    <dgm:cxn modelId="{B04CF8C2-0641-4B85-8526-B9D7C3C1CCBB}" type="presOf" srcId="{9DB7670D-9195-420A-8F6A-4C23486B53A9}" destId="{5D25BC8A-C6C7-4142-8C65-2ABE412CCE79}" srcOrd="0" destOrd="0" presId="urn:microsoft.com/office/officeart/2005/8/layout/lProcess2"/>
    <dgm:cxn modelId="{8E854741-A73A-4895-8645-ABC3CA2F7997}" srcId="{35A6DC65-B810-4811-B79F-1F1F438E4737}" destId="{0572D190-7FEF-4B3D-B60A-CC45EB3B567B}" srcOrd="0" destOrd="0" parTransId="{BC953D98-C47C-4FB0-AFE4-D402F41BDF59}" sibTransId="{6C75898E-0AA0-4E38-ACFF-EB7940A6D324}"/>
    <dgm:cxn modelId="{889EE637-D550-480F-8F64-CF85A54A220A}" srcId="{35A6DC65-B810-4811-B79F-1F1F438E4737}" destId="{2DDC65B6-4F82-491C-8971-565715395E10}" srcOrd="2" destOrd="0" parTransId="{EF0DF91B-5BB8-4C95-A061-07AD183402E3}" sibTransId="{1790F41E-473F-485C-8050-7799993E0F77}"/>
    <dgm:cxn modelId="{D27C6E4D-F167-402E-BBD1-77707ACEC6C3}" type="presOf" srcId="{0572D190-7FEF-4B3D-B60A-CC45EB3B567B}" destId="{5C008D52-7C44-44BB-A49C-B2297C5F4FA2}" srcOrd="0" destOrd="0" presId="urn:microsoft.com/office/officeart/2005/8/layout/lProcess2"/>
    <dgm:cxn modelId="{EC733FCB-FB7D-4A56-A8C7-3C944A95E7FF}" type="presOf" srcId="{9BE3D722-2B7C-4B09-B768-57B6D8EC44E0}" destId="{22ED96D0-8AFD-4D2D-A990-9682E255BD65}" srcOrd="0" destOrd="0" presId="urn:microsoft.com/office/officeart/2005/8/layout/lProcess2"/>
    <dgm:cxn modelId="{326C3EED-99AE-4486-9940-325626A179D2}" srcId="{5B20DC6A-2AC4-40AE-850B-3756B2F294FE}" destId="{98372562-F7A0-45AF-BB79-F31E5E082065}" srcOrd="1" destOrd="0" parTransId="{F589B2FD-C9E0-4CAC-BC14-D858BAB71017}" sibTransId="{B9639EC4-2B8B-4337-93AA-C435E5A63028}"/>
    <dgm:cxn modelId="{5644DA46-1638-41CB-9685-F9AD1D6F49C5}" srcId="{98372562-F7A0-45AF-BB79-F31E5E082065}" destId="{48D16636-26C1-4905-A545-9B2E8193B568}" srcOrd="1" destOrd="0" parTransId="{1A220246-EFE9-45B8-8063-ACBE5CF882C7}" sibTransId="{840A400F-3045-4742-9D2B-1C1909F1D259}"/>
    <dgm:cxn modelId="{D15A1261-2EE5-4A0D-BB72-F85C87BBBBE1}" type="presOf" srcId="{48D16636-26C1-4905-A545-9B2E8193B568}" destId="{DAAB5AC5-8C20-4A20-AAA2-9EC4B056AE2A}" srcOrd="0" destOrd="0" presId="urn:microsoft.com/office/officeart/2005/8/layout/lProcess2"/>
    <dgm:cxn modelId="{AC5178A5-89C7-4C2A-9586-BF11CA1333BF}" srcId="{0152443E-6939-4047-982B-038CE3624EAD}" destId="{7134BC85-31D6-418A-BD6B-E6C1729A5501}" srcOrd="1" destOrd="0" parTransId="{62028B37-842A-42AD-851B-B37A2AA8CBDD}" sibTransId="{BB3E2D48-CB9E-4EA8-8252-8694155226FA}"/>
    <dgm:cxn modelId="{0DA2E4EE-8458-4F03-A726-C2267D5822BC}" type="presOf" srcId="{35A6DC65-B810-4811-B79F-1F1F438E4737}" destId="{1F0E59FC-5B45-4BEE-B8EF-F9007BE99467}" srcOrd="1" destOrd="0" presId="urn:microsoft.com/office/officeart/2005/8/layout/lProcess2"/>
    <dgm:cxn modelId="{4B49E473-1172-45A6-81C5-AA5A4CC4FD7F}" type="presOf" srcId="{D0150B60-7C5E-424F-8474-FE38886693A3}" destId="{930F8F73-F81A-4D64-933B-75CC487AE667}" srcOrd="0" destOrd="0" presId="urn:microsoft.com/office/officeart/2005/8/layout/lProcess2"/>
    <dgm:cxn modelId="{CDF785FB-EB0F-4CBE-8AEE-81B39B6DB1EE}" srcId="{98372562-F7A0-45AF-BB79-F31E5E082065}" destId="{8B896F5B-A86B-479D-B780-223548D9395C}" srcOrd="0" destOrd="0" parTransId="{6982CE20-4337-436C-A2F3-5F9331EE21AF}" sibTransId="{2B62C507-5429-4524-819B-E4760E6D5E05}"/>
    <dgm:cxn modelId="{D1EA885A-BD40-4AAB-B53C-28E5C348A032}" type="presOf" srcId="{9DB7670D-9195-420A-8F6A-4C23486B53A9}" destId="{B8EBED58-744E-4FFC-9A1E-CDD844F8581F}" srcOrd="1" destOrd="0" presId="urn:microsoft.com/office/officeart/2005/8/layout/lProcess2"/>
    <dgm:cxn modelId="{1CDF162A-36DA-4D15-99C4-DA6A3F73E94A}" type="presOf" srcId="{35A6DC65-B810-4811-B79F-1F1F438E4737}" destId="{ED066267-CBBD-4F71-A28A-21B76EE79EA8}" srcOrd="0" destOrd="0" presId="urn:microsoft.com/office/officeart/2005/8/layout/lProcess2"/>
    <dgm:cxn modelId="{7402CB3F-6217-4A2F-91B6-91D7B8A76A9E}" srcId="{5B20DC6A-2AC4-40AE-850B-3756B2F294FE}" destId="{9DB7670D-9195-420A-8F6A-4C23486B53A9}" srcOrd="0" destOrd="0" parTransId="{21410DBE-3454-48A9-8084-3418BB7BDC8D}" sibTransId="{C7C663E9-FDD2-4BF4-BBAE-A5C0A5B150D9}"/>
    <dgm:cxn modelId="{46536739-3DA3-4814-BCA4-045C6FDE172E}" type="presParOf" srcId="{3540A647-34F5-4B1E-8C87-4FD62975FA32}" destId="{494D7BEB-33F1-4AE3-A40D-D47686219B36}" srcOrd="0" destOrd="0" presId="urn:microsoft.com/office/officeart/2005/8/layout/lProcess2"/>
    <dgm:cxn modelId="{22F357F7-DB99-46B3-AE6D-1567C3C3DB14}" type="presParOf" srcId="{494D7BEB-33F1-4AE3-A40D-D47686219B36}" destId="{5D25BC8A-C6C7-4142-8C65-2ABE412CCE79}" srcOrd="0" destOrd="0" presId="urn:microsoft.com/office/officeart/2005/8/layout/lProcess2"/>
    <dgm:cxn modelId="{B360A87D-D23C-4411-AD41-00B1351D837A}" type="presParOf" srcId="{494D7BEB-33F1-4AE3-A40D-D47686219B36}" destId="{B8EBED58-744E-4FFC-9A1E-CDD844F8581F}" srcOrd="1" destOrd="0" presId="urn:microsoft.com/office/officeart/2005/8/layout/lProcess2"/>
    <dgm:cxn modelId="{5953BAFA-F53D-401A-822A-2B8D66B352F4}" type="presParOf" srcId="{494D7BEB-33F1-4AE3-A40D-D47686219B36}" destId="{9C896C05-A098-48B8-9B87-81B69994334A}" srcOrd="2" destOrd="0" presId="urn:microsoft.com/office/officeart/2005/8/layout/lProcess2"/>
    <dgm:cxn modelId="{2691976A-02F3-45DF-802B-47BE248230E6}" type="presParOf" srcId="{9C896C05-A098-48B8-9B87-81B69994334A}" destId="{2E59BA54-DF36-4740-8E86-40325B9B1582}" srcOrd="0" destOrd="0" presId="urn:microsoft.com/office/officeart/2005/8/layout/lProcess2"/>
    <dgm:cxn modelId="{AFBAC793-AB0B-47FA-A683-9E83D11AD89A}" type="presParOf" srcId="{2E59BA54-DF36-4740-8E86-40325B9B1582}" destId="{22ED96D0-8AFD-4D2D-A990-9682E255BD65}" srcOrd="0" destOrd="0" presId="urn:microsoft.com/office/officeart/2005/8/layout/lProcess2"/>
    <dgm:cxn modelId="{BC39C994-E4F2-4160-B92B-0DF475149113}" type="presParOf" srcId="{3540A647-34F5-4B1E-8C87-4FD62975FA32}" destId="{1ED38556-C9BB-4CD7-8805-FD283908CB49}" srcOrd="1" destOrd="0" presId="urn:microsoft.com/office/officeart/2005/8/layout/lProcess2"/>
    <dgm:cxn modelId="{21824C6A-BDCE-4E13-B0A2-A9FE20CA09E3}" type="presParOf" srcId="{3540A647-34F5-4B1E-8C87-4FD62975FA32}" destId="{28D2BBB3-5EA2-45AA-94E2-865E390E511A}" srcOrd="2" destOrd="0" presId="urn:microsoft.com/office/officeart/2005/8/layout/lProcess2"/>
    <dgm:cxn modelId="{6B3D92BC-FE98-4D5C-8A02-0852342E1125}" type="presParOf" srcId="{28D2BBB3-5EA2-45AA-94E2-865E390E511A}" destId="{480F2256-9C8A-4ABD-8882-B3F1CC8EBBAA}" srcOrd="0" destOrd="0" presId="urn:microsoft.com/office/officeart/2005/8/layout/lProcess2"/>
    <dgm:cxn modelId="{51EE275C-CD68-4B78-8B2C-999C858C8C2F}" type="presParOf" srcId="{28D2BBB3-5EA2-45AA-94E2-865E390E511A}" destId="{6CB28F06-6168-4AFC-A642-C19E10F02632}" srcOrd="1" destOrd="0" presId="urn:microsoft.com/office/officeart/2005/8/layout/lProcess2"/>
    <dgm:cxn modelId="{1584C98A-E9AE-4388-B4D4-0452C88751C2}" type="presParOf" srcId="{28D2BBB3-5EA2-45AA-94E2-865E390E511A}" destId="{B2E2E2DD-E57C-49E7-881C-CCB201623CE3}" srcOrd="2" destOrd="0" presId="urn:microsoft.com/office/officeart/2005/8/layout/lProcess2"/>
    <dgm:cxn modelId="{DD0FB8EA-03A8-45A6-AD26-B90E4F3AEB85}" type="presParOf" srcId="{B2E2E2DD-E57C-49E7-881C-CCB201623CE3}" destId="{BEC17CF1-16C0-4D50-9376-80FAE7E27FE4}" srcOrd="0" destOrd="0" presId="urn:microsoft.com/office/officeart/2005/8/layout/lProcess2"/>
    <dgm:cxn modelId="{41B6E17D-4325-45AF-9CAB-9F5E5A83CC84}" type="presParOf" srcId="{BEC17CF1-16C0-4D50-9376-80FAE7E27FE4}" destId="{E3D2A156-F7BF-403F-AD08-D61AD00EC80B}" srcOrd="0" destOrd="0" presId="urn:microsoft.com/office/officeart/2005/8/layout/lProcess2"/>
    <dgm:cxn modelId="{6B7E6E59-45C5-441C-9302-4C2114E46F4B}" type="presParOf" srcId="{BEC17CF1-16C0-4D50-9376-80FAE7E27FE4}" destId="{646B7CF1-3ED4-4E39-9369-D442E38E9BA2}" srcOrd="1" destOrd="0" presId="urn:microsoft.com/office/officeart/2005/8/layout/lProcess2"/>
    <dgm:cxn modelId="{A281A0C0-8C83-4EE5-BA52-7B3A34AEE930}" type="presParOf" srcId="{BEC17CF1-16C0-4D50-9376-80FAE7E27FE4}" destId="{DAAB5AC5-8C20-4A20-AAA2-9EC4B056AE2A}" srcOrd="2" destOrd="0" presId="urn:microsoft.com/office/officeart/2005/8/layout/lProcess2"/>
    <dgm:cxn modelId="{0664657E-E21F-4689-B39C-ECE90337DE7C}" type="presParOf" srcId="{3540A647-34F5-4B1E-8C87-4FD62975FA32}" destId="{B9892265-DE5D-45D8-A965-E6ED7DB2E7B1}" srcOrd="3" destOrd="0" presId="urn:microsoft.com/office/officeart/2005/8/layout/lProcess2"/>
    <dgm:cxn modelId="{FE745945-2465-4E67-B943-9DB29FFD5D69}" type="presParOf" srcId="{3540A647-34F5-4B1E-8C87-4FD62975FA32}" destId="{D52298CC-B4DF-41F1-AECB-2B9746749BF7}" srcOrd="4" destOrd="0" presId="urn:microsoft.com/office/officeart/2005/8/layout/lProcess2"/>
    <dgm:cxn modelId="{BD1E3102-69D1-490B-8F4E-B6C0CE9D91E8}" type="presParOf" srcId="{D52298CC-B4DF-41F1-AECB-2B9746749BF7}" destId="{00AAD550-DC43-4E3E-9D75-EA2E3A05EB57}" srcOrd="0" destOrd="0" presId="urn:microsoft.com/office/officeart/2005/8/layout/lProcess2"/>
    <dgm:cxn modelId="{57BEFAF5-31F0-4D3B-80F7-87D3534720E6}" type="presParOf" srcId="{D52298CC-B4DF-41F1-AECB-2B9746749BF7}" destId="{D3A9F652-48FC-4C2A-BBCE-B372AAD43C94}" srcOrd="1" destOrd="0" presId="urn:microsoft.com/office/officeart/2005/8/layout/lProcess2"/>
    <dgm:cxn modelId="{BBD70FB6-D9BC-4D96-860E-4EE5C6F17C15}" type="presParOf" srcId="{D52298CC-B4DF-41F1-AECB-2B9746749BF7}" destId="{E60FD38C-49B3-4A5F-B7C8-71F96FE56540}" srcOrd="2" destOrd="0" presId="urn:microsoft.com/office/officeart/2005/8/layout/lProcess2"/>
    <dgm:cxn modelId="{E142F5C7-54F2-42BE-897C-1885E7B13203}" type="presParOf" srcId="{E60FD38C-49B3-4A5F-B7C8-71F96FE56540}" destId="{1C13B1B4-B83B-420D-A270-019782BEACED}" srcOrd="0" destOrd="0" presId="urn:microsoft.com/office/officeart/2005/8/layout/lProcess2"/>
    <dgm:cxn modelId="{CFF2D09A-AF5D-40EF-B040-4F825DC87045}" type="presParOf" srcId="{1C13B1B4-B83B-420D-A270-019782BEACED}" destId="{930F8F73-F81A-4D64-933B-75CC487AE667}" srcOrd="0" destOrd="0" presId="urn:microsoft.com/office/officeart/2005/8/layout/lProcess2"/>
    <dgm:cxn modelId="{9D81A360-8B23-4513-BAC0-E2C281572480}" type="presParOf" srcId="{1C13B1B4-B83B-420D-A270-019782BEACED}" destId="{F8708B06-B6DE-4CCE-AE1C-2C5328D993B3}" srcOrd="1" destOrd="0" presId="urn:microsoft.com/office/officeart/2005/8/layout/lProcess2"/>
    <dgm:cxn modelId="{BF9B5158-4D58-47F4-9739-A5A948E78A10}" type="presParOf" srcId="{1C13B1B4-B83B-420D-A270-019782BEACED}" destId="{6D8B6125-DC6C-4212-ADE2-7A44E8EFED3C}" srcOrd="2" destOrd="0" presId="urn:microsoft.com/office/officeart/2005/8/layout/lProcess2"/>
    <dgm:cxn modelId="{FDF32C63-E205-4C3E-925D-70B1D091A7B5}" type="presParOf" srcId="{3540A647-34F5-4B1E-8C87-4FD62975FA32}" destId="{EB2AD2B9-5DF1-458F-BAA5-C2FE05C07667}" srcOrd="5" destOrd="0" presId="urn:microsoft.com/office/officeart/2005/8/layout/lProcess2"/>
    <dgm:cxn modelId="{E00DA445-7594-470C-880B-2F4E8157F7DD}" type="presParOf" srcId="{3540A647-34F5-4B1E-8C87-4FD62975FA32}" destId="{C6A31A79-7DC5-4DF8-A7A4-C64687C8F582}" srcOrd="6" destOrd="0" presId="urn:microsoft.com/office/officeart/2005/8/layout/lProcess2"/>
    <dgm:cxn modelId="{637394DC-C9FB-4597-B71F-251DEA51386F}" type="presParOf" srcId="{C6A31A79-7DC5-4DF8-A7A4-C64687C8F582}" destId="{ED066267-CBBD-4F71-A28A-21B76EE79EA8}" srcOrd="0" destOrd="0" presId="urn:microsoft.com/office/officeart/2005/8/layout/lProcess2"/>
    <dgm:cxn modelId="{8D104D83-CDC1-4D78-A8FE-DEA2C69DD571}" type="presParOf" srcId="{C6A31A79-7DC5-4DF8-A7A4-C64687C8F582}" destId="{1F0E59FC-5B45-4BEE-B8EF-F9007BE99467}" srcOrd="1" destOrd="0" presId="urn:microsoft.com/office/officeart/2005/8/layout/lProcess2"/>
    <dgm:cxn modelId="{42214427-FB2F-4319-91CC-70A42D6AB5B5}" type="presParOf" srcId="{C6A31A79-7DC5-4DF8-A7A4-C64687C8F582}" destId="{234ACC26-802C-4E55-9BE5-C45F7A74F64A}" srcOrd="2" destOrd="0" presId="urn:microsoft.com/office/officeart/2005/8/layout/lProcess2"/>
    <dgm:cxn modelId="{53F4E32D-84E2-47E8-8545-70FE3596A2B2}" type="presParOf" srcId="{234ACC26-802C-4E55-9BE5-C45F7A74F64A}" destId="{7FDC542F-A4EE-46FA-A8FF-5A0D3B680C01}" srcOrd="0" destOrd="0" presId="urn:microsoft.com/office/officeart/2005/8/layout/lProcess2"/>
    <dgm:cxn modelId="{7E7C0E97-4BF3-4C65-80A7-DFAE1EAB6FB8}" type="presParOf" srcId="{7FDC542F-A4EE-46FA-A8FF-5A0D3B680C01}" destId="{5C008D52-7C44-44BB-A49C-B2297C5F4FA2}" srcOrd="0" destOrd="0" presId="urn:microsoft.com/office/officeart/2005/8/layout/lProcess2"/>
    <dgm:cxn modelId="{CC685C6B-0E47-4763-9E0D-C53A3B30B090}" type="presParOf" srcId="{7FDC542F-A4EE-46FA-A8FF-5A0D3B680C01}" destId="{AD3F1125-B540-4C53-B04B-24C3FCD09090}" srcOrd="1" destOrd="0" presId="urn:microsoft.com/office/officeart/2005/8/layout/lProcess2"/>
    <dgm:cxn modelId="{78A616F9-F323-408D-AB5F-E114C46AC500}" type="presParOf" srcId="{7FDC542F-A4EE-46FA-A8FF-5A0D3B680C01}" destId="{8981D2D8-8AC5-4271-9016-7EBB144F4FB0}" srcOrd="2" destOrd="0" presId="urn:microsoft.com/office/officeart/2005/8/layout/lProcess2"/>
    <dgm:cxn modelId="{E1FB2478-D59E-4693-B2DB-448E42DD1B87}" type="presParOf" srcId="{7FDC542F-A4EE-46FA-A8FF-5A0D3B680C01}" destId="{547B7E66-40FF-4D1F-BAC9-3881279CBE6F}" srcOrd="3" destOrd="0" presId="urn:microsoft.com/office/officeart/2005/8/layout/lProcess2"/>
    <dgm:cxn modelId="{061E242F-F3DC-4428-9623-34DC45D535CB}" type="presParOf" srcId="{7FDC542F-A4EE-46FA-A8FF-5A0D3B680C01}" destId="{24B36893-182F-4AB9-BA91-16605D63DF7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58247A7F-7042-4503-9D6D-2DBFE0DB7376}" type="doc">
      <dgm:prSet loTypeId="urn:microsoft.com/office/officeart/2005/8/layout/bList2" loCatId="list" qsTypeId="urn:microsoft.com/office/officeart/2005/8/quickstyle/simple4" qsCatId="simple" csTypeId="urn:microsoft.com/office/officeart/2005/8/colors/accent1_2" csCatId="accent1" phldr="1"/>
      <dgm:spPr/>
      <dgm:t>
        <a:bodyPr/>
        <a:lstStyle/>
        <a:p>
          <a:endParaRPr lang="tr-TR"/>
        </a:p>
      </dgm:t>
    </dgm:pt>
    <dgm:pt modelId="{ADFB8539-68B3-4F45-BBDC-060C38FDE793}">
      <dgm:prSet/>
      <dgm:spPr/>
      <dgm:t>
        <a:bodyPr/>
        <a:lstStyle/>
        <a:p>
          <a:pPr rtl="0"/>
          <a:r>
            <a:rPr lang="tr-TR" dirty="0" smtClean="0"/>
            <a:t>Konsorsiyum Ortakları </a:t>
          </a:r>
          <a:endParaRPr lang="tr-TR" dirty="0"/>
        </a:p>
      </dgm:t>
    </dgm:pt>
    <dgm:pt modelId="{813FD070-09C4-45FD-A0F2-0745AC0CEF25}" type="parTrans" cxnId="{21303FD2-5F12-4973-B3B8-71D5E13C1C11}">
      <dgm:prSet/>
      <dgm:spPr/>
      <dgm:t>
        <a:bodyPr/>
        <a:lstStyle/>
        <a:p>
          <a:endParaRPr lang="tr-TR"/>
        </a:p>
      </dgm:t>
    </dgm:pt>
    <dgm:pt modelId="{7CFD5F55-8167-4CD1-92A3-4DFF9C2C1F20}" type="sibTrans" cxnId="{21303FD2-5F12-4973-B3B8-71D5E13C1C11}">
      <dgm:prSet/>
      <dgm:spPr/>
      <dgm:t>
        <a:bodyPr/>
        <a:lstStyle/>
        <a:p>
          <a:endParaRPr lang="tr-TR"/>
        </a:p>
      </dgm:t>
    </dgm:pt>
    <dgm:pt modelId="{12A816B9-DAD4-4C3F-9904-3CE8724B512A}">
      <dgm:prSet/>
      <dgm:spPr/>
      <dgm:t>
        <a:bodyPr/>
        <a:lstStyle/>
        <a:p>
          <a:pPr rtl="0"/>
          <a:r>
            <a:rPr lang="tr-TR" b="1" dirty="0" smtClean="0"/>
            <a:t>KOSGEB Antalya Müdürlüğü</a:t>
          </a:r>
          <a:endParaRPr lang="tr-TR" b="1" dirty="0"/>
        </a:p>
      </dgm:t>
    </dgm:pt>
    <dgm:pt modelId="{ACB4620B-AEA5-487D-8F58-B3B4C1E9EB6A}" type="parTrans" cxnId="{3F1E6798-8482-473C-A201-46D41A197E4D}">
      <dgm:prSet/>
      <dgm:spPr/>
      <dgm:t>
        <a:bodyPr/>
        <a:lstStyle/>
        <a:p>
          <a:endParaRPr lang="tr-TR"/>
        </a:p>
      </dgm:t>
    </dgm:pt>
    <dgm:pt modelId="{CAA8E70D-11E3-41E5-B9C6-2F4839ABEB3A}" type="sibTrans" cxnId="{3F1E6798-8482-473C-A201-46D41A197E4D}">
      <dgm:prSet/>
      <dgm:spPr/>
      <dgm:t>
        <a:bodyPr/>
        <a:lstStyle/>
        <a:p>
          <a:endParaRPr lang="tr-TR"/>
        </a:p>
      </dgm:t>
    </dgm:pt>
    <dgm:pt modelId="{4EDE0AD6-839D-404C-B144-732B53DC0AFB}">
      <dgm:prSet/>
      <dgm:spPr/>
      <dgm:t>
        <a:bodyPr/>
        <a:lstStyle/>
        <a:p>
          <a:pPr rtl="0"/>
          <a:r>
            <a:rPr lang="tr-TR" b="0" dirty="0" smtClean="0"/>
            <a:t>Antalya Ticaret ve Sanayi Odası </a:t>
          </a:r>
          <a:endParaRPr lang="tr-TR" b="0" dirty="0"/>
        </a:p>
      </dgm:t>
    </dgm:pt>
    <dgm:pt modelId="{A7F4C254-4428-45C7-886B-E71640B9AE96}" type="parTrans" cxnId="{F4EB905C-19B0-407E-A70B-260D621A1D37}">
      <dgm:prSet/>
      <dgm:spPr/>
      <dgm:t>
        <a:bodyPr/>
        <a:lstStyle/>
        <a:p>
          <a:endParaRPr lang="tr-TR"/>
        </a:p>
      </dgm:t>
    </dgm:pt>
    <dgm:pt modelId="{2DF79358-7F88-4C74-8D96-A473E971CAA1}" type="sibTrans" cxnId="{F4EB905C-19B0-407E-A70B-260D621A1D37}">
      <dgm:prSet/>
      <dgm:spPr/>
      <dgm:t>
        <a:bodyPr/>
        <a:lstStyle/>
        <a:p>
          <a:endParaRPr lang="tr-TR"/>
        </a:p>
      </dgm:t>
    </dgm:pt>
    <dgm:pt modelId="{575BB476-306C-430C-8F46-6E3FB9105E45}">
      <dgm:prSet/>
      <dgm:spPr/>
      <dgm:t>
        <a:bodyPr/>
        <a:lstStyle/>
        <a:p>
          <a:pPr rtl="0"/>
          <a:r>
            <a:rPr lang="tr-TR" b="0" dirty="0" smtClean="0"/>
            <a:t>Antalya </a:t>
          </a:r>
          <a:r>
            <a:rPr lang="tr-TR" b="0" dirty="0" err="1" smtClean="0"/>
            <a:t>Teknokent</a:t>
          </a:r>
          <a:r>
            <a:rPr lang="tr-TR" b="0" dirty="0" smtClean="0"/>
            <a:t> Yönetici ve İşletici A.Ş.</a:t>
          </a:r>
          <a:endParaRPr lang="tr-TR" b="0" dirty="0"/>
        </a:p>
      </dgm:t>
    </dgm:pt>
    <dgm:pt modelId="{D114C3C2-74C6-4397-A456-987090FB4D6E}" type="parTrans" cxnId="{953BC76C-FE69-434E-97B2-5008B9C65E54}">
      <dgm:prSet/>
      <dgm:spPr/>
      <dgm:t>
        <a:bodyPr/>
        <a:lstStyle/>
        <a:p>
          <a:endParaRPr lang="tr-TR"/>
        </a:p>
      </dgm:t>
    </dgm:pt>
    <dgm:pt modelId="{9C9F7709-6BAB-463C-B286-5D90EA41889C}" type="sibTrans" cxnId="{953BC76C-FE69-434E-97B2-5008B9C65E54}">
      <dgm:prSet/>
      <dgm:spPr/>
      <dgm:t>
        <a:bodyPr/>
        <a:lstStyle/>
        <a:p>
          <a:endParaRPr lang="tr-TR"/>
        </a:p>
      </dgm:t>
    </dgm:pt>
    <dgm:pt modelId="{D0509243-A66F-4740-86EB-676A615BC5DC}">
      <dgm:prSet/>
      <dgm:spPr/>
      <dgm:t>
        <a:bodyPr/>
        <a:lstStyle/>
        <a:p>
          <a:pPr rtl="0"/>
          <a:r>
            <a:rPr lang="tr-TR" b="0" dirty="0" smtClean="0"/>
            <a:t>Muğla Ticaret ve Sanayi Odası</a:t>
          </a:r>
          <a:endParaRPr lang="tr-TR" b="0" dirty="0"/>
        </a:p>
      </dgm:t>
    </dgm:pt>
    <dgm:pt modelId="{3E3907E2-18C7-4726-A99B-09779778E149}" type="parTrans" cxnId="{FDFEFAF7-5ED3-42BB-91B8-C151FB37EB14}">
      <dgm:prSet/>
      <dgm:spPr/>
      <dgm:t>
        <a:bodyPr/>
        <a:lstStyle/>
        <a:p>
          <a:endParaRPr lang="tr-TR"/>
        </a:p>
      </dgm:t>
    </dgm:pt>
    <dgm:pt modelId="{04C4B8DD-5860-4F37-ACCB-D72AE0F1A13A}" type="sibTrans" cxnId="{FDFEFAF7-5ED3-42BB-91B8-C151FB37EB14}">
      <dgm:prSet/>
      <dgm:spPr/>
      <dgm:t>
        <a:bodyPr/>
        <a:lstStyle/>
        <a:p>
          <a:endParaRPr lang="tr-TR"/>
        </a:p>
      </dgm:t>
    </dgm:pt>
    <dgm:pt modelId="{8C8C0DF4-BC8E-408F-BB68-836CA734B7CC}" type="pres">
      <dgm:prSet presAssocID="{58247A7F-7042-4503-9D6D-2DBFE0DB7376}" presName="diagram" presStyleCnt="0">
        <dgm:presLayoutVars>
          <dgm:dir/>
          <dgm:animLvl val="lvl"/>
          <dgm:resizeHandles val="exact"/>
        </dgm:presLayoutVars>
      </dgm:prSet>
      <dgm:spPr/>
      <dgm:t>
        <a:bodyPr/>
        <a:lstStyle/>
        <a:p>
          <a:endParaRPr lang="tr-TR"/>
        </a:p>
      </dgm:t>
    </dgm:pt>
    <dgm:pt modelId="{7EF0BBB6-4ACF-4E10-88E3-F6F999C9A0E1}" type="pres">
      <dgm:prSet presAssocID="{ADFB8539-68B3-4F45-BBDC-060C38FDE793}" presName="compNode" presStyleCnt="0"/>
      <dgm:spPr/>
    </dgm:pt>
    <dgm:pt modelId="{FE3C2FC4-022C-4CA3-A174-4EBE98D627A5}" type="pres">
      <dgm:prSet presAssocID="{ADFB8539-68B3-4F45-BBDC-060C38FDE793}" presName="childRect" presStyleLbl="bgAcc1" presStyleIdx="0" presStyleCnt="1" custScaleX="108443" custScaleY="114780">
        <dgm:presLayoutVars>
          <dgm:bulletEnabled val="1"/>
        </dgm:presLayoutVars>
      </dgm:prSet>
      <dgm:spPr/>
      <dgm:t>
        <a:bodyPr/>
        <a:lstStyle/>
        <a:p>
          <a:endParaRPr lang="tr-TR"/>
        </a:p>
      </dgm:t>
    </dgm:pt>
    <dgm:pt modelId="{5FF4CC87-8C5D-4A9A-B44D-8A43A28D974B}" type="pres">
      <dgm:prSet presAssocID="{ADFB8539-68B3-4F45-BBDC-060C38FDE793}" presName="parentText" presStyleLbl="node1" presStyleIdx="0" presStyleCnt="0">
        <dgm:presLayoutVars>
          <dgm:chMax val="0"/>
          <dgm:bulletEnabled val="1"/>
        </dgm:presLayoutVars>
      </dgm:prSet>
      <dgm:spPr/>
      <dgm:t>
        <a:bodyPr/>
        <a:lstStyle/>
        <a:p>
          <a:endParaRPr lang="tr-TR"/>
        </a:p>
      </dgm:t>
    </dgm:pt>
    <dgm:pt modelId="{DAA2CDE7-90F7-40E5-B51F-A176414BC05A}" type="pres">
      <dgm:prSet presAssocID="{ADFB8539-68B3-4F45-BBDC-060C38FDE793}" presName="parentRect" presStyleLbl="alignNode1" presStyleIdx="0" presStyleCnt="1"/>
      <dgm:spPr/>
      <dgm:t>
        <a:bodyPr/>
        <a:lstStyle/>
        <a:p>
          <a:endParaRPr lang="tr-TR"/>
        </a:p>
      </dgm:t>
    </dgm:pt>
    <dgm:pt modelId="{07E0CA4C-C0F3-4D4B-AB79-86BB9E73BDD8}" type="pres">
      <dgm:prSet presAssocID="{ADFB8539-68B3-4F45-BBDC-060C38FDE793}" presName="adorn" presStyleLbl="fgAccFollowNode1" presStyleIdx="0" presStyleCnt="1" custScaleX="82270" custScaleY="8545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953BC76C-FE69-434E-97B2-5008B9C65E54}" srcId="{ADFB8539-68B3-4F45-BBDC-060C38FDE793}" destId="{575BB476-306C-430C-8F46-6E3FB9105E45}" srcOrd="2" destOrd="0" parTransId="{D114C3C2-74C6-4397-A456-987090FB4D6E}" sibTransId="{9C9F7709-6BAB-463C-B286-5D90EA41889C}"/>
    <dgm:cxn modelId="{1A48491B-6C00-43EA-8041-42713D89B278}" type="presOf" srcId="{4EDE0AD6-839D-404C-B144-732B53DC0AFB}" destId="{FE3C2FC4-022C-4CA3-A174-4EBE98D627A5}" srcOrd="0" destOrd="1" presId="urn:microsoft.com/office/officeart/2005/8/layout/bList2"/>
    <dgm:cxn modelId="{893EE342-CD04-40B8-8384-53020932D78D}" type="presOf" srcId="{58247A7F-7042-4503-9D6D-2DBFE0DB7376}" destId="{8C8C0DF4-BC8E-408F-BB68-836CA734B7CC}" srcOrd="0" destOrd="0" presId="urn:microsoft.com/office/officeart/2005/8/layout/bList2"/>
    <dgm:cxn modelId="{21303FD2-5F12-4973-B3B8-71D5E13C1C11}" srcId="{58247A7F-7042-4503-9D6D-2DBFE0DB7376}" destId="{ADFB8539-68B3-4F45-BBDC-060C38FDE793}" srcOrd="0" destOrd="0" parTransId="{813FD070-09C4-45FD-A0F2-0745AC0CEF25}" sibTransId="{7CFD5F55-8167-4CD1-92A3-4DFF9C2C1F20}"/>
    <dgm:cxn modelId="{58CF00EC-E60B-4AC0-B201-F372E760BF92}" type="presOf" srcId="{D0509243-A66F-4740-86EB-676A615BC5DC}" destId="{FE3C2FC4-022C-4CA3-A174-4EBE98D627A5}" srcOrd="0" destOrd="3" presId="urn:microsoft.com/office/officeart/2005/8/layout/bList2"/>
    <dgm:cxn modelId="{4B0B0D2D-4403-4F7C-A36C-A81D357A985C}" type="presOf" srcId="{575BB476-306C-430C-8F46-6E3FB9105E45}" destId="{FE3C2FC4-022C-4CA3-A174-4EBE98D627A5}" srcOrd="0" destOrd="2" presId="urn:microsoft.com/office/officeart/2005/8/layout/bList2"/>
    <dgm:cxn modelId="{B30C735C-7A09-4E29-B40E-B02280C97730}" type="presOf" srcId="{ADFB8539-68B3-4F45-BBDC-060C38FDE793}" destId="{5FF4CC87-8C5D-4A9A-B44D-8A43A28D974B}" srcOrd="0" destOrd="0" presId="urn:microsoft.com/office/officeart/2005/8/layout/bList2"/>
    <dgm:cxn modelId="{BF9425B2-D190-4CEF-9418-04DCBAC814CF}" type="presOf" srcId="{12A816B9-DAD4-4C3F-9904-3CE8724B512A}" destId="{FE3C2FC4-022C-4CA3-A174-4EBE98D627A5}" srcOrd="0" destOrd="0" presId="urn:microsoft.com/office/officeart/2005/8/layout/bList2"/>
    <dgm:cxn modelId="{FDFEFAF7-5ED3-42BB-91B8-C151FB37EB14}" srcId="{ADFB8539-68B3-4F45-BBDC-060C38FDE793}" destId="{D0509243-A66F-4740-86EB-676A615BC5DC}" srcOrd="3" destOrd="0" parTransId="{3E3907E2-18C7-4726-A99B-09779778E149}" sibTransId="{04C4B8DD-5860-4F37-ACCB-D72AE0F1A13A}"/>
    <dgm:cxn modelId="{3D58FD48-1C04-4992-9CD9-4DD9A351AD72}" type="presOf" srcId="{ADFB8539-68B3-4F45-BBDC-060C38FDE793}" destId="{DAA2CDE7-90F7-40E5-B51F-A176414BC05A}" srcOrd="1" destOrd="0" presId="urn:microsoft.com/office/officeart/2005/8/layout/bList2"/>
    <dgm:cxn modelId="{3F1E6798-8482-473C-A201-46D41A197E4D}" srcId="{ADFB8539-68B3-4F45-BBDC-060C38FDE793}" destId="{12A816B9-DAD4-4C3F-9904-3CE8724B512A}" srcOrd="0" destOrd="0" parTransId="{ACB4620B-AEA5-487D-8F58-B3B4C1E9EB6A}" sibTransId="{CAA8E70D-11E3-41E5-B9C6-2F4839ABEB3A}"/>
    <dgm:cxn modelId="{F4EB905C-19B0-407E-A70B-260D621A1D37}" srcId="{ADFB8539-68B3-4F45-BBDC-060C38FDE793}" destId="{4EDE0AD6-839D-404C-B144-732B53DC0AFB}" srcOrd="1" destOrd="0" parTransId="{A7F4C254-4428-45C7-886B-E71640B9AE96}" sibTransId="{2DF79358-7F88-4C74-8D96-A473E971CAA1}"/>
    <dgm:cxn modelId="{4149DF2A-3D11-4748-9876-59458E79130F}" type="presParOf" srcId="{8C8C0DF4-BC8E-408F-BB68-836CA734B7CC}" destId="{7EF0BBB6-4ACF-4E10-88E3-F6F999C9A0E1}" srcOrd="0" destOrd="0" presId="urn:microsoft.com/office/officeart/2005/8/layout/bList2"/>
    <dgm:cxn modelId="{C4C4A77D-A4B0-444A-9C1E-3453A631F451}" type="presParOf" srcId="{7EF0BBB6-4ACF-4E10-88E3-F6F999C9A0E1}" destId="{FE3C2FC4-022C-4CA3-A174-4EBE98D627A5}" srcOrd="0" destOrd="0" presId="urn:microsoft.com/office/officeart/2005/8/layout/bList2"/>
    <dgm:cxn modelId="{680F9FC8-545B-4DEF-AF49-B6D494BDA73E}" type="presParOf" srcId="{7EF0BBB6-4ACF-4E10-88E3-F6F999C9A0E1}" destId="{5FF4CC87-8C5D-4A9A-B44D-8A43A28D974B}" srcOrd="1" destOrd="0" presId="urn:microsoft.com/office/officeart/2005/8/layout/bList2"/>
    <dgm:cxn modelId="{339D8D90-647A-400B-9291-CC89F0886CE3}" type="presParOf" srcId="{7EF0BBB6-4ACF-4E10-88E3-F6F999C9A0E1}" destId="{DAA2CDE7-90F7-40E5-B51F-A176414BC05A}" srcOrd="2" destOrd="0" presId="urn:microsoft.com/office/officeart/2005/8/layout/bList2"/>
    <dgm:cxn modelId="{6E84A26F-B37D-420F-AFBE-350F58154561}" type="presParOf" srcId="{7EF0BBB6-4ACF-4E10-88E3-F6F999C9A0E1}" destId="{07E0CA4C-C0F3-4D4B-AB79-86BB9E73BDD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96399E-9441-4F7E-BA85-83494A18289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tr-TR"/>
        </a:p>
      </dgm:t>
    </dgm:pt>
    <dgm:pt modelId="{3532A12B-B349-4283-8290-FB09BCAD09E2}">
      <dgm:prSet/>
      <dgm:spPr>
        <a:solidFill>
          <a:schemeClr val="accent1">
            <a:lumMod val="90000"/>
            <a:alpha val="40000"/>
          </a:schemeClr>
        </a:solidFill>
        <a:scene3d>
          <a:camera prst="orthographicFront"/>
          <a:lightRig rig="threePt" dir="t"/>
        </a:scene3d>
        <a:sp3d>
          <a:bevelT w="165100" prst="coolSlant"/>
        </a:sp3d>
      </dgm:spPr>
      <dgm:t>
        <a:bodyPr/>
        <a:lstStyle/>
        <a:p>
          <a:pPr rtl="0"/>
          <a:r>
            <a:rPr lang="tr-TR" b="1" i="0" dirty="0" smtClean="0"/>
            <a:t>Yeni Girişimciler:</a:t>
          </a:r>
          <a:endParaRPr lang="tr-TR" dirty="0"/>
        </a:p>
      </dgm:t>
    </dgm:pt>
    <dgm:pt modelId="{38721870-D27A-4256-88E6-2781DB0703E0}" type="parTrans" cxnId="{B6D8099E-3AD8-47AC-90DD-03F2896FD94F}">
      <dgm:prSet/>
      <dgm:spPr/>
      <dgm:t>
        <a:bodyPr/>
        <a:lstStyle/>
        <a:p>
          <a:endParaRPr lang="tr-TR"/>
        </a:p>
      </dgm:t>
    </dgm:pt>
    <dgm:pt modelId="{030F367D-1C41-422A-BBB1-5C15A0021996}" type="sibTrans" cxnId="{B6D8099E-3AD8-47AC-90DD-03F2896FD94F}">
      <dgm:prSet/>
      <dgm:spPr/>
      <dgm:t>
        <a:bodyPr/>
        <a:lstStyle/>
        <a:p>
          <a:endParaRPr lang="tr-TR"/>
        </a:p>
      </dgm:t>
    </dgm:pt>
    <dgm:pt modelId="{0394ECDF-87C8-43D8-92D0-21413E7CE32D}">
      <dgm:prSet/>
      <dgm:spPr>
        <a:solidFill>
          <a:srgbClr val="FFC000">
            <a:alpha val="40000"/>
          </a:srgbClr>
        </a:solidFill>
        <a:scene3d>
          <a:camera prst="orthographicFront"/>
          <a:lightRig rig="threePt" dir="t"/>
        </a:scene3d>
        <a:sp3d>
          <a:bevelT w="165100" prst="coolSlant"/>
        </a:sp3d>
      </dgm:spPr>
      <dgm:t>
        <a:bodyPr/>
        <a:lstStyle/>
        <a:p>
          <a:pPr rtl="0"/>
          <a:r>
            <a:rPr lang="tr-TR" b="1" i="0" dirty="0" smtClean="0"/>
            <a:t>Ev Sahibi İşletmeler:</a:t>
          </a:r>
          <a:endParaRPr lang="tr-TR" b="1" dirty="0"/>
        </a:p>
      </dgm:t>
    </dgm:pt>
    <dgm:pt modelId="{03E3B885-1A30-4041-B2E5-5BE0ADF808E9}" type="parTrans" cxnId="{B57C822F-6061-4060-9515-67F150DAEE1A}">
      <dgm:prSet/>
      <dgm:spPr/>
      <dgm:t>
        <a:bodyPr/>
        <a:lstStyle/>
        <a:p>
          <a:endParaRPr lang="tr-TR"/>
        </a:p>
      </dgm:t>
    </dgm:pt>
    <dgm:pt modelId="{CD2DE0BE-E18C-4BBB-94B2-1450E7D28578}" type="sibTrans" cxnId="{B57C822F-6061-4060-9515-67F150DAEE1A}">
      <dgm:prSet/>
      <dgm:spPr/>
      <dgm:t>
        <a:bodyPr/>
        <a:lstStyle/>
        <a:p>
          <a:endParaRPr lang="tr-TR"/>
        </a:p>
      </dgm:t>
    </dgm:pt>
    <dgm:pt modelId="{097F7849-AED9-4A2D-AAD9-AE2B4D643E05}">
      <dgm:prSet/>
      <dgm:spPr>
        <a:solidFill>
          <a:schemeClr val="accent1">
            <a:lumMod val="90000"/>
            <a:alpha val="40000"/>
          </a:schemeClr>
        </a:solidFill>
        <a:scene3d>
          <a:camera prst="orthographicFront"/>
          <a:lightRig rig="threePt" dir="t"/>
        </a:scene3d>
        <a:sp3d>
          <a:bevelT w="165100" prst="coolSlant"/>
        </a:sp3d>
      </dgm:spPr>
      <dgm:t>
        <a:bodyPr/>
        <a:lstStyle/>
        <a:p>
          <a:pPr rtl="0"/>
          <a:r>
            <a:rPr lang="tr-TR" i="0" dirty="0" smtClean="0"/>
            <a:t>Son üç yıl içerisinde işini kurmuş olan girişimciler </a:t>
          </a:r>
          <a:endParaRPr lang="tr-TR" dirty="0"/>
        </a:p>
      </dgm:t>
    </dgm:pt>
    <dgm:pt modelId="{066CE23C-06D0-45A1-95E2-97436950E4E6}" type="parTrans" cxnId="{1577C7DB-8D17-4548-9D13-7D199BE7517F}">
      <dgm:prSet/>
      <dgm:spPr/>
      <dgm:t>
        <a:bodyPr/>
        <a:lstStyle/>
        <a:p>
          <a:endParaRPr lang="tr-TR"/>
        </a:p>
      </dgm:t>
    </dgm:pt>
    <dgm:pt modelId="{6CA2E6D6-2D90-4AB9-BD3D-F64B41FA4919}" type="sibTrans" cxnId="{1577C7DB-8D17-4548-9D13-7D199BE7517F}">
      <dgm:prSet/>
      <dgm:spPr/>
      <dgm:t>
        <a:bodyPr/>
        <a:lstStyle/>
        <a:p>
          <a:endParaRPr lang="tr-TR"/>
        </a:p>
      </dgm:t>
    </dgm:pt>
    <dgm:pt modelId="{60FD11A4-0FFC-4C3A-8B88-F3F53642444D}">
      <dgm:prSet/>
      <dgm:spPr>
        <a:solidFill>
          <a:srgbClr val="FFC000">
            <a:alpha val="40000"/>
          </a:srgbClr>
        </a:solidFill>
        <a:scene3d>
          <a:camera prst="orthographicFront"/>
          <a:lightRig rig="threePt" dir="t"/>
        </a:scene3d>
        <a:sp3d>
          <a:bevelT w="165100" prst="coolSlant"/>
        </a:sp3d>
      </dgm:spPr>
      <dgm:t>
        <a:bodyPr/>
        <a:lstStyle/>
        <a:p>
          <a:pPr rtl="0"/>
          <a:r>
            <a:rPr lang="tr-TR" i="0" smtClean="0"/>
            <a:t>En az üç yıl deneyimi olan bir işletme </a:t>
          </a:r>
          <a:endParaRPr lang="tr-TR"/>
        </a:p>
      </dgm:t>
    </dgm:pt>
    <dgm:pt modelId="{0CD505E3-4B8A-49AB-9858-C1D3804EF7DE}" type="parTrans" cxnId="{1C09E0E7-EAFD-434E-9B30-4FD82E80A054}">
      <dgm:prSet/>
      <dgm:spPr/>
      <dgm:t>
        <a:bodyPr/>
        <a:lstStyle/>
        <a:p>
          <a:endParaRPr lang="tr-TR"/>
        </a:p>
      </dgm:t>
    </dgm:pt>
    <dgm:pt modelId="{0BAF3536-D946-4BF7-810F-725E5BF03528}" type="sibTrans" cxnId="{1C09E0E7-EAFD-434E-9B30-4FD82E80A054}">
      <dgm:prSet/>
      <dgm:spPr/>
      <dgm:t>
        <a:bodyPr/>
        <a:lstStyle/>
        <a:p>
          <a:endParaRPr lang="tr-TR"/>
        </a:p>
      </dgm:t>
    </dgm:pt>
    <dgm:pt modelId="{D2E907B4-E0F1-4C12-99E4-014BA7565752}" type="pres">
      <dgm:prSet presAssocID="{1296399E-9441-4F7E-BA85-83494A18289A}" presName="Name0" presStyleCnt="0">
        <dgm:presLayoutVars>
          <dgm:dir/>
          <dgm:resizeHandles val="exact"/>
        </dgm:presLayoutVars>
      </dgm:prSet>
      <dgm:spPr/>
      <dgm:t>
        <a:bodyPr/>
        <a:lstStyle/>
        <a:p>
          <a:endParaRPr lang="tr-TR"/>
        </a:p>
      </dgm:t>
    </dgm:pt>
    <dgm:pt modelId="{E231CF3D-5763-447E-938B-A55872A9E309}" type="pres">
      <dgm:prSet presAssocID="{3532A12B-B349-4283-8290-FB09BCAD09E2}" presName="composite" presStyleCnt="0"/>
      <dgm:spPr>
        <a:scene3d>
          <a:camera prst="orthographicFront"/>
          <a:lightRig rig="threePt" dir="t"/>
        </a:scene3d>
        <a:sp3d>
          <a:bevelT w="165100" prst="coolSlant"/>
        </a:sp3d>
      </dgm:spPr>
    </dgm:pt>
    <dgm:pt modelId="{17C35A42-8759-4AAC-9C61-204EFEB8F257}" type="pres">
      <dgm:prSet presAssocID="{3532A12B-B349-4283-8290-FB09BCAD09E2}" presName="rect1" presStyleLbl="trAlignAcc1" presStyleIdx="0" presStyleCnt="2">
        <dgm:presLayoutVars>
          <dgm:bulletEnabled val="1"/>
        </dgm:presLayoutVars>
      </dgm:prSet>
      <dgm:spPr/>
      <dgm:t>
        <a:bodyPr/>
        <a:lstStyle/>
        <a:p>
          <a:endParaRPr lang="tr-TR"/>
        </a:p>
      </dgm:t>
    </dgm:pt>
    <dgm:pt modelId="{4AB22BA7-C147-4E03-8154-A9B3D067C4D8}" type="pres">
      <dgm:prSet presAssocID="{3532A12B-B349-4283-8290-FB09BCAD09E2}" presName="rect2" presStyleLbl="fgImgPlace1" presStyleIdx="0" presStyleCnt="2"/>
      <dgm:spPr>
        <a:blipFill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scene3d>
          <a:camera prst="orthographicFront"/>
          <a:lightRig rig="threePt" dir="t"/>
        </a:scene3d>
        <a:sp3d>
          <a:bevelT w="165100" prst="coolSlant"/>
        </a:sp3d>
      </dgm:spPr>
      <dgm:t>
        <a:bodyPr/>
        <a:lstStyle/>
        <a:p>
          <a:endParaRPr lang="tr-TR"/>
        </a:p>
      </dgm:t>
    </dgm:pt>
    <dgm:pt modelId="{F4D8BC95-49E4-47EC-B625-1118F3ACB33B}" type="pres">
      <dgm:prSet presAssocID="{030F367D-1C41-422A-BBB1-5C15A0021996}" presName="sibTrans" presStyleCnt="0"/>
      <dgm:spPr>
        <a:scene3d>
          <a:camera prst="orthographicFront"/>
          <a:lightRig rig="threePt" dir="t"/>
        </a:scene3d>
        <a:sp3d>
          <a:bevelT w="165100" prst="coolSlant"/>
        </a:sp3d>
      </dgm:spPr>
    </dgm:pt>
    <dgm:pt modelId="{4B90B5D1-BC41-444A-82A3-F29A6A3C3A6D}" type="pres">
      <dgm:prSet presAssocID="{0394ECDF-87C8-43D8-92D0-21413E7CE32D}" presName="composite" presStyleCnt="0"/>
      <dgm:spPr>
        <a:scene3d>
          <a:camera prst="orthographicFront"/>
          <a:lightRig rig="threePt" dir="t"/>
        </a:scene3d>
        <a:sp3d>
          <a:bevelT w="165100" prst="coolSlant"/>
        </a:sp3d>
      </dgm:spPr>
    </dgm:pt>
    <dgm:pt modelId="{4C52236B-A1D4-428E-95AF-BC533455B9A4}" type="pres">
      <dgm:prSet presAssocID="{0394ECDF-87C8-43D8-92D0-21413E7CE32D}" presName="rect1" presStyleLbl="trAlignAcc1" presStyleIdx="1" presStyleCnt="2">
        <dgm:presLayoutVars>
          <dgm:bulletEnabled val="1"/>
        </dgm:presLayoutVars>
      </dgm:prSet>
      <dgm:spPr/>
      <dgm:t>
        <a:bodyPr/>
        <a:lstStyle/>
        <a:p>
          <a:endParaRPr lang="tr-TR"/>
        </a:p>
      </dgm:t>
    </dgm:pt>
    <dgm:pt modelId="{4F61ECC6-124A-4F4D-843E-C1DA12D084AC}" type="pres">
      <dgm:prSet presAssocID="{0394ECDF-87C8-43D8-92D0-21413E7CE32D}" presName="rect2" presStyleLbl="fgImgPlace1" presStyleIdx="1" presStyleCnt="2"/>
      <dgm:spPr>
        <a:blipFill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scene3d>
          <a:camera prst="orthographicFront"/>
          <a:lightRig rig="threePt" dir="t"/>
        </a:scene3d>
        <a:sp3d>
          <a:bevelT w="165100" prst="coolSlant"/>
        </a:sp3d>
      </dgm:spPr>
      <dgm:t>
        <a:bodyPr/>
        <a:lstStyle/>
        <a:p>
          <a:endParaRPr lang="tr-TR"/>
        </a:p>
      </dgm:t>
    </dgm:pt>
  </dgm:ptLst>
  <dgm:cxnLst>
    <dgm:cxn modelId="{E7C4437C-405C-470E-881C-D815AFF4D4F1}" type="presOf" srcId="{097F7849-AED9-4A2D-AAD9-AE2B4D643E05}" destId="{17C35A42-8759-4AAC-9C61-204EFEB8F257}" srcOrd="0" destOrd="1" presId="urn:microsoft.com/office/officeart/2008/layout/PictureStrips"/>
    <dgm:cxn modelId="{81ADC488-FDF9-4492-9B05-2677D861CE96}" type="presOf" srcId="{60FD11A4-0FFC-4C3A-8B88-F3F53642444D}" destId="{4C52236B-A1D4-428E-95AF-BC533455B9A4}" srcOrd="0" destOrd="1" presId="urn:microsoft.com/office/officeart/2008/layout/PictureStrips"/>
    <dgm:cxn modelId="{5F964812-86D4-4CC5-AB76-C376C061D095}" type="presOf" srcId="{0394ECDF-87C8-43D8-92D0-21413E7CE32D}" destId="{4C52236B-A1D4-428E-95AF-BC533455B9A4}" srcOrd="0" destOrd="0" presId="urn:microsoft.com/office/officeart/2008/layout/PictureStrips"/>
    <dgm:cxn modelId="{1577C7DB-8D17-4548-9D13-7D199BE7517F}" srcId="{3532A12B-B349-4283-8290-FB09BCAD09E2}" destId="{097F7849-AED9-4A2D-AAD9-AE2B4D643E05}" srcOrd="0" destOrd="0" parTransId="{066CE23C-06D0-45A1-95E2-97436950E4E6}" sibTransId="{6CA2E6D6-2D90-4AB9-BD3D-F64B41FA4919}"/>
    <dgm:cxn modelId="{1C09E0E7-EAFD-434E-9B30-4FD82E80A054}" srcId="{0394ECDF-87C8-43D8-92D0-21413E7CE32D}" destId="{60FD11A4-0FFC-4C3A-8B88-F3F53642444D}" srcOrd="0" destOrd="0" parTransId="{0CD505E3-4B8A-49AB-9858-C1D3804EF7DE}" sibTransId="{0BAF3536-D946-4BF7-810F-725E5BF03528}"/>
    <dgm:cxn modelId="{B6D8099E-3AD8-47AC-90DD-03F2896FD94F}" srcId="{1296399E-9441-4F7E-BA85-83494A18289A}" destId="{3532A12B-B349-4283-8290-FB09BCAD09E2}" srcOrd="0" destOrd="0" parTransId="{38721870-D27A-4256-88E6-2781DB0703E0}" sibTransId="{030F367D-1C41-422A-BBB1-5C15A0021996}"/>
    <dgm:cxn modelId="{9AB76028-37AB-4F40-A615-3F6E4D8C5B30}" type="presOf" srcId="{3532A12B-B349-4283-8290-FB09BCAD09E2}" destId="{17C35A42-8759-4AAC-9C61-204EFEB8F257}" srcOrd="0" destOrd="0" presId="urn:microsoft.com/office/officeart/2008/layout/PictureStrips"/>
    <dgm:cxn modelId="{B57C822F-6061-4060-9515-67F150DAEE1A}" srcId="{1296399E-9441-4F7E-BA85-83494A18289A}" destId="{0394ECDF-87C8-43D8-92D0-21413E7CE32D}" srcOrd="1" destOrd="0" parTransId="{03E3B885-1A30-4041-B2E5-5BE0ADF808E9}" sibTransId="{CD2DE0BE-E18C-4BBB-94B2-1450E7D28578}"/>
    <dgm:cxn modelId="{9031CC67-B4A7-4D51-9D3C-1244DCA0A93D}" type="presOf" srcId="{1296399E-9441-4F7E-BA85-83494A18289A}" destId="{D2E907B4-E0F1-4C12-99E4-014BA7565752}" srcOrd="0" destOrd="0" presId="urn:microsoft.com/office/officeart/2008/layout/PictureStrips"/>
    <dgm:cxn modelId="{90D3060F-B744-43E6-9AFD-69A0931C773E}" type="presParOf" srcId="{D2E907B4-E0F1-4C12-99E4-014BA7565752}" destId="{E231CF3D-5763-447E-938B-A55872A9E309}" srcOrd="0" destOrd="0" presId="urn:microsoft.com/office/officeart/2008/layout/PictureStrips"/>
    <dgm:cxn modelId="{A8DA6C63-97B0-412C-81D0-81B215B2CF29}" type="presParOf" srcId="{E231CF3D-5763-447E-938B-A55872A9E309}" destId="{17C35A42-8759-4AAC-9C61-204EFEB8F257}" srcOrd="0" destOrd="0" presId="urn:microsoft.com/office/officeart/2008/layout/PictureStrips"/>
    <dgm:cxn modelId="{11ADBB0A-E419-4476-AAA2-C6B30FC26C6C}" type="presParOf" srcId="{E231CF3D-5763-447E-938B-A55872A9E309}" destId="{4AB22BA7-C147-4E03-8154-A9B3D067C4D8}" srcOrd="1" destOrd="0" presId="urn:microsoft.com/office/officeart/2008/layout/PictureStrips"/>
    <dgm:cxn modelId="{458E773C-E101-43B1-8B89-F6ADB3F2EB62}" type="presParOf" srcId="{D2E907B4-E0F1-4C12-99E4-014BA7565752}" destId="{F4D8BC95-49E4-47EC-B625-1118F3ACB33B}" srcOrd="1" destOrd="0" presId="urn:microsoft.com/office/officeart/2008/layout/PictureStrips"/>
    <dgm:cxn modelId="{19A42F73-A697-407D-AF86-6FABBA7CEB84}" type="presParOf" srcId="{D2E907B4-E0F1-4C12-99E4-014BA7565752}" destId="{4B90B5D1-BC41-444A-82A3-F29A6A3C3A6D}" srcOrd="2" destOrd="0" presId="urn:microsoft.com/office/officeart/2008/layout/PictureStrips"/>
    <dgm:cxn modelId="{3D5F8F59-48C2-4EF1-8102-C616D7E59E10}" type="presParOf" srcId="{4B90B5D1-BC41-444A-82A3-F29A6A3C3A6D}" destId="{4C52236B-A1D4-428E-95AF-BC533455B9A4}" srcOrd="0" destOrd="0" presId="urn:microsoft.com/office/officeart/2008/layout/PictureStrips"/>
    <dgm:cxn modelId="{02C6EBA6-F339-4005-BFF9-C6A0929B0F78}" type="presParOf" srcId="{4B90B5D1-BC41-444A-82A3-F29A6A3C3A6D}" destId="{4F61ECC6-124A-4F4D-843E-C1DA12D084AC}"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9CABEA27-756C-4CE9-BB38-824A27010170}" type="doc">
      <dgm:prSet loTypeId="urn:microsoft.com/office/officeart/2005/8/layout/vList5" loCatId="list" qsTypeId="urn:microsoft.com/office/officeart/2005/8/quickstyle/simple5" qsCatId="simple" csTypeId="urn:microsoft.com/office/officeart/2005/8/colors/accent0_1" csCatId="mainScheme" phldr="1"/>
      <dgm:spPr/>
      <dgm:t>
        <a:bodyPr/>
        <a:lstStyle/>
        <a:p>
          <a:endParaRPr lang="tr-TR"/>
        </a:p>
      </dgm:t>
    </dgm:pt>
    <dgm:pt modelId="{BCEDE2C7-3F30-4EC7-8E55-21B73F977DAD}">
      <dgm:prSet custT="1"/>
      <dgm:spPr/>
      <dgm:t>
        <a:bodyPr/>
        <a:lstStyle/>
        <a:p>
          <a:r>
            <a:rPr lang="tr-TR" sz="1400" b="1" dirty="0" smtClean="0"/>
            <a:t>Ankara Ticaret Odası</a:t>
          </a:r>
          <a:r>
            <a:rPr lang="tr-TR" sz="1400" dirty="0" smtClean="0"/>
            <a:t/>
          </a:r>
          <a:br>
            <a:rPr lang="tr-TR" sz="1400" dirty="0" smtClean="0"/>
          </a:br>
          <a:r>
            <a:rPr lang="tr-TR" sz="1400" dirty="0" err="1" smtClean="0"/>
            <a:t>Söğütözü</a:t>
          </a:r>
          <a:r>
            <a:rPr lang="tr-TR" sz="1400" dirty="0" smtClean="0"/>
            <a:t> Mah. 2180 Cad. No:5/A Çankaya 06530 Ankara</a:t>
          </a:r>
          <a:br>
            <a:rPr lang="tr-TR" sz="1400" dirty="0" smtClean="0"/>
          </a:br>
          <a:r>
            <a:rPr lang="tr-TR" sz="1400" dirty="0" smtClean="0"/>
            <a:t>Tel.+90 3122018368</a:t>
          </a:r>
          <a:br>
            <a:rPr lang="tr-TR" sz="1400" dirty="0" smtClean="0"/>
          </a:br>
          <a:r>
            <a:rPr lang="tr-TR" sz="1400" dirty="0" smtClean="0">
              <a:hlinkClick xmlns:r="http://schemas.openxmlformats.org/officeDocument/2006/relationships" r:id="rId1"/>
            </a:rPr>
            <a:t>emre.demir@atonet.org.tr</a:t>
          </a:r>
          <a:r>
            <a:rPr lang="tr-TR" sz="1400" dirty="0" smtClean="0"/>
            <a:t/>
          </a:r>
          <a:br>
            <a:rPr lang="tr-TR" sz="1400" dirty="0" smtClean="0"/>
          </a:br>
          <a:r>
            <a:rPr lang="tr-TR" sz="1400" dirty="0" err="1" smtClean="0">
              <a:hlinkClick xmlns:r="http://schemas.openxmlformats.org/officeDocument/2006/relationships" r:id="rId2"/>
            </a:rPr>
            <a:t>website</a:t>
          </a:r>
          <a:r>
            <a:rPr lang="tr-TR" sz="1400" dirty="0" smtClean="0"/>
            <a:t> »</a:t>
          </a:r>
          <a:endParaRPr lang="tr-TR" sz="1400" dirty="0"/>
        </a:p>
      </dgm:t>
    </dgm:pt>
    <dgm:pt modelId="{E751BC7C-8C09-4EAD-BEA7-773237549ACC}" type="parTrans" cxnId="{814DB72C-FC2B-43F8-A68D-42D55F51C37A}">
      <dgm:prSet/>
      <dgm:spPr/>
      <dgm:t>
        <a:bodyPr/>
        <a:lstStyle/>
        <a:p>
          <a:endParaRPr lang="tr-TR" sz="3200"/>
        </a:p>
      </dgm:t>
    </dgm:pt>
    <dgm:pt modelId="{0070C05F-1A25-4C9F-A9DE-7921802FB1DE}" type="sibTrans" cxnId="{814DB72C-FC2B-43F8-A68D-42D55F51C37A}">
      <dgm:prSet/>
      <dgm:spPr/>
      <dgm:t>
        <a:bodyPr/>
        <a:lstStyle/>
        <a:p>
          <a:endParaRPr lang="tr-TR" sz="3200"/>
        </a:p>
      </dgm:t>
    </dgm:pt>
    <dgm:pt modelId="{77A62A52-E389-45C9-9038-77925BF109A4}">
      <dgm:prSet custT="1"/>
      <dgm:spPr/>
      <dgm:t>
        <a:bodyPr/>
        <a:lstStyle/>
        <a:p>
          <a:r>
            <a:rPr lang="tr-TR" sz="1400" b="1" smtClean="0"/>
            <a:t>ODTU Teknokent Yonetim A.S</a:t>
          </a:r>
          <a:r>
            <a:rPr lang="tr-TR" sz="1400" smtClean="0"/>
            <a:t/>
          </a:r>
          <a:br>
            <a:rPr lang="tr-TR" sz="1400" smtClean="0"/>
          </a:br>
          <a:r>
            <a:rPr lang="tr-TR" sz="1400" smtClean="0"/>
            <a:t>ODTU Teknokent Ikizler Binasi ZK-1 Cankaya 06800 Ankara</a:t>
          </a:r>
          <a:br>
            <a:rPr lang="tr-TR" sz="1400" smtClean="0"/>
          </a:br>
          <a:r>
            <a:rPr lang="tr-TR" sz="1400" smtClean="0"/>
            <a:t>Tel.+90 3129873500</a:t>
          </a:r>
          <a:br>
            <a:rPr lang="tr-TR" sz="1400" smtClean="0"/>
          </a:br>
          <a:r>
            <a:rPr lang="tr-TR" sz="1400" smtClean="0">
              <a:hlinkClick xmlns:r="http://schemas.openxmlformats.org/officeDocument/2006/relationships" r:id="rId3"/>
            </a:rPr>
            <a:t>basak.ozcan@odtuteknokent.com.tr</a:t>
          </a:r>
          <a:r>
            <a:rPr lang="tr-TR" sz="1400" smtClean="0"/>
            <a:t/>
          </a:r>
          <a:br>
            <a:rPr lang="tr-TR" sz="1400" smtClean="0"/>
          </a:br>
          <a:r>
            <a:rPr lang="tr-TR" sz="1400" smtClean="0">
              <a:hlinkClick xmlns:r="http://schemas.openxmlformats.org/officeDocument/2006/relationships" r:id="rId4"/>
            </a:rPr>
            <a:t>website</a:t>
          </a:r>
          <a:r>
            <a:rPr lang="tr-TR" sz="1400" smtClean="0"/>
            <a:t> »</a:t>
          </a:r>
          <a:endParaRPr lang="tr-TR" sz="1400"/>
        </a:p>
      </dgm:t>
    </dgm:pt>
    <dgm:pt modelId="{29C27F60-F543-4739-8FF9-C0D53DF9A6AC}" type="parTrans" cxnId="{2CABA094-A410-49ED-9EF7-D11A0E61911E}">
      <dgm:prSet/>
      <dgm:spPr/>
      <dgm:t>
        <a:bodyPr/>
        <a:lstStyle/>
        <a:p>
          <a:endParaRPr lang="tr-TR" sz="3200"/>
        </a:p>
      </dgm:t>
    </dgm:pt>
    <dgm:pt modelId="{36D091C9-CE09-41A2-9FA2-D966F5E644B4}" type="sibTrans" cxnId="{2CABA094-A410-49ED-9EF7-D11A0E61911E}">
      <dgm:prSet/>
      <dgm:spPr/>
      <dgm:t>
        <a:bodyPr/>
        <a:lstStyle/>
        <a:p>
          <a:endParaRPr lang="tr-TR" sz="3200"/>
        </a:p>
      </dgm:t>
    </dgm:pt>
    <dgm:pt modelId="{0E15FE72-CDB0-479A-B128-8FDB1EA1163E}">
      <dgm:prSet custT="1"/>
      <dgm:spPr/>
      <dgm:t>
        <a:bodyPr/>
        <a:lstStyle/>
        <a:p>
          <a:r>
            <a:rPr lang="tr-TR" sz="1400" b="1" dirty="0" err="1" smtClean="0"/>
            <a:t>Ozyegin</a:t>
          </a:r>
          <a:r>
            <a:rPr lang="tr-TR" sz="1400" b="1" dirty="0" smtClean="0"/>
            <a:t> </a:t>
          </a:r>
          <a:r>
            <a:rPr lang="tr-TR" sz="1400" b="1" dirty="0" err="1" smtClean="0"/>
            <a:t>University</a:t>
          </a:r>
          <a:r>
            <a:rPr lang="tr-TR" sz="1400" dirty="0" smtClean="0"/>
            <a:t/>
          </a:r>
          <a:br>
            <a:rPr lang="tr-TR" sz="1400" dirty="0" smtClean="0"/>
          </a:br>
          <a:r>
            <a:rPr lang="tr-TR" sz="1400" dirty="0" smtClean="0"/>
            <a:t>Yeşilce </a:t>
          </a:r>
          <a:r>
            <a:rPr lang="tr-TR" sz="1400" dirty="0" err="1" smtClean="0"/>
            <a:t>Mh</a:t>
          </a:r>
          <a:r>
            <a:rPr lang="tr-TR" sz="1400" dirty="0" smtClean="0"/>
            <a:t>. Eski Büyükdere </a:t>
          </a:r>
          <a:r>
            <a:rPr lang="tr-TR" sz="1400" dirty="0" err="1" smtClean="0"/>
            <a:t>Cd</a:t>
          </a:r>
          <a:r>
            <a:rPr lang="tr-TR" sz="1400" dirty="0" smtClean="0"/>
            <a:t> No:61, 34240 Kağıthane 34794 </a:t>
          </a:r>
          <a:r>
            <a:rPr lang="tr-TR" sz="1400" dirty="0" err="1" smtClean="0"/>
            <a:t>Istanbul</a:t>
          </a:r>
          <a:r>
            <a:rPr lang="tr-TR" sz="1400" dirty="0" smtClean="0"/>
            <a:t/>
          </a:r>
          <a:br>
            <a:rPr lang="tr-TR" sz="1400" dirty="0" smtClean="0"/>
          </a:br>
          <a:r>
            <a:rPr lang="tr-TR" sz="1400" dirty="0" smtClean="0"/>
            <a:t>Tel.+90 2123257650</a:t>
          </a:r>
          <a:br>
            <a:rPr lang="tr-TR" sz="1400" dirty="0" smtClean="0"/>
          </a:br>
          <a:r>
            <a:rPr lang="tr-TR" sz="1400" dirty="0" smtClean="0">
              <a:hlinkClick xmlns:r="http://schemas.openxmlformats.org/officeDocument/2006/relationships" r:id="rId5"/>
            </a:rPr>
            <a:t>isil.alpugan@ozyegin.edu.tr</a:t>
          </a:r>
          <a:r>
            <a:rPr lang="tr-TR" sz="1400" dirty="0" smtClean="0"/>
            <a:t/>
          </a:r>
          <a:br>
            <a:rPr lang="tr-TR" sz="1400" dirty="0" smtClean="0"/>
          </a:br>
          <a:r>
            <a:rPr lang="tr-TR" sz="1400" dirty="0" err="1" smtClean="0">
              <a:hlinkClick xmlns:r="http://schemas.openxmlformats.org/officeDocument/2006/relationships" r:id="rId6"/>
            </a:rPr>
            <a:t>website</a:t>
          </a:r>
          <a:r>
            <a:rPr lang="tr-TR" sz="1400" dirty="0" smtClean="0"/>
            <a:t> »</a:t>
          </a:r>
          <a:endParaRPr lang="tr-TR" sz="1400" dirty="0"/>
        </a:p>
      </dgm:t>
    </dgm:pt>
    <dgm:pt modelId="{74FFD753-AFF8-4696-9060-C7A7DB14D390}" type="parTrans" cxnId="{1C77F9AC-3FA8-46EC-83B0-AA43991474CD}">
      <dgm:prSet/>
      <dgm:spPr/>
      <dgm:t>
        <a:bodyPr/>
        <a:lstStyle/>
        <a:p>
          <a:endParaRPr lang="tr-TR" sz="3200"/>
        </a:p>
      </dgm:t>
    </dgm:pt>
    <dgm:pt modelId="{906354FA-1DB7-428E-A5DD-12ED6B52D8AB}" type="sibTrans" cxnId="{1C77F9AC-3FA8-46EC-83B0-AA43991474CD}">
      <dgm:prSet/>
      <dgm:spPr/>
      <dgm:t>
        <a:bodyPr/>
        <a:lstStyle/>
        <a:p>
          <a:endParaRPr lang="tr-TR" sz="3200"/>
        </a:p>
      </dgm:t>
    </dgm:pt>
    <dgm:pt modelId="{2C692A14-A7B9-4709-BAE2-9AEE379273BA}" type="pres">
      <dgm:prSet presAssocID="{9CABEA27-756C-4CE9-BB38-824A27010170}" presName="Name0" presStyleCnt="0">
        <dgm:presLayoutVars>
          <dgm:dir/>
          <dgm:animLvl val="lvl"/>
          <dgm:resizeHandles val="exact"/>
        </dgm:presLayoutVars>
      </dgm:prSet>
      <dgm:spPr/>
      <dgm:t>
        <a:bodyPr/>
        <a:lstStyle/>
        <a:p>
          <a:endParaRPr lang="tr-TR"/>
        </a:p>
      </dgm:t>
    </dgm:pt>
    <dgm:pt modelId="{6767486C-79A6-4DD4-BAD2-C2B11704DC68}" type="pres">
      <dgm:prSet presAssocID="{BCEDE2C7-3F30-4EC7-8E55-21B73F977DAD}" presName="linNode" presStyleCnt="0"/>
      <dgm:spPr/>
    </dgm:pt>
    <dgm:pt modelId="{D12BEE66-19D1-43D6-8B9F-B144DFBCB915}" type="pres">
      <dgm:prSet presAssocID="{BCEDE2C7-3F30-4EC7-8E55-21B73F977DAD}" presName="parentText" presStyleLbl="node1" presStyleIdx="0" presStyleCnt="3" custScaleX="254608">
        <dgm:presLayoutVars>
          <dgm:chMax val="1"/>
          <dgm:bulletEnabled val="1"/>
        </dgm:presLayoutVars>
      </dgm:prSet>
      <dgm:spPr/>
      <dgm:t>
        <a:bodyPr/>
        <a:lstStyle/>
        <a:p>
          <a:endParaRPr lang="tr-TR"/>
        </a:p>
      </dgm:t>
    </dgm:pt>
    <dgm:pt modelId="{2504D20D-5378-42A0-ACEA-2A907882C845}" type="pres">
      <dgm:prSet presAssocID="{0070C05F-1A25-4C9F-A9DE-7921802FB1DE}" presName="sp" presStyleCnt="0"/>
      <dgm:spPr/>
    </dgm:pt>
    <dgm:pt modelId="{FB285B7C-AEC6-4D80-9D58-1C62D18EFC7A}" type="pres">
      <dgm:prSet presAssocID="{77A62A52-E389-45C9-9038-77925BF109A4}" presName="linNode" presStyleCnt="0"/>
      <dgm:spPr/>
    </dgm:pt>
    <dgm:pt modelId="{BB420B13-1566-4515-9E55-D6277CB0336F}" type="pres">
      <dgm:prSet presAssocID="{77A62A52-E389-45C9-9038-77925BF109A4}" presName="parentText" presStyleLbl="node1" presStyleIdx="1" presStyleCnt="3" custScaleX="260797">
        <dgm:presLayoutVars>
          <dgm:chMax val="1"/>
          <dgm:bulletEnabled val="1"/>
        </dgm:presLayoutVars>
      </dgm:prSet>
      <dgm:spPr/>
      <dgm:t>
        <a:bodyPr/>
        <a:lstStyle/>
        <a:p>
          <a:endParaRPr lang="tr-TR"/>
        </a:p>
      </dgm:t>
    </dgm:pt>
    <dgm:pt modelId="{B1463A2B-9268-4BEA-9844-C9FA8D0474AA}" type="pres">
      <dgm:prSet presAssocID="{36D091C9-CE09-41A2-9FA2-D966F5E644B4}" presName="sp" presStyleCnt="0"/>
      <dgm:spPr/>
    </dgm:pt>
    <dgm:pt modelId="{44941841-25AB-4A09-96FE-FC9E2FC363CC}" type="pres">
      <dgm:prSet presAssocID="{0E15FE72-CDB0-479A-B128-8FDB1EA1163E}" presName="linNode" presStyleCnt="0"/>
      <dgm:spPr/>
    </dgm:pt>
    <dgm:pt modelId="{7045B7CB-03CE-419D-B353-953EC1601302}" type="pres">
      <dgm:prSet presAssocID="{0E15FE72-CDB0-479A-B128-8FDB1EA1163E}" presName="parentText" presStyleLbl="node1" presStyleIdx="2" presStyleCnt="3" custScaleX="261800">
        <dgm:presLayoutVars>
          <dgm:chMax val="1"/>
          <dgm:bulletEnabled val="1"/>
        </dgm:presLayoutVars>
      </dgm:prSet>
      <dgm:spPr/>
      <dgm:t>
        <a:bodyPr/>
        <a:lstStyle/>
        <a:p>
          <a:endParaRPr lang="tr-TR"/>
        </a:p>
      </dgm:t>
    </dgm:pt>
  </dgm:ptLst>
  <dgm:cxnLst>
    <dgm:cxn modelId="{F276CA23-B224-470E-8783-87C7842FDF69}" type="presOf" srcId="{0E15FE72-CDB0-479A-B128-8FDB1EA1163E}" destId="{7045B7CB-03CE-419D-B353-953EC1601302}" srcOrd="0" destOrd="0" presId="urn:microsoft.com/office/officeart/2005/8/layout/vList5"/>
    <dgm:cxn modelId="{2CABA094-A410-49ED-9EF7-D11A0E61911E}" srcId="{9CABEA27-756C-4CE9-BB38-824A27010170}" destId="{77A62A52-E389-45C9-9038-77925BF109A4}" srcOrd="1" destOrd="0" parTransId="{29C27F60-F543-4739-8FF9-C0D53DF9A6AC}" sibTransId="{36D091C9-CE09-41A2-9FA2-D966F5E644B4}"/>
    <dgm:cxn modelId="{814DB72C-FC2B-43F8-A68D-42D55F51C37A}" srcId="{9CABEA27-756C-4CE9-BB38-824A27010170}" destId="{BCEDE2C7-3F30-4EC7-8E55-21B73F977DAD}" srcOrd="0" destOrd="0" parTransId="{E751BC7C-8C09-4EAD-BEA7-773237549ACC}" sibTransId="{0070C05F-1A25-4C9F-A9DE-7921802FB1DE}"/>
    <dgm:cxn modelId="{7434D1C3-D4B1-450B-9F44-96F247A53C19}" type="presOf" srcId="{BCEDE2C7-3F30-4EC7-8E55-21B73F977DAD}" destId="{D12BEE66-19D1-43D6-8B9F-B144DFBCB915}" srcOrd="0" destOrd="0" presId="urn:microsoft.com/office/officeart/2005/8/layout/vList5"/>
    <dgm:cxn modelId="{F98B1D75-47AF-4F34-8764-6D09C4327229}" type="presOf" srcId="{77A62A52-E389-45C9-9038-77925BF109A4}" destId="{BB420B13-1566-4515-9E55-D6277CB0336F}" srcOrd="0" destOrd="0" presId="urn:microsoft.com/office/officeart/2005/8/layout/vList5"/>
    <dgm:cxn modelId="{1FE35DDE-10DB-4E55-BCDC-24A6114B3A4C}" type="presOf" srcId="{9CABEA27-756C-4CE9-BB38-824A27010170}" destId="{2C692A14-A7B9-4709-BAE2-9AEE379273BA}" srcOrd="0" destOrd="0" presId="urn:microsoft.com/office/officeart/2005/8/layout/vList5"/>
    <dgm:cxn modelId="{1C77F9AC-3FA8-46EC-83B0-AA43991474CD}" srcId="{9CABEA27-756C-4CE9-BB38-824A27010170}" destId="{0E15FE72-CDB0-479A-B128-8FDB1EA1163E}" srcOrd="2" destOrd="0" parTransId="{74FFD753-AFF8-4696-9060-C7A7DB14D390}" sibTransId="{906354FA-1DB7-428E-A5DD-12ED6B52D8AB}"/>
    <dgm:cxn modelId="{1E710525-0274-436A-AEF1-C22D2DBA5D27}" type="presParOf" srcId="{2C692A14-A7B9-4709-BAE2-9AEE379273BA}" destId="{6767486C-79A6-4DD4-BAD2-C2B11704DC68}" srcOrd="0" destOrd="0" presId="urn:microsoft.com/office/officeart/2005/8/layout/vList5"/>
    <dgm:cxn modelId="{5029E59B-71CB-4BE6-9D71-6BC06F76760C}" type="presParOf" srcId="{6767486C-79A6-4DD4-BAD2-C2B11704DC68}" destId="{D12BEE66-19D1-43D6-8B9F-B144DFBCB915}" srcOrd="0" destOrd="0" presId="urn:microsoft.com/office/officeart/2005/8/layout/vList5"/>
    <dgm:cxn modelId="{90559F4C-D618-4927-9A2F-BF7D1FCDA3EE}" type="presParOf" srcId="{2C692A14-A7B9-4709-BAE2-9AEE379273BA}" destId="{2504D20D-5378-42A0-ACEA-2A907882C845}" srcOrd="1" destOrd="0" presId="urn:microsoft.com/office/officeart/2005/8/layout/vList5"/>
    <dgm:cxn modelId="{CD8DBD45-ABFB-4DAC-A391-57084411C2CB}" type="presParOf" srcId="{2C692A14-A7B9-4709-BAE2-9AEE379273BA}" destId="{FB285B7C-AEC6-4D80-9D58-1C62D18EFC7A}" srcOrd="2" destOrd="0" presId="urn:microsoft.com/office/officeart/2005/8/layout/vList5"/>
    <dgm:cxn modelId="{52B9E0E4-274D-4549-B76E-9C8622971363}" type="presParOf" srcId="{FB285B7C-AEC6-4D80-9D58-1C62D18EFC7A}" destId="{BB420B13-1566-4515-9E55-D6277CB0336F}" srcOrd="0" destOrd="0" presId="urn:microsoft.com/office/officeart/2005/8/layout/vList5"/>
    <dgm:cxn modelId="{C925311C-2CCA-4BEF-AC18-6D0A4734F658}" type="presParOf" srcId="{2C692A14-A7B9-4709-BAE2-9AEE379273BA}" destId="{B1463A2B-9268-4BEA-9844-C9FA8D0474AA}" srcOrd="3" destOrd="0" presId="urn:microsoft.com/office/officeart/2005/8/layout/vList5"/>
    <dgm:cxn modelId="{D6763B62-C793-4D2F-9F39-2E0597F7E840}" type="presParOf" srcId="{2C692A14-A7B9-4709-BAE2-9AEE379273BA}" destId="{44941841-25AB-4A09-96FE-FC9E2FC363CC}" srcOrd="4" destOrd="0" presId="urn:microsoft.com/office/officeart/2005/8/layout/vList5"/>
    <dgm:cxn modelId="{2EF8F5DE-44E4-4A2F-9798-E875EB709E5F}" type="presParOf" srcId="{44941841-25AB-4A09-96FE-FC9E2FC363CC}" destId="{7045B7CB-03CE-419D-B353-953EC160130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C3C403-BD42-4D88-929B-A3382B17CE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C958B586-A24B-40C7-BA03-B7DDBD42668B}">
      <dgm:prSet custT="1"/>
      <dgm:spPr/>
      <dgm:t>
        <a:bodyPr/>
        <a:lstStyle/>
        <a:p>
          <a:pPr rtl="0"/>
          <a:r>
            <a:rPr lang="tr-TR" sz="1800" b="1" i="0" dirty="0" smtClean="0"/>
            <a:t>1 Bireylerin Öğrenme Hareketliliği (KA1) </a:t>
          </a:r>
          <a:endParaRPr lang="tr-TR" sz="1800" b="1" i="0" dirty="0"/>
        </a:p>
      </dgm:t>
    </dgm:pt>
    <dgm:pt modelId="{C238D758-8E13-47ED-ABFF-C53F82F5657E}" type="parTrans" cxnId="{2E36318D-6633-41BB-AD03-B4940E161DC0}">
      <dgm:prSet/>
      <dgm:spPr/>
      <dgm:t>
        <a:bodyPr/>
        <a:lstStyle/>
        <a:p>
          <a:endParaRPr lang="tr-TR" sz="1600"/>
        </a:p>
      </dgm:t>
    </dgm:pt>
    <dgm:pt modelId="{1080DFA7-B91D-4AD9-9E10-2E900E0D3235}" type="sibTrans" cxnId="{2E36318D-6633-41BB-AD03-B4940E161DC0}">
      <dgm:prSet/>
      <dgm:spPr/>
      <dgm:t>
        <a:bodyPr/>
        <a:lstStyle/>
        <a:p>
          <a:endParaRPr lang="tr-TR" sz="1600"/>
        </a:p>
      </dgm:t>
    </dgm:pt>
    <dgm:pt modelId="{DBBAA09A-26BF-477B-B086-29C613C3F79E}">
      <dgm:prSet custT="1"/>
      <dgm:spPr/>
      <dgm:t>
        <a:bodyPr/>
        <a:lstStyle/>
        <a:p>
          <a:pPr rtl="0"/>
          <a:r>
            <a:rPr lang="tr-TR" sz="1800" b="0" i="0" dirty="0" smtClean="0"/>
            <a:t>Personel Hareketliliği </a:t>
          </a:r>
          <a:endParaRPr lang="tr-TR" sz="1800" b="0" i="0" dirty="0"/>
        </a:p>
      </dgm:t>
    </dgm:pt>
    <dgm:pt modelId="{91AB795F-F675-4693-9A97-D21F612AA47D}" type="parTrans" cxnId="{D4CE546B-F1D9-4235-9119-A34B373F4551}">
      <dgm:prSet/>
      <dgm:spPr/>
      <dgm:t>
        <a:bodyPr/>
        <a:lstStyle/>
        <a:p>
          <a:endParaRPr lang="tr-TR" sz="1600"/>
        </a:p>
      </dgm:t>
    </dgm:pt>
    <dgm:pt modelId="{9D274B85-7916-424C-8155-6F77074D660C}" type="sibTrans" cxnId="{D4CE546B-F1D9-4235-9119-A34B373F4551}">
      <dgm:prSet/>
      <dgm:spPr/>
      <dgm:t>
        <a:bodyPr/>
        <a:lstStyle/>
        <a:p>
          <a:endParaRPr lang="tr-TR" sz="1600"/>
        </a:p>
      </dgm:t>
    </dgm:pt>
    <dgm:pt modelId="{6DF5E059-854C-4A3C-8B1D-A979BF14A8BA}">
      <dgm:prSet custT="1"/>
      <dgm:spPr/>
      <dgm:t>
        <a:bodyPr/>
        <a:lstStyle/>
        <a:p>
          <a:pPr rtl="0"/>
          <a:r>
            <a:rPr lang="tr-TR" sz="1800" b="0" i="0" dirty="0" smtClean="0"/>
            <a:t>Yüksek öğretim/mesleki eğitim öğrencilerinin hareketliliği </a:t>
          </a:r>
          <a:endParaRPr lang="tr-TR" sz="1800" b="0" i="0" dirty="0"/>
        </a:p>
      </dgm:t>
    </dgm:pt>
    <dgm:pt modelId="{F87BA98A-4A8B-4CB1-9BA0-689B5DE7FF31}" type="parTrans" cxnId="{4BC05143-64E7-41E6-981C-1CE159692D18}">
      <dgm:prSet/>
      <dgm:spPr/>
      <dgm:t>
        <a:bodyPr/>
        <a:lstStyle/>
        <a:p>
          <a:endParaRPr lang="tr-TR" sz="1600"/>
        </a:p>
      </dgm:t>
    </dgm:pt>
    <dgm:pt modelId="{9D4A3590-DDA0-431B-B3CC-F2B8B9FDE5E5}" type="sibTrans" cxnId="{4BC05143-64E7-41E6-981C-1CE159692D18}">
      <dgm:prSet/>
      <dgm:spPr/>
      <dgm:t>
        <a:bodyPr/>
        <a:lstStyle/>
        <a:p>
          <a:endParaRPr lang="tr-TR" sz="1600"/>
        </a:p>
      </dgm:t>
    </dgm:pt>
    <dgm:pt modelId="{4EFA55E0-EFB3-48B5-9E39-1CEBEC221E2C}">
      <dgm:prSet custT="1"/>
      <dgm:spPr/>
      <dgm:t>
        <a:bodyPr/>
        <a:lstStyle/>
        <a:p>
          <a:pPr rtl="0"/>
          <a:r>
            <a:rPr lang="tr-TR" sz="1800" b="0" i="0" dirty="0" smtClean="0"/>
            <a:t>Ortak Yüksek Lisans Derecesi </a:t>
          </a:r>
          <a:endParaRPr lang="tr-TR" sz="1800" b="0" i="0" dirty="0"/>
        </a:p>
      </dgm:t>
    </dgm:pt>
    <dgm:pt modelId="{39C1F92B-1E8C-4DD7-9422-E06948DF5948}" type="parTrans" cxnId="{ADF0DF67-49BA-496C-83F5-A16A8DA594D8}">
      <dgm:prSet/>
      <dgm:spPr/>
      <dgm:t>
        <a:bodyPr/>
        <a:lstStyle/>
        <a:p>
          <a:endParaRPr lang="tr-TR" sz="1600"/>
        </a:p>
      </dgm:t>
    </dgm:pt>
    <dgm:pt modelId="{3EEE610C-590C-4460-A679-61B0CD65E451}" type="sibTrans" cxnId="{ADF0DF67-49BA-496C-83F5-A16A8DA594D8}">
      <dgm:prSet/>
      <dgm:spPr/>
      <dgm:t>
        <a:bodyPr/>
        <a:lstStyle/>
        <a:p>
          <a:endParaRPr lang="tr-TR" sz="1600"/>
        </a:p>
      </dgm:t>
    </dgm:pt>
    <dgm:pt modelId="{F1D69F62-ED03-469F-A5B6-D97FB20AEF2E}">
      <dgm:prSet custT="1"/>
      <dgm:spPr/>
      <dgm:t>
        <a:bodyPr/>
        <a:lstStyle/>
        <a:p>
          <a:pPr rtl="0"/>
          <a:r>
            <a:rPr lang="tr-TR" sz="1800" b="0" i="0" dirty="0" smtClean="0"/>
            <a:t>Yüksek Lisans Öğrencisi Kredi Garantisi </a:t>
          </a:r>
          <a:endParaRPr lang="tr-TR" sz="1800" b="0" i="0" dirty="0"/>
        </a:p>
      </dgm:t>
    </dgm:pt>
    <dgm:pt modelId="{19E21412-02E5-42F7-90D5-6336FEAD5324}" type="parTrans" cxnId="{9F84C193-C409-47CA-8FA9-00445866BF60}">
      <dgm:prSet/>
      <dgm:spPr/>
      <dgm:t>
        <a:bodyPr/>
        <a:lstStyle/>
        <a:p>
          <a:endParaRPr lang="tr-TR" sz="1600"/>
        </a:p>
      </dgm:t>
    </dgm:pt>
    <dgm:pt modelId="{5BA8F1E9-419D-4D23-B432-ACCAF0CEE1A7}" type="sibTrans" cxnId="{9F84C193-C409-47CA-8FA9-00445866BF60}">
      <dgm:prSet/>
      <dgm:spPr/>
      <dgm:t>
        <a:bodyPr/>
        <a:lstStyle/>
        <a:p>
          <a:endParaRPr lang="tr-TR" sz="1600"/>
        </a:p>
      </dgm:t>
    </dgm:pt>
    <dgm:pt modelId="{0F1E2523-159F-4403-9BE7-7AD126357CE0}">
      <dgm:prSet custT="1"/>
      <dgm:spPr/>
      <dgm:t>
        <a:bodyPr/>
        <a:lstStyle/>
        <a:p>
          <a:pPr rtl="0"/>
          <a:r>
            <a:rPr lang="tr-TR" sz="1800" b="0" i="0" dirty="0" smtClean="0"/>
            <a:t>Büyük Çaplı Avrupa Gönüllü Hizmeti </a:t>
          </a:r>
          <a:endParaRPr lang="tr-TR" sz="1800" b="0" i="0" dirty="0"/>
        </a:p>
      </dgm:t>
    </dgm:pt>
    <dgm:pt modelId="{9ED854FA-30E9-4A2A-9977-85AB4AA97F40}" type="parTrans" cxnId="{237380F1-2DDA-4A05-99EA-0A9C5DBF749D}">
      <dgm:prSet/>
      <dgm:spPr/>
      <dgm:t>
        <a:bodyPr/>
        <a:lstStyle/>
        <a:p>
          <a:endParaRPr lang="tr-TR" sz="1600"/>
        </a:p>
      </dgm:t>
    </dgm:pt>
    <dgm:pt modelId="{EB1B3CA7-D1D7-45B4-8883-65C2FB91E6AF}" type="sibTrans" cxnId="{237380F1-2DDA-4A05-99EA-0A9C5DBF749D}">
      <dgm:prSet/>
      <dgm:spPr/>
      <dgm:t>
        <a:bodyPr/>
        <a:lstStyle/>
        <a:p>
          <a:endParaRPr lang="tr-TR" sz="1600"/>
        </a:p>
      </dgm:t>
    </dgm:pt>
    <dgm:pt modelId="{8DE1CE74-80DC-48B0-B89F-A14CE136D0C1}">
      <dgm:prSet custT="1"/>
      <dgm:spPr/>
      <dgm:t>
        <a:bodyPr/>
        <a:lstStyle/>
        <a:p>
          <a:pPr rtl="0"/>
          <a:r>
            <a:rPr lang="tr-TR" sz="1800" b="1" i="0" dirty="0" smtClean="0"/>
            <a:t>2 Yenilik ve İyi Uygulama Değişimi İçin İşbirliği (KA2) </a:t>
          </a:r>
          <a:endParaRPr lang="tr-TR" sz="1800" b="1" i="0" dirty="0"/>
        </a:p>
      </dgm:t>
    </dgm:pt>
    <dgm:pt modelId="{ECBE276B-C82C-4573-B458-581D754CBE18}" type="parTrans" cxnId="{CA7567CE-BAB2-47DC-BB97-4062DD636553}">
      <dgm:prSet/>
      <dgm:spPr/>
      <dgm:t>
        <a:bodyPr/>
        <a:lstStyle/>
        <a:p>
          <a:endParaRPr lang="tr-TR" sz="1600"/>
        </a:p>
      </dgm:t>
    </dgm:pt>
    <dgm:pt modelId="{9D4D3883-269E-4181-8239-8DB480B63BE1}" type="sibTrans" cxnId="{CA7567CE-BAB2-47DC-BB97-4062DD636553}">
      <dgm:prSet/>
      <dgm:spPr/>
      <dgm:t>
        <a:bodyPr/>
        <a:lstStyle/>
        <a:p>
          <a:endParaRPr lang="tr-TR" sz="1600"/>
        </a:p>
      </dgm:t>
    </dgm:pt>
    <dgm:pt modelId="{0FD2F791-874D-4A1B-AEDA-843D8E0516C7}">
      <dgm:prSet custT="1"/>
      <dgm:spPr/>
      <dgm:t>
        <a:bodyPr/>
        <a:lstStyle/>
        <a:p>
          <a:pPr rtl="0"/>
          <a:r>
            <a:rPr lang="tr-TR" sz="1800" b="0" i="0" dirty="0" smtClean="0">
              <a:solidFill>
                <a:schemeClr val="tx1"/>
              </a:solidFill>
            </a:rPr>
            <a:t>Stratejik Ortaklıklar </a:t>
          </a:r>
          <a:endParaRPr lang="tr-TR" sz="1800" b="0" i="0" dirty="0">
            <a:solidFill>
              <a:schemeClr val="tx1"/>
            </a:solidFill>
          </a:endParaRPr>
        </a:p>
      </dgm:t>
    </dgm:pt>
    <dgm:pt modelId="{E219A805-6F86-4DD1-9CF0-9CC6CEBB3B76}" type="parTrans" cxnId="{DC4A96E3-E51A-4331-80FF-8FE9D7037229}">
      <dgm:prSet/>
      <dgm:spPr/>
      <dgm:t>
        <a:bodyPr/>
        <a:lstStyle/>
        <a:p>
          <a:endParaRPr lang="tr-TR" sz="1600"/>
        </a:p>
      </dgm:t>
    </dgm:pt>
    <dgm:pt modelId="{50D99736-27BD-4F7C-BABB-9B31365FEDBC}" type="sibTrans" cxnId="{DC4A96E3-E51A-4331-80FF-8FE9D7037229}">
      <dgm:prSet/>
      <dgm:spPr/>
      <dgm:t>
        <a:bodyPr/>
        <a:lstStyle/>
        <a:p>
          <a:endParaRPr lang="tr-TR" sz="1600"/>
        </a:p>
      </dgm:t>
    </dgm:pt>
    <dgm:pt modelId="{1387D405-AC6C-4C07-8995-81954596AD5C}">
      <dgm:prSet custT="1"/>
      <dgm:spPr/>
      <dgm:t>
        <a:bodyPr/>
        <a:lstStyle/>
        <a:p>
          <a:pPr rtl="0"/>
          <a:r>
            <a:rPr lang="tr-TR" sz="1800" b="0" i="0" dirty="0" smtClean="0">
              <a:solidFill>
                <a:schemeClr val="tx1"/>
              </a:solidFill>
            </a:rPr>
            <a:t>Bilgi Ortaklıkları </a:t>
          </a:r>
          <a:endParaRPr lang="tr-TR" sz="1800" b="0" i="0" dirty="0">
            <a:solidFill>
              <a:schemeClr val="tx1"/>
            </a:solidFill>
          </a:endParaRPr>
        </a:p>
      </dgm:t>
    </dgm:pt>
    <dgm:pt modelId="{20DCEBFE-C632-4220-AA96-2F0FDEFC1FF1}" type="parTrans" cxnId="{184012C3-E4B8-447C-82BD-3E90F2F56233}">
      <dgm:prSet/>
      <dgm:spPr/>
      <dgm:t>
        <a:bodyPr/>
        <a:lstStyle/>
        <a:p>
          <a:endParaRPr lang="tr-TR" sz="1600"/>
        </a:p>
      </dgm:t>
    </dgm:pt>
    <dgm:pt modelId="{346EE4DC-8D2B-424D-BF78-9B3DD4CF3735}" type="sibTrans" cxnId="{184012C3-E4B8-447C-82BD-3E90F2F56233}">
      <dgm:prSet/>
      <dgm:spPr/>
      <dgm:t>
        <a:bodyPr/>
        <a:lstStyle/>
        <a:p>
          <a:endParaRPr lang="tr-TR" sz="1600"/>
        </a:p>
      </dgm:t>
    </dgm:pt>
    <dgm:pt modelId="{493A3540-3308-4423-B08F-67138064134C}">
      <dgm:prSet custT="1"/>
      <dgm:spPr/>
      <dgm:t>
        <a:bodyPr/>
        <a:lstStyle/>
        <a:p>
          <a:pPr rtl="0"/>
          <a:r>
            <a:rPr lang="tr-TR" sz="1800" b="0" i="0" dirty="0" smtClean="0">
              <a:solidFill>
                <a:schemeClr val="tx1"/>
              </a:solidFill>
            </a:rPr>
            <a:t>Sektörel Beceri Ortaklıkları </a:t>
          </a:r>
          <a:endParaRPr lang="tr-TR" sz="1800" b="0" i="0" dirty="0">
            <a:solidFill>
              <a:schemeClr val="tx1"/>
            </a:solidFill>
          </a:endParaRPr>
        </a:p>
      </dgm:t>
    </dgm:pt>
    <dgm:pt modelId="{73A1A7CE-5612-4F74-AAB6-67EE6D567C71}" type="parTrans" cxnId="{1A3799A7-13F3-46A1-B920-DF28D041B069}">
      <dgm:prSet/>
      <dgm:spPr/>
      <dgm:t>
        <a:bodyPr/>
        <a:lstStyle/>
        <a:p>
          <a:endParaRPr lang="tr-TR" sz="1600"/>
        </a:p>
      </dgm:t>
    </dgm:pt>
    <dgm:pt modelId="{EC62D67F-BA9F-4D86-9578-35D9885B5CF2}" type="sibTrans" cxnId="{1A3799A7-13F3-46A1-B920-DF28D041B069}">
      <dgm:prSet/>
      <dgm:spPr/>
      <dgm:t>
        <a:bodyPr/>
        <a:lstStyle/>
        <a:p>
          <a:endParaRPr lang="tr-TR" sz="1600"/>
        </a:p>
      </dgm:t>
    </dgm:pt>
    <dgm:pt modelId="{0C537708-6B7F-414C-A739-D5AA11FB2C37}">
      <dgm:prSet custT="1"/>
      <dgm:spPr/>
      <dgm:t>
        <a:bodyPr/>
        <a:lstStyle/>
        <a:p>
          <a:pPr rtl="0"/>
          <a:r>
            <a:rPr lang="tr-TR" sz="1800" b="0" i="0" dirty="0" smtClean="0">
              <a:solidFill>
                <a:schemeClr val="tx1"/>
              </a:solidFill>
            </a:rPr>
            <a:t>Gençlik Alanında Kapasite Geliştirme </a:t>
          </a:r>
          <a:endParaRPr lang="tr-TR" sz="1800" b="0" i="0" dirty="0">
            <a:solidFill>
              <a:schemeClr val="tx1"/>
            </a:solidFill>
          </a:endParaRPr>
        </a:p>
      </dgm:t>
    </dgm:pt>
    <dgm:pt modelId="{6F202F5E-F12D-4CE0-8F99-0E37CD8F7F41}" type="parTrans" cxnId="{71568737-D540-48AE-B2C8-0B4FAD7D7061}">
      <dgm:prSet/>
      <dgm:spPr/>
      <dgm:t>
        <a:bodyPr/>
        <a:lstStyle/>
        <a:p>
          <a:endParaRPr lang="tr-TR" sz="1600"/>
        </a:p>
      </dgm:t>
    </dgm:pt>
    <dgm:pt modelId="{3D2E1245-FF09-4A6F-809E-92DC42898EA6}" type="sibTrans" cxnId="{71568737-D540-48AE-B2C8-0B4FAD7D7061}">
      <dgm:prSet/>
      <dgm:spPr/>
      <dgm:t>
        <a:bodyPr/>
        <a:lstStyle/>
        <a:p>
          <a:endParaRPr lang="tr-TR" sz="1600"/>
        </a:p>
      </dgm:t>
    </dgm:pt>
    <dgm:pt modelId="{4E964A95-FE8B-41EA-AA9F-50EFFF5F009F}">
      <dgm:prSet custT="1"/>
      <dgm:spPr/>
      <dgm:t>
        <a:bodyPr/>
        <a:lstStyle/>
        <a:p>
          <a:pPr rtl="0"/>
          <a:r>
            <a:rPr lang="tr-TR" sz="1800" b="0" i="0" dirty="0" smtClean="0"/>
            <a:t>Yükseköğretim Alanında kapasite geliştirme </a:t>
          </a:r>
          <a:endParaRPr lang="tr-TR" sz="1800" b="0" i="0" dirty="0"/>
        </a:p>
      </dgm:t>
    </dgm:pt>
    <dgm:pt modelId="{0DBE4C44-3420-42D3-9C42-97EFFFED2910}" type="parTrans" cxnId="{24E2304A-FB39-4714-ADC0-33A9D74F98B1}">
      <dgm:prSet/>
      <dgm:spPr/>
      <dgm:t>
        <a:bodyPr/>
        <a:lstStyle/>
        <a:p>
          <a:endParaRPr lang="tr-TR" sz="1600"/>
        </a:p>
      </dgm:t>
    </dgm:pt>
    <dgm:pt modelId="{260CFA0C-33A7-450E-8383-05BCA92A0768}" type="sibTrans" cxnId="{24E2304A-FB39-4714-ADC0-33A9D74F98B1}">
      <dgm:prSet/>
      <dgm:spPr/>
      <dgm:t>
        <a:bodyPr/>
        <a:lstStyle/>
        <a:p>
          <a:endParaRPr lang="tr-TR" sz="1600"/>
        </a:p>
      </dgm:t>
    </dgm:pt>
    <dgm:pt modelId="{EA5F18BC-787C-4582-B7FB-BBF5588044FC}">
      <dgm:prSet custT="1"/>
      <dgm:spPr/>
      <dgm:t>
        <a:bodyPr/>
        <a:lstStyle/>
        <a:p>
          <a:pPr rtl="0"/>
          <a:r>
            <a:rPr lang="tr-TR" sz="1800" b="1" i="0" dirty="0" smtClean="0"/>
            <a:t>3 Politika Reformuna Destek (KA3</a:t>
          </a:r>
          <a:r>
            <a:rPr lang="tr-TR" sz="1800" b="0" i="0" dirty="0" smtClean="0"/>
            <a:t>) </a:t>
          </a:r>
          <a:endParaRPr lang="tr-TR" sz="1800" b="0" i="0" dirty="0"/>
        </a:p>
      </dgm:t>
    </dgm:pt>
    <dgm:pt modelId="{88986D13-43B6-465A-A8AE-2EFD0F71FA5D}" type="parTrans" cxnId="{96488575-130B-4068-8600-C2F5C3A2B58A}">
      <dgm:prSet/>
      <dgm:spPr/>
      <dgm:t>
        <a:bodyPr/>
        <a:lstStyle/>
        <a:p>
          <a:endParaRPr lang="tr-TR" sz="1600"/>
        </a:p>
      </dgm:t>
    </dgm:pt>
    <dgm:pt modelId="{8CE0A504-12B3-457B-B5A6-B5E35D0ADFF8}" type="sibTrans" cxnId="{96488575-130B-4068-8600-C2F5C3A2B58A}">
      <dgm:prSet/>
      <dgm:spPr/>
      <dgm:t>
        <a:bodyPr/>
        <a:lstStyle/>
        <a:p>
          <a:endParaRPr lang="tr-TR" sz="1600"/>
        </a:p>
      </dgm:t>
    </dgm:pt>
    <dgm:pt modelId="{F64F7144-037E-4D3F-9FE7-D6957DDB150D}">
      <dgm:prSet custT="1"/>
      <dgm:spPr/>
      <dgm:t>
        <a:bodyPr/>
        <a:lstStyle/>
        <a:p>
          <a:pPr rtl="0"/>
          <a:r>
            <a:rPr lang="tr-TR" sz="1800" b="0" dirty="0" smtClean="0"/>
            <a:t>Yapılandırılmış Diyalog</a:t>
          </a:r>
          <a:r>
            <a:rPr lang="tr-TR" sz="1800" b="1" dirty="0" smtClean="0"/>
            <a:t>: </a:t>
          </a:r>
          <a:r>
            <a:rPr lang="tr-TR" sz="1800" dirty="0" smtClean="0"/>
            <a:t>Gençler ve karar alıcılar arasında gençlik alanında toplantılar </a:t>
          </a:r>
          <a:endParaRPr lang="tr-TR" sz="1800" b="0" i="0" dirty="0"/>
        </a:p>
      </dgm:t>
    </dgm:pt>
    <dgm:pt modelId="{693F9D15-8193-4C33-B15D-97A50AA7583C}" type="parTrans" cxnId="{5C208B0E-0A56-45B1-A317-C0301640962F}">
      <dgm:prSet/>
      <dgm:spPr/>
      <dgm:t>
        <a:bodyPr/>
        <a:lstStyle/>
        <a:p>
          <a:endParaRPr lang="tr-TR" sz="1600"/>
        </a:p>
      </dgm:t>
    </dgm:pt>
    <dgm:pt modelId="{8EFA3373-44CD-4EDF-9393-9B9ADE724CF6}" type="sibTrans" cxnId="{5C208B0E-0A56-45B1-A317-C0301640962F}">
      <dgm:prSet/>
      <dgm:spPr/>
      <dgm:t>
        <a:bodyPr/>
        <a:lstStyle/>
        <a:p>
          <a:endParaRPr lang="tr-TR" sz="1600"/>
        </a:p>
      </dgm:t>
    </dgm:pt>
    <dgm:pt modelId="{F5F2312A-6C2D-4EC4-9239-A4000BA06E14}">
      <dgm:prSet custT="1"/>
      <dgm:spPr/>
      <dgm:t>
        <a:bodyPr/>
        <a:lstStyle/>
        <a:p>
          <a:r>
            <a:rPr lang="tr-TR" sz="1800" smtClean="0"/>
            <a:t>Merkezi Teklif Çağrıları </a:t>
          </a:r>
          <a:endParaRPr lang="tr-TR" sz="1800"/>
        </a:p>
      </dgm:t>
    </dgm:pt>
    <dgm:pt modelId="{55ED1246-541E-43DA-99A9-4DEDDFB03F7B}" type="parTrans" cxnId="{01E6AF97-026C-406D-A7F5-67D91ED327A1}">
      <dgm:prSet/>
      <dgm:spPr/>
      <dgm:t>
        <a:bodyPr/>
        <a:lstStyle/>
        <a:p>
          <a:endParaRPr lang="tr-TR" sz="1600"/>
        </a:p>
      </dgm:t>
    </dgm:pt>
    <dgm:pt modelId="{CF32FBD8-3E0B-4175-B2C0-D0804548D270}" type="sibTrans" cxnId="{01E6AF97-026C-406D-A7F5-67D91ED327A1}">
      <dgm:prSet/>
      <dgm:spPr/>
      <dgm:t>
        <a:bodyPr/>
        <a:lstStyle/>
        <a:p>
          <a:endParaRPr lang="tr-TR" sz="1600"/>
        </a:p>
      </dgm:t>
    </dgm:pt>
    <dgm:pt modelId="{9E245C3E-7DAD-4706-9764-99F5C8036FDA}" type="pres">
      <dgm:prSet presAssocID="{DBC3C403-BD42-4D88-929B-A3382B17CE4D}" presName="Name0" presStyleCnt="0">
        <dgm:presLayoutVars>
          <dgm:dir/>
          <dgm:animLvl val="lvl"/>
          <dgm:resizeHandles val="exact"/>
        </dgm:presLayoutVars>
      </dgm:prSet>
      <dgm:spPr/>
      <dgm:t>
        <a:bodyPr/>
        <a:lstStyle/>
        <a:p>
          <a:endParaRPr lang="tr-TR"/>
        </a:p>
      </dgm:t>
    </dgm:pt>
    <dgm:pt modelId="{6F18706C-8240-48BC-8290-BC8A7760BE5D}" type="pres">
      <dgm:prSet presAssocID="{C958B586-A24B-40C7-BA03-B7DDBD42668B}" presName="composite" presStyleCnt="0"/>
      <dgm:spPr/>
    </dgm:pt>
    <dgm:pt modelId="{577BE0C3-64B3-40B3-A938-055A6A7FDADF}" type="pres">
      <dgm:prSet presAssocID="{C958B586-A24B-40C7-BA03-B7DDBD42668B}" presName="parTx" presStyleLbl="alignNode1" presStyleIdx="0" presStyleCnt="3" custLinFactNeighborY="-32028">
        <dgm:presLayoutVars>
          <dgm:chMax val="0"/>
          <dgm:chPref val="0"/>
          <dgm:bulletEnabled val="1"/>
        </dgm:presLayoutVars>
      </dgm:prSet>
      <dgm:spPr/>
      <dgm:t>
        <a:bodyPr/>
        <a:lstStyle/>
        <a:p>
          <a:endParaRPr lang="tr-TR"/>
        </a:p>
      </dgm:t>
    </dgm:pt>
    <dgm:pt modelId="{D6F79791-602A-41BD-9DF5-132CDEFAF0B6}" type="pres">
      <dgm:prSet presAssocID="{C958B586-A24B-40C7-BA03-B7DDBD42668B}" presName="desTx" presStyleLbl="alignAccFollowNode1" presStyleIdx="0" presStyleCnt="3" custLinFactNeighborY="-8400">
        <dgm:presLayoutVars>
          <dgm:bulletEnabled val="1"/>
        </dgm:presLayoutVars>
      </dgm:prSet>
      <dgm:spPr/>
      <dgm:t>
        <a:bodyPr/>
        <a:lstStyle/>
        <a:p>
          <a:endParaRPr lang="tr-TR"/>
        </a:p>
      </dgm:t>
    </dgm:pt>
    <dgm:pt modelId="{1963975A-3725-4218-83A2-AA3C42928C74}" type="pres">
      <dgm:prSet presAssocID="{1080DFA7-B91D-4AD9-9E10-2E900E0D3235}" presName="space" presStyleCnt="0"/>
      <dgm:spPr/>
    </dgm:pt>
    <dgm:pt modelId="{CE2BFC26-5928-45A6-9586-595662F7D9E6}" type="pres">
      <dgm:prSet presAssocID="{8DE1CE74-80DC-48B0-B89F-A14CE136D0C1}" presName="composite" presStyleCnt="0"/>
      <dgm:spPr/>
    </dgm:pt>
    <dgm:pt modelId="{D26C142C-3616-4E6A-B8BE-79E78341939B}" type="pres">
      <dgm:prSet presAssocID="{8DE1CE74-80DC-48B0-B89F-A14CE136D0C1}" presName="parTx" presStyleLbl="alignNode1" presStyleIdx="1" presStyleCnt="3" custLinFactNeighborX="1222" custLinFactNeighborY="-42796">
        <dgm:presLayoutVars>
          <dgm:chMax val="0"/>
          <dgm:chPref val="0"/>
          <dgm:bulletEnabled val="1"/>
        </dgm:presLayoutVars>
      </dgm:prSet>
      <dgm:spPr/>
      <dgm:t>
        <a:bodyPr/>
        <a:lstStyle/>
        <a:p>
          <a:endParaRPr lang="tr-TR"/>
        </a:p>
      </dgm:t>
    </dgm:pt>
    <dgm:pt modelId="{2F254573-CBA9-4F30-B437-1B24A717F44E}" type="pres">
      <dgm:prSet presAssocID="{8DE1CE74-80DC-48B0-B89F-A14CE136D0C1}" presName="desTx" presStyleLbl="alignAccFollowNode1" presStyleIdx="1" presStyleCnt="3" custScaleY="85695" custLinFactNeighborY="-19128">
        <dgm:presLayoutVars>
          <dgm:bulletEnabled val="1"/>
        </dgm:presLayoutVars>
      </dgm:prSet>
      <dgm:spPr/>
      <dgm:t>
        <a:bodyPr/>
        <a:lstStyle/>
        <a:p>
          <a:endParaRPr lang="tr-TR"/>
        </a:p>
      </dgm:t>
    </dgm:pt>
    <dgm:pt modelId="{674F81D1-2F6D-4CD0-89FD-461CBA76C2C3}" type="pres">
      <dgm:prSet presAssocID="{9D4D3883-269E-4181-8239-8DB480B63BE1}" presName="space" presStyleCnt="0"/>
      <dgm:spPr/>
    </dgm:pt>
    <dgm:pt modelId="{A791246E-5384-484E-9DF2-9161047E12CB}" type="pres">
      <dgm:prSet presAssocID="{EA5F18BC-787C-4582-B7FB-BBF5588044FC}" presName="composite" presStyleCnt="0"/>
      <dgm:spPr/>
    </dgm:pt>
    <dgm:pt modelId="{4C7F5199-B257-4BE9-8CB6-677BF1EF81D6}" type="pres">
      <dgm:prSet presAssocID="{EA5F18BC-787C-4582-B7FB-BBF5588044FC}" presName="parTx" presStyleLbl="alignNode1" presStyleIdx="2" presStyleCnt="3" custLinFactNeighborY="-32028">
        <dgm:presLayoutVars>
          <dgm:chMax val="0"/>
          <dgm:chPref val="0"/>
          <dgm:bulletEnabled val="1"/>
        </dgm:presLayoutVars>
      </dgm:prSet>
      <dgm:spPr/>
      <dgm:t>
        <a:bodyPr/>
        <a:lstStyle/>
        <a:p>
          <a:endParaRPr lang="tr-TR"/>
        </a:p>
      </dgm:t>
    </dgm:pt>
    <dgm:pt modelId="{7C375F8A-B6FF-49FF-AE6C-C02B13BF02D6}" type="pres">
      <dgm:prSet presAssocID="{EA5F18BC-787C-4582-B7FB-BBF5588044FC}" presName="desTx" presStyleLbl="alignAccFollowNode1" presStyleIdx="2" presStyleCnt="3" custLinFactNeighborY="-8400">
        <dgm:presLayoutVars>
          <dgm:bulletEnabled val="1"/>
        </dgm:presLayoutVars>
      </dgm:prSet>
      <dgm:spPr/>
      <dgm:t>
        <a:bodyPr/>
        <a:lstStyle/>
        <a:p>
          <a:endParaRPr lang="tr-TR"/>
        </a:p>
      </dgm:t>
    </dgm:pt>
  </dgm:ptLst>
  <dgm:cxnLst>
    <dgm:cxn modelId="{1A3799A7-13F3-46A1-B920-DF28D041B069}" srcId="{8DE1CE74-80DC-48B0-B89F-A14CE136D0C1}" destId="{493A3540-3308-4423-B08F-67138064134C}" srcOrd="2" destOrd="0" parTransId="{73A1A7CE-5612-4F74-AAB6-67EE6D567C71}" sibTransId="{EC62D67F-BA9F-4D86-9578-35D9885B5CF2}"/>
    <dgm:cxn modelId="{9F84C193-C409-47CA-8FA9-00445866BF60}" srcId="{C958B586-A24B-40C7-BA03-B7DDBD42668B}" destId="{F1D69F62-ED03-469F-A5B6-D97FB20AEF2E}" srcOrd="3" destOrd="0" parTransId="{19E21412-02E5-42F7-90D5-6336FEAD5324}" sibTransId="{5BA8F1E9-419D-4D23-B432-ACCAF0CEE1A7}"/>
    <dgm:cxn modelId="{ADF0DF67-49BA-496C-83F5-A16A8DA594D8}" srcId="{C958B586-A24B-40C7-BA03-B7DDBD42668B}" destId="{4EFA55E0-EFB3-48B5-9E39-1CEBEC221E2C}" srcOrd="2" destOrd="0" parTransId="{39C1F92B-1E8C-4DD7-9422-E06948DF5948}" sibTransId="{3EEE610C-590C-4460-A679-61B0CD65E451}"/>
    <dgm:cxn modelId="{0527CEAE-F648-4FD6-8FD6-1766D5BD066A}" type="presOf" srcId="{6DF5E059-854C-4A3C-8B1D-A979BF14A8BA}" destId="{D6F79791-602A-41BD-9DF5-132CDEFAF0B6}" srcOrd="0" destOrd="1" presId="urn:microsoft.com/office/officeart/2005/8/layout/hList1"/>
    <dgm:cxn modelId="{0CF23E21-2457-41D2-9DF2-5F2805A6C9D4}" type="presOf" srcId="{493A3540-3308-4423-B08F-67138064134C}" destId="{2F254573-CBA9-4F30-B437-1B24A717F44E}" srcOrd="0" destOrd="2" presId="urn:microsoft.com/office/officeart/2005/8/layout/hList1"/>
    <dgm:cxn modelId="{184012C3-E4B8-447C-82BD-3E90F2F56233}" srcId="{8DE1CE74-80DC-48B0-B89F-A14CE136D0C1}" destId="{1387D405-AC6C-4C07-8995-81954596AD5C}" srcOrd="1" destOrd="0" parTransId="{20DCEBFE-C632-4220-AA96-2F0FDEFC1FF1}" sibTransId="{346EE4DC-8D2B-424D-BF78-9B3DD4CF3735}"/>
    <dgm:cxn modelId="{6B92A993-ACDE-46E5-B38E-2096730B305D}" type="presOf" srcId="{EA5F18BC-787C-4582-B7FB-BBF5588044FC}" destId="{4C7F5199-B257-4BE9-8CB6-677BF1EF81D6}" srcOrd="0" destOrd="0" presId="urn:microsoft.com/office/officeart/2005/8/layout/hList1"/>
    <dgm:cxn modelId="{DC4A96E3-E51A-4331-80FF-8FE9D7037229}" srcId="{8DE1CE74-80DC-48B0-B89F-A14CE136D0C1}" destId="{0FD2F791-874D-4A1B-AEDA-843D8E0516C7}" srcOrd="0" destOrd="0" parTransId="{E219A805-6F86-4DD1-9CF0-9CC6CEBB3B76}" sibTransId="{50D99736-27BD-4F7C-BABB-9B31365FEDBC}"/>
    <dgm:cxn modelId="{D4CE546B-F1D9-4235-9119-A34B373F4551}" srcId="{C958B586-A24B-40C7-BA03-B7DDBD42668B}" destId="{DBBAA09A-26BF-477B-B086-29C613C3F79E}" srcOrd="0" destOrd="0" parTransId="{91AB795F-F675-4693-9A97-D21F612AA47D}" sibTransId="{9D274B85-7916-424C-8155-6F77074D660C}"/>
    <dgm:cxn modelId="{CA7567CE-BAB2-47DC-BB97-4062DD636553}" srcId="{DBC3C403-BD42-4D88-929B-A3382B17CE4D}" destId="{8DE1CE74-80DC-48B0-B89F-A14CE136D0C1}" srcOrd="1" destOrd="0" parTransId="{ECBE276B-C82C-4573-B458-581D754CBE18}" sibTransId="{9D4D3883-269E-4181-8239-8DB480B63BE1}"/>
    <dgm:cxn modelId="{96488575-130B-4068-8600-C2F5C3A2B58A}" srcId="{DBC3C403-BD42-4D88-929B-A3382B17CE4D}" destId="{EA5F18BC-787C-4582-B7FB-BBF5588044FC}" srcOrd="2" destOrd="0" parTransId="{88986D13-43B6-465A-A8AE-2EFD0F71FA5D}" sibTransId="{8CE0A504-12B3-457B-B5A6-B5E35D0ADFF8}"/>
    <dgm:cxn modelId="{2D2FE888-F55E-46E9-96DD-8859B7E89695}" type="presOf" srcId="{0F1E2523-159F-4403-9BE7-7AD126357CE0}" destId="{D6F79791-602A-41BD-9DF5-132CDEFAF0B6}" srcOrd="0" destOrd="4" presId="urn:microsoft.com/office/officeart/2005/8/layout/hList1"/>
    <dgm:cxn modelId="{2E36318D-6633-41BB-AD03-B4940E161DC0}" srcId="{DBC3C403-BD42-4D88-929B-A3382B17CE4D}" destId="{C958B586-A24B-40C7-BA03-B7DDBD42668B}" srcOrd="0" destOrd="0" parTransId="{C238D758-8E13-47ED-ABFF-C53F82F5657E}" sibTransId="{1080DFA7-B91D-4AD9-9E10-2E900E0D3235}"/>
    <dgm:cxn modelId="{EEEDD2EC-D6F1-4DBF-97EE-3490CD672B4E}" type="presOf" srcId="{C958B586-A24B-40C7-BA03-B7DDBD42668B}" destId="{577BE0C3-64B3-40B3-A938-055A6A7FDADF}" srcOrd="0" destOrd="0" presId="urn:microsoft.com/office/officeart/2005/8/layout/hList1"/>
    <dgm:cxn modelId="{E761A257-0B9D-45DB-997F-501E6C65E6A5}" type="presOf" srcId="{8DE1CE74-80DC-48B0-B89F-A14CE136D0C1}" destId="{D26C142C-3616-4E6A-B8BE-79E78341939B}" srcOrd="0" destOrd="0" presId="urn:microsoft.com/office/officeart/2005/8/layout/hList1"/>
    <dgm:cxn modelId="{5F1E7DE2-68B7-4AB9-A13A-2BAFF215F52D}" type="presOf" srcId="{0C537708-6B7F-414C-A739-D5AA11FB2C37}" destId="{2F254573-CBA9-4F30-B437-1B24A717F44E}" srcOrd="0" destOrd="3" presId="urn:microsoft.com/office/officeart/2005/8/layout/hList1"/>
    <dgm:cxn modelId="{8D46F140-30EB-4B66-A3ED-00FEEAA50DD8}" type="presOf" srcId="{DBBAA09A-26BF-477B-B086-29C613C3F79E}" destId="{D6F79791-602A-41BD-9DF5-132CDEFAF0B6}" srcOrd="0" destOrd="0" presId="urn:microsoft.com/office/officeart/2005/8/layout/hList1"/>
    <dgm:cxn modelId="{01E6AF97-026C-406D-A7F5-67D91ED327A1}" srcId="{EA5F18BC-787C-4582-B7FB-BBF5588044FC}" destId="{F5F2312A-6C2D-4EC4-9239-A4000BA06E14}" srcOrd="1" destOrd="0" parTransId="{55ED1246-541E-43DA-99A9-4DEDDFB03F7B}" sibTransId="{CF32FBD8-3E0B-4175-B2C0-D0804548D270}"/>
    <dgm:cxn modelId="{5C6EE9E8-7515-4EE8-A641-D776BBF73031}" type="presOf" srcId="{F5F2312A-6C2D-4EC4-9239-A4000BA06E14}" destId="{7C375F8A-B6FF-49FF-AE6C-C02B13BF02D6}" srcOrd="0" destOrd="1" presId="urn:microsoft.com/office/officeart/2005/8/layout/hList1"/>
    <dgm:cxn modelId="{4BC05143-64E7-41E6-981C-1CE159692D18}" srcId="{C958B586-A24B-40C7-BA03-B7DDBD42668B}" destId="{6DF5E059-854C-4A3C-8B1D-A979BF14A8BA}" srcOrd="1" destOrd="0" parTransId="{F87BA98A-4A8B-4CB1-9BA0-689B5DE7FF31}" sibTransId="{9D4A3590-DDA0-431B-B3CC-F2B8B9FDE5E5}"/>
    <dgm:cxn modelId="{19D9BFAE-EB67-4215-A01F-D911D5DE644E}" type="presOf" srcId="{F64F7144-037E-4D3F-9FE7-D6957DDB150D}" destId="{7C375F8A-B6FF-49FF-AE6C-C02B13BF02D6}" srcOrd="0" destOrd="0" presId="urn:microsoft.com/office/officeart/2005/8/layout/hList1"/>
    <dgm:cxn modelId="{5C208B0E-0A56-45B1-A317-C0301640962F}" srcId="{EA5F18BC-787C-4582-B7FB-BBF5588044FC}" destId="{F64F7144-037E-4D3F-9FE7-D6957DDB150D}" srcOrd="0" destOrd="0" parTransId="{693F9D15-8193-4C33-B15D-97A50AA7583C}" sibTransId="{8EFA3373-44CD-4EDF-9393-9B9ADE724CF6}"/>
    <dgm:cxn modelId="{24E2304A-FB39-4714-ADC0-33A9D74F98B1}" srcId="{8DE1CE74-80DC-48B0-B89F-A14CE136D0C1}" destId="{4E964A95-FE8B-41EA-AA9F-50EFFF5F009F}" srcOrd="4" destOrd="0" parTransId="{0DBE4C44-3420-42D3-9C42-97EFFFED2910}" sibTransId="{260CFA0C-33A7-450E-8383-05BCA92A0768}"/>
    <dgm:cxn modelId="{237380F1-2DDA-4A05-99EA-0A9C5DBF749D}" srcId="{C958B586-A24B-40C7-BA03-B7DDBD42668B}" destId="{0F1E2523-159F-4403-9BE7-7AD126357CE0}" srcOrd="4" destOrd="0" parTransId="{9ED854FA-30E9-4A2A-9977-85AB4AA97F40}" sibTransId="{EB1B3CA7-D1D7-45B4-8883-65C2FB91E6AF}"/>
    <dgm:cxn modelId="{ABEE8DDA-9C62-4990-8BC2-5E050C35B471}" type="presOf" srcId="{4EFA55E0-EFB3-48B5-9E39-1CEBEC221E2C}" destId="{D6F79791-602A-41BD-9DF5-132CDEFAF0B6}" srcOrd="0" destOrd="2" presId="urn:microsoft.com/office/officeart/2005/8/layout/hList1"/>
    <dgm:cxn modelId="{7E2E346C-5A7C-41FE-89BE-B11029543FA3}" type="presOf" srcId="{4E964A95-FE8B-41EA-AA9F-50EFFF5F009F}" destId="{2F254573-CBA9-4F30-B437-1B24A717F44E}" srcOrd="0" destOrd="4" presId="urn:microsoft.com/office/officeart/2005/8/layout/hList1"/>
    <dgm:cxn modelId="{C5D5FF1C-50F2-4BE3-999D-8865791CDD43}" type="presOf" srcId="{F1D69F62-ED03-469F-A5B6-D97FB20AEF2E}" destId="{D6F79791-602A-41BD-9DF5-132CDEFAF0B6}" srcOrd="0" destOrd="3" presId="urn:microsoft.com/office/officeart/2005/8/layout/hList1"/>
    <dgm:cxn modelId="{B678BC67-D76A-4516-AFF4-6BF4D3B79518}" type="presOf" srcId="{DBC3C403-BD42-4D88-929B-A3382B17CE4D}" destId="{9E245C3E-7DAD-4706-9764-99F5C8036FDA}" srcOrd="0" destOrd="0" presId="urn:microsoft.com/office/officeart/2005/8/layout/hList1"/>
    <dgm:cxn modelId="{1415E0B2-E060-4F30-92E2-2E18EED8E4A6}" type="presOf" srcId="{0FD2F791-874D-4A1B-AEDA-843D8E0516C7}" destId="{2F254573-CBA9-4F30-B437-1B24A717F44E}" srcOrd="0" destOrd="0" presId="urn:microsoft.com/office/officeart/2005/8/layout/hList1"/>
    <dgm:cxn modelId="{71568737-D540-48AE-B2C8-0B4FAD7D7061}" srcId="{8DE1CE74-80DC-48B0-B89F-A14CE136D0C1}" destId="{0C537708-6B7F-414C-A739-D5AA11FB2C37}" srcOrd="3" destOrd="0" parTransId="{6F202F5E-F12D-4CE0-8F99-0E37CD8F7F41}" sibTransId="{3D2E1245-FF09-4A6F-809E-92DC42898EA6}"/>
    <dgm:cxn modelId="{19ECABC7-3EDA-426E-B80A-C0F717931C7C}" type="presOf" srcId="{1387D405-AC6C-4C07-8995-81954596AD5C}" destId="{2F254573-CBA9-4F30-B437-1B24A717F44E}" srcOrd="0" destOrd="1" presId="urn:microsoft.com/office/officeart/2005/8/layout/hList1"/>
    <dgm:cxn modelId="{11180367-21D5-4DA2-995F-83DA5882E8C5}" type="presParOf" srcId="{9E245C3E-7DAD-4706-9764-99F5C8036FDA}" destId="{6F18706C-8240-48BC-8290-BC8A7760BE5D}" srcOrd="0" destOrd="0" presId="urn:microsoft.com/office/officeart/2005/8/layout/hList1"/>
    <dgm:cxn modelId="{3F0FD4EA-53C3-48E9-8469-F9D510201EDC}" type="presParOf" srcId="{6F18706C-8240-48BC-8290-BC8A7760BE5D}" destId="{577BE0C3-64B3-40B3-A938-055A6A7FDADF}" srcOrd="0" destOrd="0" presId="urn:microsoft.com/office/officeart/2005/8/layout/hList1"/>
    <dgm:cxn modelId="{28E0A0C6-E6A5-4858-B5E4-2D5B286E12F5}" type="presParOf" srcId="{6F18706C-8240-48BC-8290-BC8A7760BE5D}" destId="{D6F79791-602A-41BD-9DF5-132CDEFAF0B6}" srcOrd="1" destOrd="0" presId="urn:microsoft.com/office/officeart/2005/8/layout/hList1"/>
    <dgm:cxn modelId="{364FC7CE-2EB4-4ED0-8222-10E0098FEA8A}" type="presParOf" srcId="{9E245C3E-7DAD-4706-9764-99F5C8036FDA}" destId="{1963975A-3725-4218-83A2-AA3C42928C74}" srcOrd="1" destOrd="0" presId="urn:microsoft.com/office/officeart/2005/8/layout/hList1"/>
    <dgm:cxn modelId="{63FC1B69-413C-49E8-B570-1B4A1F07EE03}" type="presParOf" srcId="{9E245C3E-7DAD-4706-9764-99F5C8036FDA}" destId="{CE2BFC26-5928-45A6-9586-595662F7D9E6}" srcOrd="2" destOrd="0" presId="urn:microsoft.com/office/officeart/2005/8/layout/hList1"/>
    <dgm:cxn modelId="{729D126D-6CAE-4601-AB4E-A45599C2BF99}" type="presParOf" srcId="{CE2BFC26-5928-45A6-9586-595662F7D9E6}" destId="{D26C142C-3616-4E6A-B8BE-79E78341939B}" srcOrd="0" destOrd="0" presId="urn:microsoft.com/office/officeart/2005/8/layout/hList1"/>
    <dgm:cxn modelId="{BB2747CF-C59A-4CCC-92CD-8DA404F08DB7}" type="presParOf" srcId="{CE2BFC26-5928-45A6-9586-595662F7D9E6}" destId="{2F254573-CBA9-4F30-B437-1B24A717F44E}" srcOrd="1" destOrd="0" presId="urn:microsoft.com/office/officeart/2005/8/layout/hList1"/>
    <dgm:cxn modelId="{68C21439-71F6-4C37-8CE5-40F3E45ED2D1}" type="presParOf" srcId="{9E245C3E-7DAD-4706-9764-99F5C8036FDA}" destId="{674F81D1-2F6D-4CD0-89FD-461CBA76C2C3}" srcOrd="3" destOrd="0" presId="urn:microsoft.com/office/officeart/2005/8/layout/hList1"/>
    <dgm:cxn modelId="{0E500BDB-0A9C-4706-8C4A-65898503F1DD}" type="presParOf" srcId="{9E245C3E-7DAD-4706-9764-99F5C8036FDA}" destId="{A791246E-5384-484E-9DF2-9161047E12CB}" srcOrd="4" destOrd="0" presId="urn:microsoft.com/office/officeart/2005/8/layout/hList1"/>
    <dgm:cxn modelId="{9249E192-CE9F-4E17-9095-717CBDF8167F}" type="presParOf" srcId="{A791246E-5384-484E-9DF2-9161047E12CB}" destId="{4C7F5199-B257-4BE9-8CB6-677BF1EF81D6}" srcOrd="0" destOrd="0" presId="urn:microsoft.com/office/officeart/2005/8/layout/hList1"/>
    <dgm:cxn modelId="{7A0ACAA8-3F23-4F03-84E3-7883569C8D6F}" type="presParOf" srcId="{A791246E-5384-484E-9DF2-9161047E12CB}" destId="{7C375F8A-B6FF-49FF-AE6C-C02B13BF02D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B841AD-3E0A-4C5D-857A-258A8A5283BE}"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GB"/>
        </a:p>
      </dgm:t>
    </dgm:pt>
    <dgm:pt modelId="{EDBFA659-E975-467E-BEF3-77F91C4B03E6}">
      <dgm:prSet phldrT="[Metin]" custT="1"/>
      <dgm:spPr/>
      <dgm:t>
        <a:bodyPr/>
        <a:lstStyle/>
        <a:p>
          <a:r>
            <a:rPr lang="tr-TR" sz="1600" b="1" dirty="0">
              <a:effectLst>
                <a:outerShdw blurRad="38100" dist="38100" dir="2700000" algn="tl">
                  <a:srgbClr val="000000">
                    <a:alpha val="43137"/>
                  </a:srgbClr>
                </a:outerShdw>
              </a:effectLst>
              <a:latin typeface="+mn-lt"/>
            </a:rPr>
            <a:t>Teklif çağrılarını takip edin</a:t>
          </a:r>
          <a:endParaRPr lang="en-GB" sz="1600" b="1" dirty="0">
            <a:effectLst>
              <a:outerShdw blurRad="38100" dist="38100" dir="2700000" algn="tl">
                <a:srgbClr val="000000">
                  <a:alpha val="43137"/>
                </a:srgbClr>
              </a:outerShdw>
            </a:effectLst>
            <a:latin typeface="+mn-lt"/>
          </a:endParaRPr>
        </a:p>
      </dgm:t>
    </dgm:pt>
    <dgm:pt modelId="{6F7AD00F-3DE8-418D-B37D-60D798F892E2}" type="parTrans" cxnId="{1E8203A7-5A3F-474E-9B57-531D62CC646D}">
      <dgm:prSet/>
      <dgm:spPr/>
      <dgm:t>
        <a:bodyPr/>
        <a:lstStyle/>
        <a:p>
          <a:endParaRPr lang="en-GB" sz="1400" b="1">
            <a:latin typeface="+mn-lt"/>
          </a:endParaRPr>
        </a:p>
      </dgm:t>
    </dgm:pt>
    <dgm:pt modelId="{B1D30F7B-4744-4877-804D-DAA2684B20DC}" type="sibTrans" cxnId="{1E8203A7-5A3F-474E-9B57-531D62CC646D}">
      <dgm:prSet/>
      <dgm:spPr/>
      <dgm:t>
        <a:bodyPr/>
        <a:lstStyle/>
        <a:p>
          <a:endParaRPr lang="en-GB" sz="1400" b="1">
            <a:latin typeface="+mn-lt"/>
          </a:endParaRPr>
        </a:p>
      </dgm:t>
    </dgm:pt>
    <dgm:pt modelId="{790DDB77-E581-4821-A5C3-A672EAEC530D}">
      <dgm:prSet phldrT="[Metin]" custT="1"/>
      <dgm:spPr/>
      <dgm:t>
        <a:bodyPr/>
        <a:lstStyle/>
        <a:p>
          <a:r>
            <a:rPr lang="tr-TR" sz="1400" b="1" dirty="0">
              <a:latin typeface="+mn-lt"/>
            </a:rPr>
            <a:t>Her bir programın sayfasında teklif çağrıları duyurulmaktadır. </a:t>
          </a:r>
          <a:endParaRPr lang="en-GB" sz="1400" b="1" dirty="0">
            <a:latin typeface="+mn-lt"/>
          </a:endParaRPr>
        </a:p>
      </dgm:t>
    </dgm:pt>
    <dgm:pt modelId="{AAA1DE4E-ACFC-4C08-BCCF-F0E1A40D5935}" type="parTrans" cxnId="{AFC965AF-8237-4BC4-916D-5BC1AE735AE4}">
      <dgm:prSet/>
      <dgm:spPr/>
      <dgm:t>
        <a:bodyPr/>
        <a:lstStyle/>
        <a:p>
          <a:endParaRPr lang="en-GB" sz="1400" b="1">
            <a:latin typeface="+mn-lt"/>
          </a:endParaRPr>
        </a:p>
      </dgm:t>
    </dgm:pt>
    <dgm:pt modelId="{EBE143E5-B4B7-4B25-8555-D0A0A8379E51}" type="sibTrans" cxnId="{AFC965AF-8237-4BC4-916D-5BC1AE735AE4}">
      <dgm:prSet/>
      <dgm:spPr/>
      <dgm:t>
        <a:bodyPr/>
        <a:lstStyle/>
        <a:p>
          <a:endParaRPr lang="en-GB" sz="1400" b="1">
            <a:latin typeface="+mn-lt"/>
          </a:endParaRPr>
        </a:p>
      </dgm:t>
    </dgm:pt>
    <dgm:pt modelId="{E0CE7502-B0CA-4EBD-B0E3-879C9A9BBEB1}">
      <dgm:prSet phldrT="[Metin]" custT="1"/>
      <dgm:spPr/>
      <dgm:t>
        <a:bodyPr/>
        <a:lstStyle/>
        <a:p>
          <a:r>
            <a:rPr lang="tr-TR" sz="1600" b="1">
              <a:effectLst>
                <a:outerShdw blurRad="38100" dist="38100" dir="2700000" algn="tl">
                  <a:srgbClr val="000000">
                    <a:alpha val="43137"/>
                  </a:srgbClr>
                </a:outerShdw>
              </a:effectLst>
              <a:latin typeface="+mn-lt"/>
            </a:rPr>
            <a:t>Kendinize uygun teklif çağrısını belirleyin</a:t>
          </a:r>
          <a:endParaRPr lang="en-GB" sz="1600" b="1">
            <a:effectLst>
              <a:outerShdw blurRad="38100" dist="38100" dir="2700000" algn="tl">
                <a:srgbClr val="000000">
                  <a:alpha val="43137"/>
                </a:srgbClr>
              </a:outerShdw>
            </a:effectLst>
            <a:latin typeface="+mn-lt"/>
          </a:endParaRPr>
        </a:p>
      </dgm:t>
    </dgm:pt>
    <dgm:pt modelId="{AA4BE85B-91F5-4362-A7C5-87CBFC879A1A}" type="parTrans" cxnId="{EFAA0AA6-0E70-48FD-8673-59D1944A98E2}">
      <dgm:prSet/>
      <dgm:spPr/>
      <dgm:t>
        <a:bodyPr/>
        <a:lstStyle/>
        <a:p>
          <a:endParaRPr lang="en-GB" sz="1400" b="1">
            <a:latin typeface="+mn-lt"/>
          </a:endParaRPr>
        </a:p>
      </dgm:t>
    </dgm:pt>
    <dgm:pt modelId="{4DA72C61-D09A-4630-AC21-796305CCA800}" type="sibTrans" cxnId="{EFAA0AA6-0E70-48FD-8673-59D1944A98E2}">
      <dgm:prSet/>
      <dgm:spPr/>
      <dgm:t>
        <a:bodyPr/>
        <a:lstStyle/>
        <a:p>
          <a:endParaRPr lang="en-GB" sz="1400" b="1">
            <a:latin typeface="+mn-lt"/>
          </a:endParaRPr>
        </a:p>
      </dgm:t>
    </dgm:pt>
    <dgm:pt modelId="{513115CB-24B7-476A-A4B1-445BF53685EB}">
      <dgm:prSet phldrT="[Metin]" custT="1"/>
      <dgm:spPr/>
      <dgm:t>
        <a:bodyPr/>
        <a:lstStyle/>
        <a:p>
          <a:r>
            <a:rPr lang="tr-TR" sz="1400" b="1" dirty="0">
              <a:latin typeface="+mn-lt"/>
            </a:rPr>
            <a:t>Her teklif çağrısı farklı konular içermektedir.</a:t>
          </a:r>
          <a:endParaRPr lang="en-GB" sz="1400" b="1" dirty="0">
            <a:latin typeface="+mn-lt"/>
          </a:endParaRPr>
        </a:p>
      </dgm:t>
    </dgm:pt>
    <dgm:pt modelId="{18C7C9A2-A027-455E-80F6-288E4B147078}" type="parTrans" cxnId="{32048EB6-41D9-4389-A63A-E777BCDAD6C4}">
      <dgm:prSet/>
      <dgm:spPr/>
      <dgm:t>
        <a:bodyPr/>
        <a:lstStyle/>
        <a:p>
          <a:endParaRPr lang="en-GB" sz="1400" b="1">
            <a:latin typeface="+mn-lt"/>
          </a:endParaRPr>
        </a:p>
      </dgm:t>
    </dgm:pt>
    <dgm:pt modelId="{BF81F05F-3D2F-46F8-94BE-141B392EEE31}" type="sibTrans" cxnId="{32048EB6-41D9-4389-A63A-E777BCDAD6C4}">
      <dgm:prSet/>
      <dgm:spPr/>
      <dgm:t>
        <a:bodyPr/>
        <a:lstStyle/>
        <a:p>
          <a:endParaRPr lang="en-GB" sz="1400" b="1">
            <a:latin typeface="+mn-lt"/>
          </a:endParaRPr>
        </a:p>
      </dgm:t>
    </dgm:pt>
    <dgm:pt modelId="{EADACE23-0BA5-4137-9D92-C94E784B2EF8}">
      <dgm:prSet custT="1"/>
      <dgm:spPr/>
      <dgm:t>
        <a:bodyPr/>
        <a:lstStyle/>
        <a:p>
          <a:r>
            <a:rPr lang="tr-TR" sz="1600" b="1">
              <a:effectLst>
                <a:outerShdw blurRad="38100" dist="38100" dir="2700000" algn="tl">
                  <a:srgbClr val="000000">
                    <a:alpha val="43137"/>
                  </a:srgbClr>
                </a:outerShdw>
              </a:effectLst>
              <a:latin typeface="+mn-lt"/>
            </a:rPr>
            <a:t>Proje başvurunuzu yapın</a:t>
          </a:r>
          <a:endParaRPr lang="en-GB" sz="1600" b="1">
            <a:effectLst>
              <a:outerShdw blurRad="38100" dist="38100" dir="2700000" algn="tl">
                <a:srgbClr val="000000">
                  <a:alpha val="43137"/>
                </a:srgbClr>
              </a:outerShdw>
            </a:effectLst>
            <a:latin typeface="+mn-lt"/>
          </a:endParaRPr>
        </a:p>
      </dgm:t>
    </dgm:pt>
    <dgm:pt modelId="{C79FECDB-0C40-4D11-88E2-877DD1B4DC11}" type="parTrans" cxnId="{8D778768-FE79-430B-BB09-20EF62BC7BC1}">
      <dgm:prSet/>
      <dgm:spPr/>
      <dgm:t>
        <a:bodyPr/>
        <a:lstStyle/>
        <a:p>
          <a:endParaRPr lang="en-GB" sz="1400" b="1">
            <a:latin typeface="+mn-lt"/>
          </a:endParaRPr>
        </a:p>
      </dgm:t>
    </dgm:pt>
    <dgm:pt modelId="{8C563B68-120C-41FE-A32A-8DEF94583B95}" type="sibTrans" cxnId="{8D778768-FE79-430B-BB09-20EF62BC7BC1}">
      <dgm:prSet/>
      <dgm:spPr/>
      <dgm:t>
        <a:bodyPr/>
        <a:lstStyle/>
        <a:p>
          <a:endParaRPr lang="en-GB" sz="1400" b="1">
            <a:latin typeface="+mn-lt"/>
          </a:endParaRPr>
        </a:p>
      </dgm:t>
    </dgm:pt>
    <dgm:pt modelId="{AF7E991B-4374-4420-8D90-ADAECE99CA32}">
      <dgm:prSet custT="1"/>
      <dgm:spPr/>
      <dgm:t>
        <a:bodyPr/>
        <a:lstStyle/>
        <a:p>
          <a:r>
            <a:rPr lang="tr-TR" sz="1400" b="1">
              <a:latin typeface="+mn-lt"/>
            </a:rPr>
            <a:t>İlgili son tarihe kadar proje başvurunuzu çağrı metninde yer alan bilgiler ışığında yapın</a:t>
          </a:r>
          <a:endParaRPr lang="en-GB" sz="1400" b="1">
            <a:latin typeface="+mn-lt"/>
          </a:endParaRPr>
        </a:p>
      </dgm:t>
    </dgm:pt>
    <dgm:pt modelId="{D9BC4628-DB80-4F40-B964-2E3E4BF5F492}" type="parTrans" cxnId="{F4B0CA61-82CC-4461-BE13-6F34F158E5D2}">
      <dgm:prSet/>
      <dgm:spPr/>
      <dgm:t>
        <a:bodyPr/>
        <a:lstStyle/>
        <a:p>
          <a:endParaRPr lang="en-GB" sz="1400" b="1">
            <a:latin typeface="+mn-lt"/>
          </a:endParaRPr>
        </a:p>
      </dgm:t>
    </dgm:pt>
    <dgm:pt modelId="{A9F4CF53-E9D7-48DE-98A2-C0235A929207}" type="sibTrans" cxnId="{F4B0CA61-82CC-4461-BE13-6F34F158E5D2}">
      <dgm:prSet/>
      <dgm:spPr/>
      <dgm:t>
        <a:bodyPr/>
        <a:lstStyle/>
        <a:p>
          <a:endParaRPr lang="en-GB" sz="1400" b="1">
            <a:latin typeface="+mn-lt"/>
          </a:endParaRPr>
        </a:p>
      </dgm:t>
    </dgm:pt>
    <dgm:pt modelId="{5F880C6B-F1D3-4568-83D8-147DF8552836}">
      <dgm:prSet custT="1"/>
      <dgm:spPr/>
      <dgm:t>
        <a:bodyPr/>
        <a:lstStyle/>
        <a:p>
          <a:r>
            <a:rPr lang="tr-TR" sz="1600" b="1">
              <a:effectLst>
                <a:outerShdw blurRad="38100" dist="38100" dir="2700000" algn="tl">
                  <a:srgbClr val="000000">
                    <a:alpha val="43137"/>
                  </a:srgbClr>
                </a:outerShdw>
              </a:effectLst>
              <a:latin typeface="+mn-lt"/>
            </a:rPr>
            <a:t>Değerlendirme sürecini takip edin</a:t>
          </a:r>
          <a:endParaRPr lang="en-GB" sz="1600" b="1">
            <a:effectLst>
              <a:outerShdw blurRad="38100" dist="38100" dir="2700000" algn="tl">
                <a:srgbClr val="000000">
                  <a:alpha val="43137"/>
                </a:srgbClr>
              </a:outerShdw>
            </a:effectLst>
            <a:latin typeface="+mn-lt"/>
          </a:endParaRPr>
        </a:p>
      </dgm:t>
    </dgm:pt>
    <dgm:pt modelId="{67F81729-6428-4E85-94A9-4D5BF745C421}" type="parTrans" cxnId="{B896907B-06B8-465F-A3CC-615F28BA4D93}">
      <dgm:prSet/>
      <dgm:spPr/>
      <dgm:t>
        <a:bodyPr/>
        <a:lstStyle/>
        <a:p>
          <a:endParaRPr lang="en-GB" sz="1400" b="1">
            <a:latin typeface="+mn-lt"/>
          </a:endParaRPr>
        </a:p>
      </dgm:t>
    </dgm:pt>
    <dgm:pt modelId="{F6C66DA0-6B16-4342-B8D3-FDAD868D0323}" type="sibTrans" cxnId="{B896907B-06B8-465F-A3CC-615F28BA4D93}">
      <dgm:prSet/>
      <dgm:spPr/>
      <dgm:t>
        <a:bodyPr/>
        <a:lstStyle/>
        <a:p>
          <a:endParaRPr lang="en-GB" sz="1400" b="1">
            <a:latin typeface="+mn-lt"/>
          </a:endParaRPr>
        </a:p>
      </dgm:t>
    </dgm:pt>
    <dgm:pt modelId="{EF42C83A-A58A-42EF-AF0E-E2A27ADC09CB}">
      <dgm:prSet custT="1"/>
      <dgm:spPr/>
      <dgm:t>
        <a:bodyPr/>
        <a:lstStyle/>
        <a:p>
          <a:r>
            <a:rPr lang="tr-TR" sz="1400" b="1">
              <a:latin typeface="+mn-lt"/>
            </a:rPr>
            <a:t>Teklif çağrıları belgelerinde belirtilen takvim çerçevesinde değerlendirme süreçlerine</a:t>
          </a:r>
          <a:endParaRPr lang="en-GB" sz="1400" b="1">
            <a:latin typeface="+mn-lt"/>
          </a:endParaRPr>
        </a:p>
      </dgm:t>
    </dgm:pt>
    <dgm:pt modelId="{23C109D9-3CEE-49EC-AF89-2EB7D5E72463}" type="parTrans" cxnId="{3F9EA170-CC97-4428-A823-00071913E738}">
      <dgm:prSet/>
      <dgm:spPr/>
      <dgm:t>
        <a:bodyPr/>
        <a:lstStyle/>
        <a:p>
          <a:endParaRPr lang="en-GB" sz="1400" b="1">
            <a:latin typeface="+mn-lt"/>
          </a:endParaRPr>
        </a:p>
      </dgm:t>
    </dgm:pt>
    <dgm:pt modelId="{830D97FC-8A69-444C-8253-6A2CA8960D5E}" type="sibTrans" cxnId="{3F9EA170-CC97-4428-A823-00071913E738}">
      <dgm:prSet/>
      <dgm:spPr/>
      <dgm:t>
        <a:bodyPr/>
        <a:lstStyle/>
        <a:p>
          <a:endParaRPr lang="en-GB" sz="1400" b="1">
            <a:latin typeface="+mn-lt"/>
          </a:endParaRPr>
        </a:p>
      </dgm:t>
    </dgm:pt>
    <dgm:pt modelId="{F9AD3D5E-A23F-42E5-AEF8-A68B3820E5E2}">
      <dgm:prSet custT="1"/>
      <dgm:spPr/>
      <dgm:t>
        <a:bodyPr/>
        <a:lstStyle/>
        <a:p>
          <a:r>
            <a:rPr lang="tr-TR" sz="1600" b="1" dirty="0">
              <a:effectLst>
                <a:outerShdw blurRad="38100" dist="38100" dir="2700000" algn="tl">
                  <a:srgbClr val="000000">
                    <a:alpha val="43137"/>
                  </a:srgbClr>
                </a:outerShdw>
              </a:effectLst>
            </a:rPr>
            <a:t>Kazanın!!</a:t>
          </a:r>
          <a:endParaRPr lang="en-GB" sz="1600" b="1" dirty="0">
            <a:effectLst>
              <a:outerShdw blurRad="38100" dist="38100" dir="2700000" algn="tl">
                <a:srgbClr val="000000">
                  <a:alpha val="43137"/>
                </a:srgbClr>
              </a:outerShdw>
            </a:effectLst>
          </a:endParaRPr>
        </a:p>
      </dgm:t>
    </dgm:pt>
    <dgm:pt modelId="{496548F2-9FED-41FF-A816-99B853729341}" type="parTrans" cxnId="{A522C9EA-5EF1-495D-8210-1C6E2AC8D96A}">
      <dgm:prSet/>
      <dgm:spPr/>
      <dgm:t>
        <a:bodyPr/>
        <a:lstStyle/>
        <a:p>
          <a:endParaRPr lang="en-GB" sz="1400" b="1"/>
        </a:p>
      </dgm:t>
    </dgm:pt>
    <dgm:pt modelId="{79217A49-E965-49D8-BB6A-FCD886D37910}" type="sibTrans" cxnId="{A522C9EA-5EF1-495D-8210-1C6E2AC8D96A}">
      <dgm:prSet/>
      <dgm:spPr/>
      <dgm:t>
        <a:bodyPr/>
        <a:lstStyle/>
        <a:p>
          <a:endParaRPr lang="en-GB" sz="1400" b="1"/>
        </a:p>
      </dgm:t>
    </dgm:pt>
    <dgm:pt modelId="{2CBFFE96-62ED-45A7-8631-D4163991FAC9}">
      <dgm:prSet custT="1"/>
      <dgm:spPr/>
      <dgm:t>
        <a:bodyPr/>
        <a:lstStyle/>
        <a:p>
          <a:r>
            <a:rPr lang="tr-TR" sz="1400" b="1"/>
            <a:t>Proje başvurunuzu yaptıktan sonra sonuç ne olursa olsun bunun bir öğrenme süreci olduğunu unutmayın!</a:t>
          </a:r>
          <a:endParaRPr lang="en-GB" sz="1400" b="1"/>
        </a:p>
      </dgm:t>
    </dgm:pt>
    <dgm:pt modelId="{A9573E08-A01C-481C-A7E9-BF63B46ADB95}" type="parTrans" cxnId="{D3FD27FD-53D9-4F65-A4E4-009430AFDEC2}">
      <dgm:prSet/>
      <dgm:spPr/>
      <dgm:t>
        <a:bodyPr/>
        <a:lstStyle/>
        <a:p>
          <a:endParaRPr lang="en-GB" sz="1400" b="1"/>
        </a:p>
      </dgm:t>
    </dgm:pt>
    <dgm:pt modelId="{07A88603-2F6C-4592-912C-130514A07E63}" type="sibTrans" cxnId="{D3FD27FD-53D9-4F65-A4E4-009430AFDEC2}">
      <dgm:prSet/>
      <dgm:spPr/>
      <dgm:t>
        <a:bodyPr/>
        <a:lstStyle/>
        <a:p>
          <a:endParaRPr lang="en-GB" sz="1400" b="1"/>
        </a:p>
      </dgm:t>
    </dgm:pt>
    <dgm:pt modelId="{EE7DB158-3BBE-4CCE-BA46-90CAE400160B}">
      <dgm:prSet custT="1"/>
      <dgm:spPr/>
      <dgm:t>
        <a:bodyPr/>
        <a:lstStyle/>
        <a:p>
          <a:r>
            <a:rPr lang="tr-TR" sz="1600" b="1">
              <a:effectLst>
                <a:outerShdw blurRad="38100" dist="38100" dir="2700000" algn="tl">
                  <a:srgbClr val="000000">
                    <a:alpha val="43137"/>
                  </a:srgbClr>
                </a:outerShdw>
              </a:effectLst>
            </a:rPr>
            <a:t>Yeniden başvurun!</a:t>
          </a:r>
          <a:endParaRPr lang="en-GB" sz="1600" b="1">
            <a:effectLst>
              <a:outerShdw blurRad="38100" dist="38100" dir="2700000" algn="tl">
                <a:srgbClr val="000000">
                  <a:alpha val="43137"/>
                </a:srgbClr>
              </a:outerShdw>
            </a:effectLst>
          </a:endParaRPr>
        </a:p>
      </dgm:t>
    </dgm:pt>
    <dgm:pt modelId="{48CA6832-DD5C-4942-BD75-B57983149449}" type="parTrans" cxnId="{AE86C475-36B6-47DA-B295-9683EBA54251}">
      <dgm:prSet/>
      <dgm:spPr/>
      <dgm:t>
        <a:bodyPr/>
        <a:lstStyle/>
        <a:p>
          <a:endParaRPr lang="en-GB" sz="1400" b="1"/>
        </a:p>
      </dgm:t>
    </dgm:pt>
    <dgm:pt modelId="{158CAD18-08B8-471B-B9C3-326A0B77FE4D}" type="sibTrans" cxnId="{AE86C475-36B6-47DA-B295-9683EBA54251}">
      <dgm:prSet/>
      <dgm:spPr/>
      <dgm:t>
        <a:bodyPr/>
        <a:lstStyle/>
        <a:p>
          <a:endParaRPr lang="en-GB" sz="1400" b="1"/>
        </a:p>
      </dgm:t>
    </dgm:pt>
    <dgm:pt modelId="{819F021F-7C0B-4781-890D-8E46A003D670}">
      <dgm:prSet custT="1"/>
      <dgm:spPr/>
      <dgm:t>
        <a:bodyPr/>
        <a:lstStyle/>
        <a:p>
          <a:r>
            <a:rPr lang="tr-TR" sz="1400" b="1"/>
            <a:t>AB programlarında edindiğiniz tecrübeleri yeni projelerde kullanmayı ihmal etmeyin.</a:t>
          </a:r>
          <a:endParaRPr lang="en-GB" sz="1400" b="1"/>
        </a:p>
      </dgm:t>
    </dgm:pt>
    <dgm:pt modelId="{7633225F-2838-45B7-8FCA-E70E3DCEFBB1}" type="parTrans" cxnId="{E3D40136-3E6A-482F-AF61-CCA6F23FB330}">
      <dgm:prSet/>
      <dgm:spPr/>
      <dgm:t>
        <a:bodyPr/>
        <a:lstStyle/>
        <a:p>
          <a:endParaRPr lang="en-GB" sz="1400" b="1"/>
        </a:p>
      </dgm:t>
    </dgm:pt>
    <dgm:pt modelId="{5F6F7A73-1041-4ABD-8B52-413FE6216F5C}" type="sibTrans" cxnId="{E3D40136-3E6A-482F-AF61-CCA6F23FB330}">
      <dgm:prSet/>
      <dgm:spPr/>
      <dgm:t>
        <a:bodyPr/>
        <a:lstStyle/>
        <a:p>
          <a:endParaRPr lang="en-GB" sz="1400" b="1"/>
        </a:p>
      </dgm:t>
    </dgm:pt>
    <dgm:pt modelId="{9F2B6E8C-F475-4223-8C5E-C6E566F7C73E}">
      <dgm:prSet custT="1"/>
      <dgm:spPr/>
      <dgm:t>
        <a:bodyPr/>
        <a:lstStyle/>
        <a:p>
          <a:r>
            <a:rPr lang="tr-TR" sz="1400" b="1" smtClean="0">
              <a:effectLst>
                <a:outerShdw blurRad="38100" dist="38100" dir="2700000" algn="tl">
                  <a:srgbClr val="000000">
                    <a:alpha val="43137"/>
                  </a:srgbClr>
                </a:outerShdw>
              </a:effectLst>
              <a:latin typeface="+mn-lt"/>
            </a:rPr>
            <a:t>Ortak Bulun</a:t>
          </a:r>
          <a:endParaRPr lang="en-GB" sz="1400" b="1" dirty="0">
            <a:latin typeface="+mn-lt"/>
          </a:endParaRPr>
        </a:p>
      </dgm:t>
    </dgm:pt>
    <dgm:pt modelId="{23419711-C0FA-4E89-94E0-385B925DDE04}" type="parTrans" cxnId="{94FDD7DA-243D-42FA-BE9F-2D927EE1ADB9}">
      <dgm:prSet/>
      <dgm:spPr/>
      <dgm:t>
        <a:bodyPr/>
        <a:lstStyle/>
        <a:p>
          <a:endParaRPr lang="tr-TR"/>
        </a:p>
      </dgm:t>
    </dgm:pt>
    <dgm:pt modelId="{367E6532-6BB0-4B1D-884E-DB7F9C22AE5A}" type="sibTrans" cxnId="{94FDD7DA-243D-42FA-BE9F-2D927EE1ADB9}">
      <dgm:prSet/>
      <dgm:spPr/>
      <dgm:t>
        <a:bodyPr/>
        <a:lstStyle/>
        <a:p>
          <a:endParaRPr lang="tr-TR"/>
        </a:p>
      </dgm:t>
    </dgm:pt>
    <dgm:pt modelId="{A774C4BC-E9CF-452F-9F0F-654D56F6DBBB}">
      <dgm:prSet/>
      <dgm:spPr/>
      <dgm:t>
        <a:bodyPr/>
        <a:lstStyle/>
        <a:p>
          <a:r>
            <a:rPr lang="tr-TR" b="1" dirty="0">
              <a:latin typeface="+mn-lt"/>
            </a:rPr>
            <a:t>Ortaklı bir projeyse, ilgili web </a:t>
          </a:r>
          <a:r>
            <a:rPr lang="tr-TR" b="1" dirty="0" err="1">
              <a:latin typeface="+mn-lt"/>
            </a:rPr>
            <a:t>portalları</a:t>
          </a:r>
          <a:r>
            <a:rPr lang="tr-TR" b="1" dirty="0">
              <a:latin typeface="+mn-lt"/>
            </a:rPr>
            <a:t> üzerinden ortak bulmak için başvurularda bulunun</a:t>
          </a:r>
          <a:endParaRPr lang="en-GB" b="1" dirty="0">
            <a:latin typeface="+mn-lt"/>
          </a:endParaRPr>
        </a:p>
      </dgm:t>
    </dgm:pt>
    <dgm:pt modelId="{9F460D8E-CFF2-4F35-8C70-0232493C9923}" type="parTrans" cxnId="{DA60CFF1-ACB4-448E-8AAD-D4BB16260A9F}">
      <dgm:prSet/>
      <dgm:spPr/>
      <dgm:t>
        <a:bodyPr/>
        <a:lstStyle/>
        <a:p>
          <a:endParaRPr lang="en-GB"/>
        </a:p>
      </dgm:t>
    </dgm:pt>
    <dgm:pt modelId="{1B4D53CD-8BAD-4E33-87A0-E6235CA794A9}" type="sibTrans" cxnId="{DA60CFF1-ACB4-448E-8AAD-D4BB16260A9F}">
      <dgm:prSet/>
      <dgm:spPr/>
      <dgm:t>
        <a:bodyPr/>
        <a:lstStyle/>
        <a:p>
          <a:endParaRPr lang="en-GB"/>
        </a:p>
      </dgm:t>
    </dgm:pt>
    <dgm:pt modelId="{51BB752E-2CF6-4BCE-9B87-CDD1575F12BA}" type="pres">
      <dgm:prSet presAssocID="{6CB841AD-3E0A-4C5D-857A-258A8A5283BE}" presName="Name0" presStyleCnt="0">
        <dgm:presLayoutVars>
          <dgm:dir/>
          <dgm:animLvl val="lvl"/>
          <dgm:resizeHandles/>
        </dgm:presLayoutVars>
      </dgm:prSet>
      <dgm:spPr/>
      <dgm:t>
        <a:bodyPr/>
        <a:lstStyle/>
        <a:p>
          <a:endParaRPr lang="en-GB"/>
        </a:p>
      </dgm:t>
    </dgm:pt>
    <dgm:pt modelId="{39B7182E-F522-431C-A891-F42459F7BCEC}" type="pres">
      <dgm:prSet presAssocID="{EDBFA659-E975-467E-BEF3-77F91C4B03E6}" presName="linNode" presStyleCnt="0"/>
      <dgm:spPr/>
    </dgm:pt>
    <dgm:pt modelId="{1F679181-F13F-4124-8F29-FE05438A4950}" type="pres">
      <dgm:prSet presAssocID="{EDBFA659-E975-467E-BEF3-77F91C4B03E6}" presName="parentShp" presStyleLbl="node1" presStyleIdx="0" presStyleCnt="7">
        <dgm:presLayoutVars>
          <dgm:bulletEnabled val="1"/>
        </dgm:presLayoutVars>
      </dgm:prSet>
      <dgm:spPr/>
      <dgm:t>
        <a:bodyPr/>
        <a:lstStyle/>
        <a:p>
          <a:endParaRPr lang="en-GB"/>
        </a:p>
      </dgm:t>
    </dgm:pt>
    <dgm:pt modelId="{57E69B74-5FA2-4B11-A7BB-566098B9B67C}" type="pres">
      <dgm:prSet presAssocID="{EDBFA659-E975-467E-BEF3-77F91C4B03E6}" presName="childShp" presStyleLbl="bgAccFollowNode1" presStyleIdx="0" presStyleCnt="7">
        <dgm:presLayoutVars>
          <dgm:bulletEnabled val="1"/>
        </dgm:presLayoutVars>
      </dgm:prSet>
      <dgm:spPr/>
      <dgm:t>
        <a:bodyPr/>
        <a:lstStyle/>
        <a:p>
          <a:endParaRPr lang="en-GB"/>
        </a:p>
      </dgm:t>
    </dgm:pt>
    <dgm:pt modelId="{D5F4943D-2A05-40A7-8561-545E386B2DCD}" type="pres">
      <dgm:prSet presAssocID="{B1D30F7B-4744-4877-804D-DAA2684B20DC}" presName="spacing" presStyleCnt="0"/>
      <dgm:spPr/>
    </dgm:pt>
    <dgm:pt modelId="{70E33E4B-CC76-4E62-ACE6-0CBCB641748F}" type="pres">
      <dgm:prSet presAssocID="{E0CE7502-B0CA-4EBD-B0E3-879C9A9BBEB1}" presName="linNode" presStyleCnt="0"/>
      <dgm:spPr/>
    </dgm:pt>
    <dgm:pt modelId="{D7787581-7930-4A48-8CF9-09846A0386FE}" type="pres">
      <dgm:prSet presAssocID="{E0CE7502-B0CA-4EBD-B0E3-879C9A9BBEB1}" presName="parentShp" presStyleLbl="node1" presStyleIdx="1" presStyleCnt="7">
        <dgm:presLayoutVars>
          <dgm:bulletEnabled val="1"/>
        </dgm:presLayoutVars>
      </dgm:prSet>
      <dgm:spPr/>
      <dgm:t>
        <a:bodyPr/>
        <a:lstStyle/>
        <a:p>
          <a:endParaRPr lang="en-GB"/>
        </a:p>
      </dgm:t>
    </dgm:pt>
    <dgm:pt modelId="{DED06D1B-AFA4-4047-9BA8-BD9984A9C3D7}" type="pres">
      <dgm:prSet presAssocID="{E0CE7502-B0CA-4EBD-B0E3-879C9A9BBEB1}" presName="childShp" presStyleLbl="bgAccFollowNode1" presStyleIdx="1" presStyleCnt="7">
        <dgm:presLayoutVars>
          <dgm:bulletEnabled val="1"/>
        </dgm:presLayoutVars>
      </dgm:prSet>
      <dgm:spPr/>
      <dgm:t>
        <a:bodyPr/>
        <a:lstStyle/>
        <a:p>
          <a:endParaRPr lang="en-GB"/>
        </a:p>
      </dgm:t>
    </dgm:pt>
    <dgm:pt modelId="{892DE931-E5A4-412F-88F8-C45D21365C10}" type="pres">
      <dgm:prSet presAssocID="{4DA72C61-D09A-4630-AC21-796305CCA800}" presName="spacing" presStyleCnt="0"/>
      <dgm:spPr/>
    </dgm:pt>
    <dgm:pt modelId="{72C45FA8-6ADF-49DF-8979-911E9617AAE7}" type="pres">
      <dgm:prSet presAssocID="{9F2B6E8C-F475-4223-8C5E-C6E566F7C73E}" presName="linNode" presStyleCnt="0"/>
      <dgm:spPr/>
    </dgm:pt>
    <dgm:pt modelId="{37D9EE72-8329-4443-AE37-382028BF3B92}" type="pres">
      <dgm:prSet presAssocID="{9F2B6E8C-F475-4223-8C5E-C6E566F7C73E}" presName="parentShp" presStyleLbl="node1" presStyleIdx="2" presStyleCnt="7">
        <dgm:presLayoutVars>
          <dgm:bulletEnabled val="1"/>
        </dgm:presLayoutVars>
      </dgm:prSet>
      <dgm:spPr/>
      <dgm:t>
        <a:bodyPr/>
        <a:lstStyle/>
        <a:p>
          <a:endParaRPr lang="en-GB"/>
        </a:p>
      </dgm:t>
    </dgm:pt>
    <dgm:pt modelId="{B6E2BBB6-7B6E-415A-B79F-D66A563A6042}" type="pres">
      <dgm:prSet presAssocID="{9F2B6E8C-F475-4223-8C5E-C6E566F7C73E}" presName="childShp" presStyleLbl="bgAccFollowNode1" presStyleIdx="2" presStyleCnt="7">
        <dgm:presLayoutVars>
          <dgm:bulletEnabled val="1"/>
        </dgm:presLayoutVars>
      </dgm:prSet>
      <dgm:spPr/>
      <dgm:t>
        <a:bodyPr/>
        <a:lstStyle/>
        <a:p>
          <a:endParaRPr lang="en-GB"/>
        </a:p>
      </dgm:t>
    </dgm:pt>
    <dgm:pt modelId="{404B92C1-E5A9-4AF8-A646-E01FD65A9CFA}" type="pres">
      <dgm:prSet presAssocID="{367E6532-6BB0-4B1D-884E-DB7F9C22AE5A}" presName="spacing" presStyleCnt="0"/>
      <dgm:spPr/>
    </dgm:pt>
    <dgm:pt modelId="{5FEDD91C-E115-41F9-88A0-A4D779A0CEA5}" type="pres">
      <dgm:prSet presAssocID="{EADACE23-0BA5-4137-9D92-C94E784B2EF8}" presName="linNode" presStyleCnt="0"/>
      <dgm:spPr/>
    </dgm:pt>
    <dgm:pt modelId="{8FC904A5-8130-46A9-8BFB-34F8BE9685EE}" type="pres">
      <dgm:prSet presAssocID="{EADACE23-0BA5-4137-9D92-C94E784B2EF8}" presName="parentShp" presStyleLbl="node1" presStyleIdx="3" presStyleCnt="7">
        <dgm:presLayoutVars>
          <dgm:bulletEnabled val="1"/>
        </dgm:presLayoutVars>
      </dgm:prSet>
      <dgm:spPr/>
      <dgm:t>
        <a:bodyPr/>
        <a:lstStyle/>
        <a:p>
          <a:endParaRPr lang="en-GB"/>
        </a:p>
      </dgm:t>
    </dgm:pt>
    <dgm:pt modelId="{FE398EB1-CD91-4226-B417-9519CC546ECF}" type="pres">
      <dgm:prSet presAssocID="{EADACE23-0BA5-4137-9D92-C94E784B2EF8}" presName="childShp" presStyleLbl="bgAccFollowNode1" presStyleIdx="3" presStyleCnt="7">
        <dgm:presLayoutVars>
          <dgm:bulletEnabled val="1"/>
        </dgm:presLayoutVars>
      </dgm:prSet>
      <dgm:spPr/>
      <dgm:t>
        <a:bodyPr/>
        <a:lstStyle/>
        <a:p>
          <a:endParaRPr lang="en-GB"/>
        </a:p>
      </dgm:t>
    </dgm:pt>
    <dgm:pt modelId="{8058B349-FF46-4CF2-9D6F-BEC71743B0BC}" type="pres">
      <dgm:prSet presAssocID="{8C563B68-120C-41FE-A32A-8DEF94583B95}" presName="spacing" presStyleCnt="0"/>
      <dgm:spPr/>
    </dgm:pt>
    <dgm:pt modelId="{933B0F21-BB52-42F4-B684-3D45841EBCF3}" type="pres">
      <dgm:prSet presAssocID="{5F880C6B-F1D3-4568-83D8-147DF8552836}" presName="linNode" presStyleCnt="0"/>
      <dgm:spPr/>
    </dgm:pt>
    <dgm:pt modelId="{69D148E8-E1C3-4924-AA1E-CEC5336F7681}" type="pres">
      <dgm:prSet presAssocID="{5F880C6B-F1D3-4568-83D8-147DF8552836}" presName="parentShp" presStyleLbl="node1" presStyleIdx="4" presStyleCnt="7">
        <dgm:presLayoutVars>
          <dgm:bulletEnabled val="1"/>
        </dgm:presLayoutVars>
      </dgm:prSet>
      <dgm:spPr/>
      <dgm:t>
        <a:bodyPr/>
        <a:lstStyle/>
        <a:p>
          <a:endParaRPr lang="en-GB"/>
        </a:p>
      </dgm:t>
    </dgm:pt>
    <dgm:pt modelId="{F0539DD8-D73C-42E5-917A-32132CCDEBE2}" type="pres">
      <dgm:prSet presAssocID="{5F880C6B-F1D3-4568-83D8-147DF8552836}" presName="childShp" presStyleLbl="bgAccFollowNode1" presStyleIdx="4" presStyleCnt="7">
        <dgm:presLayoutVars>
          <dgm:bulletEnabled val="1"/>
        </dgm:presLayoutVars>
      </dgm:prSet>
      <dgm:spPr/>
      <dgm:t>
        <a:bodyPr/>
        <a:lstStyle/>
        <a:p>
          <a:endParaRPr lang="en-GB"/>
        </a:p>
      </dgm:t>
    </dgm:pt>
    <dgm:pt modelId="{93C7FF05-15DB-4E53-8F04-A265C5307028}" type="pres">
      <dgm:prSet presAssocID="{F6C66DA0-6B16-4342-B8D3-FDAD868D0323}" presName="spacing" presStyleCnt="0"/>
      <dgm:spPr/>
    </dgm:pt>
    <dgm:pt modelId="{084950EC-9D25-4E53-9F62-FC7C937B44B4}" type="pres">
      <dgm:prSet presAssocID="{F9AD3D5E-A23F-42E5-AEF8-A68B3820E5E2}" presName="linNode" presStyleCnt="0"/>
      <dgm:spPr/>
    </dgm:pt>
    <dgm:pt modelId="{8B4DED1B-9214-4AD8-83D7-8240A71920CD}" type="pres">
      <dgm:prSet presAssocID="{F9AD3D5E-A23F-42E5-AEF8-A68B3820E5E2}" presName="parentShp" presStyleLbl="node1" presStyleIdx="5" presStyleCnt="7">
        <dgm:presLayoutVars>
          <dgm:bulletEnabled val="1"/>
        </dgm:presLayoutVars>
      </dgm:prSet>
      <dgm:spPr/>
      <dgm:t>
        <a:bodyPr/>
        <a:lstStyle/>
        <a:p>
          <a:endParaRPr lang="en-GB"/>
        </a:p>
      </dgm:t>
    </dgm:pt>
    <dgm:pt modelId="{BAF6552E-5469-4DD9-BF76-F73EE077C3DB}" type="pres">
      <dgm:prSet presAssocID="{F9AD3D5E-A23F-42E5-AEF8-A68B3820E5E2}" presName="childShp" presStyleLbl="bgAccFollowNode1" presStyleIdx="5" presStyleCnt="7">
        <dgm:presLayoutVars>
          <dgm:bulletEnabled val="1"/>
        </dgm:presLayoutVars>
      </dgm:prSet>
      <dgm:spPr/>
      <dgm:t>
        <a:bodyPr/>
        <a:lstStyle/>
        <a:p>
          <a:endParaRPr lang="en-GB"/>
        </a:p>
      </dgm:t>
    </dgm:pt>
    <dgm:pt modelId="{C632050C-8A49-42A7-9F13-059F08950754}" type="pres">
      <dgm:prSet presAssocID="{79217A49-E965-49D8-BB6A-FCD886D37910}" presName="spacing" presStyleCnt="0"/>
      <dgm:spPr/>
    </dgm:pt>
    <dgm:pt modelId="{F6A8732C-3153-4A0E-A466-342EE202CA0E}" type="pres">
      <dgm:prSet presAssocID="{EE7DB158-3BBE-4CCE-BA46-90CAE400160B}" presName="linNode" presStyleCnt="0"/>
      <dgm:spPr/>
    </dgm:pt>
    <dgm:pt modelId="{9C5A8D2F-CCBD-403D-86AD-2656590FB854}" type="pres">
      <dgm:prSet presAssocID="{EE7DB158-3BBE-4CCE-BA46-90CAE400160B}" presName="parentShp" presStyleLbl="node1" presStyleIdx="6" presStyleCnt="7">
        <dgm:presLayoutVars>
          <dgm:bulletEnabled val="1"/>
        </dgm:presLayoutVars>
      </dgm:prSet>
      <dgm:spPr/>
      <dgm:t>
        <a:bodyPr/>
        <a:lstStyle/>
        <a:p>
          <a:endParaRPr lang="en-GB"/>
        </a:p>
      </dgm:t>
    </dgm:pt>
    <dgm:pt modelId="{D6E71351-1F94-4443-BF34-5D2EC96FDCC1}" type="pres">
      <dgm:prSet presAssocID="{EE7DB158-3BBE-4CCE-BA46-90CAE400160B}" presName="childShp" presStyleLbl="bgAccFollowNode1" presStyleIdx="6" presStyleCnt="7">
        <dgm:presLayoutVars>
          <dgm:bulletEnabled val="1"/>
        </dgm:presLayoutVars>
      </dgm:prSet>
      <dgm:spPr/>
      <dgm:t>
        <a:bodyPr/>
        <a:lstStyle/>
        <a:p>
          <a:endParaRPr lang="en-GB"/>
        </a:p>
      </dgm:t>
    </dgm:pt>
  </dgm:ptLst>
  <dgm:cxnLst>
    <dgm:cxn modelId="{76C1DAAC-301E-445F-98D6-D8D8A9846903}" type="presOf" srcId="{AF7E991B-4374-4420-8D90-ADAECE99CA32}" destId="{FE398EB1-CD91-4226-B417-9519CC546ECF}" srcOrd="0" destOrd="0" presId="urn:microsoft.com/office/officeart/2005/8/layout/vList6"/>
    <dgm:cxn modelId="{C15A21FC-3DD4-4E26-A575-9DD12944FEC5}" type="presOf" srcId="{EADACE23-0BA5-4137-9D92-C94E784B2EF8}" destId="{8FC904A5-8130-46A9-8BFB-34F8BE9685EE}" srcOrd="0" destOrd="0" presId="urn:microsoft.com/office/officeart/2005/8/layout/vList6"/>
    <dgm:cxn modelId="{C7CD92A9-FFBD-43BF-BAAD-4CCF17D9E280}" type="presOf" srcId="{513115CB-24B7-476A-A4B1-445BF53685EB}" destId="{DED06D1B-AFA4-4047-9BA8-BD9984A9C3D7}" srcOrd="0" destOrd="0" presId="urn:microsoft.com/office/officeart/2005/8/layout/vList6"/>
    <dgm:cxn modelId="{AFC965AF-8237-4BC4-916D-5BC1AE735AE4}" srcId="{EDBFA659-E975-467E-BEF3-77F91C4B03E6}" destId="{790DDB77-E581-4821-A5C3-A672EAEC530D}" srcOrd="0" destOrd="0" parTransId="{AAA1DE4E-ACFC-4C08-BCCF-F0E1A40D5935}" sibTransId="{EBE143E5-B4B7-4B25-8555-D0A0A8379E51}"/>
    <dgm:cxn modelId="{8543CFE7-90BA-4FF7-BE4B-6E2D5EAD4CDB}" type="presOf" srcId="{E0CE7502-B0CA-4EBD-B0E3-879C9A9BBEB1}" destId="{D7787581-7930-4A48-8CF9-09846A0386FE}" srcOrd="0" destOrd="0" presId="urn:microsoft.com/office/officeart/2005/8/layout/vList6"/>
    <dgm:cxn modelId="{33836651-CB01-46A8-8294-9620940AD1A1}" type="presOf" srcId="{9F2B6E8C-F475-4223-8C5E-C6E566F7C73E}" destId="{37D9EE72-8329-4443-AE37-382028BF3B92}" srcOrd="0" destOrd="0" presId="urn:microsoft.com/office/officeart/2005/8/layout/vList6"/>
    <dgm:cxn modelId="{AE86C475-36B6-47DA-B295-9683EBA54251}" srcId="{6CB841AD-3E0A-4C5D-857A-258A8A5283BE}" destId="{EE7DB158-3BBE-4CCE-BA46-90CAE400160B}" srcOrd="6" destOrd="0" parTransId="{48CA6832-DD5C-4942-BD75-B57983149449}" sibTransId="{158CAD18-08B8-471B-B9C3-326A0B77FE4D}"/>
    <dgm:cxn modelId="{1E8203A7-5A3F-474E-9B57-531D62CC646D}" srcId="{6CB841AD-3E0A-4C5D-857A-258A8A5283BE}" destId="{EDBFA659-E975-467E-BEF3-77F91C4B03E6}" srcOrd="0" destOrd="0" parTransId="{6F7AD00F-3DE8-418D-B37D-60D798F892E2}" sibTransId="{B1D30F7B-4744-4877-804D-DAA2684B20DC}"/>
    <dgm:cxn modelId="{3F9EA170-CC97-4428-A823-00071913E738}" srcId="{5F880C6B-F1D3-4568-83D8-147DF8552836}" destId="{EF42C83A-A58A-42EF-AF0E-E2A27ADC09CB}" srcOrd="0" destOrd="0" parTransId="{23C109D9-3CEE-49EC-AF89-2EB7D5E72463}" sibTransId="{830D97FC-8A69-444C-8253-6A2CA8960D5E}"/>
    <dgm:cxn modelId="{61704759-0617-416D-B705-CD0337AC26D7}" type="presOf" srcId="{2CBFFE96-62ED-45A7-8631-D4163991FAC9}" destId="{BAF6552E-5469-4DD9-BF76-F73EE077C3DB}" srcOrd="0" destOrd="0" presId="urn:microsoft.com/office/officeart/2005/8/layout/vList6"/>
    <dgm:cxn modelId="{5303E52C-CC61-4CF6-ABEC-C7DD9EADD178}" type="presOf" srcId="{EF42C83A-A58A-42EF-AF0E-E2A27ADC09CB}" destId="{F0539DD8-D73C-42E5-917A-32132CCDEBE2}" srcOrd="0" destOrd="0" presId="urn:microsoft.com/office/officeart/2005/8/layout/vList6"/>
    <dgm:cxn modelId="{D3FD27FD-53D9-4F65-A4E4-009430AFDEC2}" srcId="{F9AD3D5E-A23F-42E5-AEF8-A68B3820E5E2}" destId="{2CBFFE96-62ED-45A7-8631-D4163991FAC9}" srcOrd="0" destOrd="0" parTransId="{A9573E08-A01C-481C-A7E9-BF63B46ADB95}" sibTransId="{07A88603-2F6C-4592-912C-130514A07E63}"/>
    <dgm:cxn modelId="{A522C9EA-5EF1-495D-8210-1C6E2AC8D96A}" srcId="{6CB841AD-3E0A-4C5D-857A-258A8A5283BE}" destId="{F9AD3D5E-A23F-42E5-AEF8-A68B3820E5E2}" srcOrd="5" destOrd="0" parTransId="{496548F2-9FED-41FF-A816-99B853729341}" sibTransId="{79217A49-E965-49D8-BB6A-FCD886D37910}"/>
    <dgm:cxn modelId="{9612D30E-A336-4110-9843-69DB9E36A8D0}" type="presOf" srcId="{EE7DB158-3BBE-4CCE-BA46-90CAE400160B}" destId="{9C5A8D2F-CCBD-403D-86AD-2656590FB854}" srcOrd="0" destOrd="0" presId="urn:microsoft.com/office/officeart/2005/8/layout/vList6"/>
    <dgm:cxn modelId="{C55CA68B-738E-4659-994D-E909997E2B4B}" type="presOf" srcId="{6CB841AD-3E0A-4C5D-857A-258A8A5283BE}" destId="{51BB752E-2CF6-4BCE-9B87-CDD1575F12BA}" srcOrd="0" destOrd="0" presId="urn:microsoft.com/office/officeart/2005/8/layout/vList6"/>
    <dgm:cxn modelId="{4F2D9FB9-B07A-4D7B-B41C-3C0EDB5FBE45}" type="presOf" srcId="{790DDB77-E581-4821-A5C3-A672EAEC530D}" destId="{57E69B74-5FA2-4B11-A7BB-566098B9B67C}" srcOrd="0" destOrd="0" presId="urn:microsoft.com/office/officeart/2005/8/layout/vList6"/>
    <dgm:cxn modelId="{9CD6F408-EAB7-43A5-8CB0-8555864D6797}" type="presOf" srcId="{5F880C6B-F1D3-4568-83D8-147DF8552836}" destId="{69D148E8-E1C3-4924-AA1E-CEC5336F7681}" srcOrd="0" destOrd="0" presId="urn:microsoft.com/office/officeart/2005/8/layout/vList6"/>
    <dgm:cxn modelId="{8D778768-FE79-430B-BB09-20EF62BC7BC1}" srcId="{6CB841AD-3E0A-4C5D-857A-258A8A5283BE}" destId="{EADACE23-0BA5-4137-9D92-C94E784B2EF8}" srcOrd="3" destOrd="0" parTransId="{C79FECDB-0C40-4D11-88E2-877DD1B4DC11}" sibTransId="{8C563B68-120C-41FE-A32A-8DEF94583B95}"/>
    <dgm:cxn modelId="{F4B0CA61-82CC-4461-BE13-6F34F158E5D2}" srcId="{EADACE23-0BA5-4137-9D92-C94E784B2EF8}" destId="{AF7E991B-4374-4420-8D90-ADAECE99CA32}" srcOrd="0" destOrd="0" parTransId="{D9BC4628-DB80-4F40-B964-2E3E4BF5F492}" sibTransId="{A9F4CF53-E9D7-48DE-98A2-C0235A929207}"/>
    <dgm:cxn modelId="{B18B3850-F7E7-4CE6-8453-2F36F51F8BEA}" type="presOf" srcId="{819F021F-7C0B-4781-890D-8E46A003D670}" destId="{D6E71351-1F94-4443-BF34-5D2EC96FDCC1}" srcOrd="0" destOrd="0" presId="urn:microsoft.com/office/officeart/2005/8/layout/vList6"/>
    <dgm:cxn modelId="{32048EB6-41D9-4389-A63A-E777BCDAD6C4}" srcId="{E0CE7502-B0CA-4EBD-B0E3-879C9A9BBEB1}" destId="{513115CB-24B7-476A-A4B1-445BF53685EB}" srcOrd="0" destOrd="0" parTransId="{18C7C9A2-A027-455E-80F6-288E4B147078}" sibTransId="{BF81F05F-3D2F-46F8-94BE-141B392EEE31}"/>
    <dgm:cxn modelId="{51F18E11-8E31-4333-A5F1-FE9814C5A834}" type="presOf" srcId="{EDBFA659-E975-467E-BEF3-77F91C4B03E6}" destId="{1F679181-F13F-4124-8F29-FE05438A4950}" srcOrd="0" destOrd="0" presId="urn:microsoft.com/office/officeart/2005/8/layout/vList6"/>
    <dgm:cxn modelId="{B896907B-06B8-465F-A3CC-615F28BA4D93}" srcId="{6CB841AD-3E0A-4C5D-857A-258A8A5283BE}" destId="{5F880C6B-F1D3-4568-83D8-147DF8552836}" srcOrd="4" destOrd="0" parTransId="{67F81729-6428-4E85-94A9-4D5BF745C421}" sibTransId="{F6C66DA0-6B16-4342-B8D3-FDAD868D0323}"/>
    <dgm:cxn modelId="{E3D40136-3E6A-482F-AF61-CCA6F23FB330}" srcId="{EE7DB158-3BBE-4CCE-BA46-90CAE400160B}" destId="{819F021F-7C0B-4781-890D-8E46A003D670}" srcOrd="0" destOrd="0" parTransId="{7633225F-2838-45B7-8FCA-E70E3DCEFBB1}" sibTransId="{5F6F7A73-1041-4ABD-8B52-413FE6216F5C}"/>
    <dgm:cxn modelId="{EFAA0AA6-0E70-48FD-8673-59D1944A98E2}" srcId="{6CB841AD-3E0A-4C5D-857A-258A8A5283BE}" destId="{E0CE7502-B0CA-4EBD-B0E3-879C9A9BBEB1}" srcOrd="1" destOrd="0" parTransId="{AA4BE85B-91F5-4362-A7C5-87CBFC879A1A}" sibTransId="{4DA72C61-D09A-4630-AC21-796305CCA800}"/>
    <dgm:cxn modelId="{C130507A-A721-46C6-AA28-004DC2069BC7}" type="presOf" srcId="{A774C4BC-E9CF-452F-9F0F-654D56F6DBBB}" destId="{B6E2BBB6-7B6E-415A-B79F-D66A563A6042}" srcOrd="0" destOrd="0" presId="urn:microsoft.com/office/officeart/2005/8/layout/vList6"/>
    <dgm:cxn modelId="{94FDD7DA-243D-42FA-BE9F-2D927EE1ADB9}" srcId="{6CB841AD-3E0A-4C5D-857A-258A8A5283BE}" destId="{9F2B6E8C-F475-4223-8C5E-C6E566F7C73E}" srcOrd="2" destOrd="0" parTransId="{23419711-C0FA-4E89-94E0-385B925DDE04}" sibTransId="{367E6532-6BB0-4B1D-884E-DB7F9C22AE5A}"/>
    <dgm:cxn modelId="{DA60CFF1-ACB4-448E-8AAD-D4BB16260A9F}" srcId="{9F2B6E8C-F475-4223-8C5E-C6E566F7C73E}" destId="{A774C4BC-E9CF-452F-9F0F-654D56F6DBBB}" srcOrd="0" destOrd="0" parTransId="{9F460D8E-CFF2-4F35-8C70-0232493C9923}" sibTransId="{1B4D53CD-8BAD-4E33-87A0-E6235CA794A9}"/>
    <dgm:cxn modelId="{503B167C-679E-47E3-98E5-AB2892B1907E}" type="presOf" srcId="{F9AD3D5E-A23F-42E5-AEF8-A68B3820E5E2}" destId="{8B4DED1B-9214-4AD8-83D7-8240A71920CD}" srcOrd="0" destOrd="0" presId="urn:microsoft.com/office/officeart/2005/8/layout/vList6"/>
    <dgm:cxn modelId="{6BE15838-4CF3-433E-A1E5-FC9166ED77EC}" type="presParOf" srcId="{51BB752E-2CF6-4BCE-9B87-CDD1575F12BA}" destId="{39B7182E-F522-431C-A891-F42459F7BCEC}" srcOrd="0" destOrd="0" presId="urn:microsoft.com/office/officeart/2005/8/layout/vList6"/>
    <dgm:cxn modelId="{186489F1-D46C-4267-867C-9CE4E77D60F8}" type="presParOf" srcId="{39B7182E-F522-431C-A891-F42459F7BCEC}" destId="{1F679181-F13F-4124-8F29-FE05438A4950}" srcOrd="0" destOrd="0" presId="urn:microsoft.com/office/officeart/2005/8/layout/vList6"/>
    <dgm:cxn modelId="{AF8614A7-772D-4481-8C91-BFB0AC4F9AA7}" type="presParOf" srcId="{39B7182E-F522-431C-A891-F42459F7BCEC}" destId="{57E69B74-5FA2-4B11-A7BB-566098B9B67C}" srcOrd="1" destOrd="0" presId="urn:microsoft.com/office/officeart/2005/8/layout/vList6"/>
    <dgm:cxn modelId="{684351D4-E4AA-4E88-8621-062B289D8292}" type="presParOf" srcId="{51BB752E-2CF6-4BCE-9B87-CDD1575F12BA}" destId="{D5F4943D-2A05-40A7-8561-545E386B2DCD}" srcOrd="1" destOrd="0" presId="urn:microsoft.com/office/officeart/2005/8/layout/vList6"/>
    <dgm:cxn modelId="{2F8579C6-5EBA-4823-8936-5CA31459BA74}" type="presParOf" srcId="{51BB752E-2CF6-4BCE-9B87-CDD1575F12BA}" destId="{70E33E4B-CC76-4E62-ACE6-0CBCB641748F}" srcOrd="2" destOrd="0" presId="urn:microsoft.com/office/officeart/2005/8/layout/vList6"/>
    <dgm:cxn modelId="{8F996D9E-D620-44D2-B40D-D616E78E3D62}" type="presParOf" srcId="{70E33E4B-CC76-4E62-ACE6-0CBCB641748F}" destId="{D7787581-7930-4A48-8CF9-09846A0386FE}" srcOrd="0" destOrd="0" presId="urn:microsoft.com/office/officeart/2005/8/layout/vList6"/>
    <dgm:cxn modelId="{5B98AA15-3744-465A-963B-C1C87D394D7D}" type="presParOf" srcId="{70E33E4B-CC76-4E62-ACE6-0CBCB641748F}" destId="{DED06D1B-AFA4-4047-9BA8-BD9984A9C3D7}" srcOrd="1" destOrd="0" presId="urn:microsoft.com/office/officeart/2005/8/layout/vList6"/>
    <dgm:cxn modelId="{62C1394D-0DC7-4DB7-AABD-A867C099B392}" type="presParOf" srcId="{51BB752E-2CF6-4BCE-9B87-CDD1575F12BA}" destId="{892DE931-E5A4-412F-88F8-C45D21365C10}" srcOrd="3" destOrd="0" presId="urn:microsoft.com/office/officeart/2005/8/layout/vList6"/>
    <dgm:cxn modelId="{F5FE4C6A-A3EE-4497-9DA7-9C4220DCD47F}" type="presParOf" srcId="{51BB752E-2CF6-4BCE-9B87-CDD1575F12BA}" destId="{72C45FA8-6ADF-49DF-8979-911E9617AAE7}" srcOrd="4" destOrd="0" presId="urn:microsoft.com/office/officeart/2005/8/layout/vList6"/>
    <dgm:cxn modelId="{25FE9A10-DB9F-45AB-BE12-C3A4A9D3B4C9}" type="presParOf" srcId="{72C45FA8-6ADF-49DF-8979-911E9617AAE7}" destId="{37D9EE72-8329-4443-AE37-382028BF3B92}" srcOrd="0" destOrd="0" presId="urn:microsoft.com/office/officeart/2005/8/layout/vList6"/>
    <dgm:cxn modelId="{7860A996-5FC4-4021-BABF-199A08D9A90F}" type="presParOf" srcId="{72C45FA8-6ADF-49DF-8979-911E9617AAE7}" destId="{B6E2BBB6-7B6E-415A-B79F-D66A563A6042}" srcOrd="1" destOrd="0" presId="urn:microsoft.com/office/officeart/2005/8/layout/vList6"/>
    <dgm:cxn modelId="{7229C150-BD25-45A8-B7E6-65F069882FA7}" type="presParOf" srcId="{51BB752E-2CF6-4BCE-9B87-CDD1575F12BA}" destId="{404B92C1-E5A9-4AF8-A646-E01FD65A9CFA}" srcOrd="5" destOrd="0" presId="urn:microsoft.com/office/officeart/2005/8/layout/vList6"/>
    <dgm:cxn modelId="{640B0035-A095-406A-9E38-40EA1B183EBB}" type="presParOf" srcId="{51BB752E-2CF6-4BCE-9B87-CDD1575F12BA}" destId="{5FEDD91C-E115-41F9-88A0-A4D779A0CEA5}" srcOrd="6" destOrd="0" presId="urn:microsoft.com/office/officeart/2005/8/layout/vList6"/>
    <dgm:cxn modelId="{CBDE9BCE-2FA7-427A-BDC7-CC555A144D74}" type="presParOf" srcId="{5FEDD91C-E115-41F9-88A0-A4D779A0CEA5}" destId="{8FC904A5-8130-46A9-8BFB-34F8BE9685EE}" srcOrd="0" destOrd="0" presId="urn:microsoft.com/office/officeart/2005/8/layout/vList6"/>
    <dgm:cxn modelId="{9D874C5A-794A-460F-AA67-94086CB238E1}" type="presParOf" srcId="{5FEDD91C-E115-41F9-88A0-A4D779A0CEA5}" destId="{FE398EB1-CD91-4226-B417-9519CC546ECF}" srcOrd="1" destOrd="0" presId="urn:microsoft.com/office/officeart/2005/8/layout/vList6"/>
    <dgm:cxn modelId="{0352F40F-D435-49EB-B5D6-1E9FD5FA2572}" type="presParOf" srcId="{51BB752E-2CF6-4BCE-9B87-CDD1575F12BA}" destId="{8058B349-FF46-4CF2-9D6F-BEC71743B0BC}" srcOrd="7" destOrd="0" presId="urn:microsoft.com/office/officeart/2005/8/layout/vList6"/>
    <dgm:cxn modelId="{97062977-01B8-431A-A86D-F035E5FC5CE4}" type="presParOf" srcId="{51BB752E-2CF6-4BCE-9B87-CDD1575F12BA}" destId="{933B0F21-BB52-42F4-B684-3D45841EBCF3}" srcOrd="8" destOrd="0" presId="urn:microsoft.com/office/officeart/2005/8/layout/vList6"/>
    <dgm:cxn modelId="{99CEA414-9468-4450-9C50-D5AA2A6BA1AC}" type="presParOf" srcId="{933B0F21-BB52-42F4-B684-3D45841EBCF3}" destId="{69D148E8-E1C3-4924-AA1E-CEC5336F7681}" srcOrd="0" destOrd="0" presId="urn:microsoft.com/office/officeart/2005/8/layout/vList6"/>
    <dgm:cxn modelId="{7D153C4D-ABAD-4FEF-BC7C-44AE90093879}" type="presParOf" srcId="{933B0F21-BB52-42F4-B684-3D45841EBCF3}" destId="{F0539DD8-D73C-42E5-917A-32132CCDEBE2}" srcOrd="1" destOrd="0" presId="urn:microsoft.com/office/officeart/2005/8/layout/vList6"/>
    <dgm:cxn modelId="{54302F5F-6BE4-4F50-9FBE-9950E91E8F55}" type="presParOf" srcId="{51BB752E-2CF6-4BCE-9B87-CDD1575F12BA}" destId="{93C7FF05-15DB-4E53-8F04-A265C5307028}" srcOrd="9" destOrd="0" presId="urn:microsoft.com/office/officeart/2005/8/layout/vList6"/>
    <dgm:cxn modelId="{FAF76E59-8D80-4C32-BFB8-508EC550A3D2}" type="presParOf" srcId="{51BB752E-2CF6-4BCE-9B87-CDD1575F12BA}" destId="{084950EC-9D25-4E53-9F62-FC7C937B44B4}" srcOrd="10" destOrd="0" presId="urn:microsoft.com/office/officeart/2005/8/layout/vList6"/>
    <dgm:cxn modelId="{2743BE8C-CD2D-4779-988F-80B60BA2F8D1}" type="presParOf" srcId="{084950EC-9D25-4E53-9F62-FC7C937B44B4}" destId="{8B4DED1B-9214-4AD8-83D7-8240A71920CD}" srcOrd="0" destOrd="0" presId="urn:microsoft.com/office/officeart/2005/8/layout/vList6"/>
    <dgm:cxn modelId="{AE88DC72-6C07-41D7-B556-F1B1A22200F0}" type="presParOf" srcId="{084950EC-9D25-4E53-9F62-FC7C937B44B4}" destId="{BAF6552E-5469-4DD9-BF76-F73EE077C3DB}" srcOrd="1" destOrd="0" presId="urn:microsoft.com/office/officeart/2005/8/layout/vList6"/>
    <dgm:cxn modelId="{7CEC4981-EBBC-4B80-86DC-52C23F6409E7}" type="presParOf" srcId="{51BB752E-2CF6-4BCE-9B87-CDD1575F12BA}" destId="{C632050C-8A49-42A7-9F13-059F08950754}" srcOrd="11" destOrd="0" presId="urn:microsoft.com/office/officeart/2005/8/layout/vList6"/>
    <dgm:cxn modelId="{BF46D8A1-963E-41ED-97BE-69196CD856B6}" type="presParOf" srcId="{51BB752E-2CF6-4BCE-9B87-CDD1575F12BA}" destId="{F6A8732C-3153-4A0E-A466-342EE202CA0E}" srcOrd="12" destOrd="0" presId="urn:microsoft.com/office/officeart/2005/8/layout/vList6"/>
    <dgm:cxn modelId="{CD988BCE-409A-4373-BC21-594ED0120EAF}" type="presParOf" srcId="{F6A8732C-3153-4A0E-A466-342EE202CA0E}" destId="{9C5A8D2F-CCBD-403D-86AD-2656590FB854}" srcOrd="0" destOrd="0" presId="urn:microsoft.com/office/officeart/2005/8/layout/vList6"/>
    <dgm:cxn modelId="{2DF49248-2892-4E32-B9F8-8DC4E84D9E15}" type="presParOf" srcId="{F6A8732C-3153-4A0E-A466-342EE202CA0E}" destId="{D6E71351-1F94-4443-BF34-5D2EC96FDCC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9BCEF9-E6D1-433B-BC73-F9D66C10DC03}" type="doc">
      <dgm:prSet loTypeId="urn:microsoft.com/office/officeart/2008/layout/LinedList" loCatId="hierarchy" qsTypeId="urn:microsoft.com/office/officeart/2005/8/quickstyle/3d4" qsCatId="3D" csTypeId="urn:microsoft.com/office/officeart/2005/8/colors/accent1_2" csCatId="accent1" phldr="1"/>
      <dgm:spPr/>
      <dgm:t>
        <a:bodyPr/>
        <a:lstStyle/>
        <a:p>
          <a:endParaRPr lang="en-GB"/>
        </a:p>
      </dgm:t>
    </dgm:pt>
    <dgm:pt modelId="{EC8799D6-1FA7-4EA5-A353-9439E83B966E}">
      <dgm:prSet phldrT="[Metin]" custT="1"/>
      <dgm:spPr/>
      <dgm:t>
        <a:bodyPr/>
        <a:lstStyle/>
        <a:p>
          <a:r>
            <a:rPr lang="tr-TR" sz="2400" dirty="0" smtClean="0"/>
            <a:t>Bireysel Araştırmacılar, Üniversiteler, Araştırma Merkezleri, Sanayi -KOBİ </a:t>
          </a:r>
          <a:endParaRPr lang="en-GB" sz="2400" dirty="0"/>
        </a:p>
      </dgm:t>
    </dgm:pt>
    <dgm:pt modelId="{9748EA60-EBDB-4F32-95C2-EB2AC0B71793}" type="parTrans" cxnId="{E78D596C-36FF-461A-B79A-5A4420D3DAB1}">
      <dgm:prSet/>
      <dgm:spPr/>
      <dgm:t>
        <a:bodyPr/>
        <a:lstStyle/>
        <a:p>
          <a:endParaRPr lang="en-GB"/>
        </a:p>
      </dgm:t>
    </dgm:pt>
    <dgm:pt modelId="{803C4BB4-1068-42AC-8E31-3FB5E5DD9BAB}" type="sibTrans" cxnId="{E78D596C-36FF-461A-B79A-5A4420D3DAB1}">
      <dgm:prSet/>
      <dgm:spPr/>
      <dgm:t>
        <a:bodyPr/>
        <a:lstStyle/>
        <a:p>
          <a:endParaRPr lang="en-GB"/>
        </a:p>
      </dgm:t>
    </dgm:pt>
    <dgm:pt modelId="{4908C3A0-B9D0-4C80-A63D-9723AAD3FA3E}">
      <dgm:prSet phldrT="[Metin]">
        <dgm:style>
          <a:lnRef idx="1">
            <a:schemeClr val="accent1"/>
          </a:lnRef>
          <a:fillRef idx="2">
            <a:schemeClr val="accent1"/>
          </a:fillRef>
          <a:effectRef idx="1">
            <a:schemeClr val="accent1"/>
          </a:effectRef>
          <a:fontRef idx="minor">
            <a:schemeClr val="dk1"/>
          </a:fontRef>
        </dgm:style>
      </dgm:prSet>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b="1" dirty="0" smtClean="0">
              <a:solidFill>
                <a:srgbClr val="7E0000"/>
              </a:solidFill>
              <a:effectLst/>
            </a:rPr>
            <a:t>Avrupa Araştırma Konseyi (ERC)</a:t>
          </a:r>
          <a:endParaRPr lang="en-GB" b="1" dirty="0">
            <a:solidFill>
              <a:srgbClr val="7E0000"/>
            </a:solidFill>
            <a:effectLst/>
          </a:endParaRPr>
        </a:p>
      </dgm:t>
    </dgm:pt>
    <dgm:pt modelId="{2038AAA0-5CBD-40F8-8BB2-E609623DEA2D}" type="parTrans" cxnId="{C0A6DE1B-0A2F-4A46-A570-67BEE6E4AD0D}">
      <dgm:prSet/>
      <dgm:spPr/>
      <dgm:t>
        <a:bodyPr/>
        <a:lstStyle/>
        <a:p>
          <a:endParaRPr lang="en-GB"/>
        </a:p>
      </dgm:t>
    </dgm:pt>
    <dgm:pt modelId="{709D3802-0095-4251-A380-6B7B64C2A593}" type="sibTrans" cxnId="{C0A6DE1B-0A2F-4A46-A570-67BEE6E4AD0D}">
      <dgm:prSet/>
      <dgm:spPr/>
      <dgm:t>
        <a:bodyPr/>
        <a:lstStyle/>
        <a:p>
          <a:endParaRPr lang="en-GB"/>
        </a:p>
      </dgm:t>
    </dgm:pt>
    <dgm:pt modelId="{A006032B-7A93-4A86-966C-67919215878A}">
      <dgm:prSet phldrT="[Metin]">
        <dgm:style>
          <a:lnRef idx="1">
            <a:schemeClr val="accent1"/>
          </a:lnRef>
          <a:fillRef idx="2">
            <a:schemeClr val="accent1"/>
          </a:fillRef>
          <a:effectRef idx="1">
            <a:schemeClr val="accent1"/>
          </a:effectRef>
          <a:fontRef idx="minor">
            <a:schemeClr val="dk1"/>
          </a:fontRef>
        </dgm:style>
      </dgm:prSet>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b="1" dirty="0" smtClean="0">
              <a:solidFill>
                <a:srgbClr val="7E0000"/>
              </a:solidFill>
              <a:effectLst/>
            </a:rPr>
            <a:t>Geleceğin Teknolojileri ve Yükselen Teknolojiler (FET)</a:t>
          </a:r>
          <a:endParaRPr lang="en-GB" b="1" dirty="0">
            <a:solidFill>
              <a:srgbClr val="7E0000"/>
            </a:solidFill>
            <a:effectLst/>
          </a:endParaRPr>
        </a:p>
      </dgm:t>
    </dgm:pt>
    <dgm:pt modelId="{680FD99D-4E46-4849-90A0-15178811331E}" type="parTrans" cxnId="{48291EF3-CB8B-4582-AFCF-62B2EC394C5F}">
      <dgm:prSet/>
      <dgm:spPr/>
      <dgm:t>
        <a:bodyPr/>
        <a:lstStyle/>
        <a:p>
          <a:endParaRPr lang="en-GB"/>
        </a:p>
      </dgm:t>
    </dgm:pt>
    <dgm:pt modelId="{BCE5C70C-ACAD-422E-B76F-06002FC41030}" type="sibTrans" cxnId="{48291EF3-CB8B-4582-AFCF-62B2EC394C5F}">
      <dgm:prSet/>
      <dgm:spPr/>
      <dgm:t>
        <a:bodyPr/>
        <a:lstStyle/>
        <a:p>
          <a:endParaRPr lang="en-GB"/>
        </a:p>
      </dgm:t>
    </dgm:pt>
    <dgm:pt modelId="{A9A56C1C-293B-4CDB-B885-FF466C63F4C7}">
      <dgm:prSet phldrT="[Metin]">
        <dgm:style>
          <a:lnRef idx="1">
            <a:schemeClr val="accent1"/>
          </a:lnRef>
          <a:fillRef idx="2">
            <a:schemeClr val="accent1"/>
          </a:fillRef>
          <a:effectRef idx="1">
            <a:schemeClr val="accent1"/>
          </a:effectRef>
          <a:fontRef idx="minor">
            <a:schemeClr val="dk1"/>
          </a:fontRef>
        </dgm:style>
      </dgm:prSet>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i="0" dirty="0" smtClean="0">
              <a:solidFill>
                <a:srgbClr val="7E0000"/>
              </a:solidFill>
              <a:effectLst/>
            </a:rPr>
            <a:t>Marie </a:t>
          </a:r>
          <a:r>
            <a:rPr lang="en-GB" b="1" i="0" dirty="0" err="1" smtClean="0">
              <a:solidFill>
                <a:srgbClr val="7E0000"/>
              </a:solidFill>
              <a:effectLst/>
            </a:rPr>
            <a:t>Sk</a:t>
          </a:r>
          <a:r>
            <a:rPr lang="tr-TR" b="1" i="0" dirty="0" smtClean="0">
              <a:solidFill>
                <a:srgbClr val="7E0000"/>
              </a:solidFill>
              <a:effectLst/>
            </a:rPr>
            <a:t>l</a:t>
          </a:r>
          <a:r>
            <a:rPr lang="en-GB" b="1" i="0" dirty="0" err="1" smtClean="0">
              <a:solidFill>
                <a:srgbClr val="7E0000"/>
              </a:solidFill>
              <a:effectLst/>
            </a:rPr>
            <a:t>odowska</a:t>
          </a:r>
          <a:r>
            <a:rPr lang="en-GB" b="1" i="0" dirty="0" smtClean="0">
              <a:solidFill>
                <a:srgbClr val="7E0000"/>
              </a:solidFill>
              <a:effectLst/>
            </a:rPr>
            <a:t>-Curie</a:t>
          </a:r>
          <a:r>
            <a:rPr lang="tr-TR" b="1" i="0" dirty="0" smtClean="0">
              <a:solidFill>
                <a:srgbClr val="7E0000"/>
              </a:solidFill>
              <a:effectLst/>
            </a:rPr>
            <a:t> Eylemleri (MSCA)</a:t>
          </a:r>
          <a:endParaRPr lang="en-GB" b="1" dirty="0">
            <a:solidFill>
              <a:srgbClr val="7E0000"/>
            </a:solidFill>
            <a:effectLst/>
          </a:endParaRPr>
        </a:p>
      </dgm:t>
    </dgm:pt>
    <dgm:pt modelId="{DA0C8DFD-AF2B-450C-A815-ED38C00A724A}" type="parTrans" cxnId="{09465B86-314B-48C5-A818-B53DEBFDB821}">
      <dgm:prSet/>
      <dgm:spPr/>
      <dgm:t>
        <a:bodyPr/>
        <a:lstStyle/>
        <a:p>
          <a:endParaRPr lang="en-GB"/>
        </a:p>
      </dgm:t>
    </dgm:pt>
    <dgm:pt modelId="{03CAD5C0-256B-45FF-9DDA-9311D05C4752}" type="sibTrans" cxnId="{09465B86-314B-48C5-A818-B53DEBFDB821}">
      <dgm:prSet/>
      <dgm:spPr/>
      <dgm:t>
        <a:bodyPr/>
        <a:lstStyle/>
        <a:p>
          <a:endParaRPr lang="en-GB"/>
        </a:p>
      </dgm:t>
    </dgm:pt>
    <dgm:pt modelId="{0BA445DE-234B-44C4-987F-0F782A794C3D}">
      <dgm:prSet phldrT="[Metin]">
        <dgm:style>
          <a:lnRef idx="1">
            <a:schemeClr val="accent1"/>
          </a:lnRef>
          <a:fillRef idx="2">
            <a:schemeClr val="accent1"/>
          </a:fillRef>
          <a:effectRef idx="1">
            <a:schemeClr val="accent1"/>
          </a:effectRef>
          <a:fontRef idx="minor">
            <a:schemeClr val="dk1"/>
          </a:fontRef>
        </dgm:style>
      </dgm:prSet>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b="1" dirty="0" smtClean="0">
              <a:solidFill>
                <a:srgbClr val="7E0000"/>
              </a:solidFill>
              <a:effectLst/>
            </a:rPr>
            <a:t>Araştırma Altyapıları (e-altyapılar dahil)</a:t>
          </a:r>
          <a:endParaRPr lang="en-GB" b="1" dirty="0">
            <a:solidFill>
              <a:srgbClr val="7E0000"/>
            </a:solidFill>
            <a:effectLst/>
          </a:endParaRPr>
        </a:p>
      </dgm:t>
    </dgm:pt>
    <dgm:pt modelId="{F9D1E66E-750D-4689-9B58-04F2FFA1391D}" type="parTrans" cxnId="{E9578029-4EA8-4810-B60E-20C70EF72F81}">
      <dgm:prSet/>
      <dgm:spPr/>
      <dgm:t>
        <a:bodyPr/>
        <a:lstStyle/>
        <a:p>
          <a:endParaRPr lang="en-GB"/>
        </a:p>
      </dgm:t>
    </dgm:pt>
    <dgm:pt modelId="{063455A3-10D0-4CFB-8C66-3D12DCC4CD9D}" type="sibTrans" cxnId="{E9578029-4EA8-4810-B60E-20C70EF72F81}">
      <dgm:prSet/>
      <dgm:spPr/>
      <dgm:t>
        <a:bodyPr/>
        <a:lstStyle/>
        <a:p>
          <a:endParaRPr lang="en-GB"/>
        </a:p>
      </dgm:t>
    </dgm:pt>
    <dgm:pt modelId="{B4F8F0D2-F6D4-40F5-BBC7-7E13C6C87909}">
      <dgm:prSet phldrT="[Metin]" custT="1"/>
      <dgm:spPr/>
      <dgm:t>
        <a:bodyPr/>
        <a:lstStyle/>
        <a:p>
          <a:r>
            <a:rPr lang="tr-TR" sz="1800" dirty="0" smtClean="0"/>
            <a:t>Birlik çapında rekabet için bireysel araştırmacı ve takımların yenilik faaliyetleri</a:t>
          </a:r>
          <a:endParaRPr lang="en-GB" sz="1800" dirty="0"/>
        </a:p>
      </dgm:t>
    </dgm:pt>
    <dgm:pt modelId="{EEC62452-325D-49D7-A3B0-4A31D542B6D5}" type="parTrans" cxnId="{AB204D1B-46A5-4CAF-84CC-465445216E4E}">
      <dgm:prSet/>
      <dgm:spPr/>
      <dgm:t>
        <a:bodyPr/>
        <a:lstStyle/>
        <a:p>
          <a:endParaRPr lang="en-GB"/>
        </a:p>
      </dgm:t>
    </dgm:pt>
    <dgm:pt modelId="{E5E75B98-29B5-499B-8D93-AD02F80FFD27}" type="sibTrans" cxnId="{AB204D1B-46A5-4CAF-84CC-465445216E4E}">
      <dgm:prSet/>
      <dgm:spPr/>
      <dgm:t>
        <a:bodyPr/>
        <a:lstStyle/>
        <a:p>
          <a:endParaRPr lang="en-GB"/>
        </a:p>
      </dgm:t>
    </dgm:pt>
    <dgm:pt modelId="{2F62CC07-2D94-485F-A033-3BDB1B704C36}">
      <dgm:prSet phldrT="[Metin]" custT="1"/>
      <dgm:spPr/>
      <dgm:t>
        <a:bodyPr/>
        <a:lstStyle/>
        <a:p>
          <a:r>
            <a:rPr lang="tr-TR" sz="1800" dirty="0" smtClean="0"/>
            <a:t>G</a:t>
          </a:r>
          <a:r>
            <a:rPr lang="en-GB" sz="1800" dirty="0" err="1" smtClean="0"/>
            <a:t>elecek</a:t>
          </a:r>
          <a:r>
            <a:rPr lang="en-GB" sz="1800" dirty="0" smtClean="0"/>
            <a:t> </a:t>
          </a:r>
          <a:r>
            <a:rPr lang="en-GB" sz="1800" dirty="0" err="1" smtClean="0"/>
            <a:t>teknolojilerini</a:t>
          </a:r>
          <a:r>
            <a:rPr lang="en-GB" sz="1800" dirty="0" smtClean="0"/>
            <a:t> </a:t>
          </a:r>
          <a:r>
            <a:rPr lang="en-GB" sz="1800" dirty="0" err="1" smtClean="0"/>
            <a:t>yakalamak</a:t>
          </a:r>
          <a:r>
            <a:rPr lang="en-GB" sz="1800" dirty="0" smtClean="0"/>
            <a:t> </a:t>
          </a:r>
          <a:r>
            <a:rPr lang="en-GB" sz="1800" dirty="0" err="1" smtClean="0"/>
            <a:t>için</a:t>
          </a:r>
          <a:r>
            <a:rPr lang="en-GB" sz="1800" dirty="0" smtClean="0"/>
            <a:t> </a:t>
          </a:r>
          <a:r>
            <a:rPr lang="en-GB" sz="1800" dirty="0" err="1" smtClean="0"/>
            <a:t>bilimsel</a:t>
          </a:r>
          <a:r>
            <a:rPr lang="en-GB" sz="1800" dirty="0" smtClean="0"/>
            <a:t> </a:t>
          </a:r>
          <a:r>
            <a:rPr lang="en-GB" sz="1800" dirty="0" err="1" smtClean="0"/>
            <a:t>işbirliğinin</a:t>
          </a:r>
          <a:r>
            <a:rPr lang="en-GB" sz="1800" dirty="0" smtClean="0"/>
            <a:t> </a:t>
          </a:r>
          <a:r>
            <a:rPr lang="en-GB" sz="1800" dirty="0" err="1" smtClean="0"/>
            <a:t>geliştirilmesi</a:t>
          </a:r>
          <a:endParaRPr lang="en-GB" sz="1800" dirty="0"/>
        </a:p>
      </dgm:t>
    </dgm:pt>
    <dgm:pt modelId="{4B18583B-4A66-4292-BCCB-8591B65E5FF0}" type="parTrans" cxnId="{E0E10E70-5877-432C-BD3B-12AC9AFE60F0}">
      <dgm:prSet/>
      <dgm:spPr/>
      <dgm:t>
        <a:bodyPr/>
        <a:lstStyle/>
        <a:p>
          <a:endParaRPr lang="en-GB"/>
        </a:p>
      </dgm:t>
    </dgm:pt>
    <dgm:pt modelId="{A0BB956C-5F65-4203-B380-133181D8FD21}" type="sibTrans" cxnId="{E0E10E70-5877-432C-BD3B-12AC9AFE60F0}">
      <dgm:prSet/>
      <dgm:spPr/>
      <dgm:t>
        <a:bodyPr/>
        <a:lstStyle/>
        <a:p>
          <a:endParaRPr lang="en-GB"/>
        </a:p>
      </dgm:t>
    </dgm:pt>
    <dgm:pt modelId="{9C9B3A11-0BD6-47AA-826E-AE3D0F3F87B5}">
      <dgm:prSet phldrT="[Metin]" custT="1"/>
      <dgm:spPr/>
      <dgm:t>
        <a:bodyPr/>
        <a:lstStyle/>
        <a:p>
          <a:r>
            <a:rPr lang="tr-TR" sz="1800" b="0" dirty="0" smtClean="0"/>
            <a:t>A</a:t>
          </a:r>
          <a:r>
            <a:rPr lang="en-GB" sz="1800" b="0" dirty="0" err="1" smtClean="0"/>
            <a:t>raştırmacıların</a:t>
          </a:r>
          <a:r>
            <a:rPr lang="en-GB" sz="1800" b="0" dirty="0" smtClean="0"/>
            <a:t> </a:t>
          </a:r>
          <a:r>
            <a:rPr lang="en-GB" sz="1800" b="0" dirty="0" err="1" smtClean="0"/>
            <a:t>sınır</a:t>
          </a:r>
          <a:r>
            <a:rPr lang="en-GB" sz="1800" b="0" dirty="0" smtClean="0"/>
            <a:t> </a:t>
          </a:r>
          <a:r>
            <a:rPr lang="en-GB" sz="1800" b="0" dirty="0" err="1" smtClean="0"/>
            <a:t>ötesi</a:t>
          </a:r>
          <a:r>
            <a:rPr lang="en-GB" sz="1800" b="0" dirty="0" smtClean="0"/>
            <a:t> </a:t>
          </a:r>
          <a:r>
            <a:rPr lang="en-GB" sz="1800" b="0" dirty="0" err="1" smtClean="0"/>
            <a:t>ve</a:t>
          </a:r>
          <a:r>
            <a:rPr lang="en-GB" sz="1800" b="0" dirty="0" smtClean="0"/>
            <a:t> </a:t>
          </a:r>
          <a:r>
            <a:rPr lang="en-GB" sz="1800" b="0" dirty="0" err="1" smtClean="0"/>
            <a:t>sektörler</a:t>
          </a:r>
          <a:r>
            <a:rPr lang="en-GB" sz="1800" b="0" dirty="0" smtClean="0"/>
            <a:t> </a:t>
          </a:r>
          <a:r>
            <a:rPr lang="en-GB" sz="1800" b="0" dirty="0" err="1" smtClean="0"/>
            <a:t>arası</a:t>
          </a:r>
          <a:r>
            <a:rPr lang="en-GB" sz="1800" b="0" dirty="0" smtClean="0"/>
            <a:t> </a:t>
          </a:r>
          <a:r>
            <a:rPr lang="en-GB" sz="1800" b="0" dirty="0" err="1" smtClean="0"/>
            <a:t>hareketliliğini</a:t>
          </a:r>
          <a:r>
            <a:rPr lang="en-GB" sz="1800" b="0" dirty="0" smtClean="0"/>
            <a:t> </a:t>
          </a:r>
          <a:r>
            <a:rPr lang="en-GB" sz="1800" b="0" dirty="0" err="1" smtClean="0"/>
            <a:t>artırarak</a:t>
          </a:r>
          <a:r>
            <a:rPr lang="en-GB" sz="1800" b="0" dirty="0" smtClean="0"/>
            <a:t> </a:t>
          </a:r>
          <a:r>
            <a:rPr lang="en-GB" sz="1800" b="0" dirty="0" err="1" smtClean="0"/>
            <a:t>bilgi</a:t>
          </a:r>
          <a:r>
            <a:rPr lang="en-GB" sz="1800" b="0" dirty="0" smtClean="0"/>
            <a:t> </a:t>
          </a:r>
          <a:r>
            <a:rPr lang="en-GB" sz="1800" b="0" dirty="0" err="1" smtClean="0"/>
            <a:t>değişimi</a:t>
          </a:r>
          <a:r>
            <a:rPr lang="tr-TR" sz="1800" b="0" dirty="0" smtClean="0"/>
            <a:t> burs imkanları</a:t>
          </a:r>
          <a:endParaRPr lang="en-GB" sz="1800" b="0" dirty="0"/>
        </a:p>
      </dgm:t>
    </dgm:pt>
    <dgm:pt modelId="{0B8CE878-9279-4FD7-9A7D-DBDEECEA35D6}" type="parTrans" cxnId="{2180A252-CFCA-4CFE-8DDA-D3611E915BB7}">
      <dgm:prSet/>
      <dgm:spPr/>
      <dgm:t>
        <a:bodyPr/>
        <a:lstStyle/>
        <a:p>
          <a:endParaRPr lang="en-GB"/>
        </a:p>
      </dgm:t>
    </dgm:pt>
    <dgm:pt modelId="{55DBBE04-3BCD-4A71-A1B0-EBE38E67233C}" type="sibTrans" cxnId="{2180A252-CFCA-4CFE-8DDA-D3611E915BB7}">
      <dgm:prSet/>
      <dgm:spPr/>
      <dgm:t>
        <a:bodyPr/>
        <a:lstStyle/>
        <a:p>
          <a:endParaRPr lang="en-GB"/>
        </a:p>
      </dgm:t>
    </dgm:pt>
    <dgm:pt modelId="{0E55CDE4-41A1-46C1-A672-763EDCBDB7D0}">
      <dgm:prSet phldrT="[Metin]" custT="1">
        <dgm:style>
          <a:lnRef idx="1">
            <a:schemeClr val="accent1"/>
          </a:lnRef>
          <a:fillRef idx="2">
            <a:schemeClr val="accent1"/>
          </a:fillRef>
          <a:effectRef idx="1">
            <a:schemeClr val="accent1"/>
          </a:effectRef>
          <a:fontRef idx="minor">
            <a:schemeClr val="dk1"/>
          </a:fontRef>
        </dgm:style>
      </dgm:prSet>
      <dgm:spPr>
        <a:noFill/>
      </dgm:spPr>
      <dgm:t>
        <a:bodyPr/>
        <a:lstStyle/>
        <a:p>
          <a:r>
            <a:rPr lang="en-GB" sz="1600" b="0" dirty="0" err="1" smtClean="0">
              <a:ln>
                <a:noFill/>
              </a:ln>
              <a:solidFill>
                <a:schemeClr val="tx1"/>
              </a:solidFill>
            </a:rPr>
            <a:t>mükemmel</a:t>
          </a:r>
          <a:r>
            <a:rPr lang="en-GB" sz="1600" b="0" dirty="0" smtClean="0">
              <a:ln>
                <a:noFill/>
              </a:ln>
              <a:solidFill>
                <a:schemeClr val="tx1"/>
              </a:solidFill>
            </a:rPr>
            <a:t> </a:t>
          </a:r>
          <a:r>
            <a:rPr lang="en-GB" sz="1600" b="0" dirty="0" err="1" smtClean="0">
              <a:ln>
                <a:noFill/>
              </a:ln>
              <a:solidFill>
                <a:schemeClr val="tx1"/>
              </a:solidFill>
            </a:rPr>
            <a:t>araştırma</a:t>
          </a:r>
          <a:r>
            <a:rPr lang="en-GB" sz="1600" b="0" dirty="0" smtClean="0">
              <a:ln>
                <a:noFill/>
              </a:ln>
              <a:solidFill>
                <a:schemeClr val="tx1"/>
              </a:solidFill>
            </a:rPr>
            <a:t> </a:t>
          </a:r>
          <a:r>
            <a:rPr lang="en-GB" sz="1600" b="0" dirty="0" err="1" smtClean="0">
              <a:ln>
                <a:noFill/>
              </a:ln>
              <a:solidFill>
                <a:schemeClr val="tx1"/>
              </a:solidFill>
            </a:rPr>
            <a:t>altyapılarının</a:t>
          </a:r>
          <a:r>
            <a:rPr lang="en-GB" sz="1600" b="0" dirty="0" smtClean="0">
              <a:ln>
                <a:noFill/>
              </a:ln>
              <a:solidFill>
                <a:schemeClr val="tx1"/>
              </a:solidFill>
            </a:rPr>
            <a:t> </a:t>
          </a:r>
          <a:r>
            <a:rPr lang="en-GB" sz="1600" b="0" dirty="0" err="1" smtClean="0">
              <a:ln>
                <a:noFill/>
              </a:ln>
              <a:solidFill>
                <a:schemeClr val="tx1"/>
              </a:solidFill>
            </a:rPr>
            <a:t>desteklenmesi</a:t>
          </a:r>
          <a:r>
            <a:rPr lang="en-GB" sz="1600" b="0" dirty="0" smtClean="0">
              <a:ln>
                <a:noFill/>
              </a:ln>
              <a:solidFill>
                <a:schemeClr val="tx1"/>
              </a:solidFill>
            </a:rPr>
            <a:t> </a:t>
          </a:r>
          <a:r>
            <a:rPr lang="en-GB" sz="1600" b="0" dirty="0" err="1" smtClean="0">
              <a:ln>
                <a:noFill/>
              </a:ln>
              <a:solidFill>
                <a:schemeClr val="tx1"/>
              </a:solidFill>
            </a:rPr>
            <a:t>ve</a:t>
          </a:r>
          <a:r>
            <a:rPr lang="en-GB" sz="1600" b="0" dirty="0" smtClean="0">
              <a:ln>
                <a:noFill/>
              </a:ln>
              <a:solidFill>
                <a:schemeClr val="tx1"/>
              </a:solidFill>
            </a:rPr>
            <a:t> </a:t>
          </a:r>
          <a:r>
            <a:rPr lang="en-GB" sz="1600" b="0" dirty="0" err="1" smtClean="0">
              <a:ln>
                <a:noFill/>
              </a:ln>
              <a:solidFill>
                <a:schemeClr val="tx1"/>
              </a:solidFill>
            </a:rPr>
            <a:t>böylece</a:t>
          </a:r>
          <a:r>
            <a:rPr lang="en-GB" sz="1600" b="0" dirty="0" smtClean="0">
              <a:ln>
                <a:noFill/>
              </a:ln>
              <a:solidFill>
                <a:schemeClr val="tx1"/>
              </a:solidFill>
            </a:rPr>
            <a:t> </a:t>
          </a:r>
          <a:r>
            <a:rPr lang="en-GB" sz="1600" b="0" dirty="0" err="1" smtClean="0">
              <a:ln>
                <a:noFill/>
              </a:ln>
              <a:solidFill>
                <a:schemeClr val="tx1"/>
              </a:solidFill>
            </a:rPr>
            <a:t>yenilikçilik</a:t>
          </a:r>
          <a:r>
            <a:rPr lang="en-GB" sz="1600" b="0" dirty="0" smtClean="0">
              <a:ln>
                <a:noFill/>
              </a:ln>
              <a:solidFill>
                <a:schemeClr val="tx1"/>
              </a:solidFill>
            </a:rPr>
            <a:t> </a:t>
          </a:r>
          <a:r>
            <a:rPr lang="en-GB" sz="1600" b="0" dirty="0" err="1" smtClean="0">
              <a:ln>
                <a:noFill/>
              </a:ln>
              <a:solidFill>
                <a:schemeClr val="tx1"/>
              </a:solidFill>
            </a:rPr>
            <a:t>potansiyeli</a:t>
          </a:r>
          <a:r>
            <a:rPr lang="en-GB" sz="1600" b="0" dirty="0" smtClean="0">
              <a:ln>
                <a:noFill/>
              </a:ln>
              <a:solidFill>
                <a:schemeClr val="tx1"/>
              </a:solidFill>
            </a:rPr>
            <a:t> </a:t>
          </a:r>
          <a:r>
            <a:rPr lang="en-GB" sz="1600" b="0" dirty="0" err="1" smtClean="0">
              <a:ln>
                <a:noFill/>
              </a:ln>
              <a:solidFill>
                <a:schemeClr val="tx1"/>
              </a:solidFill>
            </a:rPr>
            <a:t>ve</a:t>
          </a:r>
          <a:r>
            <a:rPr lang="en-GB" sz="1600" b="0" dirty="0" smtClean="0">
              <a:ln>
                <a:noFill/>
              </a:ln>
              <a:solidFill>
                <a:schemeClr val="tx1"/>
              </a:solidFill>
            </a:rPr>
            <a:t> </a:t>
          </a:r>
          <a:r>
            <a:rPr lang="en-GB" sz="1600" b="0" dirty="0" err="1" smtClean="0">
              <a:ln>
                <a:noFill/>
              </a:ln>
              <a:solidFill>
                <a:schemeClr val="tx1"/>
              </a:solidFill>
            </a:rPr>
            <a:t>AB'nin</a:t>
          </a:r>
          <a:r>
            <a:rPr lang="en-GB" sz="1600" b="0" dirty="0" smtClean="0">
              <a:ln>
                <a:noFill/>
              </a:ln>
              <a:solidFill>
                <a:schemeClr val="tx1"/>
              </a:solidFill>
            </a:rPr>
            <a:t> </a:t>
          </a:r>
          <a:r>
            <a:rPr lang="en-GB" sz="1600" b="0" dirty="0" err="1" smtClean="0">
              <a:ln>
                <a:noFill/>
              </a:ln>
              <a:solidFill>
                <a:schemeClr val="tx1"/>
              </a:solidFill>
            </a:rPr>
            <a:t>tüm</a:t>
          </a:r>
          <a:r>
            <a:rPr lang="en-GB" sz="1600" b="0" dirty="0" smtClean="0">
              <a:ln>
                <a:noFill/>
              </a:ln>
              <a:solidFill>
                <a:schemeClr val="tx1"/>
              </a:solidFill>
            </a:rPr>
            <a:t> </a:t>
          </a:r>
          <a:r>
            <a:rPr lang="en-GB" sz="1600" b="0" dirty="0" err="1" smtClean="0">
              <a:ln>
                <a:noFill/>
              </a:ln>
              <a:solidFill>
                <a:schemeClr val="tx1"/>
              </a:solidFill>
            </a:rPr>
            <a:t>dünyadan</a:t>
          </a:r>
          <a:r>
            <a:rPr lang="en-GB" sz="1600" b="0" dirty="0" smtClean="0">
              <a:ln>
                <a:noFill/>
              </a:ln>
              <a:solidFill>
                <a:schemeClr val="tx1"/>
              </a:solidFill>
            </a:rPr>
            <a:t> </a:t>
          </a:r>
          <a:r>
            <a:rPr lang="en-GB" sz="1600" b="0" dirty="0" err="1" smtClean="0">
              <a:ln>
                <a:noFill/>
              </a:ln>
              <a:solidFill>
                <a:schemeClr val="tx1"/>
              </a:solidFill>
            </a:rPr>
            <a:t>araştırmacı</a:t>
          </a:r>
          <a:r>
            <a:rPr lang="en-GB" sz="1600" b="0" dirty="0" smtClean="0">
              <a:ln>
                <a:noFill/>
              </a:ln>
              <a:solidFill>
                <a:schemeClr val="tx1"/>
              </a:solidFill>
            </a:rPr>
            <a:t> </a:t>
          </a:r>
          <a:r>
            <a:rPr lang="en-GB" sz="1600" b="0" dirty="0" err="1" smtClean="0">
              <a:ln>
                <a:noFill/>
              </a:ln>
              <a:solidFill>
                <a:schemeClr val="tx1"/>
              </a:solidFill>
            </a:rPr>
            <a:t>çekme</a:t>
          </a:r>
          <a:r>
            <a:rPr lang="en-GB" sz="1600" b="0" dirty="0" smtClean="0">
              <a:ln>
                <a:noFill/>
              </a:ln>
              <a:solidFill>
                <a:schemeClr val="tx1"/>
              </a:solidFill>
            </a:rPr>
            <a:t> </a:t>
          </a:r>
          <a:r>
            <a:rPr lang="en-GB" sz="1600" b="0" dirty="0" err="1" smtClean="0">
              <a:ln>
                <a:noFill/>
              </a:ln>
              <a:solidFill>
                <a:schemeClr val="tx1"/>
              </a:solidFill>
            </a:rPr>
            <a:t>potansiyelini</a:t>
          </a:r>
          <a:r>
            <a:rPr lang="en-GB" sz="1600" b="0" dirty="0" smtClean="0">
              <a:ln>
                <a:noFill/>
              </a:ln>
              <a:solidFill>
                <a:schemeClr val="tx1"/>
              </a:solidFill>
            </a:rPr>
            <a:t> </a:t>
          </a:r>
          <a:r>
            <a:rPr lang="en-GB" sz="1600" b="0" dirty="0" err="1" smtClean="0">
              <a:ln>
                <a:noFill/>
              </a:ln>
              <a:solidFill>
                <a:schemeClr val="tx1"/>
              </a:solidFill>
            </a:rPr>
            <a:t>artırarak</a:t>
          </a:r>
          <a:r>
            <a:rPr lang="en-GB" sz="1600" b="0" dirty="0" smtClean="0">
              <a:ln>
                <a:noFill/>
              </a:ln>
              <a:solidFill>
                <a:schemeClr val="tx1"/>
              </a:solidFill>
            </a:rPr>
            <a:t> </a:t>
          </a:r>
          <a:r>
            <a:rPr lang="en-GB" sz="1600" b="0" dirty="0" err="1" smtClean="0">
              <a:ln>
                <a:noFill/>
              </a:ln>
              <a:solidFill>
                <a:schemeClr val="tx1"/>
              </a:solidFill>
            </a:rPr>
            <a:t>ERA'ya</a:t>
          </a:r>
          <a:r>
            <a:rPr lang="en-GB" sz="1600" b="0" dirty="0" smtClean="0">
              <a:ln>
                <a:noFill/>
              </a:ln>
              <a:solidFill>
                <a:schemeClr val="tx1"/>
              </a:solidFill>
            </a:rPr>
            <a:t> </a:t>
          </a:r>
          <a:r>
            <a:rPr lang="en-GB" sz="1600" b="0" dirty="0" err="1" smtClean="0">
              <a:ln>
                <a:noFill/>
              </a:ln>
              <a:solidFill>
                <a:schemeClr val="tx1"/>
              </a:solidFill>
            </a:rPr>
            <a:t>katkı</a:t>
          </a:r>
          <a:r>
            <a:rPr lang="en-GB" sz="1600" b="0" dirty="0" smtClean="0">
              <a:ln>
                <a:noFill/>
              </a:ln>
              <a:solidFill>
                <a:schemeClr val="tx1"/>
              </a:solidFill>
            </a:rPr>
            <a:t> </a:t>
          </a:r>
          <a:r>
            <a:rPr lang="en-GB" sz="1600" b="0" dirty="0" err="1" smtClean="0">
              <a:ln>
                <a:noFill/>
              </a:ln>
              <a:solidFill>
                <a:schemeClr val="tx1"/>
              </a:solidFill>
            </a:rPr>
            <a:t>sağlanması</a:t>
          </a:r>
          <a:endParaRPr lang="en-GB" sz="1600" b="0" dirty="0">
            <a:ln>
              <a:noFill/>
            </a:ln>
            <a:solidFill>
              <a:schemeClr val="tx1"/>
            </a:solidFill>
          </a:endParaRPr>
        </a:p>
      </dgm:t>
    </dgm:pt>
    <dgm:pt modelId="{96FB5AC6-F1EF-4D72-82C0-21F749C231EB}" type="parTrans" cxnId="{8EB13479-D49C-49F0-BFE7-0D822109163D}">
      <dgm:prSet/>
      <dgm:spPr/>
      <dgm:t>
        <a:bodyPr/>
        <a:lstStyle/>
        <a:p>
          <a:endParaRPr lang="en-GB"/>
        </a:p>
      </dgm:t>
    </dgm:pt>
    <dgm:pt modelId="{9D2EA0DA-D3AD-44B6-B5E6-601D5E03D64C}" type="sibTrans" cxnId="{8EB13479-D49C-49F0-BFE7-0D822109163D}">
      <dgm:prSet/>
      <dgm:spPr/>
      <dgm:t>
        <a:bodyPr/>
        <a:lstStyle/>
        <a:p>
          <a:endParaRPr lang="en-GB"/>
        </a:p>
      </dgm:t>
    </dgm:pt>
    <dgm:pt modelId="{4C939140-72D8-4641-8F15-5402C8BB1625}" type="pres">
      <dgm:prSet presAssocID="{7E9BCEF9-E6D1-433B-BC73-F9D66C10DC03}" presName="vert0" presStyleCnt="0">
        <dgm:presLayoutVars>
          <dgm:dir/>
          <dgm:animOne val="branch"/>
          <dgm:animLvl val="lvl"/>
        </dgm:presLayoutVars>
      </dgm:prSet>
      <dgm:spPr/>
      <dgm:t>
        <a:bodyPr/>
        <a:lstStyle/>
        <a:p>
          <a:endParaRPr lang="en-GB"/>
        </a:p>
      </dgm:t>
    </dgm:pt>
    <dgm:pt modelId="{B31CD291-600C-44E4-B7A3-1D4D12DDD300}" type="pres">
      <dgm:prSet presAssocID="{EC8799D6-1FA7-4EA5-A353-9439E83B966E}" presName="thickLine" presStyleLbl="alignNode1" presStyleIdx="0" presStyleCnt="1"/>
      <dgm:spPr/>
    </dgm:pt>
    <dgm:pt modelId="{15B87446-41DB-4730-A0AE-06BF7E548EEC}" type="pres">
      <dgm:prSet presAssocID="{EC8799D6-1FA7-4EA5-A353-9439E83B966E}" presName="horz1" presStyleCnt="0"/>
      <dgm:spPr/>
    </dgm:pt>
    <dgm:pt modelId="{7033FBCE-62F0-4A9D-857D-636E5E33F8E1}" type="pres">
      <dgm:prSet presAssocID="{EC8799D6-1FA7-4EA5-A353-9439E83B966E}" presName="tx1" presStyleLbl="revTx" presStyleIdx="0" presStyleCnt="9" custScaleX="152532"/>
      <dgm:spPr/>
      <dgm:t>
        <a:bodyPr/>
        <a:lstStyle/>
        <a:p>
          <a:endParaRPr lang="en-GB"/>
        </a:p>
      </dgm:t>
    </dgm:pt>
    <dgm:pt modelId="{0D7197A4-13C8-4866-A1ED-50B740F8AC7D}" type="pres">
      <dgm:prSet presAssocID="{EC8799D6-1FA7-4EA5-A353-9439E83B966E}" presName="vert1" presStyleCnt="0"/>
      <dgm:spPr/>
    </dgm:pt>
    <dgm:pt modelId="{620165BF-508E-47E3-BA58-8D750A18F6C4}" type="pres">
      <dgm:prSet presAssocID="{4908C3A0-B9D0-4C80-A63D-9723AAD3FA3E}" presName="vertSpace2a" presStyleCnt="0"/>
      <dgm:spPr/>
    </dgm:pt>
    <dgm:pt modelId="{46A660C2-C126-48A8-9E07-93D698504706}" type="pres">
      <dgm:prSet presAssocID="{4908C3A0-B9D0-4C80-A63D-9723AAD3FA3E}" presName="horz2" presStyleCnt="0"/>
      <dgm:spPr/>
    </dgm:pt>
    <dgm:pt modelId="{75001207-D826-419C-BDAA-2CEE1ECE989C}" type="pres">
      <dgm:prSet presAssocID="{4908C3A0-B9D0-4C80-A63D-9723AAD3FA3E}" presName="horzSpace2" presStyleCnt="0"/>
      <dgm:spPr/>
    </dgm:pt>
    <dgm:pt modelId="{CA925293-2310-4BAD-8B6A-E009685794C9}" type="pres">
      <dgm:prSet presAssocID="{4908C3A0-B9D0-4C80-A63D-9723AAD3FA3E}" presName="tx2" presStyleLbl="revTx" presStyleIdx="1" presStyleCnt="9" custScaleX="91571"/>
      <dgm:spPr/>
      <dgm:t>
        <a:bodyPr/>
        <a:lstStyle/>
        <a:p>
          <a:endParaRPr lang="en-GB"/>
        </a:p>
      </dgm:t>
    </dgm:pt>
    <dgm:pt modelId="{5E413E9B-049F-406B-9D56-212E0950D99B}" type="pres">
      <dgm:prSet presAssocID="{4908C3A0-B9D0-4C80-A63D-9723AAD3FA3E}" presName="vert2" presStyleCnt="0"/>
      <dgm:spPr/>
    </dgm:pt>
    <dgm:pt modelId="{293CB788-69F3-4141-AF5A-058C369146EE}" type="pres">
      <dgm:prSet presAssocID="{B4F8F0D2-F6D4-40F5-BBC7-7E13C6C87909}" presName="horz3" presStyleCnt="0"/>
      <dgm:spPr/>
    </dgm:pt>
    <dgm:pt modelId="{4791F411-3C18-421D-8BC9-086BD659EBF6}" type="pres">
      <dgm:prSet presAssocID="{B4F8F0D2-F6D4-40F5-BBC7-7E13C6C87909}" presName="horzSpace3" presStyleCnt="0"/>
      <dgm:spPr/>
    </dgm:pt>
    <dgm:pt modelId="{45AB5709-00D1-4DAD-A25D-D90FDB9F988F}" type="pres">
      <dgm:prSet presAssocID="{B4F8F0D2-F6D4-40F5-BBC7-7E13C6C87909}" presName="tx3" presStyleLbl="revTx" presStyleIdx="2" presStyleCnt="9"/>
      <dgm:spPr/>
      <dgm:t>
        <a:bodyPr/>
        <a:lstStyle/>
        <a:p>
          <a:endParaRPr lang="en-GB"/>
        </a:p>
      </dgm:t>
    </dgm:pt>
    <dgm:pt modelId="{1EF4B083-FAB9-41F5-B58F-5F86335C475E}" type="pres">
      <dgm:prSet presAssocID="{B4F8F0D2-F6D4-40F5-BBC7-7E13C6C87909}" presName="vert3" presStyleCnt="0"/>
      <dgm:spPr/>
    </dgm:pt>
    <dgm:pt modelId="{BFD2308F-163D-4C06-8118-5D74ED6327C6}" type="pres">
      <dgm:prSet presAssocID="{4908C3A0-B9D0-4C80-A63D-9723AAD3FA3E}" presName="thinLine2b" presStyleLbl="callout" presStyleIdx="0" presStyleCnt="4"/>
      <dgm:spPr/>
    </dgm:pt>
    <dgm:pt modelId="{686EDB87-2826-4C03-A630-C1CB12570B04}" type="pres">
      <dgm:prSet presAssocID="{4908C3A0-B9D0-4C80-A63D-9723AAD3FA3E}" presName="vertSpace2b" presStyleCnt="0"/>
      <dgm:spPr/>
    </dgm:pt>
    <dgm:pt modelId="{ECDFA094-44D6-4439-B33A-EC89A9490CE3}" type="pres">
      <dgm:prSet presAssocID="{A006032B-7A93-4A86-966C-67919215878A}" presName="horz2" presStyleCnt="0"/>
      <dgm:spPr/>
    </dgm:pt>
    <dgm:pt modelId="{7D2D86D3-E160-4CBB-B771-EE37718AEAE6}" type="pres">
      <dgm:prSet presAssocID="{A006032B-7A93-4A86-966C-67919215878A}" presName="horzSpace2" presStyleCnt="0"/>
      <dgm:spPr/>
    </dgm:pt>
    <dgm:pt modelId="{154CB537-008D-4CE5-9FBB-CB83FE29DC85}" type="pres">
      <dgm:prSet presAssocID="{A006032B-7A93-4A86-966C-67919215878A}" presName="tx2" presStyleLbl="revTx" presStyleIdx="3" presStyleCnt="9" custScaleX="91571"/>
      <dgm:spPr/>
      <dgm:t>
        <a:bodyPr/>
        <a:lstStyle/>
        <a:p>
          <a:endParaRPr lang="en-GB"/>
        </a:p>
      </dgm:t>
    </dgm:pt>
    <dgm:pt modelId="{0C6F617F-9424-4F22-9F74-465A7750CF05}" type="pres">
      <dgm:prSet presAssocID="{A006032B-7A93-4A86-966C-67919215878A}" presName="vert2" presStyleCnt="0"/>
      <dgm:spPr/>
    </dgm:pt>
    <dgm:pt modelId="{2A9B0D76-040A-4E6B-8192-DACA620F8984}" type="pres">
      <dgm:prSet presAssocID="{2F62CC07-2D94-485F-A033-3BDB1B704C36}" presName="horz3" presStyleCnt="0"/>
      <dgm:spPr/>
    </dgm:pt>
    <dgm:pt modelId="{9ABB4726-4BA2-48D4-A5A4-FB70AE726273}" type="pres">
      <dgm:prSet presAssocID="{2F62CC07-2D94-485F-A033-3BDB1B704C36}" presName="horzSpace3" presStyleCnt="0"/>
      <dgm:spPr/>
    </dgm:pt>
    <dgm:pt modelId="{34B76EEE-EEE9-40E9-AB9C-C5C6A902D3CD}" type="pres">
      <dgm:prSet presAssocID="{2F62CC07-2D94-485F-A033-3BDB1B704C36}" presName="tx3" presStyleLbl="revTx" presStyleIdx="4" presStyleCnt="9"/>
      <dgm:spPr/>
      <dgm:t>
        <a:bodyPr/>
        <a:lstStyle/>
        <a:p>
          <a:endParaRPr lang="en-GB"/>
        </a:p>
      </dgm:t>
    </dgm:pt>
    <dgm:pt modelId="{F88A9583-C435-4088-9297-BEF9E5183A93}" type="pres">
      <dgm:prSet presAssocID="{2F62CC07-2D94-485F-A033-3BDB1B704C36}" presName="vert3" presStyleCnt="0"/>
      <dgm:spPr/>
    </dgm:pt>
    <dgm:pt modelId="{67619694-0C23-4CEA-973F-2F08FA79C552}" type="pres">
      <dgm:prSet presAssocID="{A006032B-7A93-4A86-966C-67919215878A}" presName="thinLine2b" presStyleLbl="callout" presStyleIdx="1" presStyleCnt="4"/>
      <dgm:spPr/>
    </dgm:pt>
    <dgm:pt modelId="{FC3936E2-62F5-4B26-A253-626736C97B84}" type="pres">
      <dgm:prSet presAssocID="{A006032B-7A93-4A86-966C-67919215878A}" presName="vertSpace2b" presStyleCnt="0"/>
      <dgm:spPr/>
    </dgm:pt>
    <dgm:pt modelId="{A66D9502-4EA0-4950-BAB8-E456906140C5}" type="pres">
      <dgm:prSet presAssocID="{A9A56C1C-293B-4CDB-B885-FF466C63F4C7}" presName="horz2" presStyleCnt="0"/>
      <dgm:spPr/>
    </dgm:pt>
    <dgm:pt modelId="{38118D76-7D10-484C-BA72-358BABFAD0E4}" type="pres">
      <dgm:prSet presAssocID="{A9A56C1C-293B-4CDB-B885-FF466C63F4C7}" presName="horzSpace2" presStyleCnt="0"/>
      <dgm:spPr/>
    </dgm:pt>
    <dgm:pt modelId="{FF7064A0-F6E5-4E8D-B05F-44118853F5D6}" type="pres">
      <dgm:prSet presAssocID="{A9A56C1C-293B-4CDB-B885-FF466C63F4C7}" presName="tx2" presStyleLbl="revTx" presStyleIdx="5" presStyleCnt="9" custScaleX="91571"/>
      <dgm:spPr/>
      <dgm:t>
        <a:bodyPr/>
        <a:lstStyle/>
        <a:p>
          <a:endParaRPr lang="en-GB"/>
        </a:p>
      </dgm:t>
    </dgm:pt>
    <dgm:pt modelId="{81FDD79C-96CF-421B-8561-4D28E29EDD39}" type="pres">
      <dgm:prSet presAssocID="{A9A56C1C-293B-4CDB-B885-FF466C63F4C7}" presName="vert2" presStyleCnt="0"/>
      <dgm:spPr/>
    </dgm:pt>
    <dgm:pt modelId="{88715A7B-FAA5-4CB7-8D9F-BA50A1AF949B}" type="pres">
      <dgm:prSet presAssocID="{9C9B3A11-0BD6-47AA-826E-AE3D0F3F87B5}" presName="horz3" presStyleCnt="0"/>
      <dgm:spPr/>
    </dgm:pt>
    <dgm:pt modelId="{51DDC7F2-D9F3-4167-9807-890D3F522831}" type="pres">
      <dgm:prSet presAssocID="{9C9B3A11-0BD6-47AA-826E-AE3D0F3F87B5}" presName="horzSpace3" presStyleCnt="0"/>
      <dgm:spPr/>
    </dgm:pt>
    <dgm:pt modelId="{E5C27043-3C1B-4D1A-8597-FD8FD55812B2}" type="pres">
      <dgm:prSet presAssocID="{9C9B3A11-0BD6-47AA-826E-AE3D0F3F87B5}" presName="tx3" presStyleLbl="revTx" presStyleIdx="6" presStyleCnt="9"/>
      <dgm:spPr/>
      <dgm:t>
        <a:bodyPr/>
        <a:lstStyle/>
        <a:p>
          <a:endParaRPr lang="en-GB"/>
        </a:p>
      </dgm:t>
    </dgm:pt>
    <dgm:pt modelId="{47D38402-87DE-480E-A633-B80FF8B6B8B0}" type="pres">
      <dgm:prSet presAssocID="{9C9B3A11-0BD6-47AA-826E-AE3D0F3F87B5}" presName="vert3" presStyleCnt="0"/>
      <dgm:spPr/>
    </dgm:pt>
    <dgm:pt modelId="{35FB05C3-E489-4679-95F9-932B6563A617}" type="pres">
      <dgm:prSet presAssocID="{A9A56C1C-293B-4CDB-B885-FF466C63F4C7}" presName="thinLine2b" presStyleLbl="callout" presStyleIdx="2" presStyleCnt="4"/>
      <dgm:spPr/>
    </dgm:pt>
    <dgm:pt modelId="{108D7F91-3B56-4725-BAB9-9D5F0821C372}" type="pres">
      <dgm:prSet presAssocID="{A9A56C1C-293B-4CDB-B885-FF466C63F4C7}" presName="vertSpace2b" presStyleCnt="0"/>
      <dgm:spPr/>
    </dgm:pt>
    <dgm:pt modelId="{277E19F3-22AE-4EC0-8C87-18614916CF43}" type="pres">
      <dgm:prSet presAssocID="{0BA445DE-234B-44C4-987F-0F782A794C3D}" presName="horz2" presStyleCnt="0"/>
      <dgm:spPr/>
    </dgm:pt>
    <dgm:pt modelId="{0108D69D-EEAA-40FA-8338-DAE24F5BEC19}" type="pres">
      <dgm:prSet presAssocID="{0BA445DE-234B-44C4-987F-0F782A794C3D}" presName="horzSpace2" presStyleCnt="0"/>
      <dgm:spPr/>
    </dgm:pt>
    <dgm:pt modelId="{6C85B5BF-2DC0-44E6-BBB5-0EC33EAF87C6}" type="pres">
      <dgm:prSet presAssocID="{0BA445DE-234B-44C4-987F-0F782A794C3D}" presName="tx2" presStyleLbl="revTx" presStyleIdx="7" presStyleCnt="9" custScaleX="91571"/>
      <dgm:spPr/>
      <dgm:t>
        <a:bodyPr/>
        <a:lstStyle/>
        <a:p>
          <a:endParaRPr lang="en-GB"/>
        </a:p>
      </dgm:t>
    </dgm:pt>
    <dgm:pt modelId="{BC2427C3-4D45-4B2E-A62F-4B1DB5D752BB}" type="pres">
      <dgm:prSet presAssocID="{0BA445DE-234B-44C4-987F-0F782A794C3D}" presName="vert2" presStyleCnt="0"/>
      <dgm:spPr/>
    </dgm:pt>
    <dgm:pt modelId="{E5C6C851-2180-4243-BDDE-ABF573D57B36}" type="pres">
      <dgm:prSet presAssocID="{0E55CDE4-41A1-46C1-A672-763EDCBDB7D0}" presName="horz3" presStyleCnt="0"/>
      <dgm:spPr/>
    </dgm:pt>
    <dgm:pt modelId="{85E619EE-CD04-4073-8ECF-48D3A3685A04}" type="pres">
      <dgm:prSet presAssocID="{0E55CDE4-41A1-46C1-A672-763EDCBDB7D0}" presName="horzSpace3" presStyleCnt="0"/>
      <dgm:spPr/>
    </dgm:pt>
    <dgm:pt modelId="{A8CE3352-95FA-4DBD-AC04-B2200ED9B920}" type="pres">
      <dgm:prSet presAssocID="{0E55CDE4-41A1-46C1-A672-763EDCBDB7D0}" presName="tx3" presStyleLbl="revTx" presStyleIdx="8" presStyleCnt="9" custScaleX="117257"/>
      <dgm:spPr/>
      <dgm:t>
        <a:bodyPr/>
        <a:lstStyle/>
        <a:p>
          <a:endParaRPr lang="en-GB"/>
        </a:p>
      </dgm:t>
    </dgm:pt>
    <dgm:pt modelId="{B0817867-D20D-4245-9DE3-4B42176BF089}" type="pres">
      <dgm:prSet presAssocID="{0E55CDE4-41A1-46C1-A672-763EDCBDB7D0}" presName="vert3" presStyleCnt="0"/>
      <dgm:spPr/>
    </dgm:pt>
    <dgm:pt modelId="{64193260-E7E6-4C33-8DB5-69AD406F625B}" type="pres">
      <dgm:prSet presAssocID="{0BA445DE-234B-44C4-987F-0F782A794C3D}" presName="thinLine2b" presStyleLbl="callout" presStyleIdx="3" presStyleCnt="4"/>
      <dgm:spPr/>
    </dgm:pt>
    <dgm:pt modelId="{C411B32F-BA91-4E61-B967-33CE3526ECB9}" type="pres">
      <dgm:prSet presAssocID="{0BA445DE-234B-44C4-987F-0F782A794C3D}" presName="vertSpace2b" presStyleCnt="0"/>
      <dgm:spPr/>
    </dgm:pt>
  </dgm:ptLst>
  <dgm:cxnLst>
    <dgm:cxn modelId="{060AFC4C-0E15-4487-89D9-E859E12D0638}" type="presOf" srcId="{9C9B3A11-0BD6-47AA-826E-AE3D0F3F87B5}" destId="{E5C27043-3C1B-4D1A-8597-FD8FD55812B2}" srcOrd="0" destOrd="0" presId="urn:microsoft.com/office/officeart/2008/layout/LinedList"/>
    <dgm:cxn modelId="{AB204D1B-46A5-4CAF-84CC-465445216E4E}" srcId="{4908C3A0-B9D0-4C80-A63D-9723AAD3FA3E}" destId="{B4F8F0D2-F6D4-40F5-BBC7-7E13C6C87909}" srcOrd="0" destOrd="0" parTransId="{EEC62452-325D-49D7-A3B0-4A31D542B6D5}" sibTransId="{E5E75B98-29B5-499B-8D93-AD02F80FFD27}"/>
    <dgm:cxn modelId="{C2008A01-494E-422D-800F-4CC30349AAFF}" type="presOf" srcId="{0E55CDE4-41A1-46C1-A672-763EDCBDB7D0}" destId="{A8CE3352-95FA-4DBD-AC04-B2200ED9B920}" srcOrd="0" destOrd="0" presId="urn:microsoft.com/office/officeart/2008/layout/LinedList"/>
    <dgm:cxn modelId="{E78D596C-36FF-461A-B79A-5A4420D3DAB1}" srcId="{7E9BCEF9-E6D1-433B-BC73-F9D66C10DC03}" destId="{EC8799D6-1FA7-4EA5-A353-9439E83B966E}" srcOrd="0" destOrd="0" parTransId="{9748EA60-EBDB-4F32-95C2-EB2AC0B71793}" sibTransId="{803C4BB4-1068-42AC-8E31-3FB5E5DD9BAB}"/>
    <dgm:cxn modelId="{9300E796-9814-4475-B378-E561DDF0688C}" type="presOf" srcId="{0BA445DE-234B-44C4-987F-0F782A794C3D}" destId="{6C85B5BF-2DC0-44E6-BBB5-0EC33EAF87C6}" srcOrd="0" destOrd="0" presId="urn:microsoft.com/office/officeart/2008/layout/LinedList"/>
    <dgm:cxn modelId="{E9578029-4EA8-4810-B60E-20C70EF72F81}" srcId="{EC8799D6-1FA7-4EA5-A353-9439E83B966E}" destId="{0BA445DE-234B-44C4-987F-0F782A794C3D}" srcOrd="3" destOrd="0" parTransId="{F9D1E66E-750D-4689-9B58-04F2FFA1391D}" sibTransId="{063455A3-10D0-4CFB-8C66-3D12DCC4CD9D}"/>
    <dgm:cxn modelId="{48291EF3-CB8B-4582-AFCF-62B2EC394C5F}" srcId="{EC8799D6-1FA7-4EA5-A353-9439E83B966E}" destId="{A006032B-7A93-4A86-966C-67919215878A}" srcOrd="1" destOrd="0" parTransId="{680FD99D-4E46-4849-90A0-15178811331E}" sibTransId="{BCE5C70C-ACAD-422E-B76F-06002FC41030}"/>
    <dgm:cxn modelId="{1EE45EE4-8139-4841-9368-506681F752D6}" type="presOf" srcId="{EC8799D6-1FA7-4EA5-A353-9439E83B966E}" destId="{7033FBCE-62F0-4A9D-857D-636E5E33F8E1}" srcOrd="0" destOrd="0" presId="urn:microsoft.com/office/officeart/2008/layout/LinedList"/>
    <dgm:cxn modelId="{09465B86-314B-48C5-A818-B53DEBFDB821}" srcId="{EC8799D6-1FA7-4EA5-A353-9439E83B966E}" destId="{A9A56C1C-293B-4CDB-B885-FF466C63F4C7}" srcOrd="2" destOrd="0" parTransId="{DA0C8DFD-AF2B-450C-A815-ED38C00A724A}" sibTransId="{03CAD5C0-256B-45FF-9DDA-9311D05C4752}"/>
    <dgm:cxn modelId="{00EFA188-1DCA-49E8-AE43-67E75820913B}" type="presOf" srcId="{7E9BCEF9-E6D1-433B-BC73-F9D66C10DC03}" destId="{4C939140-72D8-4641-8F15-5402C8BB1625}" srcOrd="0" destOrd="0" presId="urn:microsoft.com/office/officeart/2008/layout/LinedList"/>
    <dgm:cxn modelId="{A4521DB4-12A4-4E16-A889-B28AB425250E}" type="presOf" srcId="{4908C3A0-B9D0-4C80-A63D-9723AAD3FA3E}" destId="{CA925293-2310-4BAD-8B6A-E009685794C9}" srcOrd="0" destOrd="0" presId="urn:microsoft.com/office/officeart/2008/layout/LinedList"/>
    <dgm:cxn modelId="{E0E10E70-5877-432C-BD3B-12AC9AFE60F0}" srcId="{A006032B-7A93-4A86-966C-67919215878A}" destId="{2F62CC07-2D94-485F-A033-3BDB1B704C36}" srcOrd="0" destOrd="0" parTransId="{4B18583B-4A66-4292-BCCB-8591B65E5FF0}" sibTransId="{A0BB956C-5F65-4203-B380-133181D8FD21}"/>
    <dgm:cxn modelId="{2180A252-CFCA-4CFE-8DDA-D3611E915BB7}" srcId="{A9A56C1C-293B-4CDB-B885-FF466C63F4C7}" destId="{9C9B3A11-0BD6-47AA-826E-AE3D0F3F87B5}" srcOrd="0" destOrd="0" parTransId="{0B8CE878-9279-4FD7-9A7D-DBDEECEA35D6}" sibTransId="{55DBBE04-3BCD-4A71-A1B0-EBE38E67233C}"/>
    <dgm:cxn modelId="{8EB13479-D49C-49F0-BFE7-0D822109163D}" srcId="{0BA445DE-234B-44C4-987F-0F782A794C3D}" destId="{0E55CDE4-41A1-46C1-A672-763EDCBDB7D0}" srcOrd="0" destOrd="0" parTransId="{96FB5AC6-F1EF-4D72-82C0-21F749C231EB}" sibTransId="{9D2EA0DA-D3AD-44B6-B5E6-601D5E03D64C}"/>
    <dgm:cxn modelId="{C0A6DE1B-0A2F-4A46-A570-67BEE6E4AD0D}" srcId="{EC8799D6-1FA7-4EA5-A353-9439E83B966E}" destId="{4908C3A0-B9D0-4C80-A63D-9723AAD3FA3E}" srcOrd="0" destOrd="0" parTransId="{2038AAA0-5CBD-40F8-8BB2-E609623DEA2D}" sibTransId="{709D3802-0095-4251-A380-6B7B64C2A593}"/>
    <dgm:cxn modelId="{E5F636FE-2DB6-435B-A931-FC74B87F9683}" type="presOf" srcId="{B4F8F0D2-F6D4-40F5-BBC7-7E13C6C87909}" destId="{45AB5709-00D1-4DAD-A25D-D90FDB9F988F}" srcOrd="0" destOrd="0" presId="urn:microsoft.com/office/officeart/2008/layout/LinedList"/>
    <dgm:cxn modelId="{C010B4E7-987A-4A41-BD51-E4D56493C4FE}" type="presOf" srcId="{2F62CC07-2D94-485F-A033-3BDB1B704C36}" destId="{34B76EEE-EEE9-40E9-AB9C-C5C6A902D3CD}" srcOrd="0" destOrd="0" presId="urn:microsoft.com/office/officeart/2008/layout/LinedList"/>
    <dgm:cxn modelId="{601296C8-5B2D-47DD-8105-E17576551295}" type="presOf" srcId="{A9A56C1C-293B-4CDB-B885-FF466C63F4C7}" destId="{FF7064A0-F6E5-4E8D-B05F-44118853F5D6}" srcOrd="0" destOrd="0" presId="urn:microsoft.com/office/officeart/2008/layout/LinedList"/>
    <dgm:cxn modelId="{A4F631C8-D51C-41E3-AA8C-6AEEBE725806}" type="presOf" srcId="{A006032B-7A93-4A86-966C-67919215878A}" destId="{154CB537-008D-4CE5-9FBB-CB83FE29DC85}" srcOrd="0" destOrd="0" presId="urn:microsoft.com/office/officeart/2008/layout/LinedList"/>
    <dgm:cxn modelId="{B69501A7-C8F2-40DF-BFE7-63E3CD97379F}" type="presParOf" srcId="{4C939140-72D8-4641-8F15-5402C8BB1625}" destId="{B31CD291-600C-44E4-B7A3-1D4D12DDD300}" srcOrd="0" destOrd="0" presId="urn:microsoft.com/office/officeart/2008/layout/LinedList"/>
    <dgm:cxn modelId="{1A2AA260-8DFF-4DEC-B3C9-D6D6C8729614}" type="presParOf" srcId="{4C939140-72D8-4641-8F15-5402C8BB1625}" destId="{15B87446-41DB-4730-A0AE-06BF7E548EEC}" srcOrd="1" destOrd="0" presId="urn:microsoft.com/office/officeart/2008/layout/LinedList"/>
    <dgm:cxn modelId="{CEB36590-A904-42F4-8FDE-6C487D7CDB79}" type="presParOf" srcId="{15B87446-41DB-4730-A0AE-06BF7E548EEC}" destId="{7033FBCE-62F0-4A9D-857D-636E5E33F8E1}" srcOrd="0" destOrd="0" presId="urn:microsoft.com/office/officeart/2008/layout/LinedList"/>
    <dgm:cxn modelId="{4B822746-6BAB-44A4-A964-94D87E39440C}" type="presParOf" srcId="{15B87446-41DB-4730-A0AE-06BF7E548EEC}" destId="{0D7197A4-13C8-4866-A1ED-50B740F8AC7D}" srcOrd="1" destOrd="0" presId="urn:microsoft.com/office/officeart/2008/layout/LinedList"/>
    <dgm:cxn modelId="{14E72E25-AB93-4EF9-97D1-AF2AB56BD814}" type="presParOf" srcId="{0D7197A4-13C8-4866-A1ED-50B740F8AC7D}" destId="{620165BF-508E-47E3-BA58-8D750A18F6C4}" srcOrd="0" destOrd="0" presId="urn:microsoft.com/office/officeart/2008/layout/LinedList"/>
    <dgm:cxn modelId="{048E512D-326E-4626-9828-C2A495CBE247}" type="presParOf" srcId="{0D7197A4-13C8-4866-A1ED-50B740F8AC7D}" destId="{46A660C2-C126-48A8-9E07-93D698504706}" srcOrd="1" destOrd="0" presId="urn:microsoft.com/office/officeart/2008/layout/LinedList"/>
    <dgm:cxn modelId="{9382CFAF-664B-4FC0-BD10-7B45FE50AEEA}" type="presParOf" srcId="{46A660C2-C126-48A8-9E07-93D698504706}" destId="{75001207-D826-419C-BDAA-2CEE1ECE989C}" srcOrd="0" destOrd="0" presId="urn:microsoft.com/office/officeart/2008/layout/LinedList"/>
    <dgm:cxn modelId="{2E7E72F8-BBF2-41A2-BCB9-7A9EF2632689}" type="presParOf" srcId="{46A660C2-C126-48A8-9E07-93D698504706}" destId="{CA925293-2310-4BAD-8B6A-E009685794C9}" srcOrd="1" destOrd="0" presId="urn:microsoft.com/office/officeart/2008/layout/LinedList"/>
    <dgm:cxn modelId="{A7AE9117-D123-4E5C-AD37-066BDCEDAA8F}" type="presParOf" srcId="{46A660C2-C126-48A8-9E07-93D698504706}" destId="{5E413E9B-049F-406B-9D56-212E0950D99B}" srcOrd="2" destOrd="0" presId="urn:microsoft.com/office/officeart/2008/layout/LinedList"/>
    <dgm:cxn modelId="{9E3B5046-EF69-4B7F-9A8E-5097A628F6F9}" type="presParOf" srcId="{5E413E9B-049F-406B-9D56-212E0950D99B}" destId="{293CB788-69F3-4141-AF5A-058C369146EE}" srcOrd="0" destOrd="0" presId="urn:microsoft.com/office/officeart/2008/layout/LinedList"/>
    <dgm:cxn modelId="{2EF4FBAA-A1A6-43FA-8136-F3582A5647E4}" type="presParOf" srcId="{293CB788-69F3-4141-AF5A-058C369146EE}" destId="{4791F411-3C18-421D-8BC9-086BD659EBF6}" srcOrd="0" destOrd="0" presId="urn:microsoft.com/office/officeart/2008/layout/LinedList"/>
    <dgm:cxn modelId="{1EAD3B8D-2E7B-47F0-80BF-F898C60A7EAE}" type="presParOf" srcId="{293CB788-69F3-4141-AF5A-058C369146EE}" destId="{45AB5709-00D1-4DAD-A25D-D90FDB9F988F}" srcOrd="1" destOrd="0" presId="urn:microsoft.com/office/officeart/2008/layout/LinedList"/>
    <dgm:cxn modelId="{52AF8D39-3C30-430E-8358-B3794A76BE46}" type="presParOf" srcId="{293CB788-69F3-4141-AF5A-058C369146EE}" destId="{1EF4B083-FAB9-41F5-B58F-5F86335C475E}" srcOrd="2" destOrd="0" presId="urn:microsoft.com/office/officeart/2008/layout/LinedList"/>
    <dgm:cxn modelId="{D8758702-D99E-44AE-99E6-DF95240EF343}" type="presParOf" srcId="{0D7197A4-13C8-4866-A1ED-50B740F8AC7D}" destId="{BFD2308F-163D-4C06-8118-5D74ED6327C6}" srcOrd="2" destOrd="0" presId="urn:microsoft.com/office/officeart/2008/layout/LinedList"/>
    <dgm:cxn modelId="{A90A2533-2FF4-4D12-916F-8D525225F139}" type="presParOf" srcId="{0D7197A4-13C8-4866-A1ED-50B740F8AC7D}" destId="{686EDB87-2826-4C03-A630-C1CB12570B04}" srcOrd="3" destOrd="0" presId="urn:microsoft.com/office/officeart/2008/layout/LinedList"/>
    <dgm:cxn modelId="{2D84D11D-1F8E-4D17-9A60-D27743E61DBD}" type="presParOf" srcId="{0D7197A4-13C8-4866-A1ED-50B740F8AC7D}" destId="{ECDFA094-44D6-4439-B33A-EC89A9490CE3}" srcOrd="4" destOrd="0" presId="urn:microsoft.com/office/officeart/2008/layout/LinedList"/>
    <dgm:cxn modelId="{A8FC120C-64EF-40B4-974F-4330A109656B}" type="presParOf" srcId="{ECDFA094-44D6-4439-B33A-EC89A9490CE3}" destId="{7D2D86D3-E160-4CBB-B771-EE37718AEAE6}" srcOrd="0" destOrd="0" presId="urn:microsoft.com/office/officeart/2008/layout/LinedList"/>
    <dgm:cxn modelId="{98382228-8FF8-490E-8DBF-FAA9C30EE540}" type="presParOf" srcId="{ECDFA094-44D6-4439-B33A-EC89A9490CE3}" destId="{154CB537-008D-4CE5-9FBB-CB83FE29DC85}" srcOrd="1" destOrd="0" presId="urn:microsoft.com/office/officeart/2008/layout/LinedList"/>
    <dgm:cxn modelId="{A9E4D3B4-DA44-4A55-A04D-B5C6E3F909B2}" type="presParOf" srcId="{ECDFA094-44D6-4439-B33A-EC89A9490CE3}" destId="{0C6F617F-9424-4F22-9F74-465A7750CF05}" srcOrd="2" destOrd="0" presId="urn:microsoft.com/office/officeart/2008/layout/LinedList"/>
    <dgm:cxn modelId="{5861498B-8C6B-40B3-94B0-A9B41B2D7D76}" type="presParOf" srcId="{0C6F617F-9424-4F22-9F74-465A7750CF05}" destId="{2A9B0D76-040A-4E6B-8192-DACA620F8984}" srcOrd="0" destOrd="0" presId="urn:microsoft.com/office/officeart/2008/layout/LinedList"/>
    <dgm:cxn modelId="{F00069C5-61F5-4D2A-B8F0-4779A462F4C0}" type="presParOf" srcId="{2A9B0D76-040A-4E6B-8192-DACA620F8984}" destId="{9ABB4726-4BA2-48D4-A5A4-FB70AE726273}" srcOrd="0" destOrd="0" presId="urn:microsoft.com/office/officeart/2008/layout/LinedList"/>
    <dgm:cxn modelId="{E6AA0C7A-2909-4234-89D4-5B36C0B9E92E}" type="presParOf" srcId="{2A9B0D76-040A-4E6B-8192-DACA620F8984}" destId="{34B76EEE-EEE9-40E9-AB9C-C5C6A902D3CD}" srcOrd="1" destOrd="0" presId="urn:microsoft.com/office/officeart/2008/layout/LinedList"/>
    <dgm:cxn modelId="{82A1957F-759C-4DD7-B0D9-251F020DD4F2}" type="presParOf" srcId="{2A9B0D76-040A-4E6B-8192-DACA620F8984}" destId="{F88A9583-C435-4088-9297-BEF9E5183A93}" srcOrd="2" destOrd="0" presId="urn:microsoft.com/office/officeart/2008/layout/LinedList"/>
    <dgm:cxn modelId="{54035494-F561-4B4E-9FA9-3A4D32849D7B}" type="presParOf" srcId="{0D7197A4-13C8-4866-A1ED-50B740F8AC7D}" destId="{67619694-0C23-4CEA-973F-2F08FA79C552}" srcOrd="5" destOrd="0" presId="urn:microsoft.com/office/officeart/2008/layout/LinedList"/>
    <dgm:cxn modelId="{D3264288-E154-453B-9A5C-7945DAF6DAF8}" type="presParOf" srcId="{0D7197A4-13C8-4866-A1ED-50B740F8AC7D}" destId="{FC3936E2-62F5-4B26-A253-626736C97B84}" srcOrd="6" destOrd="0" presId="urn:microsoft.com/office/officeart/2008/layout/LinedList"/>
    <dgm:cxn modelId="{0F9F655D-AA9F-42F0-BCC1-55A62BCA2682}" type="presParOf" srcId="{0D7197A4-13C8-4866-A1ED-50B740F8AC7D}" destId="{A66D9502-4EA0-4950-BAB8-E456906140C5}" srcOrd="7" destOrd="0" presId="urn:microsoft.com/office/officeart/2008/layout/LinedList"/>
    <dgm:cxn modelId="{99FC88E1-07EA-44B3-9178-9E42E3CDB1AC}" type="presParOf" srcId="{A66D9502-4EA0-4950-BAB8-E456906140C5}" destId="{38118D76-7D10-484C-BA72-358BABFAD0E4}" srcOrd="0" destOrd="0" presId="urn:microsoft.com/office/officeart/2008/layout/LinedList"/>
    <dgm:cxn modelId="{E63D7D1B-C1A0-4586-BE1C-58B2BCCE347A}" type="presParOf" srcId="{A66D9502-4EA0-4950-BAB8-E456906140C5}" destId="{FF7064A0-F6E5-4E8D-B05F-44118853F5D6}" srcOrd="1" destOrd="0" presId="urn:microsoft.com/office/officeart/2008/layout/LinedList"/>
    <dgm:cxn modelId="{0029FE27-5773-437F-A248-7B0C37B2A788}" type="presParOf" srcId="{A66D9502-4EA0-4950-BAB8-E456906140C5}" destId="{81FDD79C-96CF-421B-8561-4D28E29EDD39}" srcOrd="2" destOrd="0" presId="urn:microsoft.com/office/officeart/2008/layout/LinedList"/>
    <dgm:cxn modelId="{62B48A8F-558A-41AD-8EAD-E747BED108F9}" type="presParOf" srcId="{81FDD79C-96CF-421B-8561-4D28E29EDD39}" destId="{88715A7B-FAA5-4CB7-8D9F-BA50A1AF949B}" srcOrd="0" destOrd="0" presId="urn:microsoft.com/office/officeart/2008/layout/LinedList"/>
    <dgm:cxn modelId="{A4F0EF97-0412-4122-81D6-1B11E4E6DFED}" type="presParOf" srcId="{88715A7B-FAA5-4CB7-8D9F-BA50A1AF949B}" destId="{51DDC7F2-D9F3-4167-9807-890D3F522831}" srcOrd="0" destOrd="0" presId="urn:microsoft.com/office/officeart/2008/layout/LinedList"/>
    <dgm:cxn modelId="{87E9F050-B244-4892-8264-2DE9AB6530F1}" type="presParOf" srcId="{88715A7B-FAA5-4CB7-8D9F-BA50A1AF949B}" destId="{E5C27043-3C1B-4D1A-8597-FD8FD55812B2}" srcOrd="1" destOrd="0" presId="urn:microsoft.com/office/officeart/2008/layout/LinedList"/>
    <dgm:cxn modelId="{7FFB11D4-CA76-424A-A98F-E57EBA5B0990}" type="presParOf" srcId="{88715A7B-FAA5-4CB7-8D9F-BA50A1AF949B}" destId="{47D38402-87DE-480E-A633-B80FF8B6B8B0}" srcOrd="2" destOrd="0" presId="urn:microsoft.com/office/officeart/2008/layout/LinedList"/>
    <dgm:cxn modelId="{FF5F81A8-273B-45D4-929F-42CBB9975E56}" type="presParOf" srcId="{0D7197A4-13C8-4866-A1ED-50B740F8AC7D}" destId="{35FB05C3-E489-4679-95F9-932B6563A617}" srcOrd="8" destOrd="0" presId="urn:microsoft.com/office/officeart/2008/layout/LinedList"/>
    <dgm:cxn modelId="{D7B06C91-62B9-4788-AE80-02A36FE929E0}" type="presParOf" srcId="{0D7197A4-13C8-4866-A1ED-50B740F8AC7D}" destId="{108D7F91-3B56-4725-BAB9-9D5F0821C372}" srcOrd="9" destOrd="0" presId="urn:microsoft.com/office/officeart/2008/layout/LinedList"/>
    <dgm:cxn modelId="{9E8D29C1-BDE7-46C5-B7FC-C7C100D3B787}" type="presParOf" srcId="{0D7197A4-13C8-4866-A1ED-50B740F8AC7D}" destId="{277E19F3-22AE-4EC0-8C87-18614916CF43}" srcOrd="10" destOrd="0" presId="urn:microsoft.com/office/officeart/2008/layout/LinedList"/>
    <dgm:cxn modelId="{C32D9A5E-0840-4558-98D9-F747FB718F99}" type="presParOf" srcId="{277E19F3-22AE-4EC0-8C87-18614916CF43}" destId="{0108D69D-EEAA-40FA-8338-DAE24F5BEC19}" srcOrd="0" destOrd="0" presId="urn:microsoft.com/office/officeart/2008/layout/LinedList"/>
    <dgm:cxn modelId="{73F8D564-EA41-4B5A-A7A3-B24D26208513}" type="presParOf" srcId="{277E19F3-22AE-4EC0-8C87-18614916CF43}" destId="{6C85B5BF-2DC0-44E6-BBB5-0EC33EAF87C6}" srcOrd="1" destOrd="0" presId="urn:microsoft.com/office/officeart/2008/layout/LinedList"/>
    <dgm:cxn modelId="{723BB733-9FBD-49B3-86F5-003C6897EC04}" type="presParOf" srcId="{277E19F3-22AE-4EC0-8C87-18614916CF43}" destId="{BC2427C3-4D45-4B2E-A62F-4B1DB5D752BB}" srcOrd="2" destOrd="0" presId="urn:microsoft.com/office/officeart/2008/layout/LinedList"/>
    <dgm:cxn modelId="{345C318B-8C5A-40D3-B89D-59D3A9545860}" type="presParOf" srcId="{BC2427C3-4D45-4B2E-A62F-4B1DB5D752BB}" destId="{E5C6C851-2180-4243-BDDE-ABF573D57B36}" srcOrd="0" destOrd="0" presId="urn:microsoft.com/office/officeart/2008/layout/LinedList"/>
    <dgm:cxn modelId="{194F3764-4ED6-402D-AECB-2C14CCD22BEE}" type="presParOf" srcId="{E5C6C851-2180-4243-BDDE-ABF573D57B36}" destId="{85E619EE-CD04-4073-8ECF-48D3A3685A04}" srcOrd="0" destOrd="0" presId="urn:microsoft.com/office/officeart/2008/layout/LinedList"/>
    <dgm:cxn modelId="{69015027-D5F8-4BD6-AF6B-14DFA05567EB}" type="presParOf" srcId="{E5C6C851-2180-4243-BDDE-ABF573D57B36}" destId="{A8CE3352-95FA-4DBD-AC04-B2200ED9B920}" srcOrd="1" destOrd="0" presId="urn:microsoft.com/office/officeart/2008/layout/LinedList"/>
    <dgm:cxn modelId="{BE8F8C64-2CD3-4923-BD96-5D473CD62B53}" type="presParOf" srcId="{E5C6C851-2180-4243-BDDE-ABF573D57B36}" destId="{B0817867-D20D-4245-9DE3-4B42176BF089}" srcOrd="2" destOrd="0" presId="urn:microsoft.com/office/officeart/2008/layout/LinedList"/>
    <dgm:cxn modelId="{35ED0638-0AB9-4086-B9B3-6FD8F04659D3}" type="presParOf" srcId="{0D7197A4-13C8-4866-A1ED-50B740F8AC7D}" destId="{64193260-E7E6-4C33-8DB5-69AD406F625B}" srcOrd="11" destOrd="0" presId="urn:microsoft.com/office/officeart/2008/layout/LinedList"/>
    <dgm:cxn modelId="{031B94A7-0CDD-4F2B-B810-B796A880F752}" type="presParOf" srcId="{0D7197A4-13C8-4866-A1ED-50B740F8AC7D}" destId="{C411B32F-BA91-4E61-B967-33CE3526ECB9}"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9BCEF9-E6D1-433B-BC73-F9D66C10DC03}" type="doc">
      <dgm:prSet loTypeId="urn:microsoft.com/office/officeart/2008/layout/LinedList" loCatId="hierarchy" qsTypeId="urn:microsoft.com/office/officeart/2005/8/quickstyle/3d4" qsCatId="3D" csTypeId="urn:microsoft.com/office/officeart/2005/8/colors/accent5_3" csCatId="accent5" phldr="1"/>
      <dgm:spPr/>
      <dgm:t>
        <a:bodyPr/>
        <a:lstStyle/>
        <a:p>
          <a:endParaRPr lang="en-GB"/>
        </a:p>
      </dgm:t>
    </dgm:pt>
    <dgm:pt modelId="{EC8799D6-1FA7-4EA5-A353-9439E83B966E}">
      <dgm:prSet phldrT="[Metin]" custT="1"/>
      <dgm:spPr/>
      <dgm:t>
        <a:bodyPr/>
        <a:lstStyle/>
        <a:p>
          <a:pPr>
            <a:lnSpc>
              <a:spcPct val="100000"/>
            </a:lnSpc>
            <a:spcAft>
              <a:spcPts val="0"/>
            </a:spcAft>
          </a:pPr>
          <a:r>
            <a:rPr lang="tr-TR" sz="3200" dirty="0" smtClean="0"/>
            <a:t>Sanayi-KOBİ, Üniversiteler, Araştırma Merkezleri, Kamu Kurumları</a:t>
          </a:r>
          <a:r>
            <a:rPr lang="tr-TR" sz="2400" dirty="0" smtClean="0"/>
            <a:t> </a:t>
          </a:r>
          <a:endParaRPr lang="en-GB" sz="2400" dirty="0"/>
        </a:p>
      </dgm:t>
    </dgm:pt>
    <dgm:pt modelId="{9748EA60-EBDB-4F32-95C2-EB2AC0B71793}" type="parTrans" cxnId="{E78D596C-36FF-461A-B79A-5A4420D3DAB1}">
      <dgm:prSet/>
      <dgm:spPr/>
      <dgm:t>
        <a:bodyPr/>
        <a:lstStyle/>
        <a:p>
          <a:endParaRPr lang="en-GB"/>
        </a:p>
      </dgm:t>
    </dgm:pt>
    <dgm:pt modelId="{803C4BB4-1068-42AC-8E31-3FB5E5DD9BAB}" type="sibTrans" cxnId="{E78D596C-36FF-461A-B79A-5A4420D3DAB1}">
      <dgm:prSet/>
      <dgm:spPr/>
      <dgm:t>
        <a:bodyPr/>
        <a:lstStyle/>
        <a:p>
          <a:endParaRPr lang="en-GB"/>
        </a:p>
      </dgm:t>
    </dgm:pt>
    <dgm:pt modelId="{4908C3A0-B9D0-4C80-A63D-9723AAD3FA3E}">
      <dgm:prSet phldrT="[Metin]"/>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dirty="0" smtClean="0">
              <a:solidFill>
                <a:srgbClr val="7E0000"/>
              </a:solidFill>
            </a:rPr>
            <a:t>Kolaylaştırıcı ve Endüstriyel Teknolojide Liderlik</a:t>
          </a:r>
          <a:endParaRPr lang="en-GB" dirty="0">
            <a:solidFill>
              <a:srgbClr val="7E0000"/>
            </a:solidFill>
          </a:endParaRPr>
        </a:p>
      </dgm:t>
    </dgm:pt>
    <dgm:pt modelId="{2038AAA0-5CBD-40F8-8BB2-E609623DEA2D}" type="parTrans" cxnId="{C0A6DE1B-0A2F-4A46-A570-67BEE6E4AD0D}">
      <dgm:prSet/>
      <dgm:spPr/>
      <dgm:t>
        <a:bodyPr/>
        <a:lstStyle/>
        <a:p>
          <a:endParaRPr lang="en-GB"/>
        </a:p>
      </dgm:t>
    </dgm:pt>
    <dgm:pt modelId="{709D3802-0095-4251-A380-6B7B64C2A593}" type="sibTrans" cxnId="{C0A6DE1B-0A2F-4A46-A570-67BEE6E4AD0D}">
      <dgm:prSet/>
      <dgm:spPr/>
      <dgm:t>
        <a:bodyPr/>
        <a:lstStyle/>
        <a:p>
          <a:endParaRPr lang="en-GB"/>
        </a:p>
      </dgm:t>
    </dgm:pt>
    <dgm:pt modelId="{A006032B-7A93-4A86-966C-67919215878A}">
      <dgm:prSet phldrT="[Metin]"/>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dirty="0" smtClean="0">
              <a:solidFill>
                <a:srgbClr val="7E0000"/>
              </a:solidFill>
            </a:rPr>
            <a:t>Risk finansmanına erişim</a:t>
          </a:r>
          <a:endParaRPr lang="en-GB" dirty="0">
            <a:solidFill>
              <a:srgbClr val="7E0000"/>
            </a:solidFill>
          </a:endParaRPr>
        </a:p>
      </dgm:t>
    </dgm:pt>
    <dgm:pt modelId="{680FD99D-4E46-4849-90A0-15178811331E}" type="parTrans" cxnId="{48291EF3-CB8B-4582-AFCF-62B2EC394C5F}">
      <dgm:prSet/>
      <dgm:spPr/>
      <dgm:t>
        <a:bodyPr/>
        <a:lstStyle/>
        <a:p>
          <a:endParaRPr lang="en-GB"/>
        </a:p>
      </dgm:t>
    </dgm:pt>
    <dgm:pt modelId="{BCE5C70C-ACAD-422E-B76F-06002FC41030}" type="sibTrans" cxnId="{48291EF3-CB8B-4582-AFCF-62B2EC394C5F}">
      <dgm:prSet/>
      <dgm:spPr/>
      <dgm:t>
        <a:bodyPr/>
        <a:lstStyle/>
        <a:p>
          <a:endParaRPr lang="en-GB"/>
        </a:p>
      </dgm:t>
    </dgm:pt>
    <dgm:pt modelId="{A9A56C1C-293B-4CDB-B885-FF466C63F4C7}">
      <dgm:prSet phldrT="[Metin]"/>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b="0" i="0" dirty="0" smtClean="0">
              <a:solidFill>
                <a:srgbClr val="7E0000"/>
              </a:solidFill>
            </a:rPr>
            <a:t>KOBİ’lerde yenilikçilik</a:t>
          </a:r>
          <a:endParaRPr lang="en-GB" b="0" dirty="0">
            <a:solidFill>
              <a:srgbClr val="7E0000"/>
            </a:solidFill>
          </a:endParaRPr>
        </a:p>
      </dgm:t>
    </dgm:pt>
    <dgm:pt modelId="{DA0C8DFD-AF2B-450C-A815-ED38C00A724A}" type="parTrans" cxnId="{09465B86-314B-48C5-A818-B53DEBFDB821}">
      <dgm:prSet/>
      <dgm:spPr/>
      <dgm:t>
        <a:bodyPr/>
        <a:lstStyle/>
        <a:p>
          <a:endParaRPr lang="en-GB"/>
        </a:p>
      </dgm:t>
    </dgm:pt>
    <dgm:pt modelId="{03CAD5C0-256B-45FF-9DDA-9311D05C4752}" type="sibTrans" cxnId="{09465B86-314B-48C5-A818-B53DEBFDB821}">
      <dgm:prSet/>
      <dgm:spPr/>
      <dgm:t>
        <a:bodyPr/>
        <a:lstStyle/>
        <a:p>
          <a:endParaRPr lang="en-GB"/>
        </a:p>
      </dgm:t>
    </dgm:pt>
    <dgm:pt modelId="{B3638670-B14A-468B-A36C-AFA311F56FE3}">
      <dgm:prSet phldrT="[Metin]" custT="1"/>
      <dgm:spPr/>
      <dgm:t>
        <a:bodyPr/>
        <a:lstStyle/>
        <a:p>
          <a:r>
            <a:rPr lang="tr-TR" sz="1800" dirty="0" smtClean="0"/>
            <a:t>BİT, </a:t>
          </a:r>
          <a:r>
            <a:rPr lang="tr-TR" sz="1800" dirty="0" err="1" smtClean="0"/>
            <a:t>nanoteknoloji</a:t>
          </a:r>
          <a:r>
            <a:rPr lang="tr-TR" sz="1800" dirty="0" smtClean="0"/>
            <a:t>, malzemeler, </a:t>
          </a:r>
          <a:r>
            <a:rPr lang="tr-TR" sz="1800" dirty="0" err="1" smtClean="0"/>
            <a:t>biyoteknoloji</a:t>
          </a:r>
          <a:r>
            <a:rPr lang="tr-TR" sz="1800" dirty="0" smtClean="0"/>
            <a:t>, imalat ve uzay alanlarında ar-ge, sertifikasyon, standartlaştırma ve ispat </a:t>
          </a:r>
          <a:r>
            <a:rPr lang="tr-TR" sz="1800" dirty="0" err="1" smtClean="0"/>
            <a:t>faaaliyetleri</a:t>
          </a:r>
          <a:endParaRPr lang="en-GB" sz="1800" dirty="0"/>
        </a:p>
      </dgm:t>
    </dgm:pt>
    <dgm:pt modelId="{AF48A2BE-2700-4B9E-A65C-06226C147B95}" type="parTrans" cxnId="{8D09C1A9-49C4-4E31-BC22-DE4D80448EA3}">
      <dgm:prSet/>
      <dgm:spPr/>
      <dgm:t>
        <a:bodyPr/>
        <a:lstStyle/>
        <a:p>
          <a:endParaRPr lang="en-GB"/>
        </a:p>
      </dgm:t>
    </dgm:pt>
    <dgm:pt modelId="{9F8BE689-EEB6-42F4-A0A0-17489D2D7BC0}" type="sibTrans" cxnId="{8D09C1A9-49C4-4E31-BC22-DE4D80448EA3}">
      <dgm:prSet/>
      <dgm:spPr/>
      <dgm:t>
        <a:bodyPr/>
        <a:lstStyle/>
        <a:p>
          <a:endParaRPr lang="en-GB"/>
        </a:p>
      </dgm:t>
    </dgm:pt>
    <dgm:pt modelId="{AC6C07CB-D817-489D-8CF7-95D65463ABC0}">
      <dgm:prSet phldrT="[Metin]" custT="1"/>
      <dgm:spPr/>
      <dgm:t>
        <a:bodyPr/>
        <a:lstStyle/>
        <a:p>
          <a:r>
            <a:rPr lang="tr-TR" sz="1800" dirty="0" smtClean="0"/>
            <a:t>Yenilikçilik odaklı şirketlerin tüm gelişim aşamalarında Ar-ge borç ve öz sermaye alanında karşılaştığı finansmana erişim problemlerinin aşılması</a:t>
          </a:r>
          <a:endParaRPr lang="en-GB" sz="1800" dirty="0"/>
        </a:p>
      </dgm:t>
    </dgm:pt>
    <dgm:pt modelId="{F6F06336-7EF9-4EE0-BE9E-EF34537F5159}" type="parTrans" cxnId="{764FAAFC-E518-4A81-829A-CE89305ED224}">
      <dgm:prSet/>
      <dgm:spPr/>
      <dgm:t>
        <a:bodyPr/>
        <a:lstStyle/>
        <a:p>
          <a:endParaRPr lang="en-GB"/>
        </a:p>
      </dgm:t>
    </dgm:pt>
    <dgm:pt modelId="{1B1ABCF1-81E1-4F5C-9E03-F83E047F3F18}" type="sibTrans" cxnId="{764FAAFC-E518-4A81-829A-CE89305ED224}">
      <dgm:prSet/>
      <dgm:spPr/>
      <dgm:t>
        <a:bodyPr/>
        <a:lstStyle/>
        <a:p>
          <a:endParaRPr lang="en-GB"/>
        </a:p>
      </dgm:t>
    </dgm:pt>
    <dgm:pt modelId="{9EF5A4BE-A23E-4E26-9933-089F2E9DCEC7}">
      <dgm:prSet phldrT="[Metin]" custT="1"/>
      <dgm:spPr/>
      <dgm:t>
        <a:bodyPr/>
        <a:lstStyle/>
        <a:p>
          <a:r>
            <a:rPr lang="tr-TR" sz="1800" b="0" dirty="0" smtClean="0"/>
            <a:t>Büyüme ve </a:t>
          </a:r>
          <a:r>
            <a:rPr lang="tr-TR" sz="1800" b="0" dirty="0" err="1" smtClean="0"/>
            <a:t>uluslararasılaşma</a:t>
          </a:r>
          <a:r>
            <a:rPr lang="tr-TR" sz="1800" b="0" dirty="0" smtClean="0"/>
            <a:t> potansiyeli olan tüm yenilikçi KOBİ’lere yönelik destek mekanizması</a:t>
          </a:r>
          <a:endParaRPr lang="en-GB" sz="1800" b="0" dirty="0"/>
        </a:p>
      </dgm:t>
    </dgm:pt>
    <dgm:pt modelId="{F599D7EC-6F80-4322-A248-2359EF7E7389}" type="parTrans" cxnId="{F49AB6A1-D4D2-4406-B0CE-0C8697F5590E}">
      <dgm:prSet/>
      <dgm:spPr/>
      <dgm:t>
        <a:bodyPr/>
        <a:lstStyle/>
        <a:p>
          <a:endParaRPr lang="en-GB"/>
        </a:p>
      </dgm:t>
    </dgm:pt>
    <dgm:pt modelId="{CFB913DD-FCD3-40B4-8B00-1249BAFAEE22}" type="sibTrans" cxnId="{F49AB6A1-D4D2-4406-B0CE-0C8697F5590E}">
      <dgm:prSet/>
      <dgm:spPr/>
      <dgm:t>
        <a:bodyPr/>
        <a:lstStyle/>
        <a:p>
          <a:endParaRPr lang="en-GB"/>
        </a:p>
      </dgm:t>
    </dgm:pt>
    <dgm:pt modelId="{4C939140-72D8-4641-8F15-5402C8BB1625}" type="pres">
      <dgm:prSet presAssocID="{7E9BCEF9-E6D1-433B-BC73-F9D66C10DC03}" presName="vert0" presStyleCnt="0">
        <dgm:presLayoutVars>
          <dgm:dir/>
          <dgm:animOne val="branch"/>
          <dgm:animLvl val="lvl"/>
        </dgm:presLayoutVars>
      </dgm:prSet>
      <dgm:spPr/>
      <dgm:t>
        <a:bodyPr/>
        <a:lstStyle/>
        <a:p>
          <a:endParaRPr lang="en-GB"/>
        </a:p>
      </dgm:t>
    </dgm:pt>
    <dgm:pt modelId="{B31CD291-600C-44E4-B7A3-1D4D12DDD300}" type="pres">
      <dgm:prSet presAssocID="{EC8799D6-1FA7-4EA5-A353-9439E83B966E}" presName="thickLine" presStyleLbl="alignNode1" presStyleIdx="0" presStyleCnt="1"/>
      <dgm:spPr/>
      <dgm:t>
        <a:bodyPr/>
        <a:lstStyle/>
        <a:p>
          <a:endParaRPr lang="en-GB"/>
        </a:p>
      </dgm:t>
    </dgm:pt>
    <dgm:pt modelId="{15B87446-41DB-4730-A0AE-06BF7E548EEC}" type="pres">
      <dgm:prSet presAssocID="{EC8799D6-1FA7-4EA5-A353-9439E83B966E}" presName="horz1" presStyleCnt="0"/>
      <dgm:spPr/>
      <dgm:t>
        <a:bodyPr/>
        <a:lstStyle/>
        <a:p>
          <a:endParaRPr lang="en-GB"/>
        </a:p>
      </dgm:t>
    </dgm:pt>
    <dgm:pt modelId="{7033FBCE-62F0-4A9D-857D-636E5E33F8E1}" type="pres">
      <dgm:prSet presAssocID="{EC8799D6-1FA7-4EA5-A353-9439E83B966E}" presName="tx1" presStyleLbl="revTx" presStyleIdx="0" presStyleCnt="7" custScaleX="191246"/>
      <dgm:spPr/>
      <dgm:t>
        <a:bodyPr/>
        <a:lstStyle/>
        <a:p>
          <a:endParaRPr lang="en-GB"/>
        </a:p>
      </dgm:t>
    </dgm:pt>
    <dgm:pt modelId="{0D7197A4-13C8-4866-A1ED-50B740F8AC7D}" type="pres">
      <dgm:prSet presAssocID="{EC8799D6-1FA7-4EA5-A353-9439E83B966E}" presName="vert1" presStyleCnt="0"/>
      <dgm:spPr/>
      <dgm:t>
        <a:bodyPr/>
        <a:lstStyle/>
        <a:p>
          <a:endParaRPr lang="en-GB"/>
        </a:p>
      </dgm:t>
    </dgm:pt>
    <dgm:pt modelId="{620165BF-508E-47E3-BA58-8D750A18F6C4}" type="pres">
      <dgm:prSet presAssocID="{4908C3A0-B9D0-4C80-A63D-9723AAD3FA3E}" presName="vertSpace2a" presStyleCnt="0"/>
      <dgm:spPr/>
      <dgm:t>
        <a:bodyPr/>
        <a:lstStyle/>
        <a:p>
          <a:endParaRPr lang="en-GB"/>
        </a:p>
      </dgm:t>
    </dgm:pt>
    <dgm:pt modelId="{46A660C2-C126-48A8-9E07-93D698504706}" type="pres">
      <dgm:prSet presAssocID="{4908C3A0-B9D0-4C80-A63D-9723AAD3FA3E}" presName="horz2" presStyleCnt="0"/>
      <dgm:spPr/>
      <dgm:t>
        <a:bodyPr/>
        <a:lstStyle/>
        <a:p>
          <a:endParaRPr lang="en-GB"/>
        </a:p>
      </dgm:t>
    </dgm:pt>
    <dgm:pt modelId="{75001207-D826-419C-BDAA-2CEE1ECE989C}" type="pres">
      <dgm:prSet presAssocID="{4908C3A0-B9D0-4C80-A63D-9723AAD3FA3E}" presName="horzSpace2" presStyleCnt="0"/>
      <dgm:spPr/>
      <dgm:t>
        <a:bodyPr/>
        <a:lstStyle/>
        <a:p>
          <a:endParaRPr lang="en-GB"/>
        </a:p>
      </dgm:t>
    </dgm:pt>
    <dgm:pt modelId="{CA925293-2310-4BAD-8B6A-E009685794C9}" type="pres">
      <dgm:prSet presAssocID="{4908C3A0-B9D0-4C80-A63D-9723AAD3FA3E}" presName="tx2" presStyleLbl="revTx" presStyleIdx="1" presStyleCnt="7" custScaleX="78078" custScaleY="104543"/>
      <dgm:spPr/>
      <dgm:t>
        <a:bodyPr/>
        <a:lstStyle/>
        <a:p>
          <a:endParaRPr lang="en-GB"/>
        </a:p>
      </dgm:t>
    </dgm:pt>
    <dgm:pt modelId="{5E413E9B-049F-406B-9D56-212E0950D99B}" type="pres">
      <dgm:prSet presAssocID="{4908C3A0-B9D0-4C80-A63D-9723AAD3FA3E}" presName="vert2" presStyleCnt="0"/>
      <dgm:spPr/>
      <dgm:t>
        <a:bodyPr/>
        <a:lstStyle/>
        <a:p>
          <a:endParaRPr lang="en-GB"/>
        </a:p>
      </dgm:t>
    </dgm:pt>
    <dgm:pt modelId="{E35521D2-3C26-4AC4-8A1B-0FDFCDB3E4B1}" type="pres">
      <dgm:prSet presAssocID="{B3638670-B14A-468B-A36C-AFA311F56FE3}" presName="horz3" presStyleCnt="0"/>
      <dgm:spPr/>
    </dgm:pt>
    <dgm:pt modelId="{2C124A3B-7780-45F9-9FB6-DB1597EE704A}" type="pres">
      <dgm:prSet presAssocID="{B3638670-B14A-468B-A36C-AFA311F56FE3}" presName="horzSpace3" presStyleCnt="0"/>
      <dgm:spPr/>
    </dgm:pt>
    <dgm:pt modelId="{9E127B87-7F04-4115-9816-33812FDB8FC1}" type="pres">
      <dgm:prSet presAssocID="{B3638670-B14A-468B-A36C-AFA311F56FE3}" presName="tx3" presStyleLbl="revTx" presStyleIdx="2" presStyleCnt="7" custScaleX="138647"/>
      <dgm:spPr/>
      <dgm:t>
        <a:bodyPr/>
        <a:lstStyle/>
        <a:p>
          <a:endParaRPr lang="en-GB"/>
        </a:p>
      </dgm:t>
    </dgm:pt>
    <dgm:pt modelId="{2CCE6B22-09D8-47A4-B640-74D81A491C56}" type="pres">
      <dgm:prSet presAssocID="{B3638670-B14A-468B-A36C-AFA311F56FE3}" presName="vert3" presStyleCnt="0"/>
      <dgm:spPr/>
    </dgm:pt>
    <dgm:pt modelId="{BFD2308F-163D-4C06-8118-5D74ED6327C6}" type="pres">
      <dgm:prSet presAssocID="{4908C3A0-B9D0-4C80-A63D-9723AAD3FA3E}" presName="thinLine2b" presStyleLbl="callout" presStyleIdx="0" presStyleCnt="3"/>
      <dgm:spPr/>
      <dgm:t>
        <a:bodyPr/>
        <a:lstStyle/>
        <a:p>
          <a:endParaRPr lang="en-GB"/>
        </a:p>
      </dgm:t>
    </dgm:pt>
    <dgm:pt modelId="{686EDB87-2826-4C03-A630-C1CB12570B04}" type="pres">
      <dgm:prSet presAssocID="{4908C3A0-B9D0-4C80-A63D-9723AAD3FA3E}" presName="vertSpace2b" presStyleCnt="0"/>
      <dgm:spPr/>
      <dgm:t>
        <a:bodyPr/>
        <a:lstStyle/>
        <a:p>
          <a:endParaRPr lang="en-GB"/>
        </a:p>
      </dgm:t>
    </dgm:pt>
    <dgm:pt modelId="{ECDFA094-44D6-4439-B33A-EC89A9490CE3}" type="pres">
      <dgm:prSet presAssocID="{A006032B-7A93-4A86-966C-67919215878A}" presName="horz2" presStyleCnt="0"/>
      <dgm:spPr/>
      <dgm:t>
        <a:bodyPr/>
        <a:lstStyle/>
        <a:p>
          <a:endParaRPr lang="en-GB"/>
        </a:p>
      </dgm:t>
    </dgm:pt>
    <dgm:pt modelId="{7D2D86D3-E160-4CBB-B771-EE37718AEAE6}" type="pres">
      <dgm:prSet presAssocID="{A006032B-7A93-4A86-966C-67919215878A}" presName="horzSpace2" presStyleCnt="0"/>
      <dgm:spPr/>
      <dgm:t>
        <a:bodyPr/>
        <a:lstStyle/>
        <a:p>
          <a:endParaRPr lang="en-GB"/>
        </a:p>
      </dgm:t>
    </dgm:pt>
    <dgm:pt modelId="{154CB537-008D-4CE5-9FBB-CB83FE29DC85}" type="pres">
      <dgm:prSet presAssocID="{A006032B-7A93-4A86-966C-67919215878A}" presName="tx2" presStyleLbl="revTx" presStyleIdx="3" presStyleCnt="7" custScaleX="78078" custScaleY="104543"/>
      <dgm:spPr/>
      <dgm:t>
        <a:bodyPr/>
        <a:lstStyle/>
        <a:p>
          <a:endParaRPr lang="en-GB"/>
        </a:p>
      </dgm:t>
    </dgm:pt>
    <dgm:pt modelId="{0C6F617F-9424-4F22-9F74-465A7750CF05}" type="pres">
      <dgm:prSet presAssocID="{A006032B-7A93-4A86-966C-67919215878A}" presName="vert2" presStyleCnt="0"/>
      <dgm:spPr/>
      <dgm:t>
        <a:bodyPr/>
        <a:lstStyle/>
        <a:p>
          <a:endParaRPr lang="en-GB"/>
        </a:p>
      </dgm:t>
    </dgm:pt>
    <dgm:pt modelId="{D3BAE48D-C28C-4D64-BC1D-539011803366}" type="pres">
      <dgm:prSet presAssocID="{AC6C07CB-D817-489D-8CF7-95D65463ABC0}" presName="horz3" presStyleCnt="0"/>
      <dgm:spPr/>
    </dgm:pt>
    <dgm:pt modelId="{BDE188F7-D4CB-4451-904F-9325A7216946}" type="pres">
      <dgm:prSet presAssocID="{AC6C07CB-D817-489D-8CF7-95D65463ABC0}" presName="horzSpace3" presStyleCnt="0"/>
      <dgm:spPr/>
    </dgm:pt>
    <dgm:pt modelId="{D728CBB3-CCF1-443A-8B48-4C27B9B4D376}" type="pres">
      <dgm:prSet presAssocID="{AC6C07CB-D817-489D-8CF7-95D65463ABC0}" presName="tx3" presStyleLbl="revTx" presStyleIdx="4" presStyleCnt="7" custScaleX="154171"/>
      <dgm:spPr/>
      <dgm:t>
        <a:bodyPr/>
        <a:lstStyle/>
        <a:p>
          <a:endParaRPr lang="en-GB"/>
        </a:p>
      </dgm:t>
    </dgm:pt>
    <dgm:pt modelId="{13CC7FFF-EE72-441A-9442-125DD8138743}" type="pres">
      <dgm:prSet presAssocID="{AC6C07CB-D817-489D-8CF7-95D65463ABC0}" presName="vert3" presStyleCnt="0"/>
      <dgm:spPr/>
    </dgm:pt>
    <dgm:pt modelId="{67619694-0C23-4CEA-973F-2F08FA79C552}" type="pres">
      <dgm:prSet presAssocID="{A006032B-7A93-4A86-966C-67919215878A}" presName="thinLine2b" presStyleLbl="callout" presStyleIdx="1" presStyleCnt="3"/>
      <dgm:spPr/>
      <dgm:t>
        <a:bodyPr/>
        <a:lstStyle/>
        <a:p>
          <a:endParaRPr lang="en-GB"/>
        </a:p>
      </dgm:t>
    </dgm:pt>
    <dgm:pt modelId="{FC3936E2-62F5-4B26-A253-626736C97B84}" type="pres">
      <dgm:prSet presAssocID="{A006032B-7A93-4A86-966C-67919215878A}" presName="vertSpace2b" presStyleCnt="0"/>
      <dgm:spPr/>
      <dgm:t>
        <a:bodyPr/>
        <a:lstStyle/>
        <a:p>
          <a:endParaRPr lang="en-GB"/>
        </a:p>
      </dgm:t>
    </dgm:pt>
    <dgm:pt modelId="{A66D9502-4EA0-4950-BAB8-E456906140C5}" type="pres">
      <dgm:prSet presAssocID="{A9A56C1C-293B-4CDB-B885-FF466C63F4C7}" presName="horz2" presStyleCnt="0"/>
      <dgm:spPr/>
      <dgm:t>
        <a:bodyPr/>
        <a:lstStyle/>
        <a:p>
          <a:endParaRPr lang="en-GB"/>
        </a:p>
      </dgm:t>
    </dgm:pt>
    <dgm:pt modelId="{38118D76-7D10-484C-BA72-358BABFAD0E4}" type="pres">
      <dgm:prSet presAssocID="{A9A56C1C-293B-4CDB-B885-FF466C63F4C7}" presName="horzSpace2" presStyleCnt="0"/>
      <dgm:spPr/>
      <dgm:t>
        <a:bodyPr/>
        <a:lstStyle/>
        <a:p>
          <a:endParaRPr lang="en-GB"/>
        </a:p>
      </dgm:t>
    </dgm:pt>
    <dgm:pt modelId="{FF7064A0-F6E5-4E8D-B05F-44118853F5D6}" type="pres">
      <dgm:prSet presAssocID="{A9A56C1C-293B-4CDB-B885-FF466C63F4C7}" presName="tx2" presStyleLbl="revTx" presStyleIdx="5" presStyleCnt="7" custScaleX="78078" custScaleY="104543"/>
      <dgm:spPr/>
      <dgm:t>
        <a:bodyPr/>
        <a:lstStyle/>
        <a:p>
          <a:endParaRPr lang="en-GB"/>
        </a:p>
      </dgm:t>
    </dgm:pt>
    <dgm:pt modelId="{81FDD79C-96CF-421B-8561-4D28E29EDD39}" type="pres">
      <dgm:prSet presAssocID="{A9A56C1C-293B-4CDB-B885-FF466C63F4C7}" presName="vert2" presStyleCnt="0"/>
      <dgm:spPr/>
      <dgm:t>
        <a:bodyPr/>
        <a:lstStyle/>
        <a:p>
          <a:endParaRPr lang="en-GB"/>
        </a:p>
      </dgm:t>
    </dgm:pt>
    <dgm:pt modelId="{CDBACF8D-3DF6-4132-8CF1-61EFA51D7540}" type="pres">
      <dgm:prSet presAssocID="{9EF5A4BE-A23E-4E26-9933-089F2E9DCEC7}" presName="horz3" presStyleCnt="0"/>
      <dgm:spPr/>
    </dgm:pt>
    <dgm:pt modelId="{9A410E5A-7661-4810-AE0E-DF8597052CEC}" type="pres">
      <dgm:prSet presAssocID="{9EF5A4BE-A23E-4E26-9933-089F2E9DCEC7}" presName="horzSpace3" presStyleCnt="0"/>
      <dgm:spPr/>
    </dgm:pt>
    <dgm:pt modelId="{920EC64B-F88C-4E5D-916C-B43C22323D6E}" type="pres">
      <dgm:prSet presAssocID="{9EF5A4BE-A23E-4E26-9933-089F2E9DCEC7}" presName="tx3" presStyleLbl="revTx" presStyleIdx="6" presStyleCnt="7" custScaleX="165903"/>
      <dgm:spPr/>
      <dgm:t>
        <a:bodyPr/>
        <a:lstStyle/>
        <a:p>
          <a:endParaRPr lang="en-GB"/>
        </a:p>
      </dgm:t>
    </dgm:pt>
    <dgm:pt modelId="{9E93F993-7406-4D0B-BFC9-F2A373A13B56}" type="pres">
      <dgm:prSet presAssocID="{9EF5A4BE-A23E-4E26-9933-089F2E9DCEC7}" presName="vert3" presStyleCnt="0"/>
      <dgm:spPr/>
    </dgm:pt>
    <dgm:pt modelId="{35FB05C3-E489-4679-95F9-932B6563A617}" type="pres">
      <dgm:prSet presAssocID="{A9A56C1C-293B-4CDB-B885-FF466C63F4C7}" presName="thinLine2b" presStyleLbl="callout" presStyleIdx="2" presStyleCnt="3"/>
      <dgm:spPr/>
      <dgm:t>
        <a:bodyPr/>
        <a:lstStyle/>
        <a:p>
          <a:endParaRPr lang="en-GB"/>
        </a:p>
      </dgm:t>
    </dgm:pt>
    <dgm:pt modelId="{108D7F91-3B56-4725-BAB9-9D5F0821C372}" type="pres">
      <dgm:prSet presAssocID="{A9A56C1C-293B-4CDB-B885-FF466C63F4C7}" presName="vertSpace2b" presStyleCnt="0"/>
      <dgm:spPr/>
      <dgm:t>
        <a:bodyPr/>
        <a:lstStyle/>
        <a:p>
          <a:endParaRPr lang="en-GB"/>
        </a:p>
      </dgm:t>
    </dgm:pt>
  </dgm:ptLst>
  <dgm:cxnLst>
    <dgm:cxn modelId="{1BFD0DAD-AC5F-4870-85ED-F9B8D64AF7DC}" type="presOf" srcId="{7E9BCEF9-E6D1-433B-BC73-F9D66C10DC03}" destId="{4C939140-72D8-4641-8F15-5402C8BB1625}" srcOrd="0" destOrd="0" presId="urn:microsoft.com/office/officeart/2008/layout/LinedList"/>
    <dgm:cxn modelId="{E78D596C-36FF-461A-B79A-5A4420D3DAB1}" srcId="{7E9BCEF9-E6D1-433B-BC73-F9D66C10DC03}" destId="{EC8799D6-1FA7-4EA5-A353-9439E83B966E}" srcOrd="0" destOrd="0" parTransId="{9748EA60-EBDB-4F32-95C2-EB2AC0B71793}" sibTransId="{803C4BB4-1068-42AC-8E31-3FB5E5DD9BAB}"/>
    <dgm:cxn modelId="{7BBCB8E8-4E74-4FC1-A843-87B9404BB514}" type="presOf" srcId="{4908C3A0-B9D0-4C80-A63D-9723AAD3FA3E}" destId="{CA925293-2310-4BAD-8B6A-E009685794C9}" srcOrd="0" destOrd="0" presId="urn:microsoft.com/office/officeart/2008/layout/LinedList"/>
    <dgm:cxn modelId="{48291EF3-CB8B-4582-AFCF-62B2EC394C5F}" srcId="{EC8799D6-1FA7-4EA5-A353-9439E83B966E}" destId="{A006032B-7A93-4A86-966C-67919215878A}" srcOrd="1" destOrd="0" parTransId="{680FD99D-4E46-4849-90A0-15178811331E}" sibTransId="{BCE5C70C-ACAD-422E-B76F-06002FC41030}"/>
    <dgm:cxn modelId="{96882524-2EC9-46F9-8C10-EC781A3627A8}" type="presOf" srcId="{B3638670-B14A-468B-A36C-AFA311F56FE3}" destId="{9E127B87-7F04-4115-9816-33812FDB8FC1}" srcOrd="0" destOrd="0" presId="urn:microsoft.com/office/officeart/2008/layout/LinedList"/>
    <dgm:cxn modelId="{B0E9795D-1E87-4CD5-9788-B894B3A7DD97}" type="presOf" srcId="{EC8799D6-1FA7-4EA5-A353-9439E83B966E}" destId="{7033FBCE-62F0-4A9D-857D-636E5E33F8E1}" srcOrd="0" destOrd="0" presId="urn:microsoft.com/office/officeart/2008/layout/LinedList"/>
    <dgm:cxn modelId="{764FAAFC-E518-4A81-829A-CE89305ED224}" srcId="{A006032B-7A93-4A86-966C-67919215878A}" destId="{AC6C07CB-D817-489D-8CF7-95D65463ABC0}" srcOrd="0" destOrd="0" parTransId="{F6F06336-7EF9-4EE0-BE9E-EF34537F5159}" sibTransId="{1B1ABCF1-81E1-4F5C-9E03-F83E047F3F18}"/>
    <dgm:cxn modelId="{91845B95-A421-4D40-BB6B-0417AF23DAF2}" type="presOf" srcId="{A006032B-7A93-4A86-966C-67919215878A}" destId="{154CB537-008D-4CE5-9FBB-CB83FE29DC85}" srcOrd="0" destOrd="0" presId="urn:microsoft.com/office/officeart/2008/layout/LinedList"/>
    <dgm:cxn modelId="{09465B86-314B-48C5-A818-B53DEBFDB821}" srcId="{EC8799D6-1FA7-4EA5-A353-9439E83B966E}" destId="{A9A56C1C-293B-4CDB-B885-FF466C63F4C7}" srcOrd="2" destOrd="0" parTransId="{DA0C8DFD-AF2B-450C-A815-ED38C00A724A}" sibTransId="{03CAD5C0-256B-45FF-9DDA-9311D05C4752}"/>
    <dgm:cxn modelId="{F49AB6A1-D4D2-4406-B0CE-0C8697F5590E}" srcId="{A9A56C1C-293B-4CDB-B885-FF466C63F4C7}" destId="{9EF5A4BE-A23E-4E26-9933-089F2E9DCEC7}" srcOrd="0" destOrd="0" parTransId="{F599D7EC-6F80-4322-A248-2359EF7E7389}" sibTransId="{CFB913DD-FCD3-40B4-8B00-1249BAFAEE22}"/>
    <dgm:cxn modelId="{34404BD2-1111-46F0-85A4-F082BC6C4ADC}" type="presOf" srcId="{A9A56C1C-293B-4CDB-B885-FF466C63F4C7}" destId="{FF7064A0-F6E5-4E8D-B05F-44118853F5D6}" srcOrd="0" destOrd="0" presId="urn:microsoft.com/office/officeart/2008/layout/LinedList"/>
    <dgm:cxn modelId="{C0A6DE1B-0A2F-4A46-A570-67BEE6E4AD0D}" srcId="{EC8799D6-1FA7-4EA5-A353-9439E83B966E}" destId="{4908C3A0-B9D0-4C80-A63D-9723AAD3FA3E}" srcOrd="0" destOrd="0" parTransId="{2038AAA0-5CBD-40F8-8BB2-E609623DEA2D}" sibTransId="{709D3802-0095-4251-A380-6B7B64C2A593}"/>
    <dgm:cxn modelId="{24D03023-1C1C-4F85-87D8-82EEE3C23058}" type="presOf" srcId="{9EF5A4BE-A23E-4E26-9933-089F2E9DCEC7}" destId="{920EC64B-F88C-4E5D-916C-B43C22323D6E}" srcOrd="0" destOrd="0" presId="urn:microsoft.com/office/officeart/2008/layout/LinedList"/>
    <dgm:cxn modelId="{8D09C1A9-49C4-4E31-BC22-DE4D80448EA3}" srcId="{4908C3A0-B9D0-4C80-A63D-9723AAD3FA3E}" destId="{B3638670-B14A-468B-A36C-AFA311F56FE3}" srcOrd="0" destOrd="0" parTransId="{AF48A2BE-2700-4B9E-A65C-06226C147B95}" sibTransId="{9F8BE689-EEB6-42F4-A0A0-17489D2D7BC0}"/>
    <dgm:cxn modelId="{BCF83531-E610-4287-97EF-E6027DA84E5A}" type="presOf" srcId="{AC6C07CB-D817-489D-8CF7-95D65463ABC0}" destId="{D728CBB3-CCF1-443A-8B48-4C27B9B4D376}" srcOrd="0" destOrd="0" presId="urn:microsoft.com/office/officeart/2008/layout/LinedList"/>
    <dgm:cxn modelId="{7F91222A-D7A1-49CA-8563-0F7EFCF9D546}" type="presParOf" srcId="{4C939140-72D8-4641-8F15-5402C8BB1625}" destId="{B31CD291-600C-44E4-B7A3-1D4D12DDD300}" srcOrd="0" destOrd="0" presId="urn:microsoft.com/office/officeart/2008/layout/LinedList"/>
    <dgm:cxn modelId="{91CE16E5-C977-47FB-9390-2D042C4EBAD7}" type="presParOf" srcId="{4C939140-72D8-4641-8F15-5402C8BB1625}" destId="{15B87446-41DB-4730-A0AE-06BF7E548EEC}" srcOrd="1" destOrd="0" presId="urn:microsoft.com/office/officeart/2008/layout/LinedList"/>
    <dgm:cxn modelId="{302275EB-BCD3-4FFD-AB28-F05BBDD1A6EF}" type="presParOf" srcId="{15B87446-41DB-4730-A0AE-06BF7E548EEC}" destId="{7033FBCE-62F0-4A9D-857D-636E5E33F8E1}" srcOrd="0" destOrd="0" presId="urn:microsoft.com/office/officeart/2008/layout/LinedList"/>
    <dgm:cxn modelId="{46C8D967-5EDB-4B90-9F38-A434CC3C6209}" type="presParOf" srcId="{15B87446-41DB-4730-A0AE-06BF7E548EEC}" destId="{0D7197A4-13C8-4866-A1ED-50B740F8AC7D}" srcOrd="1" destOrd="0" presId="urn:microsoft.com/office/officeart/2008/layout/LinedList"/>
    <dgm:cxn modelId="{40949BB3-F5C5-4434-A226-A9D9F4B0F344}" type="presParOf" srcId="{0D7197A4-13C8-4866-A1ED-50B740F8AC7D}" destId="{620165BF-508E-47E3-BA58-8D750A18F6C4}" srcOrd="0" destOrd="0" presId="urn:microsoft.com/office/officeart/2008/layout/LinedList"/>
    <dgm:cxn modelId="{4882C615-9B7D-42FF-9173-FC7176AE1ABD}" type="presParOf" srcId="{0D7197A4-13C8-4866-A1ED-50B740F8AC7D}" destId="{46A660C2-C126-48A8-9E07-93D698504706}" srcOrd="1" destOrd="0" presId="urn:microsoft.com/office/officeart/2008/layout/LinedList"/>
    <dgm:cxn modelId="{D5ADFD20-645B-4A33-A65B-35726417EC46}" type="presParOf" srcId="{46A660C2-C126-48A8-9E07-93D698504706}" destId="{75001207-D826-419C-BDAA-2CEE1ECE989C}" srcOrd="0" destOrd="0" presId="urn:microsoft.com/office/officeart/2008/layout/LinedList"/>
    <dgm:cxn modelId="{FAB9CC34-54FB-451C-B3EB-79E511536438}" type="presParOf" srcId="{46A660C2-C126-48A8-9E07-93D698504706}" destId="{CA925293-2310-4BAD-8B6A-E009685794C9}" srcOrd="1" destOrd="0" presId="urn:microsoft.com/office/officeart/2008/layout/LinedList"/>
    <dgm:cxn modelId="{96E7B7A3-CFD7-4F7C-BC26-5F4B9CC4BD4B}" type="presParOf" srcId="{46A660C2-C126-48A8-9E07-93D698504706}" destId="{5E413E9B-049F-406B-9D56-212E0950D99B}" srcOrd="2" destOrd="0" presId="urn:microsoft.com/office/officeart/2008/layout/LinedList"/>
    <dgm:cxn modelId="{45E5093E-3035-4342-9C48-200DE8D9751D}" type="presParOf" srcId="{5E413E9B-049F-406B-9D56-212E0950D99B}" destId="{E35521D2-3C26-4AC4-8A1B-0FDFCDB3E4B1}" srcOrd="0" destOrd="0" presId="urn:microsoft.com/office/officeart/2008/layout/LinedList"/>
    <dgm:cxn modelId="{018CF2DB-E58C-488B-B9E3-782B7E8B8978}" type="presParOf" srcId="{E35521D2-3C26-4AC4-8A1B-0FDFCDB3E4B1}" destId="{2C124A3B-7780-45F9-9FB6-DB1597EE704A}" srcOrd="0" destOrd="0" presId="urn:microsoft.com/office/officeart/2008/layout/LinedList"/>
    <dgm:cxn modelId="{4215DFFE-67FD-4D28-A225-898DE5EEC3B9}" type="presParOf" srcId="{E35521D2-3C26-4AC4-8A1B-0FDFCDB3E4B1}" destId="{9E127B87-7F04-4115-9816-33812FDB8FC1}" srcOrd="1" destOrd="0" presId="urn:microsoft.com/office/officeart/2008/layout/LinedList"/>
    <dgm:cxn modelId="{599DBA3B-B2EE-476F-915B-A3A1B7BB3F2D}" type="presParOf" srcId="{E35521D2-3C26-4AC4-8A1B-0FDFCDB3E4B1}" destId="{2CCE6B22-09D8-47A4-B640-74D81A491C56}" srcOrd="2" destOrd="0" presId="urn:microsoft.com/office/officeart/2008/layout/LinedList"/>
    <dgm:cxn modelId="{FD39DF41-B1DE-46CF-8F80-577DA336544F}" type="presParOf" srcId="{0D7197A4-13C8-4866-A1ED-50B740F8AC7D}" destId="{BFD2308F-163D-4C06-8118-5D74ED6327C6}" srcOrd="2" destOrd="0" presId="urn:microsoft.com/office/officeart/2008/layout/LinedList"/>
    <dgm:cxn modelId="{0D240768-979C-43EC-A99F-9BA2DD2D4612}" type="presParOf" srcId="{0D7197A4-13C8-4866-A1ED-50B740F8AC7D}" destId="{686EDB87-2826-4C03-A630-C1CB12570B04}" srcOrd="3" destOrd="0" presId="urn:microsoft.com/office/officeart/2008/layout/LinedList"/>
    <dgm:cxn modelId="{959F5EF3-02E2-4483-9AA4-83AC8BF9F1F9}" type="presParOf" srcId="{0D7197A4-13C8-4866-A1ED-50B740F8AC7D}" destId="{ECDFA094-44D6-4439-B33A-EC89A9490CE3}" srcOrd="4" destOrd="0" presId="urn:microsoft.com/office/officeart/2008/layout/LinedList"/>
    <dgm:cxn modelId="{9ACAEE08-283D-4E1D-A66A-6D917B4752F7}" type="presParOf" srcId="{ECDFA094-44D6-4439-B33A-EC89A9490CE3}" destId="{7D2D86D3-E160-4CBB-B771-EE37718AEAE6}" srcOrd="0" destOrd="0" presId="urn:microsoft.com/office/officeart/2008/layout/LinedList"/>
    <dgm:cxn modelId="{5E774D62-5148-4F51-9475-929EB4E6688B}" type="presParOf" srcId="{ECDFA094-44D6-4439-B33A-EC89A9490CE3}" destId="{154CB537-008D-4CE5-9FBB-CB83FE29DC85}" srcOrd="1" destOrd="0" presId="urn:microsoft.com/office/officeart/2008/layout/LinedList"/>
    <dgm:cxn modelId="{CEBD1145-8E1D-4867-B7A2-6E5D1E382A77}" type="presParOf" srcId="{ECDFA094-44D6-4439-B33A-EC89A9490CE3}" destId="{0C6F617F-9424-4F22-9F74-465A7750CF05}" srcOrd="2" destOrd="0" presId="urn:microsoft.com/office/officeart/2008/layout/LinedList"/>
    <dgm:cxn modelId="{1E8C9D95-D68B-4330-AF57-9E2783FFD4A8}" type="presParOf" srcId="{0C6F617F-9424-4F22-9F74-465A7750CF05}" destId="{D3BAE48D-C28C-4D64-BC1D-539011803366}" srcOrd="0" destOrd="0" presId="urn:microsoft.com/office/officeart/2008/layout/LinedList"/>
    <dgm:cxn modelId="{5B95047C-8B87-4ECA-ACAE-A2F7C4760399}" type="presParOf" srcId="{D3BAE48D-C28C-4D64-BC1D-539011803366}" destId="{BDE188F7-D4CB-4451-904F-9325A7216946}" srcOrd="0" destOrd="0" presId="urn:microsoft.com/office/officeart/2008/layout/LinedList"/>
    <dgm:cxn modelId="{3DD98B3A-74BC-4FB3-859C-FE8E6C3031A0}" type="presParOf" srcId="{D3BAE48D-C28C-4D64-BC1D-539011803366}" destId="{D728CBB3-CCF1-443A-8B48-4C27B9B4D376}" srcOrd="1" destOrd="0" presId="urn:microsoft.com/office/officeart/2008/layout/LinedList"/>
    <dgm:cxn modelId="{98670C8A-9583-40DA-9279-952FB843BF06}" type="presParOf" srcId="{D3BAE48D-C28C-4D64-BC1D-539011803366}" destId="{13CC7FFF-EE72-441A-9442-125DD8138743}" srcOrd="2" destOrd="0" presId="urn:microsoft.com/office/officeart/2008/layout/LinedList"/>
    <dgm:cxn modelId="{2009A3C7-1147-4865-954D-6706C0B60D45}" type="presParOf" srcId="{0D7197A4-13C8-4866-A1ED-50B740F8AC7D}" destId="{67619694-0C23-4CEA-973F-2F08FA79C552}" srcOrd="5" destOrd="0" presId="urn:microsoft.com/office/officeart/2008/layout/LinedList"/>
    <dgm:cxn modelId="{4C3EE626-4169-498A-93BE-08D5A20C7359}" type="presParOf" srcId="{0D7197A4-13C8-4866-A1ED-50B740F8AC7D}" destId="{FC3936E2-62F5-4B26-A253-626736C97B84}" srcOrd="6" destOrd="0" presId="urn:microsoft.com/office/officeart/2008/layout/LinedList"/>
    <dgm:cxn modelId="{5171990D-1F71-4883-A64C-B11AB012A7A2}" type="presParOf" srcId="{0D7197A4-13C8-4866-A1ED-50B740F8AC7D}" destId="{A66D9502-4EA0-4950-BAB8-E456906140C5}" srcOrd="7" destOrd="0" presId="urn:microsoft.com/office/officeart/2008/layout/LinedList"/>
    <dgm:cxn modelId="{31DB9926-5224-49BB-BB18-262B1DD68887}" type="presParOf" srcId="{A66D9502-4EA0-4950-BAB8-E456906140C5}" destId="{38118D76-7D10-484C-BA72-358BABFAD0E4}" srcOrd="0" destOrd="0" presId="urn:microsoft.com/office/officeart/2008/layout/LinedList"/>
    <dgm:cxn modelId="{B64F4241-3870-4731-9325-D4558CD56422}" type="presParOf" srcId="{A66D9502-4EA0-4950-BAB8-E456906140C5}" destId="{FF7064A0-F6E5-4E8D-B05F-44118853F5D6}" srcOrd="1" destOrd="0" presId="urn:microsoft.com/office/officeart/2008/layout/LinedList"/>
    <dgm:cxn modelId="{02E0C6F9-74F0-4577-B841-266E95991FBF}" type="presParOf" srcId="{A66D9502-4EA0-4950-BAB8-E456906140C5}" destId="{81FDD79C-96CF-421B-8561-4D28E29EDD39}" srcOrd="2" destOrd="0" presId="urn:microsoft.com/office/officeart/2008/layout/LinedList"/>
    <dgm:cxn modelId="{F9B350DF-B1BA-4C08-B5AE-FACC19765C4D}" type="presParOf" srcId="{81FDD79C-96CF-421B-8561-4D28E29EDD39}" destId="{CDBACF8D-3DF6-4132-8CF1-61EFA51D7540}" srcOrd="0" destOrd="0" presId="urn:microsoft.com/office/officeart/2008/layout/LinedList"/>
    <dgm:cxn modelId="{5D17C055-926E-4EE7-9CFB-4A833842D35A}" type="presParOf" srcId="{CDBACF8D-3DF6-4132-8CF1-61EFA51D7540}" destId="{9A410E5A-7661-4810-AE0E-DF8597052CEC}" srcOrd="0" destOrd="0" presId="urn:microsoft.com/office/officeart/2008/layout/LinedList"/>
    <dgm:cxn modelId="{1D7E0A87-9DEA-4550-BE60-2AFD8985C151}" type="presParOf" srcId="{CDBACF8D-3DF6-4132-8CF1-61EFA51D7540}" destId="{920EC64B-F88C-4E5D-916C-B43C22323D6E}" srcOrd="1" destOrd="0" presId="urn:microsoft.com/office/officeart/2008/layout/LinedList"/>
    <dgm:cxn modelId="{1FD4321E-1DE3-42C7-85BE-1D262AA18044}" type="presParOf" srcId="{CDBACF8D-3DF6-4132-8CF1-61EFA51D7540}" destId="{9E93F993-7406-4D0B-BFC9-F2A373A13B56}" srcOrd="2" destOrd="0" presId="urn:microsoft.com/office/officeart/2008/layout/LinedList"/>
    <dgm:cxn modelId="{1B2A85A1-3AD2-49B2-8844-89705A0E7C3D}" type="presParOf" srcId="{0D7197A4-13C8-4866-A1ED-50B740F8AC7D}" destId="{35FB05C3-E489-4679-95F9-932B6563A617}" srcOrd="8" destOrd="0" presId="urn:microsoft.com/office/officeart/2008/layout/LinedList"/>
    <dgm:cxn modelId="{175ADA34-3763-48DF-ADE0-0B166098B1C7}" type="presParOf" srcId="{0D7197A4-13C8-4866-A1ED-50B740F8AC7D}" destId="{108D7F91-3B56-4725-BAB9-9D5F0821C372}"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9BCEF9-E6D1-433B-BC73-F9D66C10DC03}" type="doc">
      <dgm:prSet loTypeId="urn:microsoft.com/office/officeart/2008/layout/LinedList" loCatId="hierarchy" qsTypeId="urn:microsoft.com/office/officeart/2005/8/quickstyle/3d4" qsCatId="3D" csTypeId="urn:microsoft.com/office/officeart/2005/8/colors/accent1_2" csCatId="accent1" phldr="1"/>
      <dgm:spPr/>
      <dgm:t>
        <a:bodyPr/>
        <a:lstStyle/>
        <a:p>
          <a:endParaRPr lang="en-GB"/>
        </a:p>
      </dgm:t>
    </dgm:pt>
    <dgm:pt modelId="{EC8799D6-1FA7-4EA5-A353-9439E83B966E}">
      <dgm:prSet phldrT="[Metin]" custT="1"/>
      <dgm:spPr/>
      <dgm:t>
        <a:bodyPr/>
        <a:lstStyle/>
        <a:p>
          <a:pPr algn="ctr"/>
          <a:r>
            <a:rPr lang="tr-TR" sz="3200" dirty="0" smtClean="0"/>
            <a:t>Üniversiteler, Sanayi, KOBİ, Araştırma Merkezleri </a:t>
          </a:r>
        </a:p>
        <a:p>
          <a:pPr algn="ctr"/>
          <a:r>
            <a:rPr lang="tr-TR" sz="3200" dirty="0" smtClean="0"/>
            <a:t>Kamu Kurumları, STK’lar</a:t>
          </a:r>
          <a:r>
            <a:rPr lang="tr-TR" sz="3600" dirty="0" smtClean="0"/>
            <a:t> </a:t>
          </a:r>
          <a:endParaRPr lang="en-GB" sz="3600" dirty="0"/>
        </a:p>
      </dgm:t>
    </dgm:pt>
    <dgm:pt modelId="{9748EA60-EBDB-4F32-95C2-EB2AC0B71793}" type="parTrans" cxnId="{E78D596C-36FF-461A-B79A-5A4420D3DAB1}">
      <dgm:prSet/>
      <dgm:spPr/>
      <dgm:t>
        <a:bodyPr/>
        <a:lstStyle/>
        <a:p>
          <a:endParaRPr lang="en-GB" sz="2400"/>
        </a:p>
      </dgm:t>
    </dgm:pt>
    <dgm:pt modelId="{803C4BB4-1068-42AC-8E31-3FB5E5DD9BAB}" type="sibTrans" cxnId="{E78D596C-36FF-461A-B79A-5A4420D3DAB1}">
      <dgm:prSet/>
      <dgm:spPr/>
      <dgm:t>
        <a:bodyPr/>
        <a:lstStyle/>
        <a:p>
          <a:endParaRPr lang="en-GB" sz="2400"/>
        </a:p>
      </dgm:t>
    </dgm:pt>
    <dgm:pt modelId="{4908C3A0-B9D0-4C80-A63D-9723AAD3FA3E}">
      <dgm:prSet phldrT="[Metin]" custT="1"/>
      <dgm:spPr/>
      <dgm:t>
        <a:bodyPr/>
        <a:lstStyle/>
        <a:p>
          <a:r>
            <a:rPr lang="tr-TR" sz="2400" dirty="0" smtClean="0"/>
            <a:t>Sağlık, Demografik Değişim, Refah</a:t>
          </a:r>
          <a:endParaRPr lang="en-GB" sz="2400" dirty="0"/>
        </a:p>
      </dgm:t>
    </dgm:pt>
    <dgm:pt modelId="{2038AAA0-5CBD-40F8-8BB2-E609623DEA2D}" type="parTrans" cxnId="{C0A6DE1B-0A2F-4A46-A570-67BEE6E4AD0D}">
      <dgm:prSet/>
      <dgm:spPr/>
      <dgm:t>
        <a:bodyPr/>
        <a:lstStyle/>
        <a:p>
          <a:endParaRPr lang="en-GB" sz="2400"/>
        </a:p>
      </dgm:t>
    </dgm:pt>
    <dgm:pt modelId="{709D3802-0095-4251-A380-6B7B64C2A593}" type="sibTrans" cxnId="{C0A6DE1B-0A2F-4A46-A570-67BEE6E4AD0D}">
      <dgm:prSet/>
      <dgm:spPr/>
      <dgm:t>
        <a:bodyPr/>
        <a:lstStyle/>
        <a:p>
          <a:endParaRPr lang="en-GB" sz="2400"/>
        </a:p>
      </dgm:t>
    </dgm:pt>
    <dgm:pt modelId="{A006032B-7A93-4A86-966C-67919215878A}">
      <dgm:prSet phldrT="[Metin]" custT="1"/>
      <dgm:spPr/>
      <dgm:t>
        <a:bodyPr/>
        <a:lstStyle/>
        <a:p>
          <a:r>
            <a:rPr lang="tr-TR" sz="2000" dirty="0" smtClean="0"/>
            <a:t>Gıda Güvenliği, Sürdürülebilir Tarım ve Ormancılık, Deniz/Kıyı/</a:t>
          </a:r>
          <a:r>
            <a:rPr lang="tr-TR" sz="2000" dirty="0" err="1" smtClean="0"/>
            <a:t>İçsu</a:t>
          </a:r>
          <a:r>
            <a:rPr lang="tr-TR" sz="2000" dirty="0" smtClean="0"/>
            <a:t> Araştırmaları ve </a:t>
          </a:r>
          <a:r>
            <a:rPr lang="tr-TR" sz="2000" dirty="0" err="1" smtClean="0"/>
            <a:t>Biyoekonomi</a:t>
          </a:r>
          <a:endParaRPr lang="en-GB" sz="2000" dirty="0"/>
        </a:p>
      </dgm:t>
    </dgm:pt>
    <dgm:pt modelId="{680FD99D-4E46-4849-90A0-15178811331E}" type="parTrans" cxnId="{48291EF3-CB8B-4582-AFCF-62B2EC394C5F}">
      <dgm:prSet/>
      <dgm:spPr/>
      <dgm:t>
        <a:bodyPr/>
        <a:lstStyle/>
        <a:p>
          <a:endParaRPr lang="en-GB" sz="2400"/>
        </a:p>
      </dgm:t>
    </dgm:pt>
    <dgm:pt modelId="{BCE5C70C-ACAD-422E-B76F-06002FC41030}" type="sibTrans" cxnId="{48291EF3-CB8B-4582-AFCF-62B2EC394C5F}">
      <dgm:prSet/>
      <dgm:spPr/>
      <dgm:t>
        <a:bodyPr/>
        <a:lstStyle/>
        <a:p>
          <a:endParaRPr lang="en-GB" sz="2400"/>
        </a:p>
      </dgm:t>
    </dgm:pt>
    <dgm:pt modelId="{A9A56C1C-293B-4CDB-B885-FF466C63F4C7}">
      <dgm:prSet phldrT="[Metin]" custT="1"/>
      <dgm:spPr/>
      <dgm:t>
        <a:bodyPr/>
        <a:lstStyle/>
        <a:p>
          <a:r>
            <a:rPr lang="tr-TR" sz="2400" b="0" dirty="0" smtClean="0"/>
            <a:t>Güvenli, Temiz ve Verimli Enerji</a:t>
          </a:r>
          <a:endParaRPr lang="en-GB" sz="2400" b="0" dirty="0"/>
        </a:p>
      </dgm:t>
    </dgm:pt>
    <dgm:pt modelId="{DA0C8DFD-AF2B-450C-A815-ED38C00A724A}" type="parTrans" cxnId="{09465B86-314B-48C5-A818-B53DEBFDB821}">
      <dgm:prSet/>
      <dgm:spPr/>
      <dgm:t>
        <a:bodyPr/>
        <a:lstStyle/>
        <a:p>
          <a:endParaRPr lang="en-GB" sz="2400"/>
        </a:p>
      </dgm:t>
    </dgm:pt>
    <dgm:pt modelId="{03CAD5C0-256B-45FF-9DDA-9311D05C4752}" type="sibTrans" cxnId="{09465B86-314B-48C5-A818-B53DEBFDB821}">
      <dgm:prSet/>
      <dgm:spPr/>
      <dgm:t>
        <a:bodyPr/>
        <a:lstStyle/>
        <a:p>
          <a:endParaRPr lang="en-GB" sz="2400"/>
        </a:p>
      </dgm:t>
    </dgm:pt>
    <dgm:pt modelId="{4FBA079E-1D3F-4077-9251-1E31D8D5425B}">
      <dgm:prSet phldrT="[Metin]" custT="1"/>
      <dgm:spPr/>
      <dgm:t>
        <a:bodyPr/>
        <a:lstStyle/>
        <a:p>
          <a:r>
            <a:rPr lang="tr-TR" sz="2400" b="0" dirty="0" smtClean="0"/>
            <a:t>Akıllı, Yeşil ve Entegre Ulaşım</a:t>
          </a:r>
          <a:endParaRPr lang="en-GB" sz="2400" b="0" dirty="0"/>
        </a:p>
      </dgm:t>
    </dgm:pt>
    <dgm:pt modelId="{D190CBAE-F994-434F-AFBD-70495615D8A9}" type="parTrans" cxnId="{281442B1-452B-4ED0-857A-7070710BFE06}">
      <dgm:prSet/>
      <dgm:spPr/>
      <dgm:t>
        <a:bodyPr/>
        <a:lstStyle/>
        <a:p>
          <a:endParaRPr lang="en-GB" sz="2400"/>
        </a:p>
      </dgm:t>
    </dgm:pt>
    <dgm:pt modelId="{20CAA850-D0EF-4D26-8223-B1398936E4D6}" type="sibTrans" cxnId="{281442B1-452B-4ED0-857A-7070710BFE06}">
      <dgm:prSet/>
      <dgm:spPr/>
      <dgm:t>
        <a:bodyPr/>
        <a:lstStyle/>
        <a:p>
          <a:endParaRPr lang="en-GB" sz="2400"/>
        </a:p>
      </dgm:t>
    </dgm:pt>
    <dgm:pt modelId="{EFAF5B34-7DD0-4EE3-A63D-1A3B594CFD59}">
      <dgm:prSet phldrT="[Metin]" custT="1"/>
      <dgm:spPr/>
      <dgm:t>
        <a:bodyPr/>
        <a:lstStyle/>
        <a:p>
          <a:r>
            <a:rPr lang="tr-TR" sz="2400" b="0" dirty="0" smtClean="0"/>
            <a:t>İklim Değişikliği, Çevre, Enerji Verimliliği ve Ham Maddeler</a:t>
          </a:r>
          <a:endParaRPr lang="en-GB" sz="2400" b="0" dirty="0"/>
        </a:p>
      </dgm:t>
    </dgm:pt>
    <dgm:pt modelId="{CCA39727-1487-459A-A55E-04B752535D6E}" type="parTrans" cxnId="{F4B0698E-1D40-4CF5-B0D0-32065D2AA026}">
      <dgm:prSet/>
      <dgm:spPr/>
      <dgm:t>
        <a:bodyPr/>
        <a:lstStyle/>
        <a:p>
          <a:endParaRPr lang="en-GB" sz="2400"/>
        </a:p>
      </dgm:t>
    </dgm:pt>
    <dgm:pt modelId="{3EB19306-A31C-4879-BBD4-22B0BFA22EDC}" type="sibTrans" cxnId="{F4B0698E-1D40-4CF5-B0D0-32065D2AA026}">
      <dgm:prSet/>
      <dgm:spPr/>
      <dgm:t>
        <a:bodyPr/>
        <a:lstStyle/>
        <a:p>
          <a:endParaRPr lang="en-GB" sz="2400"/>
        </a:p>
      </dgm:t>
    </dgm:pt>
    <dgm:pt modelId="{FBB63BBA-2DB9-4F44-9C09-AE64F1226573}">
      <dgm:prSet phldrT="[Metin]" custT="1"/>
      <dgm:spPr/>
      <dgm:t>
        <a:bodyPr/>
        <a:lstStyle/>
        <a:p>
          <a:r>
            <a:rPr lang="tr-TR" sz="2400" b="0" dirty="0" smtClean="0"/>
            <a:t>Kapsayıcı, Yenilikçi ve Yansıtıcı Toplumlar,</a:t>
          </a:r>
          <a:endParaRPr lang="en-GB" sz="2400" b="0" dirty="0"/>
        </a:p>
      </dgm:t>
    </dgm:pt>
    <dgm:pt modelId="{9A8B8559-4A37-404D-A17A-296A1776F980}" type="parTrans" cxnId="{78ED12BD-9765-44C5-8497-F7BB238C383C}">
      <dgm:prSet/>
      <dgm:spPr/>
      <dgm:t>
        <a:bodyPr/>
        <a:lstStyle/>
        <a:p>
          <a:endParaRPr lang="en-GB" sz="2400"/>
        </a:p>
      </dgm:t>
    </dgm:pt>
    <dgm:pt modelId="{8E598F3C-2409-4F44-BC56-DDE8B21DFF4E}" type="sibTrans" cxnId="{78ED12BD-9765-44C5-8497-F7BB238C383C}">
      <dgm:prSet/>
      <dgm:spPr/>
      <dgm:t>
        <a:bodyPr/>
        <a:lstStyle/>
        <a:p>
          <a:endParaRPr lang="en-GB" sz="2400"/>
        </a:p>
      </dgm:t>
    </dgm:pt>
    <dgm:pt modelId="{954408A7-8CEE-4BEA-A25A-360BFEA3921A}">
      <dgm:prSet phldrT="[Metin]" custT="1"/>
      <dgm:spPr/>
      <dgm:t>
        <a:bodyPr/>
        <a:lstStyle/>
        <a:p>
          <a:r>
            <a:rPr lang="tr-TR" sz="2400" b="0" dirty="0" smtClean="0"/>
            <a:t>Güvenli Toplumlar</a:t>
          </a:r>
          <a:endParaRPr lang="en-GB" sz="2400" b="0" dirty="0"/>
        </a:p>
      </dgm:t>
    </dgm:pt>
    <dgm:pt modelId="{D59F1FEB-C77A-4E61-BA3F-AE9681CDC9E3}" type="parTrans" cxnId="{2CE2160C-13C1-4A8A-84DE-6A98062582A9}">
      <dgm:prSet/>
      <dgm:spPr/>
      <dgm:t>
        <a:bodyPr/>
        <a:lstStyle/>
        <a:p>
          <a:endParaRPr lang="en-GB" sz="2400"/>
        </a:p>
      </dgm:t>
    </dgm:pt>
    <dgm:pt modelId="{368034E3-CCB5-434B-B46F-F7ABD850931A}" type="sibTrans" cxnId="{2CE2160C-13C1-4A8A-84DE-6A98062582A9}">
      <dgm:prSet/>
      <dgm:spPr/>
      <dgm:t>
        <a:bodyPr/>
        <a:lstStyle/>
        <a:p>
          <a:endParaRPr lang="en-GB" sz="2400"/>
        </a:p>
      </dgm:t>
    </dgm:pt>
    <dgm:pt modelId="{4C939140-72D8-4641-8F15-5402C8BB1625}" type="pres">
      <dgm:prSet presAssocID="{7E9BCEF9-E6D1-433B-BC73-F9D66C10DC03}" presName="vert0" presStyleCnt="0">
        <dgm:presLayoutVars>
          <dgm:dir/>
          <dgm:animOne val="branch"/>
          <dgm:animLvl val="lvl"/>
        </dgm:presLayoutVars>
      </dgm:prSet>
      <dgm:spPr/>
      <dgm:t>
        <a:bodyPr/>
        <a:lstStyle/>
        <a:p>
          <a:endParaRPr lang="en-GB"/>
        </a:p>
      </dgm:t>
    </dgm:pt>
    <dgm:pt modelId="{B31CD291-600C-44E4-B7A3-1D4D12DDD300}" type="pres">
      <dgm:prSet presAssocID="{EC8799D6-1FA7-4EA5-A353-9439E83B966E}" presName="thickLine" presStyleLbl="alignNode1" presStyleIdx="0" presStyleCnt="1"/>
      <dgm:spPr/>
    </dgm:pt>
    <dgm:pt modelId="{15B87446-41DB-4730-A0AE-06BF7E548EEC}" type="pres">
      <dgm:prSet presAssocID="{EC8799D6-1FA7-4EA5-A353-9439E83B966E}" presName="horz1" presStyleCnt="0"/>
      <dgm:spPr/>
    </dgm:pt>
    <dgm:pt modelId="{7033FBCE-62F0-4A9D-857D-636E5E33F8E1}" type="pres">
      <dgm:prSet presAssocID="{EC8799D6-1FA7-4EA5-A353-9439E83B966E}" presName="tx1" presStyleLbl="revTx" presStyleIdx="0" presStyleCnt="8" custScaleX="212079"/>
      <dgm:spPr/>
      <dgm:t>
        <a:bodyPr/>
        <a:lstStyle/>
        <a:p>
          <a:endParaRPr lang="en-GB"/>
        </a:p>
      </dgm:t>
    </dgm:pt>
    <dgm:pt modelId="{0D7197A4-13C8-4866-A1ED-50B740F8AC7D}" type="pres">
      <dgm:prSet presAssocID="{EC8799D6-1FA7-4EA5-A353-9439E83B966E}" presName="vert1" presStyleCnt="0"/>
      <dgm:spPr/>
    </dgm:pt>
    <dgm:pt modelId="{620165BF-508E-47E3-BA58-8D750A18F6C4}" type="pres">
      <dgm:prSet presAssocID="{4908C3A0-B9D0-4C80-A63D-9723AAD3FA3E}" presName="vertSpace2a" presStyleCnt="0"/>
      <dgm:spPr/>
    </dgm:pt>
    <dgm:pt modelId="{46A660C2-C126-48A8-9E07-93D698504706}" type="pres">
      <dgm:prSet presAssocID="{4908C3A0-B9D0-4C80-A63D-9723AAD3FA3E}" presName="horz2" presStyleCnt="0"/>
      <dgm:spPr/>
    </dgm:pt>
    <dgm:pt modelId="{75001207-D826-419C-BDAA-2CEE1ECE989C}" type="pres">
      <dgm:prSet presAssocID="{4908C3A0-B9D0-4C80-A63D-9723AAD3FA3E}" presName="horzSpace2" presStyleCnt="0"/>
      <dgm:spPr/>
    </dgm:pt>
    <dgm:pt modelId="{CA925293-2310-4BAD-8B6A-E009685794C9}" type="pres">
      <dgm:prSet presAssocID="{4908C3A0-B9D0-4C80-A63D-9723AAD3FA3E}" presName="tx2" presStyleLbl="revTx" presStyleIdx="1" presStyleCnt="8"/>
      <dgm:spPr/>
      <dgm:t>
        <a:bodyPr/>
        <a:lstStyle/>
        <a:p>
          <a:endParaRPr lang="en-GB"/>
        </a:p>
      </dgm:t>
    </dgm:pt>
    <dgm:pt modelId="{5E413E9B-049F-406B-9D56-212E0950D99B}" type="pres">
      <dgm:prSet presAssocID="{4908C3A0-B9D0-4C80-A63D-9723AAD3FA3E}" presName="vert2" presStyleCnt="0"/>
      <dgm:spPr/>
    </dgm:pt>
    <dgm:pt modelId="{BFD2308F-163D-4C06-8118-5D74ED6327C6}" type="pres">
      <dgm:prSet presAssocID="{4908C3A0-B9D0-4C80-A63D-9723AAD3FA3E}" presName="thinLine2b" presStyleLbl="callout" presStyleIdx="0" presStyleCnt="7"/>
      <dgm:spPr/>
    </dgm:pt>
    <dgm:pt modelId="{686EDB87-2826-4C03-A630-C1CB12570B04}" type="pres">
      <dgm:prSet presAssocID="{4908C3A0-B9D0-4C80-A63D-9723AAD3FA3E}" presName="vertSpace2b" presStyleCnt="0"/>
      <dgm:spPr/>
    </dgm:pt>
    <dgm:pt modelId="{ECDFA094-44D6-4439-B33A-EC89A9490CE3}" type="pres">
      <dgm:prSet presAssocID="{A006032B-7A93-4A86-966C-67919215878A}" presName="horz2" presStyleCnt="0"/>
      <dgm:spPr/>
    </dgm:pt>
    <dgm:pt modelId="{7D2D86D3-E160-4CBB-B771-EE37718AEAE6}" type="pres">
      <dgm:prSet presAssocID="{A006032B-7A93-4A86-966C-67919215878A}" presName="horzSpace2" presStyleCnt="0"/>
      <dgm:spPr/>
    </dgm:pt>
    <dgm:pt modelId="{154CB537-008D-4CE5-9FBB-CB83FE29DC85}" type="pres">
      <dgm:prSet presAssocID="{A006032B-7A93-4A86-966C-67919215878A}" presName="tx2" presStyleLbl="revTx" presStyleIdx="2" presStyleCnt="8"/>
      <dgm:spPr/>
      <dgm:t>
        <a:bodyPr/>
        <a:lstStyle/>
        <a:p>
          <a:endParaRPr lang="en-GB"/>
        </a:p>
      </dgm:t>
    </dgm:pt>
    <dgm:pt modelId="{0C6F617F-9424-4F22-9F74-465A7750CF05}" type="pres">
      <dgm:prSet presAssocID="{A006032B-7A93-4A86-966C-67919215878A}" presName="vert2" presStyleCnt="0"/>
      <dgm:spPr/>
    </dgm:pt>
    <dgm:pt modelId="{67619694-0C23-4CEA-973F-2F08FA79C552}" type="pres">
      <dgm:prSet presAssocID="{A006032B-7A93-4A86-966C-67919215878A}" presName="thinLine2b" presStyleLbl="callout" presStyleIdx="1" presStyleCnt="7"/>
      <dgm:spPr/>
    </dgm:pt>
    <dgm:pt modelId="{FC3936E2-62F5-4B26-A253-626736C97B84}" type="pres">
      <dgm:prSet presAssocID="{A006032B-7A93-4A86-966C-67919215878A}" presName="vertSpace2b" presStyleCnt="0"/>
      <dgm:spPr/>
    </dgm:pt>
    <dgm:pt modelId="{A66D9502-4EA0-4950-BAB8-E456906140C5}" type="pres">
      <dgm:prSet presAssocID="{A9A56C1C-293B-4CDB-B885-FF466C63F4C7}" presName="horz2" presStyleCnt="0"/>
      <dgm:spPr/>
    </dgm:pt>
    <dgm:pt modelId="{38118D76-7D10-484C-BA72-358BABFAD0E4}" type="pres">
      <dgm:prSet presAssocID="{A9A56C1C-293B-4CDB-B885-FF466C63F4C7}" presName="horzSpace2" presStyleCnt="0"/>
      <dgm:spPr/>
    </dgm:pt>
    <dgm:pt modelId="{FF7064A0-F6E5-4E8D-B05F-44118853F5D6}" type="pres">
      <dgm:prSet presAssocID="{A9A56C1C-293B-4CDB-B885-FF466C63F4C7}" presName="tx2" presStyleLbl="revTx" presStyleIdx="3" presStyleCnt="8"/>
      <dgm:spPr/>
      <dgm:t>
        <a:bodyPr/>
        <a:lstStyle/>
        <a:p>
          <a:endParaRPr lang="en-GB"/>
        </a:p>
      </dgm:t>
    </dgm:pt>
    <dgm:pt modelId="{81FDD79C-96CF-421B-8561-4D28E29EDD39}" type="pres">
      <dgm:prSet presAssocID="{A9A56C1C-293B-4CDB-B885-FF466C63F4C7}" presName="vert2" presStyleCnt="0"/>
      <dgm:spPr/>
    </dgm:pt>
    <dgm:pt modelId="{35FB05C3-E489-4679-95F9-932B6563A617}" type="pres">
      <dgm:prSet presAssocID="{A9A56C1C-293B-4CDB-B885-FF466C63F4C7}" presName="thinLine2b" presStyleLbl="callout" presStyleIdx="2" presStyleCnt="7"/>
      <dgm:spPr/>
    </dgm:pt>
    <dgm:pt modelId="{108D7F91-3B56-4725-BAB9-9D5F0821C372}" type="pres">
      <dgm:prSet presAssocID="{A9A56C1C-293B-4CDB-B885-FF466C63F4C7}" presName="vertSpace2b" presStyleCnt="0"/>
      <dgm:spPr/>
    </dgm:pt>
    <dgm:pt modelId="{94B98652-F37E-47C0-A66C-31B78A30612C}" type="pres">
      <dgm:prSet presAssocID="{4FBA079E-1D3F-4077-9251-1E31D8D5425B}" presName="horz2" presStyleCnt="0"/>
      <dgm:spPr/>
    </dgm:pt>
    <dgm:pt modelId="{EDD5FBE6-84EB-4D42-9812-1AE39BBC2171}" type="pres">
      <dgm:prSet presAssocID="{4FBA079E-1D3F-4077-9251-1E31D8D5425B}" presName="horzSpace2" presStyleCnt="0"/>
      <dgm:spPr/>
    </dgm:pt>
    <dgm:pt modelId="{2F61A573-A2D0-4A0D-8374-FFEA5405F79B}" type="pres">
      <dgm:prSet presAssocID="{4FBA079E-1D3F-4077-9251-1E31D8D5425B}" presName="tx2" presStyleLbl="revTx" presStyleIdx="4" presStyleCnt="8"/>
      <dgm:spPr/>
      <dgm:t>
        <a:bodyPr/>
        <a:lstStyle/>
        <a:p>
          <a:endParaRPr lang="en-GB"/>
        </a:p>
      </dgm:t>
    </dgm:pt>
    <dgm:pt modelId="{B14CA68C-A8FC-4706-B946-46EC1FD98591}" type="pres">
      <dgm:prSet presAssocID="{4FBA079E-1D3F-4077-9251-1E31D8D5425B}" presName="vert2" presStyleCnt="0"/>
      <dgm:spPr/>
    </dgm:pt>
    <dgm:pt modelId="{454121B6-3378-47A0-B438-F66B850D6FCF}" type="pres">
      <dgm:prSet presAssocID="{4FBA079E-1D3F-4077-9251-1E31D8D5425B}" presName="thinLine2b" presStyleLbl="callout" presStyleIdx="3" presStyleCnt="7"/>
      <dgm:spPr/>
    </dgm:pt>
    <dgm:pt modelId="{1062631C-28B0-4040-95F0-AAE8C4C60405}" type="pres">
      <dgm:prSet presAssocID="{4FBA079E-1D3F-4077-9251-1E31D8D5425B}" presName="vertSpace2b" presStyleCnt="0"/>
      <dgm:spPr/>
    </dgm:pt>
    <dgm:pt modelId="{C91C8EB9-892A-44E7-86FD-C58074082A2C}" type="pres">
      <dgm:prSet presAssocID="{EFAF5B34-7DD0-4EE3-A63D-1A3B594CFD59}" presName="horz2" presStyleCnt="0"/>
      <dgm:spPr/>
    </dgm:pt>
    <dgm:pt modelId="{9FA3D7A1-968B-41E3-BBBA-8E7F75A914D9}" type="pres">
      <dgm:prSet presAssocID="{EFAF5B34-7DD0-4EE3-A63D-1A3B594CFD59}" presName="horzSpace2" presStyleCnt="0"/>
      <dgm:spPr/>
    </dgm:pt>
    <dgm:pt modelId="{92BD84EA-2544-4B3F-A5D3-55A1DFDC8B05}" type="pres">
      <dgm:prSet presAssocID="{EFAF5B34-7DD0-4EE3-A63D-1A3B594CFD59}" presName="tx2" presStyleLbl="revTx" presStyleIdx="5" presStyleCnt="8"/>
      <dgm:spPr/>
      <dgm:t>
        <a:bodyPr/>
        <a:lstStyle/>
        <a:p>
          <a:endParaRPr lang="en-GB"/>
        </a:p>
      </dgm:t>
    </dgm:pt>
    <dgm:pt modelId="{72E48A72-045E-4C0E-83BF-9C432B7E11AC}" type="pres">
      <dgm:prSet presAssocID="{EFAF5B34-7DD0-4EE3-A63D-1A3B594CFD59}" presName="vert2" presStyleCnt="0"/>
      <dgm:spPr/>
    </dgm:pt>
    <dgm:pt modelId="{E687DC63-216D-4463-9CB6-547C23763D08}" type="pres">
      <dgm:prSet presAssocID="{EFAF5B34-7DD0-4EE3-A63D-1A3B594CFD59}" presName="thinLine2b" presStyleLbl="callout" presStyleIdx="4" presStyleCnt="7"/>
      <dgm:spPr/>
    </dgm:pt>
    <dgm:pt modelId="{BAD680C9-E32D-4460-8FB9-245209D845E7}" type="pres">
      <dgm:prSet presAssocID="{EFAF5B34-7DD0-4EE3-A63D-1A3B594CFD59}" presName="vertSpace2b" presStyleCnt="0"/>
      <dgm:spPr/>
    </dgm:pt>
    <dgm:pt modelId="{A3C7FE09-D7A9-4F9E-8BBD-BE3F7C08B325}" type="pres">
      <dgm:prSet presAssocID="{FBB63BBA-2DB9-4F44-9C09-AE64F1226573}" presName="horz2" presStyleCnt="0"/>
      <dgm:spPr/>
    </dgm:pt>
    <dgm:pt modelId="{F953B17D-0D05-4729-B6F6-078A28FF3FF0}" type="pres">
      <dgm:prSet presAssocID="{FBB63BBA-2DB9-4F44-9C09-AE64F1226573}" presName="horzSpace2" presStyleCnt="0"/>
      <dgm:spPr/>
    </dgm:pt>
    <dgm:pt modelId="{E12E5D0D-16E1-40C4-9355-5B7A285F781D}" type="pres">
      <dgm:prSet presAssocID="{FBB63BBA-2DB9-4F44-9C09-AE64F1226573}" presName="tx2" presStyleLbl="revTx" presStyleIdx="6" presStyleCnt="8"/>
      <dgm:spPr/>
      <dgm:t>
        <a:bodyPr/>
        <a:lstStyle/>
        <a:p>
          <a:endParaRPr lang="en-GB"/>
        </a:p>
      </dgm:t>
    </dgm:pt>
    <dgm:pt modelId="{D35FF39E-F13A-482E-8A2C-AD1EB4DF8408}" type="pres">
      <dgm:prSet presAssocID="{FBB63BBA-2DB9-4F44-9C09-AE64F1226573}" presName="vert2" presStyleCnt="0"/>
      <dgm:spPr/>
    </dgm:pt>
    <dgm:pt modelId="{D4EFBA9E-73F0-4E2F-BFFC-08DA0E64938A}" type="pres">
      <dgm:prSet presAssocID="{FBB63BBA-2DB9-4F44-9C09-AE64F1226573}" presName="thinLine2b" presStyleLbl="callout" presStyleIdx="5" presStyleCnt="7"/>
      <dgm:spPr/>
    </dgm:pt>
    <dgm:pt modelId="{12AE3FE9-AEF2-4D54-9F3A-4DFE1CB0EA76}" type="pres">
      <dgm:prSet presAssocID="{FBB63BBA-2DB9-4F44-9C09-AE64F1226573}" presName="vertSpace2b" presStyleCnt="0"/>
      <dgm:spPr/>
    </dgm:pt>
    <dgm:pt modelId="{D7FA2247-B4C8-4F85-9984-82D640558051}" type="pres">
      <dgm:prSet presAssocID="{954408A7-8CEE-4BEA-A25A-360BFEA3921A}" presName="horz2" presStyleCnt="0"/>
      <dgm:spPr/>
    </dgm:pt>
    <dgm:pt modelId="{696C6EB0-626B-49C3-B04F-251D9A0FA113}" type="pres">
      <dgm:prSet presAssocID="{954408A7-8CEE-4BEA-A25A-360BFEA3921A}" presName="horzSpace2" presStyleCnt="0"/>
      <dgm:spPr/>
    </dgm:pt>
    <dgm:pt modelId="{48B4CA06-8ECE-45D0-B690-236D50B62D32}" type="pres">
      <dgm:prSet presAssocID="{954408A7-8CEE-4BEA-A25A-360BFEA3921A}" presName="tx2" presStyleLbl="revTx" presStyleIdx="7" presStyleCnt="8"/>
      <dgm:spPr/>
      <dgm:t>
        <a:bodyPr/>
        <a:lstStyle/>
        <a:p>
          <a:endParaRPr lang="en-GB"/>
        </a:p>
      </dgm:t>
    </dgm:pt>
    <dgm:pt modelId="{BD2CE3AE-896C-4A18-8512-5F622399A171}" type="pres">
      <dgm:prSet presAssocID="{954408A7-8CEE-4BEA-A25A-360BFEA3921A}" presName="vert2" presStyleCnt="0"/>
      <dgm:spPr/>
    </dgm:pt>
    <dgm:pt modelId="{214D2B1D-1B4F-4767-AFA1-16CCD29D0B8F}" type="pres">
      <dgm:prSet presAssocID="{954408A7-8CEE-4BEA-A25A-360BFEA3921A}" presName="thinLine2b" presStyleLbl="callout" presStyleIdx="6" presStyleCnt="7"/>
      <dgm:spPr/>
    </dgm:pt>
    <dgm:pt modelId="{2E34AEBF-B606-4A78-A813-BEB740052B72}" type="pres">
      <dgm:prSet presAssocID="{954408A7-8CEE-4BEA-A25A-360BFEA3921A}" presName="vertSpace2b" presStyleCnt="0"/>
      <dgm:spPr/>
    </dgm:pt>
  </dgm:ptLst>
  <dgm:cxnLst>
    <dgm:cxn modelId="{E78D596C-36FF-461A-B79A-5A4420D3DAB1}" srcId="{7E9BCEF9-E6D1-433B-BC73-F9D66C10DC03}" destId="{EC8799D6-1FA7-4EA5-A353-9439E83B966E}" srcOrd="0" destOrd="0" parTransId="{9748EA60-EBDB-4F32-95C2-EB2AC0B71793}" sibTransId="{803C4BB4-1068-42AC-8E31-3FB5E5DD9BAB}"/>
    <dgm:cxn modelId="{48291EF3-CB8B-4582-AFCF-62B2EC394C5F}" srcId="{EC8799D6-1FA7-4EA5-A353-9439E83B966E}" destId="{A006032B-7A93-4A86-966C-67919215878A}" srcOrd="1" destOrd="0" parTransId="{680FD99D-4E46-4849-90A0-15178811331E}" sibTransId="{BCE5C70C-ACAD-422E-B76F-06002FC41030}"/>
    <dgm:cxn modelId="{A478F342-533C-47BB-9FBB-EB17A71ADC2D}" type="presOf" srcId="{7E9BCEF9-E6D1-433B-BC73-F9D66C10DC03}" destId="{4C939140-72D8-4641-8F15-5402C8BB1625}" srcOrd="0" destOrd="0" presId="urn:microsoft.com/office/officeart/2008/layout/LinedList"/>
    <dgm:cxn modelId="{D43FA214-26BE-4141-BF55-74111CED55E9}" type="presOf" srcId="{A006032B-7A93-4A86-966C-67919215878A}" destId="{154CB537-008D-4CE5-9FBB-CB83FE29DC85}" srcOrd="0" destOrd="0" presId="urn:microsoft.com/office/officeart/2008/layout/LinedList"/>
    <dgm:cxn modelId="{06623D5C-5832-4EB4-BF30-F67252F6DD69}" type="presOf" srcId="{FBB63BBA-2DB9-4F44-9C09-AE64F1226573}" destId="{E12E5D0D-16E1-40C4-9355-5B7A285F781D}" srcOrd="0" destOrd="0" presId="urn:microsoft.com/office/officeart/2008/layout/LinedList"/>
    <dgm:cxn modelId="{6969B7A0-E52E-4272-B83C-E771BCB7ADA4}" type="presOf" srcId="{EC8799D6-1FA7-4EA5-A353-9439E83B966E}" destId="{7033FBCE-62F0-4A9D-857D-636E5E33F8E1}" srcOrd="0" destOrd="0" presId="urn:microsoft.com/office/officeart/2008/layout/LinedList"/>
    <dgm:cxn modelId="{09465B86-314B-48C5-A818-B53DEBFDB821}" srcId="{EC8799D6-1FA7-4EA5-A353-9439E83B966E}" destId="{A9A56C1C-293B-4CDB-B885-FF466C63F4C7}" srcOrd="2" destOrd="0" parTransId="{DA0C8DFD-AF2B-450C-A815-ED38C00A724A}" sibTransId="{03CAD5C0-256B-45FF-9DDA-9311D05C4752}"/>
    <dgm:cxn modelId="{F4B0698E-1D40-4CF5-B0D0-32065D2AA026}" srcId="{EC8799D6-1FA7-4EA5-A353-9439E83B966E}" destId="{EFAF5B34-7DD0-4EE3-A63D-1A3B594CFD59}" srcOrd="4" destOrd="0" parTransId="{CCA39727-1487-459A-A55E-04B752535D6E}" sibTransId="{3EB19306-A31C-4879-BBD4-22B0BFA22EDC}"/>
    <dgm:cxn modelId="{78ED12BD-9765-44C5-8497-F7BB238C383C}" srcId="{EC8799D6-1FA7-4EA5-A353-9439E83B966E}" destId="{FBB63BBA-2DB9-4F44-9C09-AE64F1226573}" srcOrd="5" destOrd="0" parTransId="{9A8B8559-4A37-404D-A17A-296A1776F980}" sibTransId="{8E598F3C-2409-4F44-BC56-DDE8B21DFF4E}"/>
    <dgm:cxn modelId="{0F4B2D8E-0AB7-4946-8E1E-1853671835FB}" type="presOf" srcId="{4FBA079E-1D3F-4077-9251-1E31D8D5425B}" destId="{2F61A573-A2D0-4A0D-8374-FFEA5405F79B}" srcOrd="0" destOrd="0" presId="urn:microsoft.com/office/officeart/2008/layout/LinedList"/>
    <dgm:cxn modelId="{C0A6DE1B-0A2F-4A46-A570-67BEE6E4AD0D}" srcId="{EC8799D6-1FA7-4EA5-A353-9439E83B966E}" destId="{4908C3A0-B9D0-4C80-A63D-9723AAD3FA3E}" srcOrd="0" destOrd="0" parTransId="{2038AAA0-5CBD-40F8-8BB2-E609623DEA2D}" sibTransId="{709D3802-0095-4251-A380-6B7B64C2A593}"/>
    <dgm:cxn modelId="{E0EA44BD-6126-46C5-8803-A8A8A8674BEB}" type="presOf" srcId="{4908C3A0-B9D0-4C80-A63D-9723AAD3FA3E}" destId="{CA925293-2310-4BAD-8B6A-E009685794C9}" srcOrd="0" destOrd="0" presId="urn:microsoft.com/office/officeart/2008/layout/LinedList"/>
    <dgm:cxn modelId="{59D2CE64-0580-43DE-A424-842550D4DCEA}" type="presOf" srcId="{A9A56C1C-293B-4CDB-B885-FF466C63F4C7}" destId="{FF7064A0-F6E5-4E8D-B05F-44118853F5D6}" srcOrd="0" destOrd="0" presId="urn:microsoft.com/office/officeart/2008/layout/LinedList"/>
    <dgm:cxn modelId="{85A70F92-B99D-4385-86FE-B1769ABFFA96}" type="presOf" srcId="{EFAF5B34-7DD0-4EE3-A63D-1A3B594CFD59}" destId="{92BD84EA-2544-4B3F-A5D3-55A1DFDC8B05}" srcOrd="0" destOrd="0" presId="urn:microsoft.com/office/officeart/2008/layout/LinedList"/>
    <dgm:cxn modelId="{3389BF81-1355-4D73-A92F-8583A27753E7}" type="presOf" srcId="{954408A7-8CEE-4BEA-A25A-360BFEA3921A}" destId="{48B4CA06-8ECE-45D0-B690-236D50B62D32}" srcOrd="0" destOrd="0" presId="urn:microsoft.com/office/officeart/2008/layout/LinedList"/>
    <dgm:cxn modelId="{2CE2160C-13C1-4A8A-84DE-6A98062582A9}" srcId="{EC8799D6-1FA7-4EA5-A353-9439E83B966E}" destId="{954408A7-8CEE-4BEA-A25A-360BFEA3921A}" srcOrd="6" destOrd="0" parTransId="{D59F1FEB-C77A-4E61-BA3F-AE9681CDC9E3}" sibTransId="{368034E3-CCB5-434B-B46F-F7ABD850931A}"/>
    <dgm:cxn modelId="{281442B1-452B-4ED0-857A-7070710BFE06}" srcId="{EC8799D6-1FA7-4EA5-A353-9439E83B966E}" destId="{4FBA079E-1D3F-4077-9251-1E31D8D5425B}" srcOrd="3" destOrd="0" parTransId="{D190CBAE-F994-434F-AFBD-70495615D8A9}" sibTransId="{20CAA850-D0EF-4D26-8223-B1398936E4D6}"/>
    <dgm:cxn modelId="{D69FF0AD-5042-490E-A6BB-65208FF381AE}" type="presParOf" srcId="{4C939140-72D8-4641-8F15-5402C8BB1625}" destId="{B31CD291-600C-44E4-B7A3-1D4D12DDD300}" srcOrd="0" destOrd="0" presId="urn:microsoft.com/office/officeart/2008/layout/LinedList"/>
    <dgm:cxn modelId="{23324991-237A-400B-A6EE-B3819C6BFF84}" type="presParOf" srcId="{4C939140-72D8-4641-8F15-5402C8BB1625}" destId="{15B87446-41DB-4730-A0AE-06BF7E548EEC}" srcOrd="1" destOrd="0" presId="urn:microsoft.com/office/officeart/2008/layout/LinedList"/>
    <dgm:cxn modelId="{9370301D-6A65-4281-9246-0E92AE3D578D}" type="presParOf" srcId="{15B87446-41DB-4730-A0AE-06BF7E548EEC}" destId="{7033FBCE-62F0-4A9D-857D-636E5E33F8E1}" srcOrd="0" destOrd="0" presId="urn:microsoft.com/office/officeart/2008/layout/LinedList"/>
    <dgm:cxn modelId="{FE2FB669-BED9-4B94-8C5C-7E309CDDD843}" type="presParOf" srcId="{15B87446-41DB-4730-A0AE-06BF7E548EEC}" destId="{0D7197A4-13C8-4866-A1ED-50B740F8AC7D}" srcOrd="1" destOrd="0" presId="urn:microsoft.com/office/officeart/2008/layout/LinedList"/>
    <dgm:cxn modelId="{28479DA5-294D-496B-B759-28EA4A2B73F6}" type="presParOf" srcId="{0D7197A4-13C8-4866-A1ED-50B740F8AC7D}" destId="{620165BF-508E-47E3-BA58-8D750A18F6C4}" srcOrd="0" destOrd="0" presId="urn:microsoft.com/office/officeart/2008/layout/LinedList"/>
    <dgm:cxn modelId="{A66DB4D3-A3D9-46F0-BD1E-CCBC28BB863D}" type="presParOf" srcId="{0D7197A4-13C8-4866-A1ED-50B740F8AC7D}" destId="{46A660C2-C126-48A8-9E07-93D698504706}" srcOrd="1" destOrd="0" presId="urn:microsoft.com/office/officeart/2008/layout/LinedList"/>
    <dgm:cxn modelId="{4431B5A6-82D0-4340-ABC1-82BC23AFC3BD}" type="presParOf" srcId="{46A660C2-C126-48A8-9E07-93D698504706}" destId="{75001207-D826-419C-BDAA-2CEE1ECE989C}" srcOrd="0" destOrd="0" presId="urn:microsoft.com/office/officeart/2008/layout/LinedList"/>
    <dgm:cxn modelId="{3E54FED2-372C-4967-A50D-C1E3D6BF2608}" type="presParOf" srcId="{46A660C2-C126-48A8-9E07-93D698504706}" destId="{CA925293-2310-4BAD-8B6A-E009685794C9}" srcOrd="1" destOrd="0" presId="urn:microsoft.com/office/officeart/2008/layout/LinedList"/>
    <dgm:cxn modelId="{6FA0F6CF-F5B4-4D0C-99EF-45DF44BC286A}" type="presParOf" srcId="{46A660C2-C126-48A8-9E07-93D698504706}" destId="{5E413E9B-049F-406B-9D56-212E0950D99B}" srcOrd="2" destOrd="0" presId="urn:microsoft.com/office/officeart/2008/layout/LinedList"/>
    <dgm:cxn modelId="{E50E1F04-406D-4787-A534-C1989DC20522}" type="presParOf" srcId="{0D7197A4-13C8-4866-A1ED-50B740F8AC7D}" destId="{BFD2308F-163D-4C06-8118-5D74ED6327C6}" srcOrd="2" destOrd="0" presId="urn:microsoft.com/office/officeart/2008/layout/LinedList"/>
    <dgm:cxn modelId="{2666BAB1-54AC-4C6D-BC4A-C67CF1410409}" type="presParOf" srcId="{0D7197A4-13C8-4866-A1ED-50B740F8AC7D}" destId="{686EDB87-2826-4C03-A630-C1CB12570B04}" srcOrd="3" destOrd="0" presId="urn:microsoft.com/office/officeart/2008/layout/LinedList"/>
    <dgm:cxn modelId="{740955C3-9FFD-45A1-8F87-9DB4A7228FE6}" type="presParOf" srcId="{0D7197A4-13C8-4866-A1ED-50B740F8AC7D}" destId="{ECDFA094-44D6-4439-B33A-EC89A9490CE3}" srcOrd="4" destOrd="0" presId="urn:microsoft.com/office/officeart/2008/layout/LinedList"/>
    <dgm:cxn modelId="{FCCC54BF-15F6-41D5-BD40-70079AD5529C}" type="presParOf" srcId="{ECDFA094-44D6-4439-B33A-EC89A9490CE3}" destId="{7D2D86D3-E160-4CBB-B771-EE37718AEAE6}" srcOrd="0" destOrd="0" presId="urn:microsoft.com/office/officeart/2008/layout/LinedList"/>
    <dgm:cxn modelId="{A9E5E4AE-813E-4EB8-8517-26019E02F84E}" type="presParOf" srcId="{ECDFA094-44D6-4439-B33A-EC89A9490CE3}" destId="{154CB537-008D-4CE5-9FBB-CB83FE29DC85}" srcOrd="1" destOrd="0" presId="urn:microsoft.com/office/officeart/2008/layout/LinedList"/>
    <dgm:cxn modelId="{CDFE25E5-9F91-4A44-AA9F-CDB9934E348C}" type="presParOf" srcId="{ECDFA094-44D6-4439-B33A-EC89A9490CE3}" destId="{0C6F617F-9424-4F22-9F74-465A7750CF05}" srcOrd="2" destOrd="0" presId="urn:microsoft.com/office/officeart/2008/layout/LinedList"/>
    <dgm:cxn modelId="{5ED103FB-FDC6-423C-8E06-402DA76C675F}" type="presParOf" srcId="{0D7197A4-13C8-4866-A1ED-50B740F8AC7D}" destId="{67619694-0C23-4CEA-973F-2F08FA79C552}" srcOrd="5" destOrd="0" presId="urn:microsoft.com/office/officeart/2008/layout/LinedList"/>
    <dgm:cxn modelId="{2D3A3F7D-2353-458C-BB6F-6C887B690365}" type="presParOf" srcId="{0D7197A4-13C8-4866-A1ED-50B740F8AC7D}" destId="{FC3936E2-62F5-4B26-A253-626736C97B84}" srcOrd="6" destOrd="0" presId="urn:microsoft.com/office/officeart/2008/layout/LinedList"/>
    <dgm:cxn modelId="{F94E2B30-7E34-4751-9090-616A4EF47475}" type="presParOf" srcId="{0D7197A4-13C8-4866-A1ED-50B740F8AC7D}" destId="{A66D9502-4EA0-4950-BAB8-E456906140C5}" srcOrd="7" destOrd="0" presId="urn:microsoft.com/office/officeart/2008/layout/LinedList"/>
    <dgm:cxn modelId="{5C18D04E-8374-42D7-BE34-77FB3F9B7B6D}" type="presParOf" srcId="{A66D9502-4EA0-4950-BAB8-E456906140C5}" destId="{38118D76-7D10-484C-BA72-358BABFAD0E4}" srcOrd="0" destOrd="0" presId="urn:microsoft.com/office/officeart/2008/layout/LinedList"/>
    <dgm:cxn modelId="{373BFA1E-ACE5-4A07-B800-C3FD3E79E41D}" type="presParOf" srcId="{A66D9502-4EA0-4950-BAB8-E456906140C5}" destId="{FF7064A0-F6E5-4E8D-B05F-44118853F5D6}" srcOrd="1" destOrd="0" presId="urn:microsoft.com/office/officeart/2008/layout/LinedList"/>
    <dgm:cxn modelId="{D40A9B1D-BE5D-480D-851C-7516DD856383}" type="presParOf" srcId="{A66D9502-4EA0-4950-BAB8-E456906140C5}" destId="{81FDD79C-96CF-421B-8561-4D28E29EDD39}" srcOrd="2" destOrd="0" presId="urn:microsoft.com/office/officeart/2008/layout/LinedList"/>
    <dgm:cxn modelId="{4AB19410-D2B9-40D5-8EE3-EAFE8C707E0E}" type="presParOf" srcId="{0D7197A4-13C8-4866-A1ED-50B740F8AC7D}" destId="{35FB05C3-E489-4679-95F9-932B6563A617}" srcOrd="8" destOrd="0" presId="urn:microsoft.com/office/officeart/2008/layout/LinedList"/>
    <dgm:cxn modelId="{87176CCA-74E3-4798-AF3D-6EAECA76608A}" type="presParOf" srcId="{0D7197A4-13C8-4866-A1ED-50B740F8AC7D}" destId="{108D7F91-3B56-4725-BAB9-9D5F0821C372}" srcOrd="9" destOrd="0" presId="urn:microsoft.com/office/officeart/2008/layout/LinedList"/>
    <dgm:cxn modelId="{E560B142-080F-45F8-943D-59EC5528DE33}" type="presParOf" srcId="{0D7197A4-13C8-4866-A1ED-50B740F8AC7D}" destId="{94B98652-F37E-47C0-A66C-31B78A30612C}" srcOrd="10" destOrd="0" presId="urn:microsoft.com/office/officeart/2008/layout/LinedList"/>
    <dgm:cxn modelId="{6197545D-0868-4292-B02A-9AF60D454A6B}" type="presParOf" srcId="{94B98652-F37E-47C0-A66C-31B78A30612C}" destId="{EDD5FBE6-84EB-4D42-9812-1AE39BBC2171}" srcOrd="0" destOrd="0" presId="urn:microsoft.com/office/officeart/2008/layout/LinedList"/>
    <dgm:cxn modelId="{90EBD8B3-8F12-4DD8-A0E2-F14FB01A3F66}" type="presParOf" srcId="{94B98652-F37E-47C0-A66C-31B78A30612C}" destId="{2F61A573-A2D0-4A0D-8374-FFEA5405F79B}" srcOrd="1" destOrd="0" presId="urn:microsoft.com/office/officeart/2008/layout/LinedList"/>
    <dgm:cxn modelId="{294CD563-2E67-4B6D-8FE0-61A591BC2246}" type="presParOf" srcId="{94B98652-F37E-47C0-A66C-31B78A30612C}" destId="{B14CA68C-A8FC-4706-B946-46EC1FD98591}" srcOrd="2" destOrd="0" presId="urn:microsoft.com/office/officeart/2008/layout/LinedList"/>
    <dgm:cxn modelId="{3FB02589-04B6-4772-9805-FC7E24EAAAED}" type="presParOf" srcId="{0D7197A4-13C8-4866-A1ED-50B740F8AC7D}" destId="{454121B6-3378-47A0-B438-F66B850D6FCF}" srcOrd="11" destOrd="0" presId="urn:microsoft.com/office/officeart/2008/layout/LinedList"/>
    <dgm:cxn modelId="{17636E7F-4AE2-406E-90E6-EEBBCB0B8362}" type="presParOf" srcId="{0D7197A4-13C8-4866-A1ED-50B740F8AC7D}" destId="{1062631C-28B0-4040-95F0-AAE8C4C60405}" srcOrd="12" destOrd="0" presId="urn:microsoft.com/office/officeart/2008/layout/LinedList"/>
    <dgm:cxn modelId="{AB76A3EB-2D61-4806-B88C-710FA2ED7E0C}" type="presParOf" srcId="{0D7197A4-13C8-4866-A1ED-50B740F8AC7D}" destId="{C91C8EB9-892A-44E7-86FD-C58074082A2C}" srcOrd="13" destOrd="0" presId="urn:microsoft.com/office/officeart/2008/layout/LinedList"/>
    <dgm:cxn modelId="{EAC534DC-4DBD-4C50-89E5-598FBF5AF9AB}" type="presParOf" srcId="{C91C8EB9-892A-44E7-86FD-C58074082A2C}" destId="{9FA3D7A1-968B-41E3-BBBA-8E7F75A914D9}" srcOrd="0" destOrd="0" presId="urn:microsoft.com/office/officeart/2008/layout/LinedList"/>
    <dgm:cxn modelId="{F345C4F7-5F8F-4D4A-8319-660C5678F512}" type="presParOf" srcId="{C91C8EB9-892A-44E7-86FD-C58074082A2C}" destId="{92BD84EA-2544-4B3F-A5D3-55A1DFDC8B05}" srcOrd="1" destOrd="0" presId="urn:microsoft.com/office/officeart/2008/layout/LinedList"/>
    <dgm:cxn modelId="{DF01F99D-8053-4B4E-A4E4-7C8D49DDA76E}" type="presParOf" srcId="{C91C8EB9-892A-44E7-86FD-C58074082A2C}" destId="{72E48A72-045E-4C0E-83BF-9C432B7E11AC}" srcOrd="2" destOrd="0" presId="urn:microsoft.com/office/officeart/2008/layout/LinedList"/>
    <dgm:cxn modelId="{10E7A611-412A-4CE2-9334-4C4F11D4D1E9}" type="presParOf" srcId="{0D7197A4-13C8-4866-A1ED-50B740F8AC7D}" destId="{E687DC63-216D-4463-9CB6-547C23763D08}" srcOrd="14" destOrd="0" presId="urn:microsoft.com/office/officeart/2008/layout/LinedList"/>
    <dgm:cxn modelId="{F04A8AD4-9F31-42B7-90B8-701CF1E0F030}" type="presParOf" srcId="{0D7197A4-13C8-4866-A1ED-50B740F8AC7D}" destId="{BAD680C9-E32D-4460-8FB9-245209D845E7}" srcOrd="15" destOrd="0" presId="urn:microsoft.com/office/officeart/2008/layout/LinedList"/>
    <dgm:cxn modelId="{7D44F96F-D611-4871-A519-02766B39B0F3}" type="presParOf" srcId="{0D7197A4-13C8-4866-A1ED-50B740F8AC7D}" destId="{A3C7FE09-D7A9-4F9E-8BBD-BE3F7C08B325}" srcOrd="16" destOrd="0" presId="urn:microsoft.com/office/officeart/2008/layout/LinedList"/>
    <dgm:cxn modelId="{32269ABD-41E1-4BDF-BF72-8C81A8725010}" type="presParOf" srcId="{A3C7FE09-D7A9-4F9E-8BBD-BE3F7C08B325}" destId="{F953B17D-0D05-4729-B6F6-078A28FF3FF0}" srcOrd="0" destOrd="0" presId="urn:microsoft.com/office/officeart/2008/layout/LinedList"/>
    <dgm:cxn modelId="{36DAF39C-3EBF-4485-80FD-51F3B750FAB8}" type="presParOf" srcId="{A3C7FE09-D7A9-4F9E-8BBD-BE3F7C08B325}" destId="{E12E5D0D-16E1-40C4-9355-5B7A285F781D}" srcOrd="1" destOrd="0" presId="urn:microsoft.com/office/officeart/2008/layout/LinedList"/>
    <dgm:cxn modelId="{FE51AB0A-96B5-4281-8B3C-AAEDBEDE7461}" type="presParOf" srcId="{A3C7FE09-D7A9-4F9E-8BBD-BE3F7C08B325}" destId="{D35FF39E-F13A-482E-8A2C-AD1EB4DF8408}" srcOrd="2" destOrd="0" presId="urn:microsoft.com/office/officeart/2008/layout/LinedList"/>
    <dgm:cxn modelId="{8B346982-D8EB-4030-873C-8BF87C1BA689}" type="presParOf" srcId="{0D7197A4-13C8-4866-A1ED-50B740F8AC7D}" destId="{D4EFBA9E-73F0-4E2F-BFFC-08DA0E64938A}" srcOrd="17" destOrd="0" presId="urn:microsoft.com/office/officeart/2008/layout/LinedList"/>
    <dgm:cxn modelId="{DCC9118A-E28D-47ED-BA99-21DE059FAEBA}" type="presParOf" srcId="{0D7197A4-13C8-4866-A1ED-50B740F8AC7D}" destId="{12AE3FE9-AEF2-4D54-9F3A-4DFE1CB0EA76}" srcOrd="18" destOrd="0" presId="urn:microsoft.com/office/officeart/2008/layout/LinedList"/>
    <dgm:cxn modelId="{96C6BC61-0442-4FEC-9654-D65A6D0B6849}" type="presParOf" srcId="{0D7197A4-13C8-4866-A1ED-50B740F8AC7D}" destId="{D7FA2247-B4C8-4F85-9984-82D640558051}" srcOrd="19" destOrd="0" presId="urn:microsoft.com/office/officeart/2008/layout/LinedList"/>
    <dgm:cxn modelId="{6A4668DB-74D1-4C23-AD0D-DCC4BED4A6B7}" type="presParOf" srcId="{D7FA2247-B4C8-4F85-9984-82D640558051}" destId="{696C6EB0-626B-49C3-B04F-251D9A0FA113}" srcOrd="0" destOrd="0" presId="urn:microsoft.com/office/officeart/2008/layout/LinedList"/>
    <dgm:cxn modelId="{B2BC4B3F-E8A9-4652-9853-9B8D6ED31477}" type="presParOf" srcId="{D7FA2247-B4C8-4F85-9984-82D640558051}" destId="{48B4CA06-8ECE-45D0-B690-236D50B62D32}" srcOrd="1" destOrd="0" presId="urn:microsoft.com/office/officeart/2008/layout/LinedList"/>
    <dgm:cxn modelId="{E0F01873-03FB-433D-9A89-9ABF9AC63014}" type="presParOf" srcId="{D7FA2247-B4C8-4F85-9984-82D640558051}" destId="{BD2CE3AE-896C-4A18-8512-5F622399A171}" srcOrd="2" destOrd="0" presId="urn:microsoft.com/office/officeart/2008/layout/LinedList"/>
    <dgm:cxn modelId="{FB717E81-306F-4F90-9B3D-67ECDF25AFC9}" type="presParOf" srcId="{0D7197A4-13C8-4866-A1ED-50B740F8AC7D}" destId="{214D2B1D-1B4F-4767-AFA1-16CCD29D0B8F}" srcOrd="20" destOrd="0" presId="urn:microsoft.com/office/officeart/2008/layout/LinedList"/>
    <dgm:cxn modelId="{A88C7C4B-D634-4346-8F43-D31D9C246C32}" type="presParOf" srcId="{0D7197A4-13C8-4866-A1ED-50B740F8AC7D}" destId="{2E34AEBF-B606-4A78-A813-BEB740052B72}"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4018BC-7D18-44B9-824C-C3683C443A8F}"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tr-TR"/>
        </a:p>
      </dgm:t>
    </dgm:pt>
    <dgm:pt modelId="{92B99A59-0C4C-431B-838E-1014FD1FD8F0}">
      <dgm:prSet phldrT="[Metin]" custT="1"/>
      <dgm:spPr/>
      <dgm:t>
        <a:bodyPr/>
        <a:lstStyle/>
        <a:p>
          <a:r>
            <a:rPr lang="tr-TR" sz="2400" b="1" smtClean="0">
              <a:effectLst>
                <a:outerShdw blurRad="38100" dist="38100" dir="2700000" algn="tl">
                  <a:srgbClr val="000000">
                    <a:alpha val="43137"/>
                  </a:srgbClr>
                </a:outerShdw>
              </a:effectLst>
              <a:latin typeface="Cambria" pitchFamily="18" charset="0"/>
            </a:rPr>
            <a:t>Proje Koordinatörü</a:t>
          </a:r>
          <a:endParaRPr lang="tr-TR" sz="2400" b="1" dirty="0">
            <a:effectLst>
              <a:outerShdw blurRad="38100" dist="38100" dir="2700000" algn="tl">
                <a:srgbClr val="000000">
                  <a:alpha val="43137"/>
                </a:srgbClr>
              </a:outerShdw>
            </a:effectLst>
            <a:latin typeface="Cambria" pitchFamily="18" charset="0"/>
          </a:endParaRPr>
        </a:p>
      </dgm:t>
    </dgm:pt>
    <dgm:pt modelId="{AB50E2FE-0D52-476C-9545-4DFC05B51F89}" type="parTrans" cxnId="{13F442B3-52AB-4A6F-93FA-942AB1782769}">
      <dgm:prSet/>
      <dgm:spPr/>
      <dgm:t>
        <a:bodyPr/>
        <a:lstStyle/>
        <a:p>
          <a:endParaRPr lang="tr-TR" b="1"/>
        </a:p>
      </dgm:t>
    </dgm:pt>
    <dgm:pt modelId="{56965C18-C245-4B5C-9487-69EE5F912DA7}" type="sibTrans" cxnId="{13F442B3-52AB-4A6F-93FA-942AB1782769}">
      <dgm:prSet/>
      <dgm:spPr/>
      <dgm:t>
        <a:bodyPr/>
        <a:lstStyle/>
        <a:p>
          <a:endParaRPr lang="tr-TR" b="1"/>
        </a:p>
      </dgm:t>
    </dgm:pt>
    <dgm:pt modelId="{ADF5EF6B-B6B2-4743-80A4-20189FC1E2F4}">
      <dgm:prSet phldrT="[Metin]" custT="1"/>
      <dgm:spPr/>
      <dgm:t>
        <a:bodyPr/>
        <a:lstStyle/>
        <a:p>
          <a:pPr>
            <a:spcAft>
              <a:spcPts val="1200"/>
            </a:spcAft>
          </a:pPr>
          <a:r>
            <a:rPr lang="tr-TR" sz="2400" b="1" i="1" dirty="0" smtClean="0">
              <a:latin typeface="Cambria" pitchFamily="18" charset="0"/>
            </a:rPr>
            <a:t>Proje fikri</a:t>
          </a:r>
          <a:endParaRPr lang="tr-TR" sz="2400" b="1" i="1" dirty="0">
            <a:latin typeface="Cambria" pitchFamily="18" charset="0"/>
          </a:endParaRPr>
        </a:p>
      </dgm:t>
    </dgm:pt>
    <dgm:pt modelId="{768EF577-041C-4D8A-8403-54E4AF9B263F}" type="parTrans" cxnId="{B37536DE-34A9-4AF3-A6E9-EE7616224122}">
      <dgm:prSet/>
      <dgm:spPr/>
      <dgm:t>
        <a:bodyPr/>
        <a:lstStyle/>
        <a:p>
          <a:endParaRPr lang="tr-TR" b="1"/>
        </a:p>
      </dgm:t>
    </dgm:pt>
    <dgm:pt modelId="{0E9D838E-3A65-4BEA-A3F5-E2CA5F7FBBD6}" type="sibTrans" cxnId="{B37536DE-34A9-4AF3-A6E9-EE7616224122}">
      <dgm:prSet/>
      <dgm:spPr/>
      <dgm:t>
        <a:bodyPr/>
        <a:lstStyle/>
        <a:p>
          <a:endParaRPr lang="tr-TR" b="1"/>
        </a:p>
      </dgm:t>
    </dgm:pt>
    <dgm:pt modelId="{DC8C3F38-20CB-4442-A7F7-84FFAC9DA919}">
      <dgm:prSet phldrT="[Metin]" custT="1"/>
      <dgm:spPr/>
      <dgm:t>
        <a:bodyPr/>
        <a:lstStyle/>
        <a:p>
          <a:r>
            <a:rPr lang="tr-TR" sz="2400" b="1" dirty="0" smtClean="0">
              <a:effectLst>
                <a:outerShdw blurRad="38100" dist="38100" dir="2700000" algn="tl">
                  <a:srgbClr val="000000">
                    <a:alpha val="43137"/>
                  </a:srgbClr>
                </a:outerShdw>
              </a:effectLst>
              <a:latin typeface="Cambria" pitchFamily="18" charset="0"/>
            </a:rPr>
            <a:t>Proje Ortağı</a:t>
          </a:r>
          <a:endParaRPr lang="tr-TR" sz="2400" b="1" dirty="0">
            <a:effectLst>
              <a:outerShdw blurRad="38100" dist="38100" dir="2700000" algn="tl">
                <a:srgbClr val="000000">
                  <a:alpha val="43137"/>
                </a:srgbClr>
              </a:outerShdw>
            </a:effectLst>
            <a:latin typeface="Cambria" pitchFamily="18" charset="0"/>
          </a:endParaRPr>
        </a:p>
      </dgm:t>
    </dgm:pt>
    <dgm:pt modelId="{247CBF04-186E-456E-9672-52FC1F1DC630}" type="parTrans" cxnId="{AA8B8347-5A20-4B0C-867B-766C3E4B728D}">
      <dgm:prSet/>
      <dgm:spPr/>
      <dgm:t>
        <a:bodyPr/>
        <a:lstStyle/>
        <a:p>
          <a:endParaRPr lang="tr-TR" b="1"/>
        </a:p>
      </dgm:t>
    </dgm:pt>
    <dgm:pt modelId="{2B5282C8-A84C-4CDB-95BB-274A37AB1B93}" type="sibTrans" cxnId="{AA8B8347-5A20-4B0C-867B-766C3E4B728D}">
      <dgm:prSet/>
      <dgm:spPr/>
      <dgm:t>
        <a:bodyPr/>
        <a:lstStyle/>
        <a:p>
          <a:endParaRPr lang="tr-TR" b="1"/>
        </a:p>
      </dgm:t>
    </dgm:pt>
    <dgm:pt modelId="{5F378873-0EFD-4F8E-A0D6-8A2A38C0B086}">
      <dgm:prSet phldrT="[Metin]" custT="1"/>
      <dgm:spPr/>
      <dgm:t>
        <a:bodyPr/>
        <a:lstStyle/>
        <a:p>
          <a:pPr>
            <a:spcAft>
              <a:spcPts val="1200"/>
            </a:spcAft>
          </a:pPr>
          <a:r>
            <a:rPr lang="tr-TR" sz="2400" b="1" i="1" dirty="0" smtClean="0">
              <a:latin typeface="Cambria" pitchFamily="18" charset="0"/>
            </a:rPr>
            <a:t>İlgili alanda bilimsel katkı sağlama</a:t>
          </a:r>
          <a:endParaRPr lang="tr-TR" sz="2400" b="1" i="1" dirty="0">
            <a:latin typeface="Cambria" pitchFamily="18" charset="0"/>
          </a:endParaRPr>
        </a:p>
      </dgm:t>
    </dgm:pt>
    <dgm:pt modelId="{7908E0CB-52C6-43BB-94D9-2FFF928F7274}" type="parTrans" cxnId="{2B357F5F-66AE-4D34-8F8C-7FC4702B353E}">
      <dgm:prSet/>
      <dgm:spPr/>
      <dgm:t>
        <a:bodyPr/>
        <a:lstStyle/>
        <a:p>
          <a:endParaRPr lang="tr-TR" b="1"/>
        </a:p>
      </dgm:t>
    </dgm:pt>
    <dgm:pt modelId="{EDB6F8EC-DDDB-4E18-B3BE-83CEBB5F204C}" type="sibTrans" cxnId="{2B357F5F-66AE-4D34-8F8C-7FC4702B353E}">
      <dgm:prSet/>
      <dgm:spPr/>
      <dgm:t>
        <a:bodyPr/>
        <a:lstStyle/>
        <a:p>
          <a:endParaRPr lang="tr-TR" b="1"/>
        </a:p>
      </dgm:t>
    </dgm:pt>
    <dgm:pt modelId="{CEC28B34-88CA-4613-9F90-5777377E0AF3}">
      <dgm:prSet phldrT="[Metin]" custT="1"/>
      <dgm:spPr/>
      <dgm:t>
        <a:bodyPr/>
        <a:lstStyle/>
        <a:p>
          <a:pPr>
            <a:spcAft>
              <a:spcPts val="1200"/>
            </a:spcAft>
          </a:pPr>
          <a:r>
            <a:rPr lang="tr-TR" sz="2400" b="1" i="1" dirty="0" smtClean="0">
              <a:latin typeface="Cambria" pitchFamily="18" charset="0"/>
            </a:rPr>
            <a:t>Projenin iş paketlerinde görev alma</a:t>
          </a:r>
          <a:endParaRPr lang="tr-TR" sz="2400" b="1" i="1" dirty="0">
            <a:latin typeface="Cambria" pitchFamily="18" charset="0"/>
          </a:endParaRPr>
        </a:p>
      </dgm:t>
    </dgm:pt>
    <dgm:pt modelId="{76169734-303F-4BF4-A50F-352C5BFD50D9}" type="parTrans" cxnId="{DE421497-208B-4C1F-9357-20D825D0912E}">
      <dgm:prSet/>
      <dgm:spPr/>
      <dgm:t>
        <a:bodyPr/>
        <a:lstStyle/>
        <a:p>
          <a:endParaRPr lang="tr-TR" b="1"/>
        </a:p>
      </dgm:t>
    </dgm:pt>
    <dgm:pt modelId="{0E7B03D8-C458-4CF3-844A-18532017777F}" type="sibTrans" cxnId="{DE421497-208B-4C1F-9357-20D825D0912E}">
      <dgm:prSet/>
      <dgm:spPr/>
      <dgm:t>
        <a:bodyPr/>
        <a:lstStyle/>
        <a:p>
          <a:endParaRPr lang="tr-TR" b="1"/>
        </a:p>
      </dgm:t>
    </dgm:pt>
    <dgm:pt modelId="{6033C8A8-FE1E-4D0C-964B-693ACF030CA8}">
      <dgm:prSet custT="1"/>
      <dgm:spPr/>
      <dgm:t>
        <a:bodyPr/>
        <a:lstStyle/>
        <a:p>
          <a:pPr>
            <a:spcAft>
              <a:spcPts val="1200"/>
            </a:spcAft>
          </a:pPr>
          <a:r>
            <a:rPr lang="da-DK" sz="2400" b="1" i="1" dirty="0" smtClean="0">
              <a:latin typeface="Cambria" pitchFamily="18" charset="0"/>
            </a:rPr>
            <a:t>ÇP proje</a:t>
          </a:r>
          <a:r>
            <a:rPr lang="tr-TR" sz="2400" b="1" i="1" dirty="0" smtClean="0">
              <a:latin typeface="Cambria" pitchFamily="18" charset="0"/>
            </a:rPr>
            <a:t> </a:t>
          </a:r>
          <a:r>
            <a:rPr lang="da-DK" sz="2400" b="1" i="1" dirty="0" smtClean="0">
              <a:latin typeface="Cambria" pitchFamily="18" charset="0"/>
            </a:rPr>
            <a:t>deneyimi</a:t>
          </a:r>
          <a:endParaRPr lang="tr-TR" sz="2400" b="1" i="1" dirty="0">
            <a:latin typeface="Cambria" pitchFamily="18" charset="0"/>
          </a:endParaRPr>
        </a:p>
      </dgm:t>
    </dgm:pt>
    <dgm:pt modelId="{44ADFDB4-BBAD-4DCC-8E73-71639CC1390D}" type="parTrans" cxnId="{7EB6B1E5-A7E5-48E9-A214-A0F03D606ED9}">
      <dgm:prSet/>
      <dgm:spPr/>
      <dgm:t>
        <a:bodyPr/>
        <a:lstStyle/>
        <a:p>
          <a:endParaRPr lang="tr-TR" b="1"/>
        </a:p>
      </dgm:t>
    </dgm:pt>
    <dgm:pt modelId="{15C93215-3518-4B5C-9D04-DED166FC92B0}" type="sibTrans" cxnId="{7EB6B1E5-A7E5-48E9-A214-A0F03D606ED9}">
      <dgm:prSet/>
      <dgm:spPr/>
      <dgm:t>
        <a:bodyPr/>
        <a:lstStyle/>
        <a:p>
          <a:endParaRPr lang="tr-TR" b="1"/>
        </a:p>
      </dgm:t>
    </dgm:pt>
    <dgm:pt modelId="{F248482B-8D0E-4288-B007-6EFDED6621B3}">
      <dgm:prSet custT="1"/>
      <dgm:spPr/>
      <dgm:t>
        <a:bodyPr/>
        <a:lstStyle/>
        <a:p>
          <a:pPr>
            <a:spcAft>
              <a:spcPts val="1200"/>
            </a:spcAft>
          </a:pPr>
          <a:r>
            <a:rPr lang="tr-TR" sz="2400" b="1" i="1" dirty="0" smtClean="0">
              <a:latin typeface="Cambria" pitchFamily="18" charset="0"/>
            </a:rPr>
            <a:t>İlgili alanda bilimsel yetkinlik</a:t>
          </a:r>
          <a:endParaRPr lang="tr-TR" sz="2400" b="1" i="1" dirty="0">
            <a:latin typeface="Cambria" pitchFamily="18" charset="0"/>
          </a:endParaRPr>
        </a:p>
      </dgm:t>
    </dgm:pt>
    <dgm:pt modelId="{11BFA404-9277-491F-B2CA-ABCE99FAD9E3}" type="parTrans" cxnId="{5EBDB3C9-3B0A-45D5-B4A7-4B8DBD7D7438}">
      <dgm:prSet/>
      <dgm:spPr/>
      <dgm:t>
        <a:bodyPr/>
        <a:lstStyle/>
        <a:p>
          <a:endParaRPr lang="tr-TR" b="1"/>
        </a:p>
      </dgm:t>
    </dgm:pt>
    <dgm:pt modelId="{F7F21C83-5446-405D-A1EB-29B616BEFF04}" type="sibTrans" cxnId="{5EBDB3C9-3B0A-45D5-B4A7-4B8DBD7D7438}">
      <dgm:prSet/>
      <dgm:spPr/>
      <dgm:t>
        <a:bodyPr/>
        <a:lstStyle/>
        <a:p>
          <a:endParaRPr lang="tr-TR" b="1"/>
        </a:p>
      </dgm:t>
    </dgm:pt>
    <dgm:pt modelId="{FF2E7969-A1F4-4EAC-BF89-A3D68E036343}">
      <dgm:prSet custT="1"/>
      <dgm:spPr/>
      <dgm:t>
        <a:bodyPr/>
        <a:lstStyle/>
        <a:p>
          <a:pPr>
            <a:spcAft>
              <a:spcPts val="1200"/>
            </a:spcAft>
          </a:pPr>
          <a:r>
            <a:rPr lang="tr-TR" sz="2400" b="1" i="1" dirty="0" smtClean="0">
              <a:latin typeface="Cambria" pitchFamily="18" charset="0"/>
            </a:rPr>
            <a:t>Proje ekibini oluşturma</a:t>
          </a:r>
          <a:endParaRPr lang="tr-TR" sz="2400" b="1" i="1" dirty="0">
            <a:latin typeface="Cambria" pitchFamily="18" charset="0"/>
          </a:endParaRPr>
        </a:p>
      </dgm:t>
    </dgm:pt>
    <dgm:pt modelId="{6F01DFC3-1B48-4821-9F49-C47A40416B4A}" type="parTrans" cxnId="{82EDA094-0087-430C-9763-C0784C081B28}">
      <dgm:prSet/>
      <dgm:spPr/>
      <dgm:t>
        <a:bodyPr/>
        <a:lstStyle/>
        <a:p>
          <a:endParaRPr lang="tr-TR" b="1"/>
        </a:p>
      </dgm:t>
    </dgm:pt>
    <dgm:pt modelId="{6E2DC575-71AB-46DB-9A64-E4FEF30DCAA7}" type="sibTrans" cxnId="{82EDA094-0087-430C-9763-C0784C081B28}">
      <dgm:prSet/>
      <dgm:spPr/>
      <dgm:t>
        <a:bodyPr/>
        <a:lstStyle/>
        <a:p>
          <a:endParaRPr lang="tr-TR" b="1"/>
        </a:p>
      </dgm:t>
    </dgm:pt>
    <dgm:pt modelId="{1E808B7F-1095-4A32-99A3-50A0AC6535B1}">
      <dgm:prSet phldrT="[Metin]" custT="1"/>
      <dgm:spPr/>
      <dgm:t>
        <a:bodyPr/>
        <a:lstStyle/>
        <a:p>
          <a:pPr>
            <a:spcAft>
              <a:spcPts val="1200"/>
            </a:spcAft>
          </a:pPr>
          <a:r>
            <a:rPr lang="tr-TR" sz="2400" b="1" i="1" dirty="0" smtClean="0">
              <a:latin typeface="Cambria" pitchFamily="18" charset="0"/>
            </a:rPr>
            <a:t>Projenin planlanması</a:t>
          </a:r>
          <a:endParaRPr lang="tr-TR" sz="2400" b="1" i="1" dirty="0">
            <a:latin typeface="Cambria" pitchFamily="18" charset="0"/>
          </a:endParaRPr>
        </a:p>
      </dgm:t>
    </dgm:pt>
    <dgm:pt modelId="{30968BC4-31F0-4349-B22C-285A86E672DC}" type="parTrans" cxnId="{FC4CD894-5AF8-438B-A126-4D76A7C060E5}">
      <dgm:prSet/>
      <dgm:spPr/>
      <dgm:t>
        <a:bodyPr/>
        <a:lstStyle/>
        <a:p>
          <a:endParaRPr lang="tr-TR" b="1"/>
        </a:p>
      </dgm:t>
    </dgm:pt>
    <dgm:pt modelId="{AAAD3FD9-24AA-4DF0-9BC4-77C5AF68DC04}" type="sibTrans" cxnId="{FC4CD894-5AF8-438B-A126-4D76A7C060E5}">
      <dgm:prSet/>
      <dgm:spPr/>
      <dgm:t>
        <a:bodyPr/>
        <a:lstStyle/>
        <a:p>
          <a:endParaRPr lang="tr-TR" b="1"/>
        </a:p>
      </dgm:t>
    </dgm:pt>
    <dgm:pt modelId="{3E42FFC2-688A-4FAF-8071-623550A34E68}">
      <dgm:prSet phldrT="[Metin]" custT="1"/>
      <dgm:spPr/>
      <dgm:t>
        <a:bodyPr/>
        <a:lstStyle/>
        <a:p>
          <a:pPr>
            <a:spcAft>
              <a:spcPts val="1200"/>
            </a:spcAft>
          </a:pPr>
          <a:r>
            <a:rPr lang="tr-TR" sz="2400" b="1" i="1" dirty="0" smtClean="0">
              <a:latin typeface="Cambria" pitchFamily="18" charset="0"/>
            </a:rPr>
            <a:t>Proje fikri</a:t>
          </a:r>
          <a:endParaRPr lang="tr-TR" sz="2400" b="1" i="1" dirty="0">
            <a:latin typeface="Cambria" pitchFamily="18" charset="0"/>
          </a:endParaRPr>
        </a:p>
      </dgm:t>
    </dgm:pt>
    <dgm:pt modelId="{A7FB9FB0-4C82-400D-A317-BCE9B1FAE662}" type="parTrans" cxnId="{BDE8DD5B-4F4D-48D6-8D4D-FFD5007A216E}">
      <dgm:prSet/>
      <dgm:spPr/>
      <dgm:t>
        <a:bodyPr/>
        <a:lstStyle/>
        <a:p>
          <a:endParaRPr lang="en-US" b="1"/>
        </a:p>
      </dgm:t>
    </dgm:pt>
    <dgm:pt modelId="{990BA8C9-2B0C-4078-B1D0-4A79CACBF217}" type="sibTrans" cxnId="{BDE8DD5B-4F4D-48D6-8D4D-FFD5007A216E}">
      <dgm:prSet/>
      <dgm:spPr/>
      <dgm:t>
        <a:bodyPr/>
        <a:lstStyle/>
        <a:p>
          <a:endParaRPr lang="en-US" b="1"/>
        </a:p>
      </dgm:t>
    </dgm:pt>
    <dgm:pt modelId="{9CAF2D44-B438-4513-AC5B-F408146A6A8B}" type="pres">
      <dgm:prSet presAssocID="{5B4018BC-7D18-44B9-824C-C3683C443A8F}" presName="Name0" presStyleCnt="0">
        <dgm:presLayoutVars>
          <dgm:dir/>
          <dgm:animLvl val="lvl"/>
          <dgm:resizeHandles val="exact"/>
        </dgm:presLayoutVars>
      </dgm:prSet>
      <dgm:spPr/>
      <dgm:t>
        <a:bodyPr/>
        <a:lstStyle/>
        <a:p>
          <a:endParaRPr lang="tr-TR"/>
        </a:p>
      </dgm:t>
    </dgm:pt>
    <dgm:pt modelId="{535D3FB3-C326-4377-9CB0-89D50AC87D10}" type="pres">
      <dgm:prSet presAssocID="{92B99A59-0C4C-431B-838E-1014FD1FD8F0}" presName="composite" presStyleCnt="0"/>
      <dgm:spPr/>
      <dgm:t>
        <a:bodyPr/>
        <a:lstStyle/>
        <a:p>
          <a:endParaRPr lang="en-GB"/>
        </a:p>
      </dgm:t>
    </dgm:pt>
    <dgm:pt modelId="{90C6BA05-AB95-42A0-A8AB-FD693F7AF0EC}" type="pres">
      <dgm:prSet presAssocID="{92B99A59-0C4C-431B-838E-1014FD1FD8F0}" presName="parTx" presStyleLbl="alignNode1" presStyleIdx="0" presStyleCnt="2" custScaleX="115825" custLinFactNeighborX="1650" custLinFactNeighborY="-4199">
        <dgm:presLayoutVars>
          <dgm:chMax val="0"/>
          <dgm:chPref val="0"/>
          <dgm:bulletEnabled val="1"/>
        </dgm:presLayoutVars>
      </dgm:prSet>
      <dgm:spPr/>
      <dgm:t>
        <a:bodyPr/>
        <a:lstStyle/>
        <a:p>
          <a:endParaRPr lang="tr-TR"/>
        </a:p>
      </dgm:t>
    </dgm:pt>
    <dgm:pt modelId="{BE4ED9C5-D5A7-449B-81A0-F992D0C48415}" type="pres">
      <dgm:prSet presAssocID="{92B99A59-0C4C-431B-838E-1014FD1FD8F0}" presName="desTx" presStyleLbl="alignAccFollowNode1" presStyleIdx="0" presStyleCnt="2" custScaleX="115929" custLinFactNeighborX="1423">
        <dgm:presLayoutVars>
          <dgm:bulletEnabled val="1"/>
        </dgm:presLayoutVars>
      </dgm:prSet>
      <dgm:spPr/>
      <dgm:t>
        <a:bodyPr/>
        <a:lstStyle/>
        <a:p>
          <a:endParaRPr lang="tr-TR"/>
        </a:p>
      </dgm:t>
    </dgm:pt>
    <dgm:pt modelId="{17BF3358-A064-4116-9134-4ADB385776FF}" type="pres">
      <dgm:prSet presAssocID="{56965C18-C245-4B5C-9487-69EE5F912DA7}" presName="space" presStyleCnt="0"/>
      <dgm:spPr/>
      <dgm:t>
        <a:bodyPr/>
        <a:lstStyle/>
        <a:p>
          <a:endParaRPr lang="en-GB"/>
        </a:p>
      </dgm:t>
    </dgm:pt>
    <dgm:pt modelId="{E013D814-D1B5-45A9-B16C-70487777DA0D}" type="pres">
      <dgm:prSet presAssocID="{DC8C3F38-20CB-4442-A7F7-84FFAC9DA919}" presName="composite" presStyleCnt="0"/>
      <dgm:spPr/>
      <dgm:t>
        <a:bodyPr/>
        <a:lstStyle/>
        <a:p>
          <a:endParaRPr lang="en-GB"/>
        </a:p>
      </dgm:t>
    </dgm:pt>
    <dgm:pt modelId="{9E486CAA-9D7C-4235-8DAB-8425C2EB8BB3}" type="pres">
      <dgm:prSet presAssocID="{DC8C3F38-20CB-4442-A7F7-84FFAC9DA919}" presName="parTx" presStyleLbl="alignNode1" presStyleIdx="1" presStyleCnt="2" custScaleY="127972" custLinFactNeighborX="-1454" custLinFactNeighborY="-14324">
        <dgm:presLayoutVars>
          <dgm:chMax val="0"/>
          <dgm:chPref val="0"/>
          <dgm:bulletEnabled val="1"/>
        </dgm:presLayoutVars>
      </dgm:prSet>
      <dgm:spPr/>
      <dgm:t>
        <a:bodyPr/>
        <a:lstStyle/>
        <a:p>
          <a:endParaRPr lang="tr-TR"/>
        </a:p>
      </dgm:t>
    </dgm:pt>
    <dgm:pt modelId="{4843682F-2B86-4149-AFD0-C6B2E0DD1CF2}" type="pres">
      <dgm:prSet presAssocID="{DC8C3F38-20CB-4442-A7F7-84FFAC9DA919}" presName="desTx" presStyleLbl="alignAccFollowNode1" presStyleIdx="1" presStyleCnt="2" custLinFactNeighborX="-1454" custLinFactNeighborY="980">
        <dgm:presLayoutVars>
          <dgm:bulletEnabled val="1"/>
        </dgm:presLayoutVars>
      </dgm:prSet>
      <dgm:spPr/>
      <dgm:t>
        <a:bodyPr/>
        <a:lstStyle/>
        <a:p>
          <a:endParaRPr lang="tr-TR"/>
        </a:p>
      </dgm:t>
    </dgm:pt>
  </dgm:ptLst>
  <dgm:cxnLst>
    <dgm:cxn modelId="{1617F08C-929B-40AF-B2F5-0398EE3D9796}" type="presOf" srcId="{F248482B-8D0E-4288-B007-6EFDED6621B3}" destId="{BE4ED9C5-D5A7-449B-81A0-F992D0C48415}" srcOrd="0" destOrd="3" presId="urn:microsoft.com/office/officeart/2005/8/layout/hList1"/>
    <dgm:cxn modelId="{B37536DE-34A9-4AF3-A6E9-EE7616224122}" srcId="{92B99A59-0C4C-431B-838E-1014FD1FD8F0}" destId="{ADF5EF6B-B6B2-4743-80A4-20189FC1E2F4}" srcOrd="0" destOrd="0" parTransId="{768EF577-041C-4D8A-8403-54E4AF9B263F}" sibTransId="{0E9D838E-3A65-4BEA-A3F5-E2CA5F7FBBD6}"/>
    <dgm:cxn modelId="{2B357F5F-66AE-4D34-8F8C-7FC4702B353E}" srcId="{DC8C3F38-20CB-4442-A7F7-84FFAC9DA919}" destId="{5F378873-0EFD-4F8E-A0D6-8A2A38C0B086}" srcOrd="1" destOrd="0" parTransId="{7908E0CB-52C6-43BB-94D9-2FFF928F7274}" sibTransId="{EDB6F8EC-DDDB-4E18-B3BE-83CEBB5F204C}"/>
    <dgm:cxn modelId="{13F442B3-52AB-4A6F-93FA-942AB1782769}" srcId="{5B4018BC-7D18-44B9-824C-C3683C443A8F}" destId="{92B99A59-0C4C-431B-838E-1014FD1FD8F0}" srcOrd="0" destOrd="0" parTransId="{AB50E2FE-0D52-476C-9545-4DFC05B51F89}" sibTransId="{56965C18-C245-4B5C-9487-69EE5F912DA7}"/>
    <dgm:cxn modelId="{BDE8DD5B-4F4D-48D6-8D4D-FFD5007A216E}" srcId="{DC8C3F38-20CB-4442-A7F7-84FFAC9DA919}" destId="{3E42FFC2-688A-4FAF-8071-623550A34E68}" srcOrd="0" destOrd="0" parTransId="{A7FB9FB0-4C82-400D-A317-BCE9B1FAE662}" sibTransId="{990BA8C9-2B0C-4078-B1D0-4A79CACBF217}"/>
    <dgm:cxn modelId="{DE421497-208B-4C1F-9357-20D825D0912E}" srcId="{DC8C3F38-20CB-4442-A7F7-84FFAC9DA919}" destId="{CEC28B34-88CA-4613-9F90-5777377E0AF3}" srcOrd="2" destOrd="0" parTransId="{76169734-303F-4BF4-A50F-352C5BFD50D9}" sibTransId="{0E7B03D8-C458-4CF3-844A-18532017777F}"/>
    <dgm:cxn modelId="{5EBDB3C9-3B0A-45D5-B4A7-4B8DBD7D7438}" srcId="{92B99A59-0C4C-431B-838E-1014FD1FD8F0}" destId="{F248482B-8D0E-4288-B007-6EFDED6621B3}" srcOrd="3" destOrd="0" parTransId="{11BFA404-9277-491F-B2CA-ABCE99FAD9E3}" sibTransId="{F7F21C83-5446-405D-A1EB-29B616BEFF04}"/>
    <dgm:cxn modelId="{F0439322-D933-4527-B019-1296AC4A3732}" type="presOf" srcId="{92B99A59-0C4C-431B-838E-1014FD1FD8F0}" destId="{90C6BA05-AB95-42A0-A8AB-FD693F7AF0EC}" srcOrd="0" destOrd="0" presId="urn:microsoft.com/office/officeart/2005/8/layout/hList1"/>
    <dgm:cxn modelId="{E6CD1C19-2E83-43CB-980B-67DC0B4F6EB7}" type="presOf" srcId="{5F378873-0EFD-4F8E-A0D6-8A2A38C0B086}" destId="{4843682F-2B86-4149-AFD0-C6B2E0DD1CF2}" srcOrd="0" destOrd="1" presId="urn:microsoft.com/office/officeart/2005/8/layout/hList1"/>
    <dgm:cxn modelId="{AFF2D414-D0CB-4C53-B863-581B74B59A76}" type="presOf" srcId="{FF2E7969-A1F4-4EAC-BF89-A3D68E036343}" destId="{BE4ED9C5-D5A7-449B-81A0-F992D0C48415}" srcOrd="0" destOrd="4" presId="urn:microsoft.com/office/officeart/2005/8/layout/hList1"/>
    <dgm:cxn modelId="{FC4CD894-5AF8-438B-A126-4D76A7C060E5}" srcId="{92B99A59-0C4C-431B-838E-1014FD1FD8F0}" destId="{1E808B7F-1095-4A32-99A3-50A0AC6535B1}" srcOrd="1" destOrd="0" parTransId="{30968BC4-31F0-4349-B22C-285A86E672DC}" sibTransId="{AAAD3FD9-24AA-4DF0-9BC4-77C5AF68DC04}"/>
    <dgm:cxn modelId="{81226357-577B-4FB1-8562-55670850969B}" type="presOf" srcId="{5B4018BC-7D18-44B9-824C-C3683C443A8F}" destId="{9CAF2D44-B438-4513-AC5B-F408146A6A8B}" srcOrd="0" destOrd="0" presId="urn:microsoft.com/office/officeart/2005/8/layout/hList1"/>
    <dgm:cxn modelId="{7EB6B1E5-A7E5-48E9-A214-A0F03D606ED9}" srcId="{92B99A59-0C4C-431B-838E-1014FD1FD8F0}" destId="{6033C8A8-FE1E-4D0C-964B-693ACF030CA8}" srcOrd="2" destOrd="0" parTransId="{44ADFDB4-BBAD-4DCC-8E73-71639CC1390D}" sibTransId="{15C93215-3518-4B5C-9D04-DED166FC92B0}"/>
    <dgm:cxn modelId="{BADC0128-1A49-4645-AB4C-0FBFB4A90C7A}" type="presOf" srcId="{1E808B7F-1095-4A32-99A3-50A0AC6535B1}" destId="{BE4ED9C5-D5A7-449B-81A0-F992D0C48415}" srcOrd="0" destOrd="1" presId="urn:microsoft.com/office/officeart/2005/8/layout/hList1"/>
    <dgm:cxn modelId="{D0919EBA-DDBC-4680-A291-0AC8856280C5}" type="presOf" srcId="{ADF5EF6B-B6B2-4743-80A4-20189FC1E2F4}" destId="{BE4ED9C5-D5A7-449B-81A0-F992D0C48415}" srcOrd="0" destOrd="0" presId="urn:microsoft.com/office/officeart/2005/8/layout/hList1"/>
    <dgm:cxn modelId="{681E3E8A-0B26-4004-B3E9-5404681F12BB}" type="presOf" srcId="{6033C8A8-FE1E-4D0C-964B-693ACF030CA8}" destId="{BE4ED9C5-D5A7-449B-81A0-F992D0C48415}" srcOrd="0" destOrd="2" presId="urn:microsoft.com/office/officeart/2005/8/layout/hList1"/>
    <dgm:cxn modelId="{D2D35762-3D96-4BE8-A95F-6499D205823B}" type="presOf" srcId="{CEC28B34-88CA-4613-9F90-5777377E0AF3}" destId="{4843682F-2B86-4149-AFD0-C6B2E0DD1CF2}" srcOrd="0" destOrd="2" presId="urn:microsoft.com/office/officeart/2005/8/layout/hList1"/>
    <dgm:cxn modelId="{7AB3EA76-9DA6-46E7-BAEA-CA52C88ABEEE}" type="presOf" srcId="{3E42FFC2-688A-4FAF-8071-623550A34E68}" destId="{4843682F-2B86-4149-AFD0-C6B2E0DD1CF2}" srcOrd="0" destOrd="0" presId="urn:microsoft.com/office/officeart/2005/8/layout/hList1"/>
    <dgm:cxn modelId="{82EDA094-0087-430C-9763-C0784C081B28}" srcId="{92B99A59-0C4C-431B-838E-1014FD1FD8F0}" destId="{FF2E7969-A1F4-4EAC-BF89-A3D68E036343}" srcOrd="4" destOrd="0" parTransId="{6F01DFC3-1B48-4821-9F49-C47A40416B4A}" sibTransId="{6E2DC575-71AB-46DB-9A64-E4FEF30DCAA7}"/>
    <dgm:cxn modelId="{AA8B8347-5A20-4B0C-867B-766C3E4B728D}" srcId="{5B4018BC-7D18-44B9-824C-C3683C443A8F}" destId="{DC8C3F38-20CB-4442-A7F7-84FFAC9DA919}" srcOrd="1" destOrd="0" parTransId="{247CBF04-186E-456E-9672-52FC1F1DC630}" sibTransId="{2B5282C8-A84C-4CDB-95BB-274A37AB1B93}"/>
    <dgm:cxn modelId="{217926F2-725B-4274-A976-54345B108A81}" type="presOf" srcId="{DC8C3F38-20CB-4442-A7F7-84FFAC9DA919}" destId="{9E486CAA-9D7C-4235-8DAB-8425C2EB8BB3}" srcOrd="0" destOrd="0" presId="urn:microsoft.com/office/officeart/2005/8/layout/hList1"/>
    <dgm:cxn modelId="{EEDE3C5B-3F21-40B9-8910-946A9C8E641E}" type="presParOf" srcId="{9CAF2D44-B438-4513-AC5B-F408146A6A8B}" destId="{535D3FB3-C326-4377-9CB0-89D50AC87D10}" srcOrd="0" destOrd="0" presId="urn:microsoft.com/office/officeart/2005/8/layout/hList1"/>
    <dgm:cxn modelId="{1C286B8A-AAE6-4784-BA11-8CAB72E0FC59}" type="presParOf" srcId="{535D3FB3-C326-4377-9CB0-89D50AC87D10}" destId="{90C6BA05-AB95-42A0-A8AB-FD693F7AF0EC}" srcOrd="0" destOrd="0" presId="urn:microsoft.com/office/officeart/2005/8/layout/hList1"/>
    <dgm:cxn modelId="{86837657-FE07-4EEF-BD5A-DC654EB34E06}" type="presParOf" srcId="{535D3FB3-C326-4377-9CB0-89D50AC87D10}" destId="{BE4ED9C5-D5A7-449B-81A0-F992D0C48415}" srcOrd="1" destOrd="0" presId="urn:microsoft.com/office/officeart/2005/8/layout/hList1"/>
    <dgm:cxn modelId="{B6EE261B-E192-4DB8-A3FB-ADE99A643EBB}" type="presParOf" srcId="{9CAF2D44-B438-4513-AC5B-F408146A6A8B}" destId="{17BF3358-A064-4116-9134-4ADB385776FF}" srcOrd="1" destOrd="0" presId="urn:microsoft.com/office/officeart/2005/8/layout/hList1"/>
    <dgm:cxn modelId="{D15F0973-397B-4D59-9570-BE0E57F3881D}" type="presParOf" srcId="{9CAF2D44-B438-4513-AC5B-F408146A6A8B}" destId="{E013D814-D1B5-45A9-B16C-70487777DA0D}" srcOrd="2" destOrd="0" presId="urn:microsoft.com/office/officeart/2005/8/layout/hList1"/>
    <dgm:cxn modelId="{69AAD398-DADF-40A4-95E2-5818614CD4B4}" type="presParOf" srcId="{E013D814-D1B5-45A9-B16C-70487777DA0D}" destId="{9E486CAA-9D7C-4235-8DAB-8425C2EB8BB3}" srcOrd="0" destOrd="0" presId="urn:microsoft.com/office/officeart/2005/8/layout/hList1"/>
    <dgm:cxn modelId="{4A8144B6-1A92-4068-8592-0B46555A28A3}" type="presParOf" srcId="{E013D814-D1B5-45A9-B16C-70487777DA0D}" destId="{4843682F-2B86-4149-AFD0-C6B2E0DD1CF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C216A-E86E-45C0-BD0A-99D7D1842894}"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tr-TR"/>
        </a:p>
      </dgm:t>
    </dgm:pt>
    <dgm:pt modelId="{E8D54A97-F780-40FF-B24E-1AFCDC30DD28}">
      <dgm:prSet custT="1"/>
      <dgm:spPr/>
      <dgm:t>
        <a:bodyPr/>
        <a:lstStyle/>
        <a:p>
          <a:pPr rtl="0"/>
          <a:r>
            <a:rPr lang="it-IT" sz="2800" b="1" i="0" dirty="0" smtClean="0"/>
            <a:t>KATILIMCI PORTALI </a:t>
          </a:r>
          <a:br>
            <a:rPr lang="it-IT" sz="2800" b="1" i="0" dirty="0" smtClean="0"/>
          </a:br>
          <a:r>
            <a:rPr lang="it-IT" sz="2800" b="1" i="0" dirty="0" smtClean="0"/>
            <a:t>PARTICIPANT PORTAL</a:t>
          </a:r>
          <a:endParaRPr lang="tr-TR" sz="2800" dirty="0"/>
        </a:p>
      </dgm:t>
    </dgm:pt>
    <dgm:pt modelId="{E25EB0F4-7FE2-42DB-A4F0-BBD4AC77A407}" type="parTrans" cxnId="{F2278243-BE61-4ACC-8921-B570B8986FF9}">
      <dgm:prSet/>
      <dgm:spPr/>
      <dgm:t>
        <a:bodyPr/>
        <a:lstStyle/>
        <a:p>
          <a:endParaRPr lang="tr-TR"/>
        </a:p>
      </dgm:t>
    </dgm:pt>
    <dgm:pt modelId="{0788197F-D759-4C64-B617-C115819A30A7}" type="sibTrans" cxnId="{F2278243-BE61-4ACC-8921-B570B8986FF9}">
      <dgm:prSet/>
      <dgm:spPr/>
      <dgm:t>
        <a:bodyPr/>
        <a:lstStyle/>
        <a:p>
          <a:endParaRPr lang="tr-TR"/>
        </a:p>
      </dgm:t>
    </dgm:pt>
    <dgm:pt modelId="{B8658183-48FB-495B-B651-355D438831CF}">
      <dgm:prSet custT="1"/>
      <dgm:spPr/>
      <dgm:t>
        <a:bodyPr/>
        <a:lstStyle/>
        <a:p>
          <a:pPr rtl="0"/>
          <a:r>
            <a:rPr lang="it-IT" sz="2000" b="1" i="0" dirty="0" smtClean="0">
              <a:hlinkClick xmlns:r="http://schemas.openxmlformats.org/officeDocument/2006/relationships" r:id="rId1"/>
            </a:rPr>
            <a:t>http://ec.europa.eu/research/participants/portal/desktop/en/home.html</a:t>
          </a:r>
          <a:r>
            <a:rPr lang="tr-TR" sz="2000" b="1" i="0" dirty="0" smtClean="0"/>
            <a:t> </a:t>
          </a:r>
          <a:endParaRPr lang="tr-TR" sz="2000" dirty="0"/>
        </a:p>
      </dgm:t>
    </dgm:pt>
    <dgm:pt modelId="{7C7FAC2E-A93F-4653-9AAC-6C594F991550}" type="sibTrans" cxnId="{BE97AD34-8FBC-48F0-A659-4D12950BAECC}">
      <dgm:prSet/>
      <dgm:spPr/>
      <dgm:t>
        <a:bodyPr/>
        <a:lstStyle/>
        <a:p>
          <a:endParaRPr lang="tr-TR"/>
        </a:p>
      </dgm:t>
    </dgm:pt>
    <dgm:pt modelId="{14E5CEB6-2A65-43A2-97CC-B64BC858779F}" type="parTrans" cxnId="{BE97AD34-8FBC-48F0-A659-4D12950BAECC}">
      <dgm:prSet/>
      <dgm:spPr/>
      <dgm:t>
        <a:bodyPr/>
        <a:lstStyle/>
        <a:p>
          <a:endParaRPr lang="tr-TR"/>
        </a:p>
      </dgm:t>
    </dgm:pt>
    <dgm:pt modelId="{2812E3A1-BE6B-4FD7-8522-E2FCF5BFC14D}">
      <dgm:prSet/>
      <dgm:spPr/>
      <dgm:t>
        <a:bodyPr/>
        <a:lstStyle/>
        <a:p>
          <a:pPr rtl="0"/>
          <a:r>
            <a:rPr lang="tr-TR" dirty="0" smtClean="0"/>
            <a:t>CORDIS</a:t>
          </a:r>
          <a:endParaRPr lang="tr-TR" dirty="0"/>
        </a:p>
      </dgm:t>
    </dgm:pt>
    <dgm:pt modelId="{6B9A5533-6AEF-448A-B1A6-BD5D0950AAAC}" type="parTrans" cxnId="{8E3AB5C8-BC1C-49C0-870E-FB94FEB99026}">
      <dgm:prSet/>
      <dgm:spPr/>
      <dgm:t>
        <a:bodyPr/>
        <a:lstStyle/>
        <a:p>
          <a:endParaRPr lang="tr-TR"/>
        </a:p>
      </dgm:t>
    </dgm:pt>
    <dgm:pt modelId="{D2DE5227-82A4-444E-876E-6A17203AAC5B}" type="sibTrans" cxnId="{8E3AB5C8-BC1C-49C0-870E-FB94FEB99026}">
      <dgm:prSet/>
      <dgm:spPr/>
      <dgm:t>
        <a:bodyPr/>
        <a:lstStyle/>
        <a:p>
          <a:endParaRPr lang="tr-TR"/>
        </a:p>
      </dgm:t>
    </dgm:pt>
    <dgm:pt modelId="{B491E0D2-4230-4CB9-B3CA-AEB76013BB3C}">
      <dgm:prSet custT="1"/>
      <dgm:spPr/>
      <dgm:t>
        <a:bodyPr/>
        <a:lstStyle/>
        <a:p>
          <a:pPr rtl="0"/>
          <a:r>
            <a:rPr lang="tr-TR" sz="2400" dirty="0" smtClean="0"/>
            <a:t>Projeler ve sonuçları</a:t>
          </a:r>
          <a:endParaRPr lang="tr-TR" sz="2400" dirty="0"/>
        </a:p>
      </dgm:t>
    </dgm:pt>
    <dgm:pt modelId="{B8C3939E-9AF8-4852-AA98-92CE4323B685}" type="parTrans" cxnId="{7AC53FB8-B6D7-46E9-A0B7-28025F4EFC57}">
      <dgm:prSet/>
      <dgm:spPr/>
      <dgm:t>
        <a:bodyPr/>
        <a:lstStyle/>
        <a:p>
          <a:endParaRPr lang="tr-TR"/>
        </a:p>
      </dgm:t>
    </dgm:pt>
    <dgm:pt modelId="{6C0117CB-2348-4B1D-89F7-28E90E340CDA}" type="sibTrans" cxnId="{7AC53FB8-B6D7-46E9-A0B7-28025F4EFC57}">
      <dgm:prSet/>
      <dgm:spPr/>
      <dgm:t>
        <a:bodyPr/>
        <a:lstStyle/>
        <a:p>
          <a:endParaRPr lang="tr-TR"/>
        </a:p>
      </dgm:t>
    </dgm:pt>
    <dgm:pt modelId="{675E42DE-8394-4DCE-B43F-54925E2DF5A1}">
      <dgm:prSet custT="1"/>
      <dgm:spPr/>
      <dgm:t>
        <a:bodyPr/>
        <a:lstStyle/>
        <a:p>
          <a:pPr rtl="0"/>
          <a:r>
            <a:rPr lang="tr-TR" sz="2400" dirty="0" smtClean="0"/>
            <a:t>Ortak bulma</a:t>
          </a:r>
          <a:endParaRPr lang="tr-TR" sz="2400" dirty="0"/>
        </a:p>
      </dgm:t>
    </dgm:pt>
    <dgm:pt modelId="{DB322CC8-6236-4754-BA30-DF4849101392}" type="parTrans" cxnId="{4E196468-50F6-4B7F-BF09-D93ABD03A8D3}">
      <dgm:prSet/>
      <dgm:spPr/>
      <dgm:t>
        <a:bodyPr/>
        <a:lstStyle/>
        <a:p>
          <a:endParaRPr lang="tr-TR"/>
        </a:p>
      </dgm:t>
    </dgm:pt>
    <dgm:pt modelId="{288D56C1-73D5-48F3-80B7-63F4185B9014}" type="sibTrans" cxnId="{4E196468-50F6-4B7F-BF09-D93ABD03A8D3}">
      <dgm:prSet/>
      <dgm:spPr/>
      <dgm:t>
        <a:bodyPr/>
        <a:lstStyle/>
        <a:p>
          <a:endParaRPr lang="tr-TR"/>
        </a:p>
      </dgm:t>
    </dgm:pt>
    <dgm:pt modelId="{23698D70-AAB4-4EB4-92A4-F8B241399252}">
      <dgm:prSet custT="1"/>
      <dgm:spPr/>
      <dgm:t>
        <a:bodyPr/>
        <a:lstStyle/>
        <a:p>
          <a:pPr rtl="0"/>
          <a:r>
            <a:rPr lang="tr-TR" sz="2400" dirty="0" smtClean="0">
              <a:hlinkClick xmlns:r="http://schemas.openxmlformats.org/officeDocument/2006/relationships" r:id="rId2"/>
            </a:rPr>
            <a:t>http://cordis.europa.eu/home_en.html</a:t>
          </a:r>
          <a:r>
            <a:rPr lang="tr-TR" sz="2400" dirty="0" smtClean="0"/>
            <a:t> </a:t>
          </a:r>
          <a:endParaRPr lang="tr-TR" sz="2400" dirty="0"/>
        </a:p>
      </dgm:t>
    </dgm:pt>
    <dgm:pt modelId="{16E8F16D-0B71-4FB7-A25F-E7EBDCFFF88F}" type="parTrans" cxnId="{EA5C43A3-57DC-4EF9-BFEE-C327D7CDC7F0}">
      <dgm:prSet/>
      <dgm:spPr/>
      <dgm:t>
        <a:bodyPr/>
        <a:lstStyle/>
        <a:p>
          <a:endParaRPr lang="tr-TR"/>
        </a:p>
      </dgm:t>
    </dgm:pt>
    <dgm:pt modelId="{2B24F324-18B2-4C7C-AC19-7D26A7F95B3C}" type="sibTrans" cxnId="{EA5C43A3-57DC-4EF9-BFEE-C327D7CDC7F0}">
      <dgm:prSet/>
      <dgm:spPr/>
      <dgm:t>
        <a:bodyPr/>
        <a:lstStyle/>
        <a:p>
          <a:endParaRPr lang="tr-TR"/>
        </a:p>
      </dgm:t>
    </dgm:pt>
    <dgm:pt modelId="{AE005A5F-455F-4649-B739-114B41BC01DD}">
      <dgm:prSet custT="1"/>
      <dgm:spPr/>
      <dgm:t>
        <a:bodyPr/>
        <a:lstStyle/>
        <a:p>
          <a:pPr rtl="0"/>
          <a:r>
            <a:rPr lang="tr-TR" sz="2000" b="1" i="0" dirty="0" smtClean="0"/>
            <a:t>Ufuk 2020 Çağrılarının TAKİBİ VE BAŞVURUSU bu sayfadan yapılıyor</a:t>
          </a:r>
          <a:endParaRPr lang="tr-TR" sz="2000" dirty="0"/>
        </a:p>
      </dgm:t>
    </dgm:pt>
    <dgm:pt modelId="{03715810-0970-4B64-89E0-97BB741615AD}" type="parTrans" cxnId="{06397CF6-FC60-4AFA-80C6-85DEAB746AB0}">
      <dgm:prSet/>
      <dgm:spPr/>
      <dgm:t>
        <a:bodyPr/>
        <a:lstStyle/>
        <a:p>
          <a:endParaRPr lang="tr-TR"/>
        </a:p>
      </dgm:t>
    </dgm:pt>
    <dgm:pt modelId="{21995E7B-F2E2-411D-AC24-B1CEA3A95287}" type="sibTrans" cxnId="{06397CF6-FC60-4AFA-80C6-85DEAB746AB0}">
      <dgm:prSet/>
      <dgm:spPr/>
      <dgm:t>
        <a:bodyPr/>
        <a:lstStyle/>
        <a:p>
          <a:endParaRPr lang="tr-TR"/>
        </a:p>
      </dgm:t>
    </dgm:pt>
    <dgm:pt modelId="{68410014-151D-420E-9D2B-F59AD1AF4840}">
      <dgm:prSet custT="1"/>
      <dgm:spPr/>
      <dgm:t>
        <a:bodyPr/>
        <a:lstStyle/>
        <a:p>
          <a:pPr rtl="0"/>
          <a:r>
            <a:rPr lang="tr-TR" dirty="0" smtClean="0"/>
            <a:t>TÜBİTAK</a:t>
          </a:r>
          <a:endParaRPr lang="tr-TR" dirty="0"/>
        </a:p>
      </dgm:t>
    </dgm:pt>
    <dgm:pt modelId="{33425282-6C8B-482A-AE2F-E1B942060CE5}" type="parTrans" cxnId="{03D4F61B-C725-4B0C-8AE4-FB357EB33567}">
      <dgm:prSet/>
      <dgm:spPr/>
      <dgm:t>
        <a:bodyPr/>
        <a:lstStyle/>
        <a:p>
          <a:endParaRPr lang="tr-TR"/>
        </a:p>
      </dgm:t>
    </dgm:pt>
    <dgm:pt modelId="{B4B95CFD-68AD-483A-A15B-2780BF503A97}" type="sibTrans" cxnId="{03D4F61B-C725-4B0C-8AE4-FB357EB33567}">
      <dgm:prSet/>
      <dgm:spPr/>
      <dgm:t>
        <a:bodyPr/>
        <a:lstStyle/>
        <a:p>
          <a:endParaRPr lang="tr-TR"/>
        </a:p>
      </dgm:t>
    </dgm:pt>
    <dgm:pt modelId="{34FC8958-5F80-4FAB-92FA-3C3D017EC894}">
      <dgm:prSet custT="1"/>
      <dgm:spPr/>
      <dgm:t>
        <a:bodyPr/>
        <a:lstStyle/>
        <a:p>
          <a:r>
            <a:rPr lang="tr-TR" sz="2400" dirty="0" smtClean="0"/>
            <a:t>TÜBİTAK Ulusal İrtibat Noktaları </a:t>
          </a:r>
          <a:r>
            <a:rPr lang="tr-TR" sz="2400" dirty="0" smtClean="0">
              <a:hlinkClick xmlns:r="http://schemas.openxmlformats.org/officeDocument/2006/relationships" r:id="rId3"/>
            </a:rPr>
            <a:t>http://www.ufuk2020.org.tr/tr/iletisim</a:t>
          </a:r>
          <a:endParaRPr lang="tr-TR" sz="2400" dirty="0"/>
        </a:p>
      </dgm:t>
    </dgm:pt>
    <dgm:pt modelId="{61F42726-C53D-4B89-B047-8652DAE09558}" type="parTrans" cxnId="{13E61214-635C-4954-B9F4-0079EA6AC743}">
      <dgm:prSet/>
      <dgm:spPr/>
      <dgm:t>
        <a:bodyPr/>
        <a:lstStyle/>
        <a:p>
          <a:endParaRPr lang="tr-TR"/>
        </a:p>
      </dgm:t>
    </dgm:pt>
    <dgm:pt modelId="{652AD67E-9B79-4AD5-A30E-587796E8F24F}" type="sibTrans" cxnId="{13E61214-635C-4954-B9F4-0079EA6AC743}">
      <dgm:prSet/>
      <dgm:spPr/>
      <dgm:t>
        <a:bodyPr/>
        <a:lstStyle/>
        <a:p>
          <a:endParaRPr lang="tr-TR"/>
        </a:p>
      </dgm:t>
    </dgm:pt>
    <dgm:pt modelId="{F47FB2A9-B674-427E-8279-FDAF991E1A3B}">
      <dgm:prSet custT="1"/>
      <dgm:spPr/>
      <dgm:t>
        <a:bodyPr/>
        <a:lstStyle/>
        <a:p>
          <a:endParaRPr lang="tr-TR" sz="2400" dirty="0"/>
        </a:p>
      </dgm:t>
    </dgm:pt>
    <dgm:pt modelId="{2B95DFE1-E431-41E9-947D-1190836BEE3B}" type="parTrans" cxnId="{0081A001-E637-4482-BD09-FE392F74BF74}">
      <dgm:prSet/>
      <dgm:spPr/>
      <dgm:t>
        <a:bodyPr/>
        <a:lstStyle/>
        <a:p>
          <a:endParaRPr lang="tr-TR"/>
        </a:p>
      </dgm:t>
    </dgm:pt>
    <dgm:pt modelId="{AB7F6714-1E16-4352-A70B-76DF4C9DC0F0}" type="sibTrans" cxnId="{0081A001-E637-4482-BD09-FE392F74BF74}">
      <dgm:prSet/>
      <dgm:spPr/>
      <dgm:t>
        <a:bodyPr/>
        <a:lstStyle/>
        <a:p>
          <a:endParaRPr lang="tr-TR"/>
        </a:p>
      </dgm:t>
    </dgm:pt>
    <dgm:pt modelId="{E7BF2FCC-F93E-4F52-9172-DAA86132EC7B}" type="pres">
      <dgm:prSet presAssocID="{56FC216A-E86E-45C0-BD0A-99D7D1842894}" presName="Name0" presStyleCnt="0">
        <dgm:presLayoutVars>
          <dgm:dir/>
          <dgm:animLvl val="lvl"/>
          <dgm:resizeHandles/>
        </dgm:presLayoutVars>
      </dgm:prSet>
      <dgm:spPr/>
      <dgm:t>
        <a:bodyPr/>
        <a:lstStyle/>
        <a:p>
          <a:endParaRPr lang="tr-TR"/>
        </a:p>
      </dgm:t>
    </dgm:pt>
    <dgm:pt modelId="{3961ECCC-4720-4A45-8012-68B86EB54631}" type="pres">
      <dgm:prSet presAssocID="{E8D54A97-F780-40FF-B24E-1AFCDC30DD28}" presName="linNode" presStyleCnt="0"/>
      <dgm:spPr/>
      <dgm:t>
        <a:bodyPr/>
        <a:lstStyle/>
        <a:p>
          <a:endParaRPr lang="tr-TR"/>
        </a:p>
      </dgm:t>
    </dgm:pt>
    <dgm:pt modelId="{3F901337-1EE4-417D-BAD6-492463430E30}" type="pres">
      <dgm:prSet presAssocID="{E8D54A97-F780-40FF-B24E-1AFCDC30DD28}" presName="parentShp" presStyleLbl="node1" presStyleIdx="0" presStyleCnt="3">
        <dgm:presLayoutVars>
          <dgm:bulletEnabled val="1"/>
        </dgm:presLayoutVars>
      </dgm:prSet>
      <dgm:spPr/>
      <dgm:t>
        <a:bodyPr/>
        <a:lstStyle/>
        <a:p>
          <a:endParaRPr lang="tr-TR"/>
        </a:p>
      </dgm:t>
    </dgm:pt>
    <dgm:pt modelId="{380914F8-FA5C-404D-8B24-D160A3E01196}" type="pres">
      <dgm:prSet presAssocID="{E8D54A97-F780-40FF-B24E-1AFCDC30DD28}" presName="childShp" presStyleLbl="bgAccFollowNode1" presStyleIdx="0" presStyleCnt="3">
        <dgm:presLayoutVars>
          <dgm:bulletEnabled val="1"/>
        </dgm:presLayoutVars>
      </dgm:prSet>
      <dgm:spPr/>
      <dgm:t>
        <a:bodyPr/>
        <a:lstStyle/>
        <a:p>
          <a:endParaRPr lang="tr-TR"/>
        </a:p>
      </dgm:t>
    </dgm:pt>
    <dgm:pt modelId="{F8695FA0-39ED-42B8-A2CF-2504CE0A320F}" type="pres">
      <dgm:prSet presAssocID="{0788197F-D759-4C64-B617-C115819A30A7}" presName="spacing" presStyleCnt="0"/>
      <dgm:spPr/>
      <dgm:t>
        <a:bodyPr/>
        <a:lstStyle/>
        <a:p>
          <a:endParaRPr lang="tr-TR"/>
        </a:p>
      </dgm:t>
    </dgm:pt>
    <dgm:pt modelId="{8CEBF6E2-F2A4-42AB-A57E-38A094538537}" type="pres">
      <dgm:prSet presAssocID="{2812E3A1-BE6B-4FD7-8522-E2FCF5BFC14D}" presName="linNode" presStyleCnt="0"/>
      <dgm:spPr/>
      <dgm:t>
        <a:bodyPr/>
        <a:lstStyle/>
        <a:p>
          <a:endParaRPr lang="tr-TR"/>
        </a:p>
      </dgm:t>
    </dgm:pt>
    <dgm:pt modelId="{97C1F5BD-D91C-4637-933E-D7DC895B052D}" type="pres">
      <dgm:prSet presAssocID="{2812E3A1-BE6B-4FD7-8522-E2FCF5BFC14D}" presName="parentShp" presStyleLbl="node1" presStyleIdx="1" presStyleCnt="3">
        <dgm:presLayoutVars>
          <dgm:bulletEnabled val="1"/>
        </dgm:presLayoutVars>
      </dgm:prSet>
      <dgm:spPr/>
      <dgm:t>
        <a:bodyPr/>
        <a:lstStyle/>
        <a:p>
          <a:endParaRPr lang="tr-TR"/>
        </a:p>
      </dgm:t>
    </dgm:pt>
    <dgm:pt modelId="{F77921BA-EA24-4F51-906D-EB64EF8F3F7F}" type="pres">
      <dgm:prSet presAssocID="{2812E3A1-BE6B-4FD7-8522-E2FCF5BFC14D}" presName="childShp" presStyleLbl="bgAccFollowNode1" presStyleIdx="1" presStyleCnt="3">
        <dgm:presLayoutVars>
          <dgm:bulletEnabled val="1"/>
        </dgm:presLayoutVars>
      </dgm:prSet>
      <dgm:spPr/>
      <dgm:t>
        <a:bodyPr/>
        <a:lstStyle/>
        <a:p>
          <a:endParaRPr lang="tr-TR"/>
        </a:p>
      </dgm:t>
    </dgm:pt>
    <dgm:pt modelId="{CF082D28-6253-455C-8BAB-7D9B03D6407D}" type="pres">
      <dgm:prSet presAssocID="{D2DE5227-82A4-444E-876E-6A17203AAC5B}" presName="spacing" presStyleCnt="0"/>
      <dgm:spPr/>
      <dgm:t>
        <a:bodyPr/>
        <a:lstStyle/>
        <a:p>
          <a:endParaRPr lang="tr-TR"/>
        </a:p>
      </dgm:t>
    </dgm:pt>
    <dgm:pt modelId="{9AC812AB-90E4-4791-AF02-95624908000A}" type="pres">
      <dgm:prSet presAssocID="{68410014-151D-420E-9D2B-F59AD1AF4840}" presName="linNode" presStyleCnt="0"/>
      <dgm:spPr/>
      <dgm:t>
        <a:bodyPr/>
        <a:lstStyle/>
        <a:p>
          <a:endParaRPr lang="tr-TR"/>
        </a:p>
      </dgm:t>
    </dgm:pt>
    <dgm:pt modelId="{E018D649-01E2-4FD1-A18F-CC16AA082743}" type="pres">
      <dgm:prSet presAssocID="{68410014-151D-420E-9D2B-F59AD1AF4840}" presName="parentShp" presStyleLbl="node1" presStyleIdx="2" presStyleCnt="3">
        <dgm:presLayoutVars>
          <dgm:bulletEnabled val="1"/>
        </dgm:presLayoutVars>
      </dgm:prSet>
      <dgm:spPr/>
      <dgm:t>
        <a:bodyPr/>
        <a:lstStyle/>
        <a:p>
          <a:endParaRPr lang="tr-TR"/>
        </a:p>
      </dgm:t>
    </dgm:pt>
    <dgm:pt modelId="{801646E3-660E-4EFD-B425-EED7BB755E67}" type="pres">
      <dgm:prSet presAssocID="{68410014-151D-420E-9D2B-F59AD1AF4840}" presName="childShp" presStyleLbl="bgAccFollowNode1" presStyleIdx="2" presStyleCnt="3">
        <dgm:presLayoutVars>
          <dgm:bulletEnabled val="1"/>
        </dgm:presLayoutVars>
      </dgm:prSet>
      <dgm:spPr/>
      <dgm:t>
        <a:bodyPr/>
        <a:lstStyle/>
        <a:p>
          <a:endParaRPr lang="tr-TR"/>
        </a:p>
      </dgm:t>
    </dgm:pt>
  </dgm:ptLst>
  <dgm:cxnLst>
    <dgm:cxn modelId="{D5E2FA60-86EF-40DD-98D4-06C7444AAF04}" type="presOf" srcId="{AE005A5F-455F-4649-B739-114B41BC01DD}" destId="{380914F8-FA5C-404D-8B24-D160A3E01196}" srcOrd="0" destOrd="0" presId="urn:microsoft.com/office/officeart/2005/8/layout/vList6"/>
    <dgm:cxn modelId="{D1F148A5-4980-40F9-BA68-5CC8FD3DEC71}" type="presOf" srcId="{34FC8958-5F80-4FAB-92FA-3C3D017EC894}" destId="{801646E3-660E-4EFD-B425-EED7BB755E67}" srcOrd="0" destOrd="0" presId="urn:microsoft.com/office/officeart/2005/8/layout/vList6"/>
    <dgm:cxn modelId="{298B393D-79FC-4052-B044-CC1A02C76C23}" type="presOf" srcId="{68410014-151D-420E-9D2B-F59AD1AF4840}" destId="{E018D649-01E2-4FD1-A18F-CC16AA082743}" srcOrd="0" destOrd="0" presId="urn:microsoft.com/office/officeart/2005/8/layout/vList6"/>
    <dgm:cxn modelId="{F2278243-BE61-4ACC-8921-B570B8986FF9}" srcId="{56FC216A-E86E-45C0-BD0A-99D7D1842894}" destId="{E8D54A97-F780-40FF-B24E-1AFCDC30DD28}" srcOrd="0" destOrd="0" parTransId="{E25EB0F4-7FE2-42DB-A4F0-BBD4AC77A407}" sibTransId="{0788197F-D759-4C64-B617-C115819A30A7}"/>
    <dgm:cxn modelId="{06397CF6-FC60-4AFA-80C6-85DEAB746AB0}" srcId="{E8D54A97-F780-40FF-B24E-1AFCDC30DD28}" destId="{AE005A5F-455F-4649-B739-114B41BC01DD}" srcOrd="0" destOrd="0" parTransId="{03715810-0970-4B64-89E0-97BB741615AD}" sibTransId="{21995E7B-F2E2-411D-AC24-B1CEA3A95287}"/>
    <dgm:cxn modelId="{D3B9C7EC-B6AA-47F0-B0EC-22E07FCAECAA}" type="presOf" srcId="{F47FB2A9-B674-427E-8279-FDAF991E1A3B}" destId="{801646E3-660E-4EFD-B425-EED7BB755E67}" srcOrd="0" destOrd="1" presId="urn:microsoft.com/office/officeart/2005/8/layout/vList6"/>
    <dgm:cxn modelId="{4C859F10-9AAB-4226-930E-3A4661037B16}" type="presOf" srcId="{B491E0D2-4230-4CB9-B3CA-AEB76013BB3C}" destId="{F77921BA-EA24-4F51-906D-EB64EF8F3F7F}" srcOrd="0" destOrd="0" presId="urn:microsoft.com/office/officeart/2005/8/layout/vList6"/>
    <dgm:cxn modelId="{8E3AB5C8-BC1C-49C0-870E-FB94FEB99026}" srcId="{56FC216A-E86E-45C0-BD0A-99D7D1842894}" destId="{2812E3A1-BE6B-4FD7-8522-E2FCF5BFC14D}" srcOrd="1" destOrd="0" parTransId="{6B9A5533-6AEF-448A-B1A6-BD5D0950AAAC}" sibTransId="{D2DE5227-82A4-444E-876E-6A17203AAC5B}"/>
    <dgm:cxn modelId="{80802656-1ACD-4D49-B742-E9A951CD7BE1}" type="presOf" srcId="{B8658183-48FB-495B-B651-355D438831CF}" destId="{380914F8-FA5C-404D-8B24-D160A3E01196}" srcOrd="0" destOrd="1" presId="urn:microsoft.com/office/officeart/2005/8/layout/vList6"/>
    <dgm:cxn modelId="{03D4F61B-C725-4B0C-8AE4-FB357EB33567}" srcId="{56FC216A-E86E-45C0-BD0A-99D7D1842894}" destId="{68410014-151D-420E-9D2B-F59AD1AF4840}" srcOrd="2" destOrd="0" parTransId="{33425282-6C8B-482A-AE2F-E1B942060CE5}" sibTransId="{B4B95CFD-68AD-483A-A15B-2780BF503A97}"/>
    <dgm:cxn modelId="{4D35D473-C0C4-493D-9872-753E77F5B918}" type="presOf" srcId="{56FC216A-E86E-45C0-BD0A-99D7D1842894}" destId="{E7BF2FCC-F93E-4F52-9172-DAA86132EC7B}" srcOrd="0" destOrd="0" presId="urn:microsoft.com/office/officeart/2005/8/layout/vList6"/>
    <dgm:cxn modelId="{C1BDAC79-5010-40D0-B7C3-C9EF1EAAB214}" type="presOf" srcId="{23698D70-AAB4-4EB4-92A4-F8B241399252}" destId="{F77921BA-EA24-4F51-906D-EB64EF8F3F7F}" srcOrd="0" destOrd="2" presId="urn:microsoft.com/office/officeart/2005/8/layout/vList6"/>
    <dgm:cxn modelId="{13E61214-635C-4954-B9F4-0079EA6AC743}" srcId="{68410014-151D-420E-9D2B-F59AD1AF4840}" destId="{34FC8958-5F80-4FAB-92FA-3C3D017EC894}" srcOrd="0" destOrd="0" parTransId="{61F42726-C53D-4B89-B047-8652DAE09558}" sibTransId="{652AD67E-9B79-4AD5-A30E-587796E8F24F}"/>
    <dgm:cxn modelId="{2EB4B8FC-62A6-4921-99C5-AB8610155AC5}" type="presOf" srcId="{E8D54A97-F780-40FF-B24E-1AFCDC30DD28}" destId="{3F901337-1EE4-417D-BAD6-492463430E30}" srcOrd="0" destOrd="0" presId="urn:microsoft.com/office/officeart/2005/8/layout/vList6"/>
    <dgm:cxn modelId="{EC1D1C04-FE72-498F-949E-05076C426225}" type="presOf" srcId="{2812E3A1-BE6B-4FD7-8522-E2FCF5BFC14D}" destId="{97C1F5BD-D91C-4637-933E-D7DC895B052D}" srcOrd="0" destOrd="0" presId="urn:microsoft.com/office/officeart/2005/8/layout/vList6"/>
    <dgm:cxn modelId="{4E196468-50F6-4B7F-BF09-D93ABD03A8D3}" srcId="{2812E3A1-BE6B-4FD7-8522-E2FCF5BFC14D}" destId="{675E42DE-8394-4DCE-B43F-54925E2DF5A1}" srcOrd="1" destOrd="0" parTransId="{DB322CC8-6236-4754-BA30-DF4849101392}" sibTransId="{288D56C1-73D5-48F3-80B7-63F4185B9014}"/>
    <dgm:cxn modelId="{0081A001-E637-4482-BD09-FE392F74BF74}" srcId="{68410014-151D-420E-9D2B-F59AD1AF4840}" destId="{F47FB2A9-B674-427E-8279-FDAF991E1A3B}" srcOrd="1" destOrd="0" parTransId="{2B95DFE1-E431-41E9-947D-1190836BEE3B}" sibTransId="{AB7F6714-1E16-4352-A70B-76DF4C9DC0F0}"/>
    <dgm:cxn modelId="{EA5C43A3-57DC-4EF9-BFEE-C327D7CDC7F0}" srcId="{2812E3A1-BE6B-4FD7-8522-E2FCF5BFC14D}" destId="{23698D70-AAB4-4EB4-92A4-F8B241399252}" srcOrd="2" destOrd="0" parTransId="{16E8F16D-0B71-4FB7-A25F-E7EBDCFFF88F}" sibTransId="{2B24F324-18B2-4C7C-AC19-7D26A7F95B3C}"/>
    <dgm:cxn modelId="{16D50FA3-A597-4655-9BFB-012692DB6734}" type="presOf" srcId="{675E42DE-8394-4DCE-B43F-54925E2DF5A1}" destId="{F77921BA-EA24-4F51-906D-EB64EF8F3F7F}" srcOrd="0" destOrd="1" presId="urn:microsoft.com/office/officeart/2005/8/layout/vList6"/>
    <dgm:cxn modelId="{BE97AD34-8FBC-48F0-A659-4D12950BAECC}" srcId="{E8D54A97-F780-40FF-B24E-1AFCDC30DD28}" destId="{B8658183-48FB-495B-B651-355D438831CF}" srcOrd="1" destOrd="0" parTransId="{14E5CEB6-2A65-43A2-97CC-B64BC858779F}" sibTransId="{7C7FAC2E-A93F-4653-9AAC-6C594F991550}"/>
    <dgm:cxn modelId="{7AC53FB8-B6D7-46E9-A0B7-28025F4EFC57}" srcId="{2812E3A1-BE6B-4FD7-8522-E2FCF5BFC14D}" destId="{B491E0D2-4230-4CB9-B3CA-AEB76013BB3C}" srcOrd="0" destOrd="0" parTransId="{B8C3939E-9AF8-4852-AA98-92CE4323B685}" sibTransId="{6C0117CB-2348-4B1D-89F7-28E90E340CDA}"/>
    <dgm:cxn modelId="{95C8B832-EFCD-4292-83CD-B79471657927}" type="presParOf" srcId="{E7BF2FCC-F93E-4F52-9172-DAA86132EC7B}" destId="{3961ECCC-4720-4A45-8012-68B86EB54631}" srcOrd="0" destOrd="0" presId="urn:microsoft.com/office/officeart/2005/8/layout/vList6"/>
    <dgm:cxn modelId="{A475D69B-99F4-40E7-88A4-856A669DE562}" type="presParOf" srcId="{3961ECCC-4720-4A45-8012-68B86EB54631}" destId="{3F901337-1EE4-417D-BAD6-492463430E30}" srcOrd="0" destOrd="0" presId="urn:microsoft.com/office/officeart/2005/8/layout/vList6"/>
    <dgm:cxn modelId="{4F5C543C-C5AB-478A-AC81-E58DC08CF246}" type="presParOf" srcId="{3961ECCC-4720-4A45-8012-68B86EB54631}" destId="{380914F8-FA5C-404D-8B24-D160A3E01196}" srcOrd="1" destOrd="0" presId="urn:microsoft.com/office/officeart/2005/8/layout/vList6"/>
    <dgm:cxn modelId="{9DD1B5B6-72B8-4C67-B595-E8C6A2600732}" type="presParOf" srcId="{E7BF2FCC-F93E-4F52-9172-DAA86132EC7B}" destId="{F8695FA0-39ED-42B8-A2CF-2504CE0A320F}" srcOrd="1" destOrd="0" presId="urn:microsoft.com/office/officeart/2005/8/layout/vList6"/>
    <dgm:cxn modelId="{8344A5F9-DD64-4A50-B25E-9C7FCB6636F6}" type="presParOf" srcId="{E7BF2FCC-F93E-4F52-9172-DAA86132EC7B}" destId="{8CEBF6E2-F2A4-42AB-A57E-38A094538537}" srcOrd="2" destOrd="0" presId="urn:microsoft.com/office/officeart/2005/8/layout/vList6"/>
    <dgm:cxn modelId="{BADC57A8-8081-47EA-8753-97E2FA5BE898}" type="presParOf" srcId="{8CEBF6E2-F2A4-42AB-A57E-38A094538537}" destId="{97C1F5BD-D91C-4637-933E-D7DC895B052D}" srcOrd="0" destOrd="0" presId="urn:microsoft.com/office/officeart/2005/8/layout/vList6"/>
    <dgm:cxn modelId="{4E86D5D7-F4D4-434E-BFBC-12D0CB90BD95}" type="presParOf" srcId="{8CEBF6E2-F2A4-42AB-A57E-38A094538537}" destId="{F77921BA-EA24-4F51-906D-EB64EF8F3F7F}" srcOrd="1" destOrd="0" presId="urn:microsoft.com/office/officeart/2005/8/layout/vList6"/>
    <dgm:cxn modelId="{F83C379D-2C1E-4464-85B5-8ECF56621595}" type="presParOf" srcId="{E7BF2FCC-F93E-4F52-9172-DAA86132EC7B}" destId="{CF082D28-6253-455C-8BAB-7D9B03D6407D}" srcOrd="3" destOrd="0" presId="urn:microsoft.com/office/officeart/2005/8/layout/vList6"/>
    <dgm:cxn modelId="{B045D15D-42EA-4A26-9751-24AAC0039622}" type="presParOf" srcId="{E7BF2FCC-F93E-4F52-9172-DAA86132EC7B}" destId="{9AC812AB-90E4-4791-AF02-95624908000A}" srcOrd="4" destOrd="0" presId="urn:microsoft.com/office/officeart/2005/8/layout/vList6"/>
    <dgm:cxn modelId="{CD8EBEA7-AF2B-41D3-973E-97783875191E}" type="presParOf" srcId="{9AC812AB-90E4-4791-AF02-95624908000A}" destId="{E018D649-01E2-4FD1-A18F-CC16AA082743}" srcOrd="0" destOrd="0" presId="urn:microsoft.com/office/officeart/2005/8/layout/vList6"/>
    <dgm:cxn modelId="{1A59C8FF-9B3E-4C45-A671-CEE34655147B}" type="presParOf" srcId="{9AC812AB-90E4-4791-AF02-95624908000A}" destId="{801646E3-660E-4EFD-B425-EED7BB755E6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0D2D5D-B523-4226-9D72-9242F23229E6}"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C24CBC4F-546C-409F-9645-724528829A46}">
      <dgm:prSet phldrT="[Text]" custT="1"/>
      <dgm:spPr/>
      <dgm:t>
        <a:bodyPr/>
        <a:lstStyle/>
        <a:p>
          <a:r>
            <a:rPr lang="tr-TR" sz="1800" b="1" i="1" noProof="0" dirty="0" smtClean="0"/>
            <a:t>Kazanımlar</a:t>
          </a:r>
          <a:endParaRPr lang="en-GB" sz="1800" b="1" i="1" noProof="0" dirty="0"/>
        </a:p>
      </dgm:t>
    </dgm:pt>
    <dgm:pt modelId="{258A80F5-EDEA-424F-A1D5-4578AF33E766}" type="parTrans" cxnId="{589D58DD-CE04-4839-8DCB-1EE90F3D5853}">
      <dgm:prSet/>
      <dgm:spPr/>
      <dgm:t>
        <a:bodyPr/>
        <a:lstStyle/>
        <a:p>
          <a:endParaRPr lang="en-GB"/>
        </a:p>
      </dgm:t>
    </dgm:pt>
    <dgm:pt modelId="{84D16385-D588-43D7-8725-1E18F42A084B}" type="sibTrans" cxnId="{589D58DD-CE04-4839-8DCB-1EE90F3D5853}">
      <dgm:prSet/>
      <dgm:spPr/>
      <dgm:t>
        <a:bodyPr/>
        <a:lstStyle/>
        <a:p>
          <a:endParaRPr lang="en-GB"/>
        </a:p>
      </dgm:t>
    </dgm:pt>
    <dgm:pt modelId="{C0C96F03-DB55-4EDC-9907-0D9A69812050}">
      <dgm:prSet phldrT="[Text]"/>
      <dgm:spPr/>
      <dgm:t>
        <a:bodyPr/>
        <a:lstStyle/>
        <a:p>
          <a:r>
            <a:rPr lang="tr-TR" b="1" i="0" noProof="0" dirty="0" smtClean="0"/>
            <a:t>En Yeni Bilgi ve Teknolojiye Erişim</a:t>
          </a:r>
          <a:endParaRPr lang="en-GB" b="1" i="0" noProof="0" dirty="0"/>
        </a:p>
      </dgm:t>
    </dgm:pt>
    <dgm:pt modelId="{130640D9-4788-4B53-9A14-D782BF0165CD}" type="parTrans" cxnId="{B4A7CCB0-2DBF-4F41-A283-57B9AADBB299}">
      <dgm:prSet/>
      <dgm:spPr/>
      <dgm:t>
        <a:bodyPr/>
        <a:lstStyle/>
        <a:p>
          <a:endParaRPr lang="en-GB"/>
        </a:p>
      </dgm:t>
    </dgm:pt>
    <dgm:pt modelId="{FB69BA47-3841-4038-B38F-51E6E1B866AE}" type="sibTrans" cxnId="{B4A7CCB0-2DBF-4F41-A283-57B9AADBB299}">
      <dgm:prSet/>
      <dgm:spPr/>
      <dgm:t>
        <a:bodyPr/>
        <a:lstStyle/>
        <a:p>
          <a:endParaRPr lang="en-GB"/>
        </a:p>
      </dgm:t>
    </dgm:pt>
    <dgm:pt modelId="{17C32226-38F4-4649-B202-C005F9473F65}">
      <dgm:prSet phldrT="[Text]"/>
      <dgm:spPr/>
      <dgm:t>
        <a:bodyPr/>
        <a:lstStyle/>
        <a:p>
          <a:r>
            <a:rPr lang="tr-TR" b="1" i="0" noProof="0" dirty="0" smtClean="0"/>
            <a:t>Uluslararası Pazarlara Açılma</a:t>
          </a:r>
          <a:endParaRPr lang="en-GB" b="1" i="0" noProof="0" dirty="0"/>
        </a:p>
      </dgm:t>
    </dgm:pt>
    <dgm:pt modelId="{57C1F4EB-8FBF-4D81-91FE-8F2A19619892}" type="parTrans" cxnId="{9134E9E3-2530-48CB-9CA7-0E570143AFBF}">
      <dgm:prSet/>
      <dgm:spPr/>
      <dgm:t>
        <a:bodyPr/>
        <a:lstStyle/>
        <a:p>
          <a:endParaRPr lang="en-GB"/>
        </a:p>
      </dgm:t>
    </dgm:pt>
    <dgm:pt modelId="{841909BE-5267-4397-9E6D-8582B3F11DED}" type="sibTrans" cxnId="{9134E9E3-2530-48CB-9CA7-0E570143AFBF}">
      <dgm:prSet/>
      <dgm:spPr/>
      <dgm:t>
        <a:bodyPr/>
        <a:lstStyle/>
        <a:p>
          <a:endParaRPr lang="en-GB"/>
        </a:p>
      </dgm:t>
    </dgm:pt>
    <dgm:pt modelId="{94976628-E640-4054-8F37-50B34387278E}">
      <dgm:prSet phldrT="[Text]"/>
      <dgm:spPr/>
      <dgm:t>
        <a:bodyPr/>
        <a:lstStyle/>
        <a:p>
          <a:r>
            <a:rPr lang="tr-TR" b="1" i="0" noProof="0" dirty="0" smtClean="0"/>
            <a:t>Tecrübe Paylaşımı</a:t>
          </a:r>
          <a:endParaRPr lang="en-GB" b="1" i="0" noProof="0" dirty="0"/>
        </a:p>
      </dgm:t>
    </dgm:pt>
    <dgm:pt modelId="{27FDDD1B-A35F-49E3-8F96-B02647549609}" type="parTrans" cxnId="{90D899B2-BB8D-4E4A-9C0F-137859536A54}">
      <dgm:prSet/>
      <dgm:spPr/>
      <dgm:t>
        <a:bodyPr/>
        <a:lstStyle/>
        <a:p>
          <a:endParaRPr lang="en-GB"/>
        </a:p>
      </dgm:t>
    </dgm:pt>
    <dgm:pt modelId="{12FF4BD1-F9C4-4F85-8191-1B6128CF35F4}" type="sibTrans" cxnId="{90D899B2-BB8D-4E4A-9C0F-137859536A54}">
      <dgm:prSet/>
      <dgm:spPr/>
      <dgm:t>
        <a:bodyPr/>
        <a:lstStyle/>
        <a:p>
          <a:endParaRPr lang="en-GB"/>
        </a:p>
      </dgm:t>
    </dgm:pt>
    <dgm:pt modelId="{61BFC693-F4D4-431A-87EC-E292F8A1FB6E}">
      <dgm:prSet phldrT="[Text]"/>
      <dgm:spPr/>
      <dgm:t>
        <a:bodyPr/>
        <a:lstStyle/>
        <a:p>
          <a:r>
            <a:rPr lang="tr-TR" b="1" i="0" noProof="0" dirty="0" smtClean="0"/>
            <a:t>Araştırma kalitesinin ve kapasitesinin İyileştirilmesi</a:t>
          </a:r>
          <a:endParaRPr lang="en-US" noProof="0" dirty="0"/>
        </a:p>
      </dgm:t>
    </dgm:pt>
    <dgm:pt modelId="{F8CED6C5-507C-422C-940D-7FF165C6CE9D}" type="parTrans" cxnId="{7588A1D6-AA19-4154-878D-2F48FF8DEB4A}">
      <dgm:prSet/>
      <dgm:spPr/>
      <dgm:t>
        <a:bodyPr/>
        <a:lstStyle/>
        <a:p>
          <a:endParaRPr lang="en-GB"/>
        </a:p>
      </dgm:t>
    </dgm:pt>
    <dgm:pt modelId="{7C0B877F-0867-400C-90E2-FFF26650CB9C}" type="sibTrans" cxnId="{7588A1D6-AA19-4154-878D-2F48FF8DEB4A}">
      <dgm:prSet/>
      <dgm:spPr/>
      <dgm:t>
        <a:bodyPr/>
        <a:lstStyle/>
        <a:p>
          <a:endParaRPr lang="en-GB"/>
        </a:p>
      </dgm:t>
    </dgm:pt>
    <dgm:pt modelId="{547B73D0-1325-42ED-9047-0C42CA6AB717}">
      <dgm:prSet/>
      <dgm:spPr/>
      <dgm:t>
        <a:bodyPr/>
        <a:lstStyle/>
        <a:p>
          <a:r>
            <a:rPr lang="tr-TR" b="1" i="0" dirty="0" smtClean="0"/>
            <a:t>Bilim ve Ar-</a:t>
          </a:r>
          <a:r>
            <a:rPr lang="tr-TR" b="1" i="0" dirty="0" err="1" smtClean="0"/>
            <a:t>Ge</a:t>
          </a:r>
          <a:r>
            <a:rPr lang="tr-TR" b="1" i="0" dirty="0" smtClean="0"/>
            <a:t> alanında Uluslararası Diplomasi</a:t>
          </a:r>
          <a:endParaRPr lang="en-GB" b="1" i="0" dirty="0"/>
        </a:p>
      </dgm:t>
    </dgm:pt>
    <dgm:pt modelId="{5F511EF3-12CF-4078-A6C7-A503CCD69181}" type="parTrans" cxnId="{BFA4CD33-3A90-4158-84D8-94D551B22832}">
      <dgm:prSet/>
      <dgm:spPr/>
      <dgm:t>
        <a:bodyPr/>
        <a:lstStyle/>
        <a:p>
          <a:endParaRPr lang="en-GB"/>
        </a:p>
      </dgm:t>
    </dgm:pt>
    <dgm:pt modelId="{CE38F283-B960-429E-A844-1A25C741638D}" type="sibTrans" cxnId="{BFA4CD33-3A90-4158-84D8-94D551B22832}">
      <dgm:prSet/>
      <dgm:spPr/>
      <dgm:t>
        <a:bodyPr/>
        <a:lstStyle/>
        <a:p>
          <a:endParaRPr lang="en-GB"/>
        </a:p>
      </dgm:t>
    </dgm:pt>
    <dgm:pt modelId="{0FD9A672-28BA-4603-A89D-4F43C0194F70}">
      <dgm:prSet/>
      <dgm:spPr/>
      <dgm:t>
        <a:bodyPr/>
        <a:lstStyle/>
        <a:p>
          <a:r>
            <a:rPr lang="tr-TR" b="1" i="0" dirty="0" smtClean="0"/>
            <a:t>İtibar ve Yüksek Küresel Profil</a:t>
          </a:r>
          <a:endParaRPr lang="en-GB" b="1" i="0" dirty="0"/>
        </a:p>
      </dgm:t>
    </dgm:pt>
    <dgm:pt modelId="{91117B68-3AFA-482A-8AF2-94AEB1111824}" type="parTrans" cxnId="{5ED670B0-B72F-48B5-BD83-DE0B354AACB5}">
      <dgm:prSet/>
      <dgm:spPr/>
      <dgm:t>
        <a:bodyPr/>
        <a:lstStyle/>
        <a:p>
          <a:endParaRPr lang="en-GB"/>
        </a:p>
      </dgm:t>
    </dgm:pt>
    <dgm:pt modelId="{26B9183C-D972-4B95-9900-DB05735BA9C6}" type="sibTrans" cxnId="{5ED670B0-B72F-48B5-BD83-DE0B354AACB5}">
      <dgm:prSet/>
      <dgm:spPr/>
      <dgm:t>
        <a:bodyPr/>
        <a:lstStyle/>
        <a:p>
          <a:endParaRPr lang="en-GB"/>
        </a:p>
      </dgm:t>
    </dgm:pt>
    <dgm:pt modelId="{1E3F2834-5B7F-4097-AE05-0498D9B24C94}">
      <dgm:prSet phldrT="[Text]" custRadScaleRad="108559" custRadScaleInc="-10455"/>
      <dgm:spPr/>
      <dgm:t>
        <a:bodyPr/>
        <a:lstStyle/>
        <a:p>
          <a:endParaRPr lang="en-GB"/>
        </a:p>
      </dgm:t>
    </dgm:pt>
    <dgm:pt modelId="{F5B7ABE9-A268-4382-ADEB-DB126D641CFC}" type="parTrans" cxnId="{5BA7980F-A41D-4359-AD03-75CA43CF3C3F}">
      <dgm:prSet custAng="10936559" custScaleX="58539" custLinFactNeighborX="18814" custLinFactNeighborY="41747"/>
      <dgm:spPr/>
      <dgm:t>
        <a:bodyPr/>
        <a:lstStyle/>
        <a:p>
          <a:endParaRPr lang="en-GB"/>
        </a:p>
      </dgm:t>
    </dgm:pt>
    <dgm:pt modelId="{C603360B-AF15-41E4-9BA6-17095B85631C}" type="sibTrans" cxnId="{5BA7980F-A41D-4359-AD03-75CA43CF3C3F}">
      <dgm:prSet/>
      <dgm:spPr/>
      <dgm:t>
        <a:bodyPr/>
        <a:lstStyle/>
        <a:p>
          <a:endParaRPr lang="en-GB"/>
        </a:p>
      </dgm:t>
    </dgm:pt>
    <dgm:pt modelId="{D7948C68-09D3-4AE9-A5C4-F3C84E94328F}">
      <dgm:prSet phldrT="[Text]"/>
      <dgm:spPr/>
      <dgm:t>
        <a:bodyPr/>
        <a:lstStyle/>
        <a:p>
          <a:r>
            <a:rPr lang="tr-TR" b="1" i="0" noProof="0" dirty="0" smtClean="0"/>
            <a:t>Rakipleri tanıma ve Kıyaslanma</a:t>
          </a:r>
          <a:endParaRPr lang="en-GB" b="1" i="0" noProof="0" dirty="0"/>
        </a:p>
      </dgm:t>
    </dgm:pt>
    <dgm:pt modelId="{A7DE7E33-30E1-4DCE-A1E2-0EDFCA574B5F}" type="parTrans" cxnId="{EB0AD547-2941-4D02-BBE5-D596484A6B4F}">
      <dgm:prSet/>
      <dgm:spPr/>
      <dgm:t>
        <a:bodyPr/>
        <a:lstStyle/>
        <a:p>
          <a:endParaRPr lang="en-GB"/>
        </a:p>
      </dgm:t>
    </dgm:pt>
    <dgm:pt modelId="{F783BE0D-776A-473E-8099-BC7FC839C4E9}" type="sibTrans" cxnId="{EB0AD547-2941-4D02-BBE5-D596484A6B4F}">
      <dgm:prSet/>
      <dgm:spPr/>
      <dgm:t>
        <a:bodyPr/>
        <a:lstStyle/>
        <a:p>
          <a:endParaRPr lang="en-GB"/>
        </a:p>
      </dgm:t>
    </dgm:pt>
    <dgm:pt modelId="{556EAEA8-1DE7-414D-8CF9-ACFDEFBAA0C9}">
      <dgm:prSet phldrT="[Text]"/>
      <dgm:spPr/>
      <dgm:t>
        <a:bodyPr/>
        <a:lstStyle/>
        <a:p>
          <a:r>
            <a:rPr lang="tr-TR" b="1" i="0" noProof="0" dirty="0" smtClean="0"/>
            <a:t>Yeni İşbirlikleri ve Sinerji</a:t>
          </a:r>
          <a:endParaRPr lang="en-GB" b="1" i="0" noProof="0" dirty="0"/>
        </a:p>
      </dgm:t>
    </dgm:pt>
    <dgm:pt modelId="{9348797C-7A29-4B95-8ACD-EB827B2B1BB8}" type="parTrans" cxnId="{D66EC45D-A3D7-4A14-9E06-3D32C2D5E8AB}">
      <dgm:prSet/>
      <dgm:spPr/>
      <dgm:t>
        <a:bodyPr/>
        <a:lstStyle/>
        <a:p>
          <a:endParaRPr lang="en-GB"/>
        </a:p>
      </dgm:t>
    </dgm:pt>
    <dgm:pt modelId="{712551C8-F8DF-4624-9B2D-4BCAC24868EF}" type="sibTrans" cxnId="{D66EC45D-A3D7-4A14-9E06-3D32C2D5E8AB}">
      <dgm:prSet/>
      <dgm:spPr/>
      <dgm:t>
        <a:bodyPr/>
        <a:lstStyle/>
        <a:p>
          <a:endParaRPr lang="en-GB"/>
        </a:p>
      </dgm:t>
    </dgm:pt>
    <dgm:pt modelId="{C4BF175D-71BF-4B61-98B9-027D61876A30}">
      <dgm:prSet phldrT="[Text]"/>
      <dgm:spPr/>
      <dgm:t>
        <a:bodyPr/>
        <a:lstStyle/>
        <a:p>
          <a:r>
            <a:rPr lang="tr-TR" b="1" i="0" noProof="0" dirty="0" smtClean="0"/>
            <a:t>Fon Kaynağı</a:t>
          </a:r>
          <a:endParaRPr lang="en-GB" b="1" i="0" noProof="0" dirty="0"/>
        </a:p>
      </dgm:t>
    </dgm:pt>
    <dgm:pt modelId="{DDE8CF7B-E3E1-4F49-8841-510203B2D272}" type="parTrans" cxnId="{515F6E4C-DC7D-4D47-8D4C-9F890C828CC8}">
      <dgm:prSet/>
      <dgm:spPr/>
      <dgm:t>
        <a:bodyPr/>
        <a:lstStyle/>
        <a:p>
          <a:endParaRPr lang="en-GB"/>
        </a:p>
      </dgm:t>
    </dgm:pt>
    <dgm:pt modelId="{F0DA570E-C1C3-4D62-9C60-80A17528E553}" type="sibTrans" cxnId="{515F6E4C-DC7D-4D47-8D4C-9F890C828CC8}">
      <dgm:prSet/>
      <dgm:spPr/>
      <dgm:t>
        <a:bodyPr/>
        <a:lstStyle/>
        <a:p>
          <a:endParaRPr lang="en-GB"/>
        </a:p>
      </dgm:t>
    </dgm:pt>
    <dgm:pt modelId="{22494CF1-A712-42A0-AF62-F2479D558B7E}" type="pres">
      <dgm:prSet presAssocID="{140D2D5D-B523-4226-9D72-9242F23229E6}" presName="cycle" presStyleCnt="0">
        <dgm:presLayoutVars>
          <dgm:chMax val="1"/>
          <dgm:dir/>
          <dgm:animLvl val="ctr"/>
          <dgm:resizeHandles val="exact"/>
        </dgm:presLayoutVars>
      </dgm:prSet>
      <dgm:spPr/>
      <dgm:t>
        <a:bodyPr/>
        <a:lstStyle/>
        <a:p>
          <a:endParaRPr lang="en-GB"/>
        </a:p>
      </dgm:t>
    </dgm:pt>
    <dgm:pt modelId="{384C9670-FEE4-4C65-B3FE-918711D5AA6E}" type="pres">
      <dgm:prSet presAssocID="{C24CBC4F-546C-409F-9645-724528829A46}" presName="centerShape" presStyleLbl="node0" presStyleIdx="0" presStyleCnt="1" custScaleX="125352" custScaleY="73079" custLinFactNeighborX="785" custLinFactNeighborY="-6222"/>
      <dgm:spPr/>
      <dgm:t>
        <a:bodyPr/>
        <a:lstStyle/>
        <a:p>
          <a:endParaRPr lang="en-GB"/>
        </a:p>
      </dgm:t>
    </dgm:pt>
    <dgm:pt modelId="{298E9463-3D75-4EE4-9B22-8ABEE7A1D0B4}" type="pres">
      <dgm:prSet presAssocID="{130640D9-4788-4B53-9A14-D782BF0165CD}" presName="parTrans" presStyleLbl="bgSibTrans2D1" presStyleIdx="0" presStyleCnt="9" custAng="10748363" custScaleX="66905" custLinFactNeighborX="13474" custLinFactNeighborY="33118"/>
      <dgm:spPr/>
      <dgm:t>
        <a:bodyPr/>
        <a:lstStyle/>
        <a:p>
          <a:endParaRPr lang="en-GB"/>
        </a:p>
      </dgm:t>
    </dgm:pt>
    <dgm:pt modelId="{E1072C4E-E4D3-4FFC-AC1C-DB9AF64CF4F0}" type="pres">
      <dgm:prSet presAssocID="{C0C96F03-DB55-4EDC-9907-0D9A69812050}" presName="node" presStyleLbl="node1" presStyleIdx="0" presStyleCnt="9">
        <dgm:presLayoutVars>
          <dgm:bulletEnabled val="1"/>
        </dgm:presLayoutVars>
      </dgm:prSet>
      <dgm:spPr/>
      <dgm:t>
        <a:bodyPr/>
        <a:lstStyle/>
        <a:p>
          <a:endParaRPr lang="en-GB"/>
        </a:p>
      </dgm:t>
    </dgm:pt>
    <dgm:pt modelId="{C941DE77-DD1A-48E1-B2D5-6C2DF4E9B5A5}" type="pres">
      <dgm:prSet presAssocID="{57C1F4EB-8FBF-4D81-91FE-8F2A19619892}" presName="parTrans" presStyleLbl="bgSibTrans2D1" presStyleIdx="1" presStyleCnt="9" custAng="10936559" custScaleX="58539" custLinFactNeighborX="18814" custLinFactNeighborY="41747"/>
      <dgm:spPr/>
      <dgm:t>
        <a:bodyPr/>
        <a:lstStyle/>
        <a:p>
          <a:endParaRPr lang="en-GB"/>
        </a:p>
      </dgm:t>
    </dgm:pt>
    <dgm:pt modelId="{DC01C024-B9CD-4172-B680-8E8C3640D90E}" type="pres">
      <dgm:prSet presAssocID="{17C32226-38F4-4649-B202-C005F9473F65}" presName="node" presStyleLbl="node1" presStyleIdx="1" presStyleCnt="9" custRadScaleRad="108559" custRadScaleInc="-10455">
        <dgm:presLayoutVars>
          <dgm:bulletEnabled val="1"/>
        </dgm:presLayoutVars>
      </dgm:prSet>
      <dgm:spPr/>
      <dgm:t>
        <a:bodyPr/>
        <a:lstStyle/>
        <a:p>
          <a:endParaRPr lang="en-GB"/>
        </a:p>
      </dgm:t>
    </dgm:pt>
    <dgm:pt modelId="{2E5FD6B1-8982-4DBD-BA37-B0F7C691109C}" type="pres">
      <dgm:prSet presAssocID="{A7DE7E33-30E1-4DCE-A1E2-0EDFCA574B5F}" presName="parTrans" presStyleLbl="bgSibTrans2D1" presStyleIdx="2" presStyleCnt="9" custAng="10730908" custScaleX="70608" custLinFactNeighborX="9604" custLinFactNeighborY="67420"/>
      <dgm:spPr/>
      <dgm:t>
        <a:bodyPr/>
        <a:lstStyle/>
        <a:p>
          <a:endParaRPr lang="en-GB"/>
        </a:p>
      </dgm:t>
    </dgm:pt>
    <dgm:pt modelId="{A6C21365-4A09-4BE9-8A7E-6804DD2FE06A}" type="pres">
      <dgm:prSet presAssocID="{D7948C68-09D3-4AE9-A5C4-F3C84E94328F}" presName="node" presStyleLbl="node1" presStyleIdx="2" presStyleCnt="9">
        <dgm:presLayoutVars>
          <dgm:bulletEnabled val="1"/>
        </dgm:presLayoutVars>
      </dgm:prSet>
      <dgm:spPr/>
      <dgm:t>
        <a:bodyPr/>
        <a:lstStyle/>
        <a:p>
          <a:endParaRPr lang="en-GB"/>
        </a:p>
      </dgm:t>
    </dgm:pt>
    <dgm:pt modelId="{4DD6CABB-507B-40BC-9A0C-3EF6E36CF8EB}" type="pres">
      <dgm:prSet presAssocID="{9348797C-7A29-4B95-8ACD-EB827B2B1BB8}" presName="parTrans" presStyleLbl="bgSibTrans2D1" presStyleIdx="3" presStyleCnt="9" custAng="10597639" custScaleX="74095" custLinFactNeighborX="1267" custLinFactNeighborY="49932"/>
      <dgm:spPr/>
      <dgm:t>
        <a:bodyPr/>
        <a:lstStyle/>
        <a:p>
          <a:endParaRPr lang="en-GB"/>
        </a:p>
      </dgm:t>
    </dgm:pt>
    <dgm:pt modelId="{4310AD2D-5230-404E-AE4E-6E87FC0E7BC1}" type="pres">
      <dgm:prSet presAssocID="{556EAEA8-1DE7-414D-8CF9-ACFDEFBAA0C9}" presName="node" presStyleLbl="node1" presStyleIdx="3" presStyleCnt="9">
        <dgm:presLayoutVars>
          <dgm:bulletEnabled val="1"/>
        </dgm:presLayoutVars>
      </dgm:prSet>
      <dgm:spPr/>
      <dgm:t>
        <a:bodyPr/>
        <a:lstStyle/>
        <a:p>
          <a:endParaRPr lang="en-GB"/>
        </a:p>
      </dgm:t>
    </dgm:pt>
    <dgm:pt modelId="{5F2127AC-0B21-45A0-93AA-5E80E235B57C}" type="pres">
      <dgm:prSet presAssocID="{27FDDD1B-A35F-49E3-8F96-B02647549609}" presName="parTrans" presStyleLbl="bgSibTrans2D1" presStyleIdx="4" presStyleCnt="9" custAng="10575977" custScaleX="69424" custLinFactNeighborX="-2047" custLinFactNeighborY="66634"/>
      <dgm:spPr/>
      <dgm:t>
        <a:bodyPr/>
        <a:lstStyle/>
        <a:p>
          <a:endParaRPr lang="en-GB"/>
        </a:p>
      </dgm:t>
    </dgm:pt>
    <dgm:pt modelId="{3BA9D313-1935-40FF-A8F1-4EAD258E85E7}" type="pres">
      <dgm:prSet presAssocID="{94976628-E640-4054-8F37-50B34387278E}" presName="node" presStyleLbl="node1" presStyleIdx="4" presStyleCnt="9">
        <dgm:presLayoutVars>
          <dgm:bulletEnabled val="1"/>
        </dgm:presLayoutVars>
      </dgm:prSet>
      <dgm:spPr/>
      <dgm:t>
        <a:bodyPr/>
        <a:lstStyle/>
        <a:p>
          <a:endParaRPr lang="en-GB"/>
        </a:p>
      </dgm:t>
    </dgm:pt>
    <dgm:pt modelId="{849D8567-B48C-4906-8FBF-85A32244F16F}" type="pres">
      <dgm:prSet presAssocID="{DDE8CF7B-E3E1-4F49-8841-510203B2D272}" presName="parTrans" presStyleLbl="bgSibTrans2D1" presStyleIdx="5" presStyleCnt="9" custAng="10940673" custScaleX="71392" custLinFactNeighborX="441" custLinFactNeighborY="58400"/>
      <dgm:spPr/>
      <dgm:t>
        <a:bodyPr/>
        <a:lstStyle/>
        <a:p>
          <a:endParaRPr lang="en-GB"/>
        </a:p>
      </dgm:t>
    </dgm:pt>
    <dgm:pt modelId="{65960869-CBCC-492A-A592-830B7A852CF6}" type="pres">
      <dgm:prSet presAssocID="{C4BF175D-71BF-4B61-98B9-027D61876A30}" presName="node" presStyleLbl="node1" presStyleIdx="5" presStyleCnt="9">
        <dgm:presLayoutVars>
          <dgm:bulletEnabled val="1"/>
        </dgm:presLayoutVars>
      </dgm:prSet>
      <dgm:spPr/>
      <dgm:t>
        <a:bodyPr/>
        <a:lstStyle/>
        <a:p>
          <a:endParaRPr lang="en-GB"/>
        </a:p>
      </dgm:t>
    </dgm:pt>
    <dgm:pt modelId="{6CEB0C48-4FC9-44FC-AC86-CD63B6475C9D}" type="pres">
      <dgm:prSet presAssocID="{F8CED6C5-507C-422C-940D-7FF165C6CE9D}" presName="parTrans" presStyleLbl="bgSibTrans2D1" presStyleIdx="6" presStyleCnt="9" custAng="10814625" custScaleX="67414" custLinFactNeighborX="-2706" custLinFactNeighborY="59786"/>
      <dgm:spPr/>
      <dgm:t>
        <a:bodyPr/>
        <a:lstStyle/>
        <a:p>
          <a:endParaRPr lang="en-GB"/>
        </a:p>
      </dgm:t>
    </dgm:pt>
    <dgm:pt modelId="{18F6F8FA-D574-40C4-B7E3-55D69BE7B5B7}" type="pres">
      <dgm:prSet presAssocID="{61BFC693-F4D4-431A-87EC-E292F8A1FB6E}" presName="node" presStyleLbl="node1" presStyleIdx="6" presStyleCnt="9">
        <dgm:presLayoutVars>
          <dgm:bulletEnabled val="1"/>
        </dgm:presLayoutVars>
      </dgm:prSet>
      <dgm:spPr/>
      <dgm:t>
        <a:bodyPr/>
        <a:lstStyle/>
        <a:p>
          <a:endParaRPr lang="en-GB"/>
        </a:p>
      </dgm:t>
    </dgm:pt>
    <dgm:pt modelId="{D727AE3B-66B8-4714-9291-7AA8F63826D8}" type="pres">
      <dgm:prSet presAssocID="{5F511EF3-12CF-4078-A6C7-A503CCD69181}" presName="parTrans" presStyleLbl="bgSibTrans2D1" presStyleIdx="7" presStyleCnt="9" custAng="10781581" custScaleX="59756" custScaleY="87585" custLinFactNeighborX="-13938" custLinFactNeighborY="67658"/>
      <dgm:spPr/>
      <dgm:t>
        <a:bodyPr/>
        <a:lstStyle/>
        <a:p>
          <a:endParaRPr lang="en-GB"/>
        </a:p>
      </dgm:t>
    </dgm:pt>
    <dgm:pt modelId="{B58D4FF1-88B7-4D05-955D-B950753725A7}" type="pres">
      <dgm:prSet presAssocID="{547B73D0-1325-42ED-9047-0C42CA6AB717}" presName="node" presStyleLbl="node1" presStyleIdx="7" presStyleCnt="9" custScaleX="109331" custRadScaleRad="107443" custRadScaleInc="-148">
        <dgm:presLayoutVars>
          <dgm:bulletEnabled val="1"/>
        </dgm:presLayoutVars>
      </dgm:prSet>
      <dgm:spPr/>
      <dgm:t>
        <a:bodyPr/>
        <a:lstStyle/>
        <a:p>
          <a:endParaRPr lang="en-GB"/>
        </a:p>
      </dgm:t>
    </dgm:pt>
    <dgm:pt modelId="{868B586A-8C4B-463A-8C13-AAA2687E1BAE}" type="pres">
      <dgm:prSet presAssocID="{91117B68-3AFA-482A-8AF2-94AEB1111824}" presName="parTrans" presStyleLbl="bgSibTrans2D1" presStyleIdx="8" presStyleCnt="9" custAng="10696800" custScaleX="61484" custLinFactNeighborX="-16544" custLinFactNeighborY="50658"/>
      <dgm:spPr/>
      <dgm:t>
        <a:bodyPr/>
        <a:lstStyle/>
        <a:p>
          <a:endParaRPr lang="en-GB"/>
        </a:p>
      </dgm:t>
    </dgm:pt>
    <dgm:pt modelId="{9869F8CF-0CEE-4B29-8B78-AA7DA674BF4B}" type="pres">
      <dgm:prSet presAssocID="{0FD9A672-28BA-4603-A89D-4F43C0194F70}" presName="node" presStyleLbl="node1" presStyleIdx="8" presStyleCnt="9">
        <dgm:presLayoutVars>
          <dgm:bulletEnabled val="1"/>
        </dgm:presLayoutVars>
      </dgm:prSet>
      <dgm:spPr/>
      <dgm:t>
        <a:bodyPr/>
        <a:lstStyle/>
        <a:p>
          <a:endParaRPr lang="en-GB"/>
        </a:p>
      </dgm:t>
    </dgm:pt>
  </dgm:ptLst>
  <dgm:cxnLst>
    <dgm:cxn modelId="{50612933-F0F4-4D3E-9D9F-E585B63E1286}" type="presOf" srcId="{D7948C68-09D3-4AE9-A5C4-F3C84E94328F}" destId="{A6C21365-4A09-4BE9-8A7E-6804DD2FE06A}" srcOrd="0" destOrd="0" presId="urn:microsoft.com/office/officeart/2005/8/layout/radial4"/>
    <dgm:cxn modelId="{9D733E19-2FC4-4F35-B07D-7549F53C15F2}" type="presOf" srcId="{17C32226-38F4-4649-B202-C005F9473F65}" destId="{DC01C024-B9CD-4172-B680-8E8C3640D90E}" srcOrd="0" destOrd="0" presId="urn:microsoft.com/office/officeart/2005/8/layout/radial4"/>
    <dgm:cxn modelId="{4EFB6E51-7FF5-4C06-A0D4-3D6956694421}" type="presOf" srcId="{556EAEA8-1DE7-414D-8CF9-ACFDEFBAA0C9}" destId="{4310AD2D-5230-404E-AE4E-6E87FC0E7BC1}" srcOrd="0" destOrd="0" presId="urn:microsoft.com/office/officeart/2005/8/layout/radial4"/>
    <dgm:cxn modelId="{37668516-C1A1-409F-80B1-C87E91A4583C}" type="presOf" srcId="{140D2D5D-B523-4226-9D72-9242F23229E6}" destId="{22494CF1-A712-42A0-AF62-F2479D558B7E}" srcOrd="0" destOrd="0" presId="urn:microsoft.com/office/officeart/2005/8/layout/radial4"/>
    <dgm:cxn modelId="{B4A7CCB0-2DBF-4F41-A283-57B9AADBB299}" srcId="{C24CBC4F-546C-409F-9645-724528829A46}" destId="{C0C96F03-DB55-4EDC-9907-0D9A69812050}" srcOrd="0" destOrd="0" parTransId="{130640D9-4788-4B53-9A14-D782BF0165CD}" sibTransId="{FB69BA47-3841-4038-B38F-51E6E1B866AE}"/>
    <dgm:cxn modelId="{CC9FE785-0D85-44FD-ABD8-A48240A537E2}" type="presOf" srcId="{94976628-E640-4054-8F37-50B34387278E}" destId="{3BA9D313-1935-40FF-A8F1-4EAD258E85E7}" srcOrd="0" destOrd="0" presId="urn:microsoft.com/office/officeart/2005/8/layout/radial4"/>
    <dgm:cxn modelId="{5ED670B0-B72F-48B5-BD83-DE0B354AACB5}" srcId="{C24CBC4F-546C-409F-9645-724528829A46}" destId="{0FD9A672-28BA-4603-A89D-4F43C0194F70}" srcOrd="8" destOrd="0" parTransId="{91117B68-3AFA-482A-8AF2-94AEB1111824}" sibTransId="{26B9183C-D972-4B95-9900-DB05735BA9C6}"/>
    <dgm:cxn modelId="{B536DF90-C778-43CD-A714-6441C6E972C2}" type="presOf" srcId="{5F511EF3-12CF-4078-A6C7-A503CCD69181}" destId="{D727AE3B-66B8-4714-9291-7AA8F63826D8}" srcOrd="0" destOrd="0" presId="urn:microsoft.com/office/officeart/2005/8/layout/radial4"/>
    <dgm:cxn modelId="{E9327502-B629-4ACE-8D5F-52AC64B452B4}" type="presOf" srcId="{C24CBC4F-546C-409F-9645-724528829A46}" destId="{384C9670-FEE4-4C65-B3FE-918711D5AA6E}" srcOrd="0" destOrd="0" presId="urn:microsoft.com/office/officeart/2005/8/layout/radial4"/>
    <dgm:cxn modelId="{8B11E32E-A823-4CB5-A1D9-2175BFE75243}" type="presOf" srcId="{130640D9-4788-4B53-9A14-D782BF0165CD}" destId="{298E9463-3D75-4EE4-9B22-8ABEE7A1D0B4}" srcOrd="0" destOrd="0" presId="urn:microsoft.com/office/officeart/2005/8/layout/radial4"/>
    <dgm:cxn modelId="{EB0AD547-2941-4D02-BBE5-D596484A6B4F}" srcId="{C24CBC4F-546C-409F-9645-724528829A46}" destId="{D7948C68-09D3-4AE9-A5C4-F3C84E94328F}" srcOrd="2" destOrd="0" parTransId="{A7DE7E33-30E1-4DCE-A1E2-0EDFCA574B5F}" sibTransId="{F783BE0D-776A-473E-8099-BC7FC839C4E9}"/>
    <dgm:cxn modelId="{D66EC45D-A3D7-4A14-9E06-3D32C2D5E8AB}" srcId="{C24CBC4F-546C-409F-9645-724528829A46}" destId="{556EAEA8-1DE7-414D-8CF9-ACFDEFBAA0C9}" srcOrd="3" destOrd="0" parTransId="{9348797C-7A29-4B95-8ACD-EB827B2B1BB8}" sibTransId="{712551C8-F8DF-4624-9B2D-4BCAC24868EF}"/>
    <dgm:cxn modelId="{77B35558-F567-4011-9A72-521D7A49A5A6}" type="presOf" srcId="{61BFC693-F4D4-431A-87EC-E292F8A1FB6E}" destId="{18F6F8FA-D574-40C4-B7E3-55D69BE7B5B7}" srcOrd="0" destOrd="0" presId="urn:microsoft.com/office/officeart/2005/8/layout/radial4"/>
    <dgm:cxn modelId="{7A2AC3D8-91BD-486F-9D99-9264AEA5880E}" type="presOf" srcId="{C0C96F03-DB55-4EDC-9907-0D9A69812050}" destId="{E1072C4E-E4D3-4FFC-AC1C-DB9AF64CF4F0}" srcOrd="0" destOrd="0" presId="urn:microsoft.com/office/officeart/2005/8/layout/radial4"/>
    <dgm:cxn modelId="{5BA7980F-A41D-4359-AD03-75CA43CF3C3F}" srcId="{140D2D5D-B523-4226-9D72-9242F23229E6}" destId="{1E3F2834-5B7F-4097-AE05-0498D9B24C94}" srcOrd="1" destOrd="0" parTransId="{F5B7ABE9-A268-4382-ADEB-DB126D641CFC}" sibTransId="{C603360B-AF15-41E4-9BA6-17095B85631C}"/>
    <dgm:cxn modelId="{85934CC7-ADF5-4801-9F64-A3DE150D8C66}" type="presOf" srcId="{91117B68-3AFA-482A-8AF2-94AEB1111824}" destId="{868B586A-8C4B-463A-8C13-AAA2687E1BAE}" srcOrd="0" destOrd="0" presId="urn:microsoft.com/office/officeart/2005/8/layout/radial4"/>
    <dgm:cxn modelId="{488E40DF-600B-4CFE-8AE6-E76D8D0C1DD9}" type="presOf" srcId="{547B73D0-1325-42ED-9047-0C42CA6AB717}" destId="{B58D4FF1-88B7-4D05-955D-B950753725A7}" srcOrd="0" destOrd="0" presId="urn:microsoft.com/office/officeart/2005/8/layout/radial4"/>
    <dgm:cxn modelId="{8EA2695B-39F5-454A-AFC2-9AAF478D7086}" type="presOf" srcId="{A7DE7E33-30E1-4DCE-A1E2-0EDFCA574B5F}" destId="{2E5FD6B1-8982-4DBD-BA37-B0F7C691109C}" srcOrd="0" destOrd="0" presId="urn:microsoft.com/office/officeart/2005/8/layout/radial4"/>
    <dgm:cxn modelId="{9F3CC2C8-DC09-45D4-AD99-BC7567B910F5}" type="presOf" srcId="{DDE8CF7B-E3E1-4F49-8841-510203B2D272}" destId="{849D8567-B48C-4906-8FBF-85A32244F16F}" srcOrd="0" destOrd="0" presId="urn:microsoft.com/office/officeart/2005/8/layout/radial4"/>
    <dgm:cxn modelId="{D99F51C5-3FA0-462F-8CC7-56DB10A08DD2}" type="presOf" srcId="{27FDDD1B-A35F-49E3-8F96-B02647549609}" destId="{5F2127AC-0B21-45A0-93AA-5E80E235B57C}" srcOrd="0" destOrd="0" presId="urn:microsoft.com/office/officeart/2005/8/layout/radial4"/>
    <dgm:cxn modelId="{BFA4CD33-3A90-4158-84D8-94D551B22832}" srcId="{C24CBC4F-546C-409F-9645-724528829A46}" destId="{547B73D0-1325-42ED-9047-0C42CA6AB717}" srcOrd="7" destOrd="0" parTransId="{5F511EF3-12CF-4078-A6C7-A503CCD69181}" sibTransId="{CE38F283-B960-429E-A844-1A25C741638D}"/>
    <dgm:cxn modelId="{7588A1D6-AA19-4154-878D-2F48FF8DEB4A}" srcId="{C24CBC4F-546C-409F-9645-724528829A46}" destId="{61BFC693-F4D4-431A-87EC-E292F8A1FB6E}" srcOrd="6" destOrd="0" parTransId="{F8CED6C5-507C-422C-940D-7FF165C6CE9D}" sibTransId="{7C0B877F-0867-400C-90E2-FFF26650CB9C}"/>
    <dgm:cxn modelId="{216F2580-15CE-4194-A763-D1C0D58F83A7}" type="presOf" srcId="{F8CED6C5-507C-422C-940D-7FF165C6CE9D}" destId="{6CEB0C48-4FC9-44FC-AC86-CD63B6475C9D}" srcOrd="0" destOrd="0" presId="urn:microsoft.com/office/officeart/2005/8/layout/radial4"/>
    <dgm:cxn modelId="{194C6812-E9BB-4A0C-87D7-C6549FC30868}" type="presOf" srcId="{57C1F4EB-8FBF-4D81-91FE-8F2A19619892}" destId="{C941DE77-DD1A-48E1-B2D5-6C2DF4E9B5A5}" srcOrd="0" destOrd="0" presId="urn:microsoft.com/office/officeart/2005/8/layout/radial4"/>
    <dgm:cxn modelId="{515F6E4C-DC7D-4D47-8D4C-9F890C828CC8}" srcId="{C24CBC4F-546C-409F-9645-724528829A46}" destId="{C4BF175D-71BF-4B61-98B9-027D61876A30}" srcOrd="5" destOrd="0" parTransId="{DDE8CF7B-E3E1-4F49-8841-510203B2D272}" sibTransId="{F0DA570E-C1C3-4D62-9C60-80A17528E553}"/>
    <dgm:cxn modelId="{086DF20E-953F-4804-9731-522116341A2A}" type="presOf" srcId="{C4BF175D-71BF-4B61-98B9-027D61876A30}" destId="{65960869-CBCC-492A-A592-830B7A852CF6}" srcOrd="0" destOrd="0" presId="urn:microsoft.com/office/officeart/2005/8/layout/radial4"/>
    <dgm:cxn modelId="{589D58DD-CE04-4839-8DCB-1EE90F3D5853}" srcId="{140D2D5D-B523-4226-9D72-9242F23229E6}" destId="{C24CBC4F-546C-409F-9645-724528829A46}" srcOrd="0" destOrd="0" parTransId="{258A80F5-EDEA-424F-A1D5-4578AF33E766}" sibTransId="{84D16385-D588-43D7-8725-1E18F42A084B}"/>
    <dgm:cxn modelId="{90D899B2-BB8D-4E4A-9C0F-137859536A54}" srcId="{C24CBC4F-546C-409F-9645-724528829A46}" destId="{94976628-E640-4054-8F37-50B34387278E}" srcOrd="4" destOrd="0" parTransId="{27FDDD1B-A35F-49E3-8F96-B02647549609}" sibTransId="{12FF4BD1-F9C4-4F85-8191-1B6128CF35F4}"/>
    <dgm:cxn modelId="{9134E9E3-2530-48CB-9CA7-0E570143AFBF}" srcId="{C24CBC4F-546C-409F-9645-724528829A46}" destId="{17C32226-38F4-4649-B202-C005F9473F65}" srcOrd="1" destOrd="0" parTransId="{57C1F4EB-8FBF-4D81-91FE-8F2A19619892}" sibTransId="{841909BE-5267-4397-9E6D-8582B3F11DED}"/>
    <dgm:cxn modelId="{0BB4CAD7-5BC7-44EA-A092-F5781C693206}" type="presOf" srcId="{0FD9A672-28BA-4603-A89D-4F43C0194F70}" destId="{9869F8CF-0CEE-4B29-8B78-AA7DA674BF4B}" srcOrd="0" destOrd="0" presId="urn:microsoft.com/office/officeart/2005/8/layout/radial4"/>
    <dgm:cxn modelId="{AC6F27E0-67F3-466E-880E-2E7DCD1069BF}" type="presOf" srcId="{9348797C-7A29-4B95-8ACD-EB827B2B1BB8}" destId="{4DD6CABB-507B-40BC-9A0C-3EF6E36CF8EB}" srcOrd="0" destOrd="0" presId="urn:microsoft.com/office/officeart/2005/8/layout/radial4"/>
    <dgm:cxn modelId="{88984F44-3901-4E89-B37D-AC0DBB5BA8FB}" type="presParOf" srcId="{22494CF1-A712-42A0-AF62-F2479D558B7E}" destId="{384C9670-FEE4-4C65-B3FE-918711D5AA6E}" srcOrd="0" destOrd="0" presId="urn:microsoft.com/office/officeart/2005/8/layout/radial4"/>
    <dgm:cxn modelId="{21ACAFBD-E53E-4877-9060-95538A011CB2}" type="presParOf" srcId="{22494CF1-A712-42A0-AF62-F2479D558B7E}" destId="{298E9463-3D75-4EE4-9B22-8ABEE7A1D0B4}" srcOrd="1" destOrd="0" presId="urn:microsoft.com/office/officeart/2005/8/layout/radial4"/>
    <dgm:cxn modelId="{1E380009-D3DA-42C1-86D9-52FC21A53D08}" type="presParOf" srcId="{22494CF1-A712-42A0-AF62-F2479D558B7E}" destId="{E1072C4E-E4D3-4FFC-AC1C-DB9AF64CF4F0}" srcOrd="2" destOrd="0" presId="urn:microsoft.com/office/officeart/2005/8/layout/radial4"/>
    <dgm:cxn modelId="{7958B565-CED6-4B87-AF21-17BD90183952}" type="presParOf" srcId="{22494CF1-A712-42A0-AF62-F2479D558B7E}" destId="{C941DE77-DD1A-48E1-B2D5-6C2DF4E9B5A5}" srcOrd="3" destOrd="0" presId="urn:microsoft.com/office/officeart/2005/8/layout/radial4"/>
    <dgm:cxn modelId="{A43A58DF-EE8B-4D7C-A161-A0CE9AD50D96}" type="presParOf" srcId="{22494CF1-A712-42A0-AF62-F2479D558B7E}" destId="{DC01C024-B9CD-4172-B680-8E8C3640D90E}" srcOrd="4" destOrd="0" presId="urn:microsoft.com/office/officeart/2005/8/layout/radial4"/>
    <dgm:cxn modelId="{3A8E2562-28A8-453F-B092-08DD055AFFC5}" type="presParOf" srcId="{22494CF1-A712-42A0-AF62-F2479D558B7E}" destId="{2E5FD6B1-8982-4DBD-BA37-B0F7C691109C}" srcOrd="5" destOrd="0" presId="urn:microsoft.com/office/officeart/2005/8/layout/radial4"/>
    <dgm:cxn modelId="{E713F625-3751-412B-BF14-F2D88124075F}" type="presParOf" srcId="{22494CF1-A712-42A0-AF62-F2479D558B7E}" destId="{A6C21365-4A09-4BE9-8A7E-6804DD2FE06A}" srcOrd="6" destOrd="0" presId="urn:microsoft.com/office/officeart/2005/8/layout/radial4"/>
    <dgm:cxn modelId="{BF82BFEE-9263-4AD0-9BF8-32B28F2B81BD}" type="presParOf" srcId="{22494CF1-A712-42A0-AF62-F2479D558B7E}" destId="{4DD6CABB-507B-40BC-9A0C-3EF6E36CF8EB}" srcOrd="7" destOrd="0" presId="urn:microsoft.com/office/officeart/2005/8/layout/radial4"/>
    <dgm:cxn modelId="{19E7C097-8768-4BBA-AEFB-8318EE184138}" type="presParOf" srcId="{22494CF1-A712-42A0-AF62-F2479D558B7E}" destId="{4310AD2D-5230-404E-AE4E-6E87FC0E7BC1}" srcOrd="8" destOrd="0" presId="urn:microsoft.com/office/officeart/2005/8/layout/radial4"/>
    <dgm:cxn modelId="{67AAE19E-19CD-430D-A444-78361B5D8AAF}" type="presParOf" srcId="{22494CF1-A712-42A0-AF62-F2479D558B7E}" destId="{5F2127AC-0B21-45A0-93AA-5E80E235B57C}" srcOrd="9" destOrd="0" presId="urn:microsoft.com/office/officeart/2005/8/layout/radial4"/>
    <dgm:cxn modelId="{B346903D-0987-486E-8888-D813688AE324}" type="presParOf" srcId="{22494CF1-A712-42A0-AF62-F2479D558B7E}" destId="{3BA9D313-1935-40FF-A8F1-4EAD258E85E7}" srcOrd="10" destOrd="0" presId="urn:microsoft.com/office/officeart/2005/8/layout/radial4"/>
    <dgm:cxn modelId="{12111CD3-7F71-424C-B7D5-F4521BCA6833}" type="presParOf" srcId="{22494CF1-A712-42A0-AF62-F2479D558B7E}" destId="{849D8567-B48C-4906-8FBF-85A32244F16F}" srcOrd="11" destOrd="0" presId="urn:microsoft.com/office/officeart/2005/8/layout/radial4"/>
    <dgm:cxn modelId="{6358C222-E03E-4073-88C3-B1D2DDB573DE}" type="presParOf" srcId="{22494CF1-A712-42A0-AF62-F2479D558B7E}" destId="{65960869-CBCC-492A-A592-830B7A852CF6}" srcOrd="12" destOrd="0" presId="urn:microsoft.com/office/officeart/2005/8/layout/radial4"/>
    <dgm:cxn modelId="{44EDB80F-3A7B-402E-8FA2-FCACB02AEBA0}" type="presParOf" srcId="{22494CF1-A712-42A0-AF62-F2479D558B7E}" destId="{6CEB0C48-4FC9-44FC-AC86-CD63B6475C9D}" srcOrd="13" destOrd="0" presId="urn:microsoft.com/office/officeart/2005/8/layout/radial4"/>
    <dgm:cxn modelId="{D6B3B605-DAFE-47E0-B497-265353C7166A}" type="presParOf" srcId="{22494CF1-A712-42A0-AF62-F2479D558B7E}" destId="{18F6F8FA-D574-40C4-B7E3-55D69BE7B5B7}" srcOrd="14" destOrd="0" presId="urn:microsoft.com/office/officeart/2005/8/layout/radial4"/>
    <dgm:cxn modelId="{ECC7499F-21F2-4196-BB72-D1F366198DF4}" type="presParOf" srcId="{22494CF1-A712-42A0-AF62-F2479D558B7E}" destId="{D727AE3B-66B8-4714-9291-7AA8F63826D8}" srcOrd="15" destOrd="0" presId="urn:microsoft.com/office/officeart/2005/8/layout/radial4"/>
    <dgm:cxn modelId="{6609C5F7-F43C-4ED2-8A7B-5D1EAB910CB4}" type="presParOf" srcId="{22494CF1-A712-42A0-AF62-F2479D558B7E}" destId="{B58D4FF1-88B7-4D05-955D-B950753725A7}" srcOrd="16" destOrd="0" presId="urn:microsoft.com/office/officeart/2005/8/layout/radial4"/>
    <dgm:cxn modelId="{B98AF6F4-F669-4A9D-BD0C-B6D7D08EABAB}" type="presParOf" srcId="{22494CF1-A712-42A0-AF62-F2479D558B7E}" destId="{868B586A-8C4B-463A-8C13-AAA2687E1BAE}" srcOrd="17" destOrd="0" presId="urn:microsoft.com/office/officeart/2005/8/layout/radial4"/>
    <dgm:cxn modelId="{FB14F7BD-4F0A-4E20-8603-B239632A03C2}" type="presParOf" srcId="{22494CF1-A712-42A0-AF62-F2479D558B7E}" destId="{9869F8CF-0CEE-4B29-8B78-AA7DA674BF4B}"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F0EADD-827F-4AF0-B318-4FA7D88C82E6}" type="doc">
      <dgm:prSet loTypeId="urn:microsoft.com/office/officeart/2005/8/layout/cycle7" loCatId="cycle" qsTypeId="urn:microsoft.com/office/officeart/2005/8/quickstyle/simple5" qsCatId="simple" csTypeId="urn:microsoft.com/office/officeart/2005/8/colors/colorful1" csCatId="colorful" phldr="1"/>
      <dgm:spPr/>
      <dgm:t>
        <a:bodyPr/>
        <a:lstStyle/>
        <a:p>
          <a:endParaRPr lang="tr-TR"/>
        </a:p>
      </dgm:t>
    </dgm:pt>
    <dgm:pt modelId="{BEEE4FE9-6DDB-4169-AAF4-D8B335FF4046}">
      <dgm:prSet phldrT="[Metin]" custT="1"/>
      <dgm:spPr/>
      <dgm:t>
        <a:bodyPr/>
        <a:lstStyle/>
        <a:p>
          <a:r>
            <a:rPr lang="tr-TR" sz="1600" dirty="0" smtClean="0"/>
            <a:t>İşletmelerin  firmalar arası eşleşme/ağ faaliyetleri</a:t>
          </a:r>
          <a:endParaRPr lang="tr-TR" sz="1600" dirty="0"/>
        </a:p>
      </dgm:t>
    </dgm:pt>
    <dgm:pt modelId="{BBCD8169-1291-467D-99F3-A699E0385743}" type="parTrans" cxnId="{9DEE9095-4EFF-443C-B5F9-C786467F5C81}">
      <dgm:prSet/>
      <dgm:spPr/>
      <dgm:t>
        <a:bodyPr/>
        <a:lstStyle/>
        <a:p>
          <a:endParaRPr lang="tr-TR"/>
        </a:p>
      </dgm:t>
    </dgm:pt>
    <dgm:pt modelId="{8C7F454C-D676-4906-A835-99F36F7EABD0}" type="sibTrans" cxnId="{9DEE9095-4EFF-443C-B5F9-C786467F5C81}">
      <dgm:prSet/>
      <dgm:spPr/>
      <dgm:t>
        <a:bodyPr/>
        <a:lstStyle/>
        <a:p>
          <a:endParaRPr lang="tr-TR"/>
        </a:p>
      </dgm:t>
    </dgm:pt>
    <dgm:pt modelId="{C5962F4F-EB9A-4F80-A0B1-06ED0F157D3D}">
      <dgm:prSet phldrT="[Metin]" custT="1"/>
      <dgm:spPr/>
      <dgm:t>
        <a:bodyPr/>
        <a:lstStyle/>
        <a:p>
          <a:r>
            <a:rPr lang="tr-TR" sz="1600" dirty="0" smtClean="0"/>
            <a:t>Öğrenme fırsatları, değişim programları ve iyi uygulamalar</a:t>
          </a:r>
          <a:endParaRPr lang="tr-TR" sz="1600" dirty="0"/>
        </a:p>
      </dgm:t>
    </dgm:pt>
    <dgm:pt modelId="{A8B596BC-FC54-4382-A8C9-A175712A4145}" type="parTrans" cxnId="{528EA725-D556-4B7A-A91B-D4C789641140}">
      <dgm:prSet/>
      <dgm:spPr/>
      <dgm:t>
        <a:bodyPr/>
        <a:lstStyle/>
        <a:p>
          <a:endParaRPr lang="tr-TR"/>
        </a:p>
      </dgm:t>
    </dgm:pt>
    <dgm:pt modelId="{005631FB-04A8-4629-90DC-0BFA3DCE78A9}" type="sibTrans" cxnId="{528EA725-D556-4B7A-A91B-D4C789641140}">
      <dgm:prSet/>
      <dgm:spPr/>
      <dgm:t>
        <a:bodyPr/>
        <a:lstStyle/>
        <a:p>
          <a:endParaRPr lang="tr-TR"/>
        </a:p>
      </dgm:t>
    </dgm:pt>
    <dgm:pt modelId="{78F0479D-09F8-4EBB-A543-911BB1D74124}">
      <dgm:prSet phldrT="[Metin]" custT="1"/>
      <dgm:spPr/>
      <dgm:t>
        <a:bodyPr/>
        <a:lstStyle/>
        <a:p>
          <a:r>
            <a:rPr lang="tr-TR" sz="1600" dirty="0" smtClean="0"/>
            <a:t>İdari yükün azaltılması ve büyüme</a:t>
          </a:r>
          <a:endParaRPr lang="tr-TR" sz="1600" dirty="0"/>
        </a:p>
      </dgm:t>
    </dgm:pt>
    <dgm:pt modelId="{6374E59E-AD42-40D7-85B3-752232DCDE21}" type="parTrans" cxnId="{8D4EB009-721A-4EAE-85BC-0F203D34A1AD}">
      <dgm:prSet/>
      <dgm:spPr/>
      <dgm:t>
        <a:bodyPr/>
        <a:lstStyle/>
        <a:p>
          <a:endParaRPr lang="tr-TR"/>
        </a:p>
      </dgm:t>
    </dgm:pt>
    <dgm:pt modelId="{E3788F9E-3B89-45BD-91C3-80D35200E01E}" type="sibTrans" cxnId="{8D4EB009-721A-4EAE-85BC-0F203D34A1AD}">
      <dgm:prSet/>
      <dgm:spPr/>
      <dgm:t>
        <a:bodyPr/>
        <a:lstStyle/>
        <a:p>
          <a:endParaRPr lang="tr-TR"/>
        </a:p>
      </dgm:t>
    </dgm:pt>
    <dgm:pt modelId="{7DD3EEFB-1C31-41D5-A959-F5ACBFFCE6CD}">
      <dgm:prSet phldrT="[Metin]" custT="1"/>
      <dgm:spPr/>
      <dgm:t>
        <a:bodyPr/>
        <a:lstStyle/>
        <a:p>
          <a:r>
            <a:rPr lang="tr-TR" sz="1600" dirty="0" smtClean="0"/>
            <a:t>Krediler ve girişim sermayesi</a:t>
          </a:r>
          <a:endParaRPr lang="tr-TR" sz="1600" dirty="0"/>
        </a:p>
      </dgm:t>
    </dgm:pt>
    <dgm:pt modelId="{1ED451AB-A2D1-4D16-B8FD-021252E50B53}" type="parTrans" cxnId="{3D2D5E47-04FC-415F-9652-4B97A9F6E6C5}">
      <dgm:prSet/>
      <dgm:spPr/>
      <dgm:t>
        <a:bodyPr/>
        <a:lstStyle/>
        <a:p>
          <a:endParaRPr lang="tr-TR"/>
        </a:p>
      </dgm:t>
    </dgm:pt>
    <dgm:pt modelId="{B768AD76-AAFF-448E-ACC2-7E002601E6A4}" type="sibTrans" cxnId="{3D2D5E47-04FC-415F-9652-4B97A9F6E6C5}">
      <dgm:prSet/>
      <dgm:spPr/>
      <dgm:t>
        <a:bodyPr/>
        <a:lstStyle/>
        <a:p>
          <a:endParaRPr lang="tr-TR"/>
        </a:p>
      </dgm:t>
    </dgm:pt>
    <dgm:pt modelId="{08BDCF87-A6E9-46CA-A14F-913AFD4DDEAF}">
      <dgm:prSet phldrT="[Metin]" custT="1"/>
      <dgm:spPr/>
      <dgm:t>
        <a:bodyPr/>
        <a:lstStyle/>
        <a:p>
          <a:r>
            <a:rPr lang="tr-TR" sz="1600" dirty="0" smtClean="0"/>
            <a:t>Online kaynaklar dijital beceriler</a:t>
          </a:r>
          <a:endParaRPr lang="tr-TR" sz="1600" dirty="0"/>
        </a:p>
      </dgm:t>
    </dgm:pt>
    <dgm:pt modelId="{DC28FC82-040B-4C3C-A5FC-69A55911B94C}" type="parTrans" cxnId="{8C48C13A-9322-4564-BD52-4C2F10C8DB0F}">
      <dgm:prSet/>
      <dgm:spPr/>
      <dgm:t>
        <a:bodyPr/>
        <a:lstStyle/>
        <a:p>
          <a:endParaRPr lang="tr-TR"/>
        </a:p>
      </dgm:t>
    </dgm:pt>
    <dgm:pt modelId="{44CAD9D5-7D32-44C3-B138-7A32F1ECB8E8}" type="sibTrans" cxnId="{8C48C13A-9322-4564-BD52-4C2F10C8DB0F}">
      <dgm:prSet/>
      <dgm:spPr/>
      <dgm:t>
        <a:bodyPr/>
        <a:lstStyle/>
        <a:p>
          <a:endParaRPr lang="tr-TR"/>
        </a:p>
      </dgm:t>
    </dgm:pt>
    <dgm:pt modelId="{E556AC7E-209D-4308-85ED-7D36127A1E60}" type="pres">
      <dgm:prSet presAssocID="{D3F0EADD-827F-4AF0-B318-4FA7D88C82E6}" presName="Name0" presStyleCnt="0">
        <dgm:presLayoutVars>
          <dgm:dir/>
          <dgm:resizeHandles val="exact"/>
        </dgm:presLayoutVars>
      </dgm:prSet>
      <dgm:spPr/>
      <dgm:t>
        <a:bodyPr/>
        <a:lstStyle/>
        <a:p>
          <a:endParaRPr lang="tr-TR"/>
        </a:p>
      </dgm:t>
    </dgm:pt>
    <dgm:pt modelId="{9BE4FA6F-4FB6-4DBB-8571-AC5560A9BA89}" type="pres">
      <dgm:prSet presAssocID="{BEEE4FE9-6DDB-4169-AAF4-D8B335FF4046}" presName="node" presStyleLbl="node1" presStyleIdx="0" presStyleCnt="5" custScaleX="150908">
        <dgm:presLayoutVars>
          <dgm:bulletEnabled val="1"/>
        </dgm:presLayoutVars>
      </dgm:prSet>
      <dgm:spPr/>
      <dgm:t>
        <a:bodyPr/>
        <a:lstStyle/>
        <a:p>
          <a:endParaRPr lang="tr-TR"/>
        </a:p>
      </dgm:t>
    </dgm:pt>
    <dgm:pt modelId="{A5C832DE-3529-4DFA-AC13-1F8EA71A228A}" type="pres">
      <dgm:prSet presAssocID="{8C7F454C-D676-4906-A835-99F36F7EABD0}" presName="sibTrans" presStyleLbl="sibTrans2D1" presStyleIdx="0" presStyleCnt="5" custLinFactNeighborX="77220" custLinFactNeighborY="-92172"/>
      <dgm:spPr/>
      <dgm:t>
        <a:bodyPr/>
        <a:lstStyle/>
        <a:p>
          <a:endParaRPr lang="tr-TR"/>
        </a:p>
      </dgm:t>
    </dgm:pt>
    <dgm:pt modelId="{81991BFD-EF29-4235-94A4-4707DA516265}" type="pres">
      <dgm:prSet presAssocID="{8C7F454C-D676-4906-A835-99F36F7EABD0}" presName="connectorText" presStyleLbl="sibTrans2D1" presStyleIdx="0" presStyleCnt="5"/>
      <dgm:spPr/>
      <dgm:t>
        <a:bodyPr/>
        <a:lstStyle/>
        <a:p>
          <a:endParaRPr lang="tr-TR"/>
        </a:p>
      </dgm:t>
    </dgm:pt>
    <dgm:pt modelId="{B176B4A8-43E8-4E59-9B4B-D5FC1FF8F5BD}" type="pres">
      <dgm:prSet presAssocID="{C5962F4F-EB9A-4F80-A0B1-06ED0F157D3D}" presName="node" presStyleLbl="node1" presStyleIdx="1" presStyleCnt="5" custScaleX="141525" custRadScaleRad="106335" custRadScaleInc="17313">
        <dgm:presLayoutVars>
          <dgm:bulletEnabled val="1"/>
        </dgm:presLayoutVars>
      </dgm:prSet>
      <dgm:spPr/>
      <dgm:t>
        <a:bodyPr/>
        <a:lstStyle/>
        <a:p>
          <a:endParaRPr lang="tr-TR"/>
        </a:p>
      </dgm:t>
    </dgm:pt>
    <dgm:pt modelId="{F12AAA6B-7212-4E81-9241-57FC2F8D895D}" type="pres">
      <dgm:prSet presAssocID="{005631FB-04A8-4629-90DC-0BFA3DCE78A9}" presName="sibTrans" presStyleLbl="sibTrans2D1" presStyleIdx="1" presStyleCnt="5" custAng="1180871"/>
      <dgm:spPr/>
      <dgm:t>
        <a:bodyPr/>
        <a:lstStyle/>
        <a:p>
          <a:endParaRPr lang="tr-TR"/>
        </a:p>
      </dgm:t>
    </dgm:pt>
    <dgm:pt modelId="{2887595C-510D-4E0B-9161-6438A3659997}" type="pres">
      <dgm:prSet presAssocID="{005631FB-04A8-4629-90DC-0BFA3DCE78A9}" presName="connectorText" presStyleLbl="sibTrans2D1" presStyleIdx="1" presStyleCnt="5"/>
      <dgm:spPr/>
      <dgm:t>
        <a:bodyPr/>
        <a:lstStyle/>
        <a:p>
          <a:endParaRPr lang="tr-TR"/>
        </a:p>
      </dgm:t>
    </dgm:pt>
    <dgm:pt modelId="{2010AB41-33CD-4054-8A29-BD89147B510C}" type="pres">
      <dgm:prSet presAssocID="{78F0479D-09F8-4EBB-A543-911BB1D74124}" presName="node" presStyleLbl="node1" presStyleIdx="2" presStyleCnt="5" custScaleX="149076" custRadScaleRad="120781" custRadScaleInc="-33205">
        <dgm:presLayoutVars>
          <dgm:bulletEnabled val="1"/>
        </dgm:presLayoutVars>
      </dgm:prSet>
      <dgm:spPr/>
      <dgm:t>
        <a:bodyPr/>
        <a:lstStyle/>
        <a:p>
          <a:endParaRPr lang="tr-TR"/>
        </a:p>
      </dgm:t>
    </dgm:pt>
    <dgm:pt modelId="{0870CF13-CBFD-4930-B410-E0C25D0CCFE0}" type="pres">
      <dgm:prSet presAssocID="{E3788F9E-3B89-45BD-91C3-80D35200E01E}" presName="sibTrans" presStyleLbl="sibTrans2D1" presStyleIdx="2" presStyleCnt="5"/>
      <dgm:spPr/>
      <dgm:t>
        <a:bodyPr/>
        <a:lstStyle/>
        <a:p>
          <a:endParaRPr lang="tr-TR"/>
        </a:p>
      </dgm:t>
    </dgm:pt>
    <dgm:pt modelId="{FD8CD19C-3176-4F6E-8F60-B28270E44771}" type="pres">
      <dgm:prSet presAssocID="{E3788F9E-3B89-45BD-91C3-80D35200E01E}" presName="connectorText" presStyleLbl="sibTrans2D1" presStyleIdx="2" presStyleCnt="5"/>
      <dgm:spPr/>
      <dgm:t>
        <a:bodyPr/>
        <a:lstStyle/>
        <a:p>
          <a:endParaRPr lang="tr-TR"/>
        </a:p>
      </dgm:t>
    </dgm:pt>
    <dgm:pt modelId="{E7829067-1EA2-48C1-959C-E8570EDC9EEB}" type="pres">
      <dgm:prSet presAssocID="{7DD3EEFB-1C31-41D5-A959-F5ACBFFCE6CD}" presName="node" presStyleLbl="node1" presStyleIdx="3" presStyleCnt="5" custScaleX="135410">
        <dgm:presLayoutVars>
          <dgm:bulletEnabled val="1"/>
        </dgm:presLayoutVars>
      </dgm:prSet>
      <dgm:spPr/>
      <dgm:t>
        <a:bodyPr/>
        <a:lstStyle/>
        <a:p>
          <a:endParaRPr lang="tr-TR"/>
        </a:p>
      </dgm:t>
    </dgm:pt>
    <dgm:pt modelId="{B0B3017E-30B3-4153-991E-640E884DA86C}" type="pres">
      <dgm:prSet presAssocID="{B768AD76-AAFF-448E-ACC2-7E002601E6A4}" presName="sibTrans" presStyleLbl="sibTrans2D1" presStyleIdx="3" presStyleCnt="5"/>
      <dgm:spPr/>
      <dgm:t>
        <a:bodyPr/>
        <a:lstStyle/>
        <a:p>
          <a:endParaRPr lang="tr-TR"/>
        </a:p>
      </dgm:t>
    </dgm:pt>
    <dgm:pt modelId="{58B24E90-623C-4666-9C6F-18F9CBE35F06}" type="pres">
      <dgm:prSet presAssocID="{B768AD76-AAFF-448E-ACC2-7E002601E6A4}" presName="connectorText" presStyleLbl="sibTrans2D1" presStyleIdx="3" presStyleCnt="5"/>
      <dgm:spPr/>
      <dgm:t>
        <a:bodyPr/>
        <a:lstStyle/>
        <a:p>
          <a:endParaRPr lang="tr-TR"/>
        </a:p>
      </dgm:t>
    </dgm:pt>
    <dgm:pt modelId="{BB9ABD5F-76A1-4164-8AF8-75780BF725CA}" type="pres">
      <dgm:prSet presAssocID="{08BDCF87-A6E9-46CA-A14F-913AFD4DDEAF}" presName="node" presStyleLbl="node1" presStyleIdx="4" presStyleCnt="5">
        <dgm:presLayoutVars>
          <dgm:bulletEnabled val="1"/>
        </dgm:presLayoutVars>
      </dgm:prSet>
      <dgm:spPr/>
      <dgm:t>
        <a:bodyPr/>
        <a:lstStyle/>
        <a:p>
          <a:endParaRPr lang="tr-TR"/>
        </a:p>
      </dgm:t>
    </dgm:pt>
    <dgm:pt modelId="{C9D22CFB-CA8A-4673-ADF1-14476E11BF4E}" type="pres">
      <dgm:prSet presAssocID="{44CAD9D5-7D32-44C3-B138-7A32F1ECB8E8}" presName="sibTrans" presStyleLbl="sibTrans2D1" presStyleIdx="4" presStyleCnt="5"/>
      <dgm:spPr/>
      <dgm:t>
        <a:bodyPr/>
        <a:lstStyle/>
        <a:p>
          <a:endParaRPr lang="tr-TR"/>
        </a:p>
      </dgm:t>
    </dgm:pt>
    <dgm:pt modelId="{7B8E7942-261F-41E7-91E6-E949186E2D45}" type="pres">
      <dgm:prSet presAssocID="{44CAD9D5-7D32-44C3-B138-7A32F1ECB8E8}" presName="connectorText" presStyleLbl="sibTrans2D1" presStyleIdx="4" presStyleCnt="5"/>
      <dgm:spPr/>
      <dgm:t>
        <a:bodyPr/>
        <a:lstStyle/>
        <a:p>
          <a:endParaRPr lang="tr-TR"/>
        </a:p>
      </dgm:t>
    </dgm:pt>
  </dgm:ptLst>
  <dgm:cxnLst>
    <dgm:cxn modelId="{F6C69FD7-71FD-4F26-8E30-1B76751E65E8}" type="presOf" srcId="{C5962F4F-EB9A-4F80-A0B1-06ED0F157D3D}" destId="{B176B4A8-43E8-4E59-9B4B-D5FC1FF8F5BD}" srcOrd="0" destOrd="0" presId="urn:microsoft.com/office/officeart/2005/8/layout/cycle7"/>
    <dgm:cxn modelId="{62AED39B-13EF-4F67-AFA2-F11C45440B0D}" type="presOf" srcId="{44CAD9D5-7D32-44C3-B138-7A32F1ECB8E8}" destId="{7B8E7942-261F-41E7-91E6-E949186E2D45}" srcOrd="1" destOrd="0" presId="urn:microsoft.com/office/officeart/2005/8/layout/cycle7"/>
    <dgm:cxn modelId="{8D4EB009-721A-4EAE-85BC-0F203D34A1AD}" srcId="{D3F0EADD-827F-4AF0-B318-4FA7D88C82E6}" destId="{78F0479D-09F8-4EBB-A543-911BB1D74124}" srcOrd="2" destOrd="0" parTransId="{6374E59E-AD42-40D7-85B3-752232DCDE21}" sibTransId="{E3788F9E-3B89-45BD-91C3-80D35200E01E}"/>
    <dgm:cxn modelId="{3D2D5E47-04FC-415F-9652-4B97A9F6E6C5}" srcId="{D3F0EADD-827F-4AF0-B318-4FA7D88C82E6}" destId="{7DD3EEFB-1C31-41D5-A959-F5ACBFFCE6CD}" srcOrd="3" destOrd="0" parTransId="{1ED451AB-A2D1-4D16-B8FD-021252E50B53}" sibTransId="{B768AD76-AAFF-448E-ACC2-7E002601E6A4}"/>
    <dgm:cxn modelId="{12D50DE8-A3F6-477E-8DF5-02947553778B}" type="presOf" srcId="{E3788F9E-3B89-45BD-91C3-80D35200E01E}" destId="{0870CF13-CBFD-4930-B410-E0C25D0CCFE0}" srcOrd="0" destOrd="0" presId="urn:microsoft.com/office/officeart/2005/8/layout/cycle7"/>
    <dgm:cxn modelId="{0EB65D13-6D02-43B8-AB63-49224E9A9938}" type="presOf" srcId="{E3788F9E-3B89-45BD-91C3-80D35200E01E}" destId="{FD8CD19C-3176-4F6E-8F60-B28270E44771}" srcOrd="1" destOrd="0" presId="urn:microsoft.com/office/officeart/2005/8/layout/cycle7"/>
    <dgm:cxn modelId="{CEB11273-D1F4-4D0D-9AD7-131F0A5BA75F}" type="presOf" srcId="{BEEE4FE9-6DDB-4169-AAF4-D8B335FF4046}" destId="{9BE4FA6F-4FB6-4DBB-8571-AC5560A9BA89}" srcOrd="0" destOrd="0" presId="urn:microsoft.com/office/officeart/2005/8/layout/cycle7"/>
    <dgm:cxn modelId="{0B3B9DDA-063D-4D0C-8DF9-39C69F00081C}" type="presOf" srcId="{D3F0EADD-827F-4AF0-B318-4FA7D88C82E6}" destId="{E556AC7E-209D-4308-85ED-7D36127A1E60}" srcOrd="0" destOrd="0" presId="urn:microsoft.com/office/officeart/2005/8/layout/cycle7"/>
    <dgm:cxn modelId="{49A0543E-80FD-463B-88C0-2DF6F9959598}" type="presOf" srcId="{005631FB-04A8-4629-90DC-0BFA3DCE78A9}" destId="{F12AAA6B-7212-4E81-9241-57FC2F8D895D}" srcOrd="0" destOrd="0" presId="urn:microsoft.com/office/officeart/2005/8/layout/cycle7"/>
    <dgm:cxn modelId="{751F61FD-1F5A-4F94-98ED-8A835F796C24}" type="presOf" srcId="{8C7F454C-D676-4906-A835-99F36F7EABD0}" destId="{81991BFD-EF29-4235-94A4-4707DA516265}" srcOrd="1" destOrd="0" presId="urn:microsoft.com/office/officeart/2005/8/layout/cycle7"/>
    <dgm:cxn modelId="{6F9AF0BD-3ACC-4B9D-B2C4-A56F280438BF}" type="presOf" srcId="{7DD3EEFB-1C31-41D5-A959-F5ACBFFCE6CD}" destId="{E7829067-1EA2-48C1-959C-E8570EDC9EEB}" srcOrd="0" destOrd="0" presId="urn:microsoft.com/office/officeart/2005/8/layout/cycle7"/>
    <dgm:cxn modelId="{2C6F85F3-FA35-4F53-9542-A2149390718E}" type="presOf" srcId="{005631FB-04A8-4629-90DC-0BFA3DCE78A9}" destId="{2887595C-510D-4E0B-9161-6438A3659997}" srcOrd="1" destOrd="0" presId="urn:microsoft.com/office/officeart/2005/8/layout/cycle7"/>
    <dgm:cxn modelId="{528EA725-D556-4B7A-A91B-D4C789641140}" srcId="{D3F0EADD-827F-4AF0-B318-4FA7D88C82E6}" destId="{C5962F4F-EB9A-4F80-A0B1-06ED0F157D3D}" srcOrd="1" destOrd="0" parTransId="{A8B596BC-FC54-4382-A8C9-A175712A4145}" sibTransId="{005631FB-04A8-4629-90DC-0BFA3DCE78A9}"/>
    <dgm:cxn modelId="{7824F55A-9A6F-4930-B0D1-01570015F581}" type="presOf" srcId="{78F0479D-09F8-4EBB-A543-911BB1D74124}" destId="{2010AB41-33CD-4054-8A29-BD89147B510C}" srcOrd="0" destOrd="0" presId="urn:microsoft.com/office/officeart/2005/8/layout/cycle7"/>
    <dgm:cxn modelId="{BD9B86A4-62FA-42F7-B7D9-29C0FCF6A08F}" type="presOf" srcId="{08BDCF87-A6E9-46CA-A14F-913AFD4DDEAF}" destId="{BB9ABD5F-76A1-4164-8AF8-75780BF725CA}" srcOrd="0" destOrd="0" presId="urn:microsoft.com/office/officeart/2005/8/layout/cycle7"/>
    <dgm:cxn modelId="{9DEE9095-4EFF-443C-B5F9-C786467F5C81}" srcId="{D3F0EADD-827F-4AF0-B318-4FA7D88C82E6}" destId="{BEEE4FE9-6DDB-4169-AAF4-D8B335FF4046}" srcOrd="0" destOrd="0" parTransId="{BBCD8169-1291-467D-99F3-A699E0385743}" sibTransId="{8C7F454C-D676-4906-A835-99F36F7EABD0}"/>
    <dgm:cxn modelId="{8C48C13A-9322-4564-BD52-4C2F10C8DB0F}" srcId="{D3F0EADD-827F-4AF0-B318-4FA7D88C82E6}" destId="{08BDCF87-A6E9-46CA-A14F-913AFD4DDEAF}" srcOrd="4" destOrd="0" parTransId="{DC28FC82-040B-4C3C-A5FC-69A55911B94C}" sibTransId="{44CAD9D5-7D32-44C3-B138-7A32F1ECB8E8}"/>
    <dgm:cxn modelId="{79D13946-16CD-4F03-A824-A0F6EE55BE31}" type="presOf" srcId="{8C7F454C-D676-4906-A835-99F36F7EABD0}" destId="{A5C832DE-3529-4DFA-AC13-1F8EA71A228A}" srcOrd="0" destOrd="0" presId="urn:microsoft.com/office/officeart/2005/8/layout/cycle7"/>
    <dgm:cxn modelId="{1F16BBE5-E64D-47BA-803B-84A742C30E45}" type="presOf" srcId="{B768AD76-AAFF-448E-ACC2-7E002601E6A4}" destId="{B0B3017E-30B3-4153-991E-640E884DA86C}" srcOrd="0" destOrd="0" presId="urn:microsoft.com/office/officeart/2005/8/layout/cycle7"/>
    <dgm:cxn modelId="{82FC2BA5-8100-4C13-AACF-5A82386F5185}" type="presOf" srcId="{44CAD9D5-7D32-44C3-B138-7A32F1ECB8E8}" destId="{C9D22CFB-CA8A-4673-ADF1-14476E11BF4E}" srcOrd="0" destOrd="0" presId="urn:microsoft.com/office/officeart/2005/8/layout/cycle7"/>
    <dgm:cxn modelId="{D82FAE20-00C7-439E-9654-EE936D469281}" type="presOf" srcId="{B768AD76-AAFF-448E-ACC2-7E002601E6A4}" destId="{58B24E90-623C-4666-9C6F-18F9CBE35F06}" srcOrd="1" destOrd="0" presId="urn:microsoft.com/office/officeart/2005/8/layout/cycle7"/>
    <dgm:cxn modelId="{A67F0806-D93D-47FD-99EA-097DB49E1DCB}" type="presParOf" srcId="{E556AC7E-209D-4308-85ED-7D36127A1E60}" destId="{9BE4FA6F-4FB6-4DBB-8571-AC5560A9BA89}" srcOrd="0" destOrd="0" presId="urn:microsoft.com/office/officeart/2005/8/layout/cycle7"/>
    <dgm:cxn modelId="{2F21D84F-6479-46DA-8F44-39EF366361DF}" type="presParOf" srcId="{E556AC7E-209D-4308-85ED-7D36127A1E60}" destId="{A5C832DE-3529-4DFA-AC13-1F8EA71A228A}" srcOrd="1" destOrd="0" presId="urn:microsoft.com/office/officeart/2005/8/layout/cycle7"/>
    <dgm:cxn modelId="{1D5D617D-2DA3-4E28-9896-7F4CDD942E33}" type="presParOf" srcId="{A5C832DE-3529-4DFA-AC13-1F8EA71A228A}" destId="{81991BFD-EF29-4235-94A4-4707DA516265}" srcOrd="0" destOrd="0" presId="urn:microsoft.com/office/officeart/2005/8/layout/cycle7"/>
    <dgm:cxn modelId="{29920840-26F3-4490-92BB-6A56DB1EB1B6}" type="presParOf" srcId="{E556AC7E-209D-4308-85ED-7D36127A1E60}" destId="{B176B4A8-43E8-4E59-9B4B-D5FC1FF8F5BD}" srcOrd="2" destOrd="0" presId="urn:microsoft.com/office/officeart/2005/8/layout/cycle7"/>
    <dgm:cxn modelId="{91A619E2-EA9E-4EF4-856D-4D160817F957}" type="presParOf" srcId="{E556AC7E-209D-4308-85ED-7D36127A1E60}" destId="{F12AAA6B-7212-4E81-9241-57FC2F8D895D}" srcOrd="3" destOrd="0" presId="urn:microsoft.com/office/officeart/2005/8/layout/cycle7"/>
    <dgm:cxn modelId="{4EC4F66A-7A8C-45D9-963D-D28C07E51F41}" type="presParOf" srcId="{F12AAA6B-7212-4E81-9241-57FC2F8D895D}" destId="{2887595C-510D-4E0B-9161-6438A3659997}" srcOrd="0" destOrd="0" presId="urn:microsoft.com/office/officeart/2005/8/layout/cycle7"/>
    <dgm:cxn modelId="{EF3B87DC-5E6B-460A-841C-168FAD8703E8}" type="presParOf" srcId="{E556AC7E-209D-4308-85ED-7D36127A1E60}" destId="{2010AB41-33CD-4054-8A29-BD89147B510C}" srcOrd="4" destOrd="0" presId="urn:microsoft.com/office/officeart/2005/8/layout/cycle7"/>
    <dgm:cxn modelId="{A0232089-3CD4-4D94-82E9-D1C7732F170D}" type="presParOf" srcId="{E556AC7E-209D-4308-85ED-7D36127A1E60}" destId="{0870CF13-CBFD-4930-B410-E0C25D0CCFE0}" srcOrd="5" destOrd="0" presId="urn:microsoft.com/office/officeart/2005/8/layout/cycle7"/>
    <dgm:cxn modelId="{7735CB4B-79FA-4CCB-A640-1CDCAC6090C9}" type="presParOf" srcId="{0870CF13-CBFD-4930-B410-E0C25D0CCFE0}" destId="{FD8CD19C-3176-4F6E-8F60-B28270E44771}" srcOrd="0" destOrd="0" presId="urn:microsoft.com/office/officeart/2005/8/layout/cycle7"/>
    <dgm:cxn modelId="{552E61C3-E0F9-43E7-BB79-0DF5FB63C3B6}" type="presParOf" srcId="{E556AC7E-209D-4308-85ED-7D36127A1E60}" destId="{E7829067-1EA2-48C1-959C-E8570EDC9EEB}" srcOrd="6" destOrd="0" presId="urn:microsoft.com/office/officeart/2005/8/layout/cycle7"/>
    <dgm:cxn modelId="{DA246158-A8E1-4939-8BFD-A58920F42A1B}" type="presParOf" srcId="{E556AC7E-209D-4308-85ED-7D36127A1E60}" destId="{B0B3017E-30B3-4153-991E-640E884DA86C}" srcOrd="7" destOrd="0" presId="urn:microsoft.com/office/officeart/2005/8/layout/cycle7"/>
    <dgm:cxn modelId="{EAC2B9FE-8187-4EAE-8AD7-1699ED95836E}" type="presParOf" srcId="{B0B3017E-30B3-4153-991E-640E884DA86C}" destId="{58B24E90-623C-4666-9C6F-18F9CBE35F06}" srcOrd="0" destOrd="0" presId="urn:microsoft.com/office/officeart/2005/8/layout/cycle7"/>
    <dgm:cxn modelId="{C87BF2D7-7FCC-4C6F-95EC-F84FC5B643DA}" type="presParOf" srcId="{E556AC7E-209D-4308-85ED-7D36127A1E60}" destId="{BB9ABD5F-76A1-4164-8AF8-75780BF725CA}" srcOrd="8" destOrd="0" presId="urn:microsoft.com/office/officeart/2005/8/layout/cycle7"/>
    <dgm:cxn modelId="{298437BE-B21D-4C5B-ADFB-5B62DDE1989D}" type="presParOf" srcId="{E556AC7E-209D-4308-85ED-7D36127A1E60}" destId="{C9D22CFB-CA8A-4673-ADF1-14476E11BF4E}" srcOrd="9" destOrd="0" presId="urn:microsoft.com/office/officeart/2005/8/layout/cycle7"/>
    <dgm:cxn modelId="{907BD729-2F96-4E2B-A854-65513CFF807B}" type="presParOf" srcId="{C9D22CFB-CA8A-4673-ADF1-14476E11BF4E}" destId="{7B8E7942-261F-41E7-91E6-E949186E2D45}"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668CBA-5FE5-4C43-9DF5-95AC7064828A}" type="doc">
      <dgm:prSet loTypeId="urn:microsoft.com/office/officeart/2005/8/layout/process2" loCatId="process" qsTypeId="urn:microsoft.com/office/officeart/2005/8/quickstyle/simple5" qsCatId="simple" csTypeId="urn:microsoft.com/office/officeart/2005/8/colors/colorful3" csCatId="colorful" phldr="1"/>
      <dgm:spPr/>
      <dgm:t>
        <a:bodyPr/>
        <a:lstStyle/>
        <a:p>
          <a:endParaRPr lang="tr-TR"/>
        </a:p>
      </dgm:t>
    </dgm:pt>
    <dgm:pt modelId="{94933C1D-6917-4600-8EB6-0FAC5C658E0D}">
      <dgm:prSet phldrT="[Metin]" custT="1"/>
      <dgm:spPr/>
      <dgm:t>
        <a:bodyPr/>
        <a:lstStyle/>
        <a:p>
          <a:r>
            <a:rPr lang="tr-TR" altLang="tr-TR" sz="2800" b="1" dirty="0" smtClean="0">
              <a:effectLst>
                <a:outerShdw blurRad="38100" dist="38100" dir="2700000" algn="tl">
                  <a:srgbClr val="000000">
                    <a:alpha val="43137"/>
                  </a:srgbClr>
                </a:outerShdw>
              </a:effectLst>
              <a:latin typeface="Cambria" pitchFamily="18" charset="0"/>
            </a:rPr>
            <a:t>Finansmana Erişim</a:t>
          </a:r>
        </a:p>
        <a:p>
          <a:r>
            <a:rPr lang="tr-TR" altLang="tr-TR" sz="2800" b="1" dirty="0" smtClean="0">
              <a:effectLst>
                <a:outerShdw blurRad="38100" dist="38100" dir="2700000" algn="tl">
                  <a:srgbClr val="000000">
                    <a:alpha val="43137"/>
                  </a:srgbClr>
                </a:outerShdw>
              </a:effectLst>
              <a:latin typeface="Cambria" pitchFamily="18" charset="0"/>
            </a:rPr>
            <a:t>( %61)</a:t>
          </a:r>
          <a:endParaRPr lang="tr-TR" sz="2800" dirty="0">
            <a:effectLst>
              <a:outerShdw blurRad="38100" dist="38100" dir="2700000" algn="tl">
                <a:srgbClr val="000000">
                  <a:alpha val="43137"/>
                </a:srgbClr>
              </a:outerShdw>
            </a:effectLst>
            <a:latin typeface="Cambria" pitchFamily="18" charset="0"/>
          </a:endParaRPr>
        </a:p>
      </dgm:t>
    </dgm:pt>
    <dgm:pt modelId="{588B8C23-DF36-4260-A777-7161596386D7}" type="parTrans" cxnId="{81474DF0-56CF-4825-87D3-CE0D40157D97}">
      <dgm:prSet/>
      <dgm:spPr/>
      <dgm:t>
        <a:bodyPr/>
        <a:lstStyle/>
        <a:p>
          <a:endParaRPr lang="tr-TR"/>
        </a:p>
      </dgm:t>
    </dgm:pt>
    <dgm:pt modelId="{837F7137-DD91-4B36-9A59-0535AC06BA61}" type="sibTrans" cxnId="{81474DF0-56CF-4825-87D3-CE0D40157D97}">
      <dgm:prSet/>
      <dgm:spPr/>
      <dgm:t>
        <a:bodyPr/>
        <a:lstStyle/>
        <a:p>
          <a:endParaRPr lang="tr-TR"/>
        </a:p>
      </dgm:t>
    </dgm:pt>
    <dgm:pt modelId="{6F0A4E79-9DFF-4F68-9801-6BE6198C14AF}">
      <dgm:prSet phldrT="[Metin]" custT="1"/>
      <dgm:spPr/>
      <dgm:t>
        <a:bodyPr/>
        <a:lstStyle/>
        <a:p>
          <a:r>
            <a:rPr lang="tr-TR" altLang="tr-TR" sz="2800" b="1" dirty="0" smtClean="0">
              <a:effectLst>
                <a:outerShdw blurRad="38100" dist="38100" dir="2700000" algn="tl">
                  <a:srgbClr val="000000">
                    <a:alpha val="43137"/>
                  </a:srgbClr>
                </a:outerShdw>
              </a:effectLst>
              <a:latin typeface="Cambria" pitchFamily="18" charset="0"/>
            </a:rPr>
            <a:t>Pazarlara Erişim (%23)</a:t>
          </a:r>
          <a:endParaRPr lang="tr-TR" sz="2800" b="1" dirty="0">
            <a:effectLst>
              <a:outerShdw blurRad="38100" dist="38100" dir="2700000" algn="tl">
                <a:srgbClr val="000000">
                  <a:alpha val="43137"/>
                </a:srgbClr>
              </a:outerShdw>
            </a:effectLst>
            <a:latin typeface="Cambria" pitchFamily="18" charset="0"/>
          </a:endParaRPr>
        </a:p>
      </dgm:t>
    </dgm:pt>
    <dgm:pt modelId="{52255548-84C4-46E4-8B43-DCAD7A587ED1}" type="parTrans" cxnId="{E9E080BF-FC40-452D-89EB-217015C1F311}">
      <dgm:prSet/>
      <dgm:spPr/>
      <dgm:t>
        <a:bodyPr/>
        <a:lstStyle/>
        <a:p>
          <a:endParaRPr lang="tr-TR"/>
        </a:p>
      </dgm:t>
    </dgm:pt>
    <dgm:pt modelId="{138C98B2-A5C6-453B-8644-22133CFC94CA}" type="sibTrans" cxnId="{E9E080BF-FC40-452D-89EB-217015C1F311}">
      <dgm:prSet/>
      <dgm:spPr/>
      <dgm:t>
        <a:bodyPr/>
        <a:lstStyle/>
        <a:p>
          <a:endParaRPr lang="tr-TR"/>
        </a:p>
      </dgm:t>
    </dgm:pt>
    <dgm:pt modelId="{DA3B09F7-2718-4DF2-AA00-D733E7606A18}">
      <dgm:prSet phldrT="[Metin]" custT="1"/>
      <dgm:spPr/>
      <dgm:t>
        <a:bodyPr/>
        <a:lstStyle/>
        <a:p>
          <a:r>
            <a:rPr lang="tr-TR" altLang="tr-TR" sz="2800" b="1" dirty="0" smtClean="0">
              <a:effectLst>
                <a:outerShdw blurRad="38100" dist="38100" dir="2700000" algn="tl">
                  <a:srgbClr val="000000">
                    <a:alpha val="43137"/>
                  </a:srgbClr>
                </a:outerShdw>
              </a:effectLst>
              <a:latin typeface="Cambria" pitchFamily="18" charset="0"/>
            </a:rPr>
            <a:t>İş Ortamının İyileştirilmesi (%13)</a:t>
          </a:r>
          <a:endParaRPr lang="tr-TR" sz="2800" b="1" dirty="0">
            <a:effectLst>
              <a:outerShdw blurRad="38100" dist="38100" dir="2700000" algn="tl">
                <a:srgbClr val="000000">
                  <a:alpha val="43137"/>
                </a:srgbClr>
              </a:outerShdw>
            </a:effectLst>
            <a:latin typeface="Cambria" pitchFamily="18" charset="0"/>
          </a:endParaRPr>
        </a:p>
      </dgm:t>
    </dgm:pt>
    <dgm:pt modelId="{1975BF15-7808-4499-A43B-81F93725DB1A}" type="parTrans" cxnId="{DBA802F1-FCAF-4701-994D-E7908D8EB6F2}">
      <dgm:prSet/>
      <dgm:spPr/>
      <dgm:t>
        <a:bodyPr/>
        <a:lstStyle/>
        <a:p>
          <a:endParaRPr lang="tr-TR"/>
        </a:p>
      </dgm:t>
    </dgm:pt>
    <dgm:pt modelId="{A02E51AD-B4F9-424E-A3F0-51B36CFB1FAF}" type="sibTrans" cxnId="{DBA802F1-FCAF-4701-994D-E7908D8EB6F2}">
      <dgm:prSet/>
      <dgm:spPr/>
      <dgm:t>
        <a:bodyPr/>
        <a:lstStyle/>
        <a:p>
          <a:endParaRPr lang="tr-TR"/>
        </a:p>
      </dgm:t>
    </dgm:pt>
    <dgm:pt modelId="{2E37F884-C2DD-45F1-85F3-7E51E04722A3}">
      <dgm:prSet phldrT="[Metin]" custT="1"/>
      <dgm:spPr/>
      <dgm:t>
        <a:bodyPr/>
        <a:lstStyle/>
        <a:p>
          <a:r>
            <a:rPr lang="tr-TR" sz="2800" b="1" dirty="0" smtClean="0">
              <a:effectLst>
                <a:outerShdw blurRad="38100" dist="38100" dir="2700000" algn="tl">
                  <a:srgbClr val="000000">
                    <a:alpha val="43137"/>
                  </a:srgbClr>
                </a:outerShdw>
              </a:effectLst>
              <a:latin typeface="Cambria" pitchFamily="18" charset="0"/>
            </a:rPr>
            <a:t>Girişimciliğin Desteklenmesi (%3)</a:t>
          </a:r>
          <a:endParaRPr lang="tr-TR" sz="1600" b="1" dirty="0" smtClean="0">
            <a:effectLst>
              <a:outerShdw blurRad="38100" dist="38100" dir="2700000" algn="tl">
                <a:srgbClr val="000000">
                  <a:alpha val="43137"/>
                </a:srgbClr>
              </a:outerShdw>
            </a:effectLst>
            <a:latin typeface="Cambria" pitchFamily="18" charset="0"/>
          </a:endParaRPr>
        </a:p>
      </dgm:t>
    </dgm:pt>
    <dgm:pt modelId="{94E4A3BB-A137-44D5-9305-788675E310DD}" type="parTrans" cxnId="{4DE1DB15-0302-4AAC-8548-8A1AE88E27CA}">
      <dgm:prSet/>
      <dgm:spPr/>
      <dgm:t>
        <a:bodyPr/>
        <a:lstStyle/>
        <a:p>
          <a:endParaRPr lang="tr-TR"/>
        </a:p>
      </dgm:t>
    </dgm:pt>
    <dgm:pt modelId="{7180994E-BF82-4CFD-8F03-7980A8E3297E}" type="sibTrans" cxnId="{4DE1DB15-0302-4AAC-8548-8A1AE88E27CA}">
      <dgm:prSet/>
      <dgm:spPr/>
      <dgm:t>
        <a:bodyPr/>
        <a:lstStyle/>
        <a:p>
          <a:endParaRPr lang="tr-TR"/>
        </a:p>
      </dgm:t>
    </dgm:pt>
    <dgm:pt modelId="{60D41CA3-3BEB-4EEA-8CC6-E970876D1B3F}" type="pres">
      <dgm:prSet presAssocID="{D2668CBA-5FE5-4C43-9DF5-95AC7064828A}" presName="linearFlow" presStyleCnt="0">
        <dgm:presLayoutVars>
          <dgm:resizeHandles val="exact"/>
        </dgm:presLayoutVars>
      </dgm:prSet>
      <dgm:spPr/>
      <dgm:t>
        <a:bodyPr/>
        <a:lstStyle/>
        <a:p>
          <a:endParaRPr lang="tr-TR"/>
        </a:p>
      </dgm:t>
    </dgm:pt>
    <dgm:pt modelId="{A566C689-ED87-4654-ABAB-83EFA7A8BDC1}" type="pres">
      <dgm:prSet presAssocID="{94933C1D-6917-4600-8EB6-0FAC5C658E0D}" presName="node" presStyleLbl="node1" presStyleIdx="0" presStyleCnt="4">
        <dgm:presLayoutVars>
          <dgm:bulletEnabled val="1"/>
        </dgm:presLayoutVars>
      </dgm:prSet>
      <dgm:spPr/>
      <dgm:t>
        <a:bodyPr/>
        <a:lstStyle/>
        <a:p>
          <a:endParaRPr lang="tr-TR"/>
        </a:p>
      </dgm:t>
    </dgm:pt>
    <dgm:pt modelId="{531A9E90-A89F-4E0B-9144-3E042A53F7AF}" type="pres">
      <dgm:prSet presAssocID="{837F7137-DD91-4B36-9A59-0535AC06BA61}" presName="sibTrans" presStyleLbl="sibTrans2D1" presStyleIdx="0" presStyleCnt="3"/>
      <dgm:spPr/>
      <dgm:t>
        <a:bodyPr/>
        <a:lstStyle/>
        <a:p>
          <a:endParaRPr lang="tr-TR"/>
        </a:p>
      </dgm:t>
    </dgm:pt>
    <dgm:pt modelId="{B1A00442-682C-4C74-9D80-D8770F51049D}" type="pres">
      <dgm:prSet presAssocID="{837F7137-DD91-4B36-9A59-0535AC06BA61}" presName="connectorText" presStyleLbl="sibTrans2D1" presStyleIdx="0" presStyleCnt="3"/>
      <dgm:spPr/>
      <dgm:t>
        <a:bodyPr/>
        <a:lstStyle/>
        <a:p>
          <a:endParaRPr lang="tr-TR"/>
        </a:p>
      </dgm:t>
    </dgm:pt>
    <dgm:pt modelId="{C298A305-3C5F-47F0-AD64-3CED39A9811D}" type="pres">
      <dgm:prSet presAssocID="{6F0A4E79-9DFF-4F68-9801-6BE6198C14AF}" presName="node" presStyleLbl="node1" presStyleIdx="1" presStyleCnt="4">
        <dgm:presLayoutVars>
          <dgm:bulletEnabled val="1"/>
        </dgm:presLayoutVars>
      </dgm:prSet>
      <dgm:spPr/>
      <dgm:t>
        <a:bodyPr/>
        <a:lstStyle/>
        <a:p>
          <a:endParaRPr lang="tr-TR"/>
        </a:p>
      </dgm:t>
    </dgm:pt>
    <dgm:pt modelId="{18C887A6-22BF-4FE0-8614-B35984609E02}" type="pres">
      <dgm:prSet presAssocID="{138C98B2-A5C6-453B-8644-22133CFC94CA}" presName="sibTrans" presStyleLbl="sibTrans2D1" presStyleIdx="1" presStyleCnt="3"/>
      <dgm:spPr/>
      <dgm:t>
        <a:bodyPr/>
        <a:lstStyle/>
        <a:p>
          <a:endParaRPr lang="tr-TR"/>
        </a:p>
      </dgm:t>
    </dgm:pt>
    <dgm:pt modelId="{F76957E9-BDAD-42F6-AF24-B7CD1E7497BB}" type="pres">
      <dgm:prSet presAssocID="{138C98B2-A5C6-453B-8644-22133CFC94CA}" presName="connectorText" presStyleLbl="sibTrans2D1" presStyleIdx="1" presStyleCnt="3"/>
      <dgm:spPr/>
      <dgm:t>
        <a:bodyPr/>
        <a:lstStyle/>
        <a:p>
          <a:endParaRPr lang="tr-TR"/>
        </a:p>
      </dgm:t>
    </dgm:pt>
    <dgm:pt modelId="{88FAC386-85B4-49A0-A39A-DA39675F9F13}" type="pres">
      <dgm:prSet presAssocID="{DA3B09F7-2718-4DF2-AA00-D733E7606A18}" presName="node" presStyleLbl="node1" presStyleIdx="2" presStyleCnt="4" custScaleX="112953">
        <dgm:presLayoutVars>
          <dgm:bulletEnabled val="1"/>
        </dgm:presLayoutVars>
      </dgm:prSet>
      <dgm:spPr/>
      <dgm:t>
        <a:bodyPr/>
        <a:lstStyle/>
        <a:p>
          <a:endParaRPr lang="tr-TR"/>
        </a:p>
      </dgm:t>
    </dgm:pt>
    <dgm:pt modelId="{B97EC4BD-FC15-4314-9716-EFFE795C6E16}" type="pres">
      <dgm:prSet presAssocID="{A02E51AD-B4F9-424E-A3F0-51B36CFB1FAF}" presName="sibTrans" presStyleLbl="sibTrans2D1" presStyleIdx="2" presStyleCnt="3"/>
      <dgm:spPr/>
      <dgm:t>
        <a:bodyPr/>
        <a:lstStyle/>
        <a:p>
          <a:endParaRPr lang="tr-TR"/>
        </a:p>
      </dgm:t>
    </dgm:pt>
    <dgm:pt modelId="{4E7B7C22-764D-4957-AF45-6EB0AEAB06C0}" type="pres">
      <dgm:prSet presAssocID="{A02E51AD-B4F9-424E-A3F0-51B36CFB1FAF}" presName="connectorText" presStyleLbl="sibTrans2D1" presStyleIdx="2" presStyleCnt="3"/>
      <dgm:spPr/>
      <dgm:t>
        <a:bodyPr/>
        <a:lstStyle/>
        <a:p>
          <a:endParaRPr lang="tr-TR"/>
        </a:p>
      </dgm:t>
    </dgm:pt>
    <dgm:pt modelId="{E4410E17-59BB-4A53-81A7-1DF9E0D018B7}" type="pres">
      <dgm:prSet presAssocID="{2E37F884-C2DD-45F1-85F3-7E51E04722A3}" presName="node" presStyleLbl="node1" presStyleIdx="3" presStyleCnt="4" custScaleX="112953">
        <dgm:presLayoutVars>
          <dgm:bulletEnabled val="1"/>
        </dgm:presLayoutVars>
      </dgm:prSet>
      <dgm:spPr/>
      <dgm:t>
        <a:bodyPr/>
        <a:lstStyle/>
        <a:p>
          <a:endParaRPr lang="tr-TR"/>
        </a:p>
      </dgm:t>
    </dgm:pt>
  </dgm:ptLst>
  <dgm:cxnLst>
    <dgm:cxn modelId="{3EB64320-0F62-4534-9E91-B2361F32C347}" type="presOf" srcId="{D2668CBA-5FE5-4C43-9DF5-95AC7064828A}" destId="{60D41CA3-3BEB-4EEA-8CC6-E970876D1B3F}" srcOrd="0" destOrd="0" presId="urn:microsoft.com/office/officeart/2005/8/layout/process2"/>
    <dgm:cxn modelId="{FDEDE0EB-A0F8-4865-A402-FF850DE9B8BE}" type="presOf" srcId="{A02E51AD-B4F9-424E-A3F0-51B36CFB1FAF}" destId="{B97EC4BD-FC15-4314-9716-EFFE795C6E16}" srcOrd="0" destOrd="0" presId="urn:microsoft.com/office/officeart/2005/8/layout/process2"/>
    <dgm:cxn modelId="{D8F8BFDA-5862-421B-916E-C12C6FEE7411}" type="presOf" srcId="{6F0A4E79-9DFF-4F68-9801-6BE6198C14AF}" destId="{C298A305-3C5F-47F0-AD64-3CED39A9811D}" srcOrd="0" destOrd="0" presId="urn:microsoft.com/office/officeart/2005/8/layout/process2"/>
    <dgm:cxn modelId="{885865AA-10B6-4706-8C58-CCB3A397DE06}" type="presOf" srcId="{138C98B2-A5C6-453B-8644-22133CFC94CA}" destId="{18C887A6-22BF-4FE0-8614-B35984609E02}" srcOrd="0" destOrd="0" presId="urn:microsoft.com/office/officeart/2005/8/layout/process2"/>
    <dgm:cxn modelId="{BE732C00-01DA-437F-93FE-5477FCB73C12}" type="presOf" srcId="{A02E51AD-B4F9-424E-A3F0-51B36CFB1FAF}" destId="{4E7B7C22-764D-4957-AF45-6EB0AEAB06C0}" srcOrd="1" destOrd="0" presId="urn:microsoft.com/office/officeart/2005/8/layout/process2"/>
    <dgm:cxn modelId="{C85BC0AB-F712-43EB-A689-24E52B205D07}" type="presOf" srcId="{837F7137-DD91-4B36-9A59-0535AC06BA61}" destId="{531A9E90-A89F-4E0B-9144-3E042A53F7AF}" srcOrd="0" destOrd="0" presId="urn:microsoft.com/office/officeart/2005/8/layout/process2"/>
    <dgm:cxn modelId="{DBA802F1-FCAF-4701-994D-E7908D8EB6F2}" srcId="{D2668CBA-5FE5-4C43-9DF5-95AC7064828A}" destId="{DA3B09F7-2718-4DF2-AA00-D733E7606A18}" srcOrd="2" destOrd="0" parTransId="{1975BF15-7808-4499-A43B-81F93725DB1A}" sibTransId="{A02E51AD-B4F9-424E-A3F0-51B36CFB1FAF}"/>
    <dgm:cxn modelId="{31E84865-5E60-4143-830A-C492B62A2AFB}" type="presOf" srcId="{138C98B2-A5C6-453B-8644-22133CFC94CA}" destId="{F76957E9-BDAD-42F6-AF24-B7CD1E7497BB}" srcOrd="1" destOrd="0" presId="urn:microsoft.com/office/officeart/2005/8/layout/process2"/>
    <dgm:cxn modelId="{728ED947-F0A2-413E-BAAE-CDDEB901E010}" type="presOf" srcId="{DA3B09F7-2718-4DF2-AA00-D733E7606A18}" destId="{88FAC386-85B4-49A0-A39A-DA39675F9F13}" srcOrd="0" destOrd="0" presId="urn:microsoft.com/office/officeart/2005/8/layout/process2"/>
    <dgm:cxn modelId="{293C615C-0417-4BE9-8A8A-922DA500FCBB}" type="presOf" srcId="{94933C1D-6917-4600-8EB6-0FAC5C658E0D}" destId="{A566C689-ED87-4654-ABAB-83EFA7A8BDC1}" srcOrd="0" destOrd="0" presId="urn:microsoft.com/office/officeart/2005/8/layout/process2"/>
    <dgm:cxn modelId="{81474DF0-56CF-4825-87D3-CE0D40157D97}" srcId="{D2668CBA-5FE5-4C43-9DF5-95AC7064828A}" destId="{94933C1D-6917-4600-8EB6-0FAC5C658E0D}" srcOrd="0" destOrd="0" parTransId="{588B8C23-DF36-4260-A777-7161596386D7}" sibTransId="{837F7137-DD91-4B36-9A59-0535AC06BA61}"/>
    <dgm:cxn modelId="{50050C9E-BAF4-4D8B-ABD3-3664A97C17B8}" type="presOf" srcId="{837F7137-DD91-4B36-9A59-0535AC06BA61}" destId="{B1A00442-682C-4C74-9D80-D8770F51049D}" srcOrd="1" destOrd="0" presId="urn:microsoft.com/office/officeart/2005/8/layout/process2"/>
    <dgm:cxn modelId="{4DE1DB15-0302-4AAC-8548-8A1AE88E27CA}" srcId="{D2668CBA-5FE5-4C43-9DF5-95AC7064828A}" destId="{2E37F884-C2DD-45F1-85F3-7E51E04722A3}" srcOrd="3" destOrd="0" parTransId="{94E4A3BB-A137-44D5-9305-788675E310DD}" sibTransId="{7180994E-BF82-4CFD-8F03-7980A8E3297E}"/>
    <dgm:cxn modelId="{C6F62921-2300-41B5-8DA5-32EA20E121EB}" type="presOf" srcId="{2E37F884-C2DD-45F1-85F3-7E51E04722A3}" destId="{E4410E17-59BB-4A53-81A7-1DF9E0D018B7}" srcOrd="0" destOrd="0" presId="urn:microsoft.com/office/officeart/2005/8/layout/process2"/>
    <dgm:cxn modelId="{E9E080BF-FC40-452D-89EB-217015C1F311}" srcId="{D2668CBA-5FE5-4C43-9DF5-95AC7064828A}" destId="{6F0A4E79-9DFF-4F68-9801-6BE6198C14AF}" srcOrd="1" destOrd="0" parTransId="{52255548-84C4-46E4-8B43-DCAD7A587ED1}" sibTransId="{138C98B2-A5C6-453B-8644-22133CFC94CA}"/>
    <dgm:cxn modelId="{C335A876-1C54-4CF8-8FAE-16EF846456CE}" type="presParOf" srcId="{60D41CA3-3BEB-4EEA-8CC6-E970876D1B3F}" destId="{A566C689-ED87-4654-ABAB-83EFA7A8BDC1}" srcOrd="0" destOrd="0" presId="urn:microsoft.com/office/officeart/2005/8/layout/process2"/>
    <dgm:cxn modelId="{27FDC85D-1719-447E-BD31-D2A27A033D0A}" type="presParOf" srcId="{60D41CA3-3BEB-4EEA-8CC6-E970876D1B3F}" destId="{531A9E90-A89F-4E0B-9144-3E042A53F7AF}" srcOrd="1" destOrd="0" presId="urn:microsoft.com/office/officeart/2005/8/layout/process2"/>
    <dgm:cxn modelId="{8A53BDAE-10A5-4EB9-82A5-02502D0C5E80}" type="presParOf" srcId="{531A9E90-A89F-4E0B-9144-3E042A53F7AF}" destId="{B1A00442-682C-4C74-9D80-D8770F51049D}" srcOrd="0" destOrd="0" presId="urn:microsoft.com/office/officeart/2005/8/layout/process2"/>
    <dgm:cxn modelId="{B39CA069-46F0-45B6-B0CC-2EDEF5E87D51}" type="presParOf" srcId="{60D41CA3-3BEB-4EEA-8CC6-E970876D1B3F}" destId="{C298A305-3C5F-47F0-AD64-3CED39A9811D}" srcOrd="2" destOrd="0" presId="urn:microsoft.com/office/officeart/2005/8/layout/process2"/>
    <dgm:cxn modelId="{353D0D0B-992B-47EC-BA4D-C0A31189443E}" type="presParOf" srcId="{60D41CA3-3BEB-4EEA-8CC6-E970876D1B3F}" destId="{18C887A6-22BF-4FE0-8614-B35984609E02}" srcOrd="3" destOrd="0" presId="urn:microsoft.com/office/officeart/2005/8/layout/process2"/>
    <dgm:cxn modelId="{1D7363FB-6E19-4668-80F6-D5EE496E3AC7}" type="presParOf" srcId="{18C887A6-22BF-4FE0-8614-B35984609E02}" destId="{F76957E9-BDAD-42F6-AF24-B7CD1E7497BB}" srcOrd="0" destOrd="0" presId="urn:microsoft.com/office/officeart/2005/8/layout/process2"/>
    <dgm:cxn modelId="{0F041CD1-82DD-41CB-B989-43A0B59B6862}" type="presParOf" srcId="{60D41CA3-3BEB-4EEA-8CC6-E970876D1B3F}" destId="{88FAC386-85B4-49A0-A39A-DA39675F9F13}" srcOrd="4" destOrd="0" presId="urn:microsoft.com/office/officeart/2005/8/layout/process2"/>
    <dgm:cxn modelId="{28E2FDCF-B463-4EFF-8335-5CCC89F214E7}" type="presParOf" srcId="{60D41CA3-3BEB-4EEA-8CC6-E970876D1B3F}" destId="{B97EC4BD-FC15-4314-9716-EFFE795C6E16}" srcOrd="5" destOrd="0" presId="urn:microsoft.com/office/officeart/2005/8/layout/process2"/>
    <dgm:cxn modelId="{B034FF4D-CEEA-47CD-A173-8406C179E5E8}" type="presParOf" srcId="{B97EC4BD-FC15-4314-9716-EFFE795C6E16}" destId="{4E7B7C22-764D-4957-AF45-6EB0AEAB06C0}" srcOrd="0" destOrd="0" presId="urn:microsoft.com/office/officeart/2005/8/layout/process2"/>
    <dgm:cxn modelId="{628B5C86-F214-4EA1-B7D0-387705AB9F08}" type="presParOf" srcId="{60D41CA3-3BEB-4EEA-8CC6-E970876D1B3F}" destId="{E4410E17-59BB-4A53-81A7-1DF9E0D018B7}"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3CB3C3-5E1B-4AD0-8CB4-1AB122FCEC28}" type="datetimeFigureOut">
              <a:rPr lang="tr-TR" smtClean="0"/>
              <a:t>15.08.2017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ACE794-7580-462C-AAAD-9BE32CE003F1}" type="slidenum">
              <a:rPr lang="tr-TR" smtClean="0"/>
              <a:t>‹#›</a:t>
            </a:fld>
            <a:endParaRPr lang="tr-TR"/>
          </a:p>
        </p:txBody>
      </p:sp>
    </p:spTree>
    <p:extLst>
      <p:ext uri="{BB962C8B-B14F-4D97-AF65-F5344CB8AC3E}">
        <p14:creationId xmlns:p14="http://schemas.microsoft.com/office/powerpoint/2010/main" val="3402470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60CFD7D6-F9A4-4CBB-9D5F-5AEA7EED5644}" type="slidenum">
              <a:rPr lang="tr-TR" altLang="en-US" sz="1200" i="0"/>
              <a:pPr/>
              <a:t>2</a:t>
            </a:fld>
            <a:endParaRPr lang="tr-TR" altLang="en-US" sz="1200" i="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tr-TR" altLang="tr-TR" dirty="0" smtClean="0">
                <a:solidFill>
                  <a:srgbClr val="222268"/>
                </a:solidFill>
                <a:latin typeface="Tahoma" pitchFamily="34" charset="0"/>
                <a:ea typeface="ＭＳ Ｐゴシック" pitchFamily="34" charset="-128"/>
                <a:cs typeface="Tahoma" pitchFamily="34" charset="0"/>
              </a:rPr>
              <a:t>Birlik Programları </a:t>
            </a:r>
            <a:r>
              <a:rPr lang="tr-TR" altLang="tr-TR" b="1" dirty="0" smtClean="0">
                <a:solidFill>
                  <a:srgbClr val="222268"/>
                </a:solidFill>
                <a:latin typeface="Tahoma" pitchFamily="34" charset="0"/>
                <a:ea typeface="ＭＳ Ｐゴシック" pitchFamily="34" charset="-128"/>
                <a:cs typeface="Tahoma" pitchFamily="34" charset="0"/>
              </a:rPr>
              <a:t>konu bazlı programlardır. Bunlar altında spesifik olarak tanımlanmış hibe çağrılarına çıkılır. Öne çıkan özelliklerinden biri Yatırım içermeyen projelerin </a:t>
            </a:r>
            <a:r>
              <a:rPr lang="tr-TR" altLang="tr-TR" dirty="0" smtClean="0">
                <a:solidFill>
                  <a:srgbClr val="222268"/>
                </a:solidFill>
                <a:latin typeface="Tahoma" pitchFamily="34" charset="0"/>
                <a:ea typeface="ＭＳ Ｐゴシック" pitchFamily="34" charset="-128"/>
                <a:cs typeface="Tahoma" pitchFamily="34" charset="0"/>
              </a:rPr>
              <a:t>desteklenmesidir. Yani altyapı projeleri ya da ekipman alımı, ofis oluşturulması gibi faaliyetler bunlar altında desteklenmez. </a:t>
            </a:r>
            <a:r>
              <a:rPr lang="tr-TR" altLang="tr-TR" dirty="0" smtClean="0">
                <a:ea typeface="ＭＳ Ｐゴシック" pitchFamily="34" charset="-128"/>
                <a:cs typeface="Tahoma" pitchFamily="34" charset="0"/>
              </a:rPr>
              <a:t>Programların temel amacı </a:t>
            </a:r>
            <a:r>
              <a:rPr lang="tr-TR" altLang="tr-TR" dirty="0" smtClean="0">
                <a:solidFill>
                  <a:srgbClr val="222268"/>
                </a:solidFill>
                <a:latin typeface="Tahoma" pitchFamily="34" charset="0"/>
                <a:ea typeface="ＭＳ Ｐゴシック" pitchFamily="34" charset="-128"/>
                <a:cs typeface="Tahoma" pitchFamily="34" charset="0"/>
              </a:rPr>
              <a:t>Programların uygulandığı alanlardaki uygulamaları yakınlaştırmak, uygulamalardan ve gelişmelerden haberdar olmak, bilgiyi paylaşmaktır. </a:t>
            </a:r>
            <a:r>
              <a:rPr lang="tr-TR" altLang="tr-TR" dirty="0" smtClean="0">
                <a:ea typeface="ＭＳ Ｐゴシック" pitchFamily="34" charset="-128"/>
                <a:cs typeface="Tahoma" pitchFamily="34" charset="0"/>
              </a:rPr>
              <a:t>Birlik Programlarının esasen çok basit bir mantığı vardır. AB tarafından aynı alanda uygulanmakta olan dağınık ve koordinasyondan yoksun faaliyetleri tek bir çatı altında almaktadır. Örnek olarak eğitim alanını alacak olursak, 28 farklı ülkedeki eğitim desteklerini tek bir çatı altına almakta ve ayrıca Komisyon tarafından sağlanan hibe ile ilave finansman imkanı doğurmaktadır. Birlik programlarının uygulanıyor olması, yine tek tek ülkeler tarafından uygulanmakta olan faaliyetlere de engel teşkil etmemektedir. Ülkeler kendi programlarını aynen uygulamaya devam edebilirler. </a:t>
            </a:r>
          </a:p>
          <a:p>
            <a:pPr eaLnBrk="1" hangingPunct="1"/>
            <a:endParaRPr lang="tr-TR" altLang="tr-TR" dirty="0" smtClean="0">
              <a:ea typeface="ＭＳ Ｐゴシック" pitchFamily="34" charset="-128"/>
              <a:cs typeface="Tahoma" pitchFamily="34" charset="0"/>
            </a:endParaRPr>
          </a:p>
          <a:p>
            <a:pPr eaLnBrk="1" hangingPunct="1"/>
            <a:endParaRPr lang="tr-TR" altLang="tr-TR" dirty="0" smtClean="0">
              <a:ea typeface="ＭＳ Ｐゴシック" pitchFamily="34" charset="-128"/>
              <a:cs typeface="Tahoma" pitchFamily="34" charset="0"/>
            </a:endParaRPr>
          </a:p>
        </p:txBody>
      </p:sp>
    </p:spTree>
    <p:extLst>
      <p:ext uri="{BB962C8B-B14F-4D97-AF65-F5344CB8AC3E}">
        <p14:creationId xmlns:p14="http://schemas.microsoft.com/office/powerpoint/2010/main" val="170907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tr-TR"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DD1D9B9D-2308-46CC-B5EB-8905B27E520F}" type="slidenum">
              <a:rPr lang="en-GB" altLang="tr-TR" sz="1200" i="0"/>
              <a:pPr/>
              <a:t>12</a:t>
            </a:fld>
            <a:endParaRPr lang="en-GB" altLang="tr-TR" sz="1200" i="0"/>
          </a:p>
        </p:txBody>
      </p:sp>
    </p:spTree>
    <p:extLst>
      <p:ext uri="{BB962C8B-B14F-4D97-AF65-F5344CB8AC3E}">
        <p14:creationId xmlns:p14="http://schemas.microsoft.com/office/powerpoint/2010/main" val="2835257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tr-TR"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DD1D9B9D-2308-46CC-B5EB-8905B27E520F}" type="slidenum">
              <a:rPr lang="en-GB" altLang="tr-TR" sz="1200" i="0"/>
              <a:pPr/>
              <a:t>13</a:t>
            </a:fld>
            <a:endParaRPr lang="en-GB" altLang="tr-TR" sz="1200" i="0"/>
          </a:p>
        </p:txBody>
      </p:sp>
    </p:spTree>
    <p:extLst>
      <p:ext uri="{BB962C8B-B14F-4D97-AF65-F5344CB8AC3E}">
        <p14:creationId xmlns:p14="http://schemas.microsoft.com/office/powerpoint/2010/main" val="2177524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tr-TR"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DD1D9B9D-2308-46CC-B5EB-8905B27E520F}" type="slidenum">
              <a:rPr lang="en-GB" altLang="tr-TR" sz="1200" i="0"/>
              <a:pPr/>
              <a:t>14</a:t>
            </a:fld>
            <a:endParaRPr lang="en-GB" altLang="tr-TR" sz="1200" i="0"/>
          </a:p>
        </p:txBody>
      </p:sp>
    </p:spTree>
    <p:extLst>
      <p:ext uri="{BB962C8B-B14F-4D97-AF65-F5344CB8AC3E}">
        <p14:creationId xmlns:p14="http://schemas.microsoft.com/office/powerpoint/2010/main" val="350254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tr-TR"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DD1D9B9D-2308-46CC-B5EB-8905B27E520F}" type="slidenum">
              <a:rPr lang="en-GB" altLang="tr-TR" sz="1200" i="0"/>
              <a:pPr/>
              <a:t>15</a:t>
            </a:fld>
            <a:endParaRPr lang="en-GB" altLang="tr-TR" sz="1200" i="0"/>
          </a:p>
        </p:txBody>
      </p:sp>
    </p:spTree>
    <p:extLst>
      <p:ext uri="{BB962C8B-B14F-4D97-AF65-F5344CB8AC3E}">
        <p14:creationId xmlns:p14="http://schemas.microsoft.com/office/powerpoint/2010/main" val="243453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tr-TR"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DD1D9B9D-2308-46CC-B5EB-8905B27E520F}" type="slidenum">
              <a:rPr lang="en-GB" altLang="tr-TR" sz="1200" i="0"/>
              <a:pPr/>
              <a:t>16</a:t>
            </a:fld>
            <a:endParaRPr lang="en-GB" altLang="tr-TR" sz="1200" i="0"/>
          </a:p>
        </p:txBody>
      </p:sp>
    </p:spTree>
    <p:extLst>
      <p:ext uri="{BB962C8B-B14F-4D97-AF65-F5344CB8AC3E}">
        <p14:creationId xmlns:p14="http://schemas.microsoft.com/office/powerpoint/2010/main" val="453905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pPr>
              <a:defRPr/>
            </a:pPr>
            <a:fld id="{2B05AFB0-60EF-4107-B0E2-B8AF84F7E600}" type="slidenum">
              <a:rPr lang="tr-TR" smtClean="0"/>
              <a:pPr>
                <a:defRPr/>
              </a:pPr>
              <a:t>17</a:t>
            </a:fld>
            <a:endParaRPr lang="tr-TR"/>
          </a:p>
        </p:txBody>
      </p:sp>
    </p:spTree>
    <p:extLst>
      <p:ext uri="{BB962C8B-B14F-4D97-AF65-F5344CB8AC3E}">
        <p14:creationId xmlns:p14="http://schemas.microsoft.com/office/powerpoint/2010/main" val="403413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tr-TR"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DD1D9B9D-2308-46CC-B5EB-8905B27E520F}" type="slidenum">
              <a:rPr lang="en-GB" altLang="tr-TR" sz="1200" i="0"/>
              <a:pPr/>
              <a:t>18</a:t>
            </a:fld>
            <a:endParaRPr lang="en-GB" altLang="tr-TR" sz="1200" i="0"/>
          </a:p>
        </p:txBody>
      </p:sp>
    </p:spTree>
    <p:extLst>
      <p:ext uri="{BB962C8B-B14F-4D97-AF65-F5344CB8AC3E}">
        <p14:creationId xmlns:p14="http://schemas.microsoft.com/office/powerpoint/2010/main" val="65587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tr-TR"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DD1D9B9D-2308-46CC-B5EB-8905B27E520F}" type="slidenum">
              <a:rPr lang="en-GB" altLang="tr-TR" sz="1200" i="0"/>
              <a:pPr/>
              <a:t>19</a:t>
            </a:fld>
            <a:endParaRPr lang="en-GB" altLang="tr-TR" sz="1200" i="0"/>
          </a:p>
        </p:txBody>
      </p:sp>
    </p:spTree>
    <p:extLst>
      <p:ext uri="{BB962C8B-B14F-4D97-AF65-F5344CB8AC3E}">
        <p14:creationId xmlns:p14="http://schemas.microsoft.com/office/powerpoint/2010/main" val="2028329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tr-TR"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DD1D9B9D-2308-46CC-B5EB-8905B27E520F}" type="slidenum">
              <a:rPr lang="en-GB" altLang="tr-TR" sz="1200" i="0"/>
              <a:pPr/>
              <a:t>23</a:t>
            </a:fld>
            <a:endParaRPr lang="en-GB" altLang="tr-TR" sz="1200" i="0"/>
          </a:p>
        </p:txBody>
      </p:sp>
    </p:spTree>
    <p:extLst>
      <p:ext uri="{BB962C8B-B14F-4D97-AF65-F5344CB8AC3E}">
        <p14:creationId xmlns:p14="http://schemas.microsoft.com/office/powerpoint/2010/main" val="3954568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Görüntüsü Yer Tutucusu 1"/>
          <p:cNvSpPr>
            <a:spLocks noGrp="1" noRot="1" noChangeAspect="1" noTextEdit="1"/>
          </p:cNvSpPr>
          <p:nvPr>
            <p:ph type="sldImg"/>
          </p:nvPr>
        </p:nvSpPr>
        <p:spPr>
          <a:ln/>
        </p:spPr>
      </p:sp>
      <p:sp>
        <p:nvSpPr>
          <p:cNvPr id="47107" name="Not Yer Tutucusu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smtClean="0"/>
          </a:p>
        </p:txBody>
      </p:sp>
      <p:sp>
        <p:nvSpPr>
          <p:cNvPr id="47108" name="Slayt Numarası Yer Tutucusu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F2DD69C3-6A58-497E-B5A6-FF63E336A04A}" type="slidenum">
              <a:rPr lang="tr-TR" altLang="en-US" sz="1200" i="0"/>
              <a:pPr/>
              <a:t>24</a:t>
            </a:fld>
            <a:endParaRPr lang="tr-TR" altLang="en-US" sz="1200" i="0"/>
          </a:p>
        </p:txBody>
      </p:sp>
    </p:spTree>
    <p:extLst>
      <p:ext uri="{BB962C8B-B14F-4D97-AF65-F5344CB8AC3E}">
        <p14:creationId xmlns:p14="http://schemas.microsoft.com/office/powerpoint/2010/main" val="2579716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pPr>
              <a:defRPr/>
            </a:pPr>
            <a:fld id="{2B05AFB0-60EF-4107-B0E2-B8AF84F7E600}" type="slidenum">
              <a:rPr lang="tr-TR" smtClean="0"/>
              <a:pPr>
                <a:defRPr/>
              </a:pPr>
              <a:t>3</a:t>
            </a:fld>
            <a:endParaRPr lang="tr-TR"/>
          </a:p>
        </p:txBody>
      </p:sp>
    </p:spTree>
    <p:extLst>
      <p:ext uri="{BB962C8B-B14F-4D97-AF65-F5344CB8AC3E}">
        <p14:creationId xmlns:p14="http://schemas.microsoft.com/office/powerpoint/2010/main" val="1049843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pPr>
              <a:defRPr/>
            </a:pPr>
            <a:fld id="{2B05AFB0-60EF-4107-B0E2-B8AF84F7E600}" type="slidenum">
              <a:rPr lang="tr-TR" smtClean="0"/>
              <a:pPr>
                <a:defRPr/>
              </a:pPr>
              <a:t>25</a:t>
            </a:fld>
            <a:endParaRPr lang="tr-TR"/>
          </a:p>
        </p:txBody>
      </p:sp>
    </p:spTree>
    <p:extLst>
      <p:ext uri="{BB962C8B-B14F-4D97-AF65-F5344CB8AC3E}">
        <p14:creationId xmlns:p14="http://schemas.microsoft.com/office/powerpoint/2010/main" val="1008145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pPr>
              <a:defRPr/>
            </a:pPr>
            <a:fld id="{2B05AFB0-60EF-4107-B0E2-B8AF84F7E600}" type="slidenum">
              <a:rPr lang="tr-TR" smtClean="0"/>
              <a:pPr>
                <a:defRPr/>
              </a:pPr>
              <a:t>26</a:t>
            </a:fld>
            <a:endParaRPr lang="tr-TR"/>
          </a:p>
        </p:txBody>
      </p:sp>
    </p:spTree>
    <p:extLst>
      <p:ext uri="{BB962C8B-B14F-4D97-AF65-F5344CB8AC3E}">
        <p14:creationId xmlns:p14="http://schemas.microsoft.com/office/powerpoint/2010/main" val="1008145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25E39289-F35D-4C63-AB41-212E72AF5E10}" type="slidenum">
              <a:rPr lang="tr-TR" altLang="en-US" sz="1200" i="0"/>
              <a:pPr/>
              <a:t>27</a:t>
            </a:fld>
            <a:endParaRPr lang="tr-TR" altLang="en-US" sz="1200" i="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tr-TR" altLang="tr-TR" smtClean="0"/>
              <a:t>Ülkemizin katılım sağladığı diğer bir program ise doğrudan KOBİ’lere destek sunan COSME Programıdır. Program altında öne çıkan başlık finansman imkanlarına erişimin kolaylaştırılmasıdır. KOBİ’lerimiz anlaşmalı bankalardan normal şartlara göre daha kolay şartlar altında kredi kullanabilmektedir. Ayrıca yeni kurulmakta olan ve ya gelişme aşamasındaki şirketlere de sermaye desteği sağlanması mümkündür. Avrupa İşletmeler ağı vasıtasıyla da yeni pazarlara ulaşılması, hem ürün satışı hem de aramalı ithali noktasında destek alınması mümkündür. İş ortamının iyileştirilmesi başlığı altında ise özellikle iş kurma girişimlerinde karşılaşılan idari engellerin aşılması için araştırmalara destek sağlanacaktır. Girişimcilik başlığı altında da hem girişimcilik kültürü teşvik edilecek hem de genç girişimcilerin Program üyesi herhangi bir ülkedeki şirkette staj yapmalarına imkan tanınacaktır. </a:t>
            </a:r>
          </a:p>
          <a:p>
            <a:pPr eaLnBrk="1" hangingPunct="1"/>
            <a:endParaRPr lang="tr-TR" altLang="tr-TR" smtClean="0"/>
          </a:p>
        </p:txBody>
      </p:sp>
    </p:spTree>
    <p:extLst>
      <p:ext uri="{BB962C8B-B14F-4D97-AF65-F5344CB8AC3E}">
        <p14:creationId xmlns:p14="http://schemas.microsoft.com/office/powerpoint/2010/main" val="1273545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61EBE76-FEAF-43BB-850D-4A50FAB24BDE}" type="slidenum">
              <a:rPr lang="tr-TR" smtClean="0">
                <a:solidFill>
                  <a:prstClr val="black"/>
                </a:solidFill>
              </a:rPr>
              <a:pPr>
                <a:defRPr/>
              </a:pPr>
              <a:t>28</a:t>
            </a:fld>
            <a:endParaRPr lang="tr-TR">
              <a:solidFill>
                <a:prstClr val="black"/>
              </a:solidFill>
            </a:endParaRPr>
          </a:p>
        </p:txBody>
      </p:sp>
    </p:spTree>
    <p:extLst>
      <p:ext uri="{BB962C8B-B14F-4D97-AF65-F5344CB8AC3E}">
        <p14:creationId xmlns:p14="http://schemas.microsoft.com/office/powerpoint/2010/main" val="75551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61EBE76-FEAF-43BB-850D-4A50FAB24BDE}" type="slidenum">
              <a:rPr lang="tr-TR" smtClean="0">
                <a:solidFill>
                  <a:prstClr val="black"/>
                </a:solidFill>
              </a:rPr>
              <a:pPr>
                <a:defRPr/>
              </a:pPr>
              <a:t>29</a:t>
            </a:fld>
            <a:endParaRPr lang="tr-TR">
              <a:solidFill>
                <a:prstClr val="black"/>
              </a:solidFill>
            </a:endParaRPr>
          </a:p>
        </p:txBody>
      </p:sp>
    </p:spTree>
    <p:extLst>
      <p:ext uri="{BB962C8B-B14F-4D97-AF65-F5344CB8AC3E}">
        <p14:creationId xmlns:p14="http://schemas.microsoft.com/office/powerpoint/2010/main" val="755512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61EBE76-FEAF-43BB-850D-4A50FAB24BDE}" type="slidenum">
              <a:rPr lang="tr-TR" smtClean="0">
                <a:solidFill>
                  <a:prstClr val="black"/>
                </a:solidFill>
              </a:rPr>
              <a:pPr>
                <a:defRPr/>
              </a:pPr>
              <a:t>30</a:t>
            </a:fld>
            <a:endParaRPr lang="tr-TR">
              <a:solidFill>
                <a:prstClr val="black"/>
              </a:solidFill>
            </a:endParaRPr>
          </a:p>
        </p:txBody>
      </p:sp>
    </p:spTree>
    <p:extLst>
      <p:ext uri="{BB962C8B-B14F-4D97-AF65-F5344CB8AC3E}">
        <p14:creationId xmlns:p14="http://schemas.microsoft.com/office/powerpoint/2010/main" val="755512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61EBE76-FEAF-43BB-850D-4A50FAB24BDE}" type="slidenum">
              <a:rPr lang="tr-TR" smtClean="0">
                <a:solidFill>
                  <a:prstClr val="black"/>
                </a:solidFill>
              </a:rPr>
              <a:pPr>
                <a:defRPr/>
              </a:pPr>
              <a:t>31</a:t>
            </a:fld>
            <a:endParaRPr lang="tr-TR">
              <a:solidFill>
                <a:prstClr val="black"/>
              </a:solidFill>
            </a:endParaRPr>
          </a:p>
        </p:txBody>
      </p:sp>
    </p:spTree>
    <p:extLst>
      <p:ext uri="{BB962C8B-B14F-4D97-AF65-F5344CB8AC3E}">
        <p14:creationId xmlns:p14="http://schemas.microsoft.com/office/powerpoint/2010/main" val="755512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ayt Görüntüsü Yer Tutucusu 1"/>
          <p:cNvSpPr>
            <a:spLocks noGrp="1" noRot="1" noChangeAspect="1" noTextEdit="1"/>
          </p:cNvSpPr>
          <p:nvPr>
            <p:ph type="sldImg"/>
          </p:nvPr>
        </p:nvSpPr>
        <p:spPr>
          <a:ln/>
        </p:spPr>
      </p:sp>
      <p:sp>
        <p:nvSpPr>
          <p:cNvPr id="177155" name="Not Yer Tutucusu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smtClean="0"/>
          </a:p>
        </p:txBody>
      </p:sp>
      <p:sp>
        <p:nvSpPr>
          <p:cNvPr id="177156" name="Slayt Numarası Yer Tutucusu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5FFD5D5C-8A93-45BE-AE4C-2F8A0499842D}" type="slidenum">
              <a:rPr lang="tr-TR" altLang="en-US" sz="1200" i="0" smtClean="0"/>
              <a:pPr/>
              <a:t>32</a:t>
            </a:fld>
            <a:endParaRPr lang="tr-TR" altLang="en-US" sz="1200" i="0" smtClean="0"/>
          </a:p>
        </p:txBody>
      </p:sp>
    </p:spTree>
    <p:extLst>
      <p:ext uri="{BB962C8B-B14F-4D97-AF65-F5344CB8AC3E}">
        <p14:creationId xmlns:p14="http://schemas.microsoft.com/office/powerpoint/2010/main" val="509823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61EBE76-FEAF-43BB-850D-4A50FAB24BDE}" type="slidenum">
              <a:rPr lang="tr-TR" smtClean="0">
                <a:solidFill>
                  <a:prstClr val="black"/>
                </a:solidFill>
              </a:rPr>
              <a:pPr>
                <a:defRPr/>
              </a:pPr>
              <a:t>33</a:t>
            </a:fld>
            <a:endParaRPr lang="tr-TR">
              <a:solidFill>
                <a:prstClr val="black"/>
              </a:solidFill>
            </a:endParaRPr>
          </a:p>
        </p:txBody>
      </p:sp>
    </p:spTree>
    <p:extLst>
      <p:ext uri="{BB962C8B-B14F-4D97-AF65-F5344CB8AC3E}">
        <p14:creationId xmlns:p14="http://schemas.microsoft.com/office/powerpoint/2010/main" val="755512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61EBE76-FEAF-43BB-850D-4A50FAB24BDE}" type="slidenum">
              <a:rPr lang="tr-TR" smtClean="0">
                <a:solidFill>
                  <a:prstClr val="black"/>
                </a:solidFill>
              </a:rPr>
              <a:pPr>
                <a:defRPr/>
              </a:pPr>
              <a:t>34</a:t>
            </a:fld>
            <a:endParaRPr lang="tr-TR">
              <a:solidFill>
                <a:prstClr val="black"/>
              </a:solidFill>
            </a:endParaRPr>
          </a:p>
        </p:txBody>
      </p:sp>
    </p:spTree>
    <p:extLst>
      <p:ext uri="{BB962C8B-B14F-4D97-AF65-F5344CB8AC3E}">
        <p14:creationId xmlns:p14="http://schemas.microsoft.com/office/powerpoint/2010/main" val="75551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Avrupa’nın En büyük Sivil Ar Ge programı</a:t>
            </a:r>
            <a:endParaRPr lang="en-GB" dirty="0"/>
          </a:p>
        </p:txBody>
      </p:sp>
      <p:sp>
        <p:nvSpPr>
          <p:cNvPr id="4" name="Slayt Numarası Yer Tutucusu 3"/>
          <p:cNvSpPr>
            <a:spLocks noGrp="1"/>
          </p:cNvSpPr>
          <p:nvPr>
            <p:ph type="sldNum" sz="quarter" idx="10"/>
          </p:nvPr>
        </p:nvSpPr>
        <p:spPr/>
        <p:txBody>
          <a:bodyPr/>
          <a:lstStyle/>
          <a:p>
            <a:pPr>
              <a:defRPr/>
            </a:pPr>
            <a:fld id="{2B05AFB0-60EF-4107-B0E2-B8AF84F7E600}" type="slidenum">
              <a:rPr lang="tr-TR" smtClean="0"/>
              <a:pPr>
                <a:defRPr/>
              </a:pPr>
              <a:t>4</a:t>
            </a:fld>
            <a:endParaRPr lang="tr-TR"/>
          </a:p>
        </p:txBody>
      </p:sp>
    </p:spTree>
    <p:extLst>
      <p:ext uri="{BB962C8B-B14F-4D97-AF65-F5344CB8AC3E}">
        <p14:creationId xmlns:p14="http://schemas.microsoft.com/office/powerpoint/2010/main" val="3079243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61EBE76-FEAF-43BB-850D-4A50FAB24BDE}" type="slidenum">
              <a:rPr lang="tr-TR" smtClean="0">
                <a:solidFill>
                  <a:prstClr val="black"/>
                </a:solidFill>
              </a:rPr>
              <a:pPr>
                <a:defRPr/>
              </a:pPr>
              <a:t>35</a:t>
            </a:fld>
            <a:endParaRPr lang="tr-TR">
              <a:solidFill>
                <a:prstClr val="black"/>
              </a:solidFill>
            </a:endParaRPr>
          </a:p>
        </p:txBody>
      </p:sp>
    </p:spTree>
    <p:extLst>
      <p:ext uri="{BB962C8B-B14F-4D97-AF65-F5344CB8AC3E}">
        <p14:creationId xmlns:p14="http://schemas.microsoft.com/office/powerpoint/2010/main" val="755512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61EBE76-FEAF-43BB-850D-4A50FAB24BDE}" type="slidenum">
              <a:rPr lang="tr-TR" smtClean="0">
                <a:solidFill>
                  <a:prstClr val="black"/>
                </a:solidFill>
              </a:rPr>
              <a:pPr>
                <a:defRPr/>
              </a:pPr>
              <a:t>36</a:t>
            </a:fld>
            <a:endParaRPr lang="tr-TR">
              <a:solidFill>
                <a:prstClr val="black"/>
              </a:solidFill>
            </a:endParaRPr>
          </a:p>
        </p:txBody>
      </p:sp>
    </p:spTree>
    <p:extLst>
      <p:ext uri="{BB962C8B-B14F-4D97-AF65-F5344CB8AC3E}">
        <p14:creationId xmlns:p14="http://schemas.microsoft.com/office/powerpoint/2010/main" val="755512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61EBE76-FEAF-43BB-850D-4A50FAB24BDE}" type="slidenum">
              <a:rPr lang="tr-TR" smtClean="0">
                <a:solidFill>
                  <a:prstClr val="black"/>
                </a:solidFill>
              </a:rPr>
              <a:pPr>
                <a:defRPr/>
              </a:pPr>
              <a:t>37</a:t>
            </a:fld>
            <a:endParaRPr lang="tr-TR">
              <a:solidFill>
                <a:prstClr val="black"/>
              </a:solidFill>
            </a:endParaRPr>
          </a:p>
        </p:txBody>
      </p:sp>
    </p:spTree>
    <p:extLst>
      <p:ext uri="{BB962C8B-B14F-4D97-AF65-F5344CB8AC3E}">
        <p14:creationId xmlns:p14="http://schemas.microsoft.com/office/powerpoint/2010/main" val="755512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861EBE76-FEAF-43BB-850D-4A50FAB24BDE}" type="slidenum">
              <a:rPr lang="tr-TR" smtClean="0">
                <a:solidFill>
                  <a:prstClr val="black"/>
                </a:solidFill>
              </a:rPr>
              <a:pPr>
                <a:defRPr/>
              </a:pPr>
              <a:t>38</a:t>
            </a:fld>
            <a:endParaRPr lang="tr-TR">
              <a:solidFill>
                <a:prstClr val="black"/>
              </a:solidFill>
            </a:endParaRPr>
          </a:p>
        </p:txBody>
      </p:sp>
    </p:spTree>
    <p:extLst>
      <p:ext uri="{BB962C8B-B14F-4D97-AF65-F5344CB8AC3E}">
        <p14:creationId xmlns:p14="http://schemas.microsoft.com/office/powerpoint/2010/main" val="755512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F9D7A912-69BC-48FB-9891-40765F269FDE}" type="slidenum">
              <a:rPr lang="tr-TR" altLang="en-US" sz="1200" i="0"/>
              <a:pPr/>
              <a:t>39</a:t>
            </a:fld>
            <a:endParaRPr lang="tr-TR" altLang="en-US" sz="1200" i="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tr-TR" altLang="tr-TR" smtClean="0"/>
              <a:t>Kagider tarafından gerçekleştirilen bu projede Avrupa Komisyonundan alınan 38 bin avroluk hibe ile kadın girişimcilerimize rehberlik imkanı oluşturulmuştur. </a:t>
            </a:r>
          </a:p>
        </p:txBody>
      </p:sp>
    </p:spTree>
    <p:extLst>
      <p:ext uri="{BB962C8B-B14F-4D97-AF65-F5344CB8AC3E}">
        <p14:creationId xmlns:p14="http://schemas.microsoft.com/office/powerpoint/2010/main" val="3830332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F9D7A912-69BC-48FB-9891-40765F269FDE}" type="slidenum">
              <a:rPr lang="tr-TR" altLang="en-US" sz="1200" i="0"/>
              <a:pPr/>
              <a:t>40</a:t>
            </a:fld>
            <a:endParaRPr lang="tr-TR" altLang="en-US" sz="1200" i="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tr-TR" altLang="tr-TR" smtClean="0"/>
              <a:t>Kagider tarafından gerçekleştirilen bu projede Avrupa Komisyonundan alınan 38 bin avroluk hibe ile kadın girişimcilerimize rehberlik imkanı oluşturulmuştur. </a:t>
            </a:r>
          </a:p>
        </p:txBody>
      </p:sp>
    </p:spTree>
    <p:extLst>
      <p:ext uri="{BB962C8B-B14F-4D97-AF65-F5344CB8AC3E}">
        <p14:creationId xmlns:p14="http://schemas.microsoft.com/office/powerpoint/2010/main" val="807432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041728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714744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pPr>
              <a:defRPr/>
            </a:pPr>
            <a:fld id="{2B05AFB0-60EF-4107-B0E2-B8AF84F7E600}" type="slidenum">
              <a:rPr lang="tr-TR" smtClean="0"/>
              <a:pPr>
                <a:defRPr/>
              </a:pPr>
              <a:t>45</a:t>
            </a:fld>
            <a:endParaRPr lang="tr-TR"/>
          </a:p>
        </p:txBody>
      </p:sp>
    </p:spTree>
    <p:extLst>
      <p:ext uri="{BB962C8B-B14F-4D97-AF65-F5344CB8AC3E}">
        <p14:creationId xmlns:p14="http://schemas.microsoft.com/office/powerpoint/2010/main" val="4224438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pPr>
              <a:defRPr/>
            </a:pPr>
            <a:fld id="{2B05AFB0-60EF-4107-B0E2-B8AF84F7E600}" type="slidenum">
              <a:rPr lang="tr-TR" smtClean="0"/>
              <a:pPr>
                <a:defRPr/>
              </a:pPr>
              <a:t>46</a:t>
            </a:fld>
            <a:endParaRPr lang="tr-TR"/>
          </a:p>
        </p:txBody>
      </p:sp>
    </p:spTree>
    <p:extLst>
      <p:ext uri="{BB962C8B-B14F-4D97-AF65-F5344CB8AC3E}">
        <p14:creationId xmlns:p14="http://schemas.microsoft.com/office/powerpoint/2010/main" val="426489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A4A514DA-8F5A-4AE8-A42B-EE7DA59B4B5C}" type="slidenum">
              <a:rPr lang="tr-TR" altLang="en-US" sz="1200" i="0"/>
              <a:pPr/>
              <a:t>5</a:t>
            </a:fld>
            <a:endParaRPr lang="tr-TR" altLang="en-US" sz="1200" i="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tr-TR" altLang="tr-TR" dirty="0" smtClean="0"/>
              <a:t>Ülkemizin katılım sağladığı programlardan biri de </a:t>
            </a:r>
            <a:r>
              <a:rPr lang="tr-TR" altLang="tr-TR" dirty="0" err="1" smtClean="0"/>
              <a:t>Horizon</a:t>
            </a:r>
            <a:r>
              <a:rPr lang="tr-TR" altLang="tr-TR" dirty="0" smtClean="0"/>
              <a:t> 2020 programı. Bu programlar araştırma ve teknolojik yenilik alanında uygulanmakta olan çerçeve programların sekizincisi. Ülkemiz 6. programdan bu yana programlara katılım sağlamakta. Bu programların en büyük özelliği dünyanın en büyük sivil ar-ge programı olmalarıdır. Bu dönem uygulanacak olan programın toplam büyüklüğü yaklaşık 80 milyar avro ama dikkatinizi artan bütçe miktarlarına çekmek istiyorum. Küresel rekabetin arttığı bu dönemde sağlıklı büyümenin anahtarı ar-ge’ye ve yeniliğe yatırım yapmaktan geçiyor. Bunun da farkında olan AB, yaşanılan ağır ekonomik zorluklara rağmen bu alandaki fon büyüklüğünü ciddi oranda arttırmıştır. Ülkemizin de bu programa katılımını bu büyüklükteki program kapsamında üretilen bilgi ve ürünlerden faydalanılması bağlamında önemli bir fırsat olarak görüyoruz. Özetle ifade etmek gerekirse, programdaki varlığımız AB’nin bilimsel ve teknolojik birikimini ülkemize transfer etme fırsatını bize sunmaktadır.  </a:t>
            </a:r>
          </a:p>
          <a:p>
            <a:pPr eaLnBrk="1" hangingPunct="1"/>
            <a:endParaRPr lang="tr-TR" altLang="tr-TR" dirty="0" smtClean="0"/>
          </a:p>
        </p:txBody>
      </p:sp>
    </p:spTree>
    <p:extLst>
      <p:ext uri="{BB962C8B-B14F-4D97-AF65-F5344CB8AC3E}">
        <p14:creationId xmlns:p14="http://schemas.microsoft.com/office/powerpoint/2010/main" val="30976823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10"/>
          </p:nvPr>
        </p:nvSpPr>
        <p:spPr/>
        <p:txBody>
          <a:bodyPr/>
          <a:lstStyle/>
          <a:p>
            <a:pPr>
              <a:defRPr/>
            </a:pPr>
            <a:fld id="{2B05AFB0-60EF-4107-B0E2-B8AF84F7E600}" type="slidenum">
              <a:rPr lang="tr-TR" smtClean="0"/>
              <a:pPr>
                <a:defRPr/>
              </a:pPr>
              <a:t>47</a:t>
            </a:fld>
            <a:endParaRPr lang="tr-TR"/>
          </a:p>
        </p:txBody>
      </p:sp>
    </p:spTree>
    <p:extLst>
      <p:ext uri="{BB962C8B-B14F-4D97-AF65-F5344CB8AC3E}">
        <p14:creationId xmlns:p14="http://schemas.microsoft.com/office/powerpoint/2010/main" val="1049843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1DB5955-F6F7-4BB7-BE6F-1BA6CC6EEB53}" type="slidenum">
              <a:rPr lang="tr-TR" smtClean="0"/>
              <a:t>49</a:t>
            </a:fld>
            <a:endParaRPr lang="tr-TR"/>
          </a:p>
        </p:txBody>
      </p:sp>
    </p:spTree>
    <p:extLst>
      <p:ext uri="{BB962C8B-B14F-4D97-AF65-F5344CB8AC3E}">
        <p14:creationId xmlns:p14="http://schemas.microsoft.com/office/powerpoint/2010/main" val="46737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smtClean="0"/>
              <a:t>AB dünya nüfusunun %7 si olmasına rağmen araştırma ve yenilikçilikte dünya lideri</a:t>
            </a:r>
            <a:endParaRPr lang="en-GB" altLang="tr-TR"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pitchFamily="34" charset="0"/>
              </a:defRPr>
            </a:lvl1pPr>
            <a:lvl2pPr marL="736189" indent="-283150">
              <a:defRPr sz="2400" i="1">
                <a:solidFill>
                  <a:schemeClr val="tx1"/>
                </a:solidFill>
                <a:latin typeface="Times New Roman" pitchFamily="18" charset="0"/>
                <a:cs typeface="Arial" pitchFamily="34" charset="0"/>
              </a:defRPr>
            </a:lvl2pPr>
            <a:lvl3pPr marL="1132599" indent="-226520">
              <a:defRPr sz="2400" i="1">
                <a:solidFill>
                  <a:schemeClr val="tx1"/>
                </a:solidFill>
                <a:latin typeface="Times New Roman" pitchFamily="18" charset="0"/>
                <a:cs typeface="Arial" pitchFamily="34" charset="0"/>
              </a:defRPr>
            </a:lvl3pPr>
            <a:lvl4pPr marL="1585638" indent="-226520">
              <a:defRPr sz="2400" i="1">
                <a:solidFill>
                  <a:schemeClr val="tx1"/>
                </a:solidFill>
                <a:latin typeface="Times New Roman" pitchFamily="18" charset="0"/>
                <a:cs typeface="Arial" pitchFamily="34" charset="0"/>
              </a:defRPr>
            </a:lvl4pPr>
            <a:lvl5pPr marL="2038678" indent="-226520">
              <a:defRPr sz="2400" i="1">
                <a:solidFill>
                  <a:schemeClr val="tx1"/>
                </a:solidFill>
                <a:latin typeface="Times New Roman" pitchFamily="18" charset="0"/>
                <a:cs typeface="Arial" pitchFamily="34" charset="0"/>
              </a:defRPr>
            </a:lvl5pPr>
            <a:lvl6pPr marL="2491717" indent="-22652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44757" indent="-22652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397796" indent="-22652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50836" indent="-22652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4940800B-B3E9-45F3-87E2-C8AD049C86AF}" type="slidenum">
              <a:rPr lang="en-GB" altLang="tr-TR" sz="1200" i="0">
                <a:solidFill>
                  <a:srgbClr val="000000"/>
                </a:solidFill>
              </a:rPr>
              <a:pPr/>
              <a:t>6</a:t>
            </a:fld>
            <a:endParaRPr lang="en-GB" altLang="tr-TR" sz="1200" i="0">
              <a:solidFill>
                <a:srgbClr val="000000"/>
              </a:solidFill>
            </a:endParaRPr>
          </a:p>
        </p:txBody>
      </p:sp>
    </p:spTree>
    <p:extLst>
      <p:ext uri="{BB962C8B-B14F-4D97-AF65-F5344CB8AC3E}">
        <p14:creationId xmlns:p14="http://schemas.microsoft.com/office/powerpoint/2010/main" val="61064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Slayt Görüntüsü Yer Tutucusu"/>
          <p:cNvSpPr>
            <a:spLocks noGrp="1" noRot="1" noChangeAspect="1" noTextEdit="1"/>
          </p:cNvSpPr>
          <p:nvPr>
            <p:ph type="sldImg"/>
          </p:nvPr>
        </p:nvSpPr>
        <p:spPr>
          <a:ln/>
        </p:spPr>
      </p:sp>
      <p:sp>
        <p:nvSpPr>
          <p:cNvPr id="146435" name="2 Not Yer Tutucusu"/>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smtClean="0"/>
              <a:t>H2020 Asosiye Üye Ülkeler: Türkiye, Norveç, İzlanda, İsrail</a:t>
            </a:r>
          </a:p>
        </p:txBody>
      </p:sp>
      <p:sp>
        <p:nvSpPr>
          <p:cNvPr id="146436" name="3 Slayt Numarası Yer Tutucusu"/>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pitchFamily="34" charset="0"/>
              </a:defRPr>
            </a:lvl1pPr>
            <a:lvl2pPr marL="736189" indent="-283150">
              <a:defRPr sz="2400" i="1">
                <a:solidFill>
                  <a:schemeClr val="tx1"/>
                </a:solidFill>
                <a:latin typeface="Times New Roman" pitchFamily="18" charset="0"/>
                <a:cs typeface="Arial" pitchFamily="34" charset="0"/>
              </a:defRPr>
            </a:lvl2pPr>
            <a:lvl3pPr marL="1132599" indent="-226520">
              <a:defRPr sz="2400" i="1">
                <a:solidFill>
                  <a:schemeClr val="tx1"/>
                </a:solidFill>
                <a:latin typeface="Times New Roman" pitchFamily="18" charset="0"/>
                <a:cs typeface="Arial" pitchFamily="34" charset="0"/>
              </a:defRPr>
            </a:lvl3pPr>
            <a:lvl4pPr marL="1585638" indent="-226520">
              <a:defRPr sz="2400" i="1">
                <a:solidFill>
                  <a:schemeClr val="tx1"/>
                </a:solidFill>
                <a:latin typeface="Times New Roman" pitchFamily="18" charset="0"/>
                <a:cs typeface="Arial" pitchFamily="34" charset="0"/>
              </a:defRPr>
            </a:lvl4pPr>
            <a:lvl5pPr marL="2038678" indent="-226520">
              <a:defRPr sz="2400" i="1">
                <a:solidFill>
                  <a:schemeClr val="tx1"/>
                </a:solidFill>
                <a:latin typeface="Times New Roman" pitchFamily="18" charset="0"/>
                <a:cs typeface="Arial" pitchFamily="34" charset="0"/>
              </a:defRPr>
            </a:lvl5pPr>
            <a:lvl6pPr marL="2491717" indent="-22652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44757" indent="-22652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397796" indent="-22652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50836" indent="-22652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7913AF38-41B2-4D9A-9CA6-91311FCE7377}" type="slidenum">
              <a:rPr lang="en-US" altLang="tr-TR" sz="1200" i="0">
                <a:latin typeface="Calibri" pitchFamily="34" charset="0"/>
                <a:ea typeface="ＭＳ Ｐゴシック" pitchFamily="34" charset="-128"/>
              </a:rPr>
              <a:pPr/>
              <a:t>7</a:t>
            </a:fld>
            <a:endParaRPr lang="en-US" altLang="tr-TR" sz="1200" i="0">
              <a:latin typeface="Calibri" pitchFamily="34" charset="0"/>
              <a:ea typeface="ＭＳ Ｐゴシック" pitchFamily="34" charset="-128"/>
            </a:endParaRPr>
          </a:p>
        </p:txBody>
      </p:sp>
    </p:spTree>
    <p:extLst>
      <p:ext uri="{BB962C8B-B14F-4D97-AF65-F5344CB8AC3E}">
        <p14:creationId xmlns:p14="http://schemas.microsoft.com/office/powerpoint/2010/main" val="39609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tr-TR"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DD1D9B9D-2308-46CC-B5EB-8905B27E520F}" type="slidenum">
              <a:rPr lang="en-GB" altLang="tr-TR" sz="1200" i="0"/>
              <a:pPr/>
              <a:t>9</a:t>
            </a:fld>
            <a:endParaRPr lang="en-GB" altLang="tr-TR" sz="1200" i="0"/>
          </a:p>
        </p:txBody>
      </p:sp>
    </p:spTree>
    <p:extLst>
      <p:ext uri="{BB962C8B-B14F-4D97-AF65-F5344CB8AC3E}">
        <p14:creationId xmlns:p14="http://schemas.microsoft.com/office/powerpoint/2010/main" val="416439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tr-TR"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DD1D9B9D-2308-46CC-B5EB-8905B27E520F}" type="slidenum">
              <a:rPr lang="en-GB" altLang="tr-TR" sz="1200" i="0"/>
              <a:pPr/>
              <a:t>10</a:t>
            </a:fld>
            <a:endParaRPr lang="en-GB" altLang="tr-TR" sz="1200" i="0"/>
          </a:p>
        </p:txBody>
      </p:sp>
    </p:spTree>
    <p:extLst>
      <p:ext uri="{BB962C8B-B14F-4D97-AF65-F5344CB8AC3E}">
        <p14:creationId xmlns:p14="http://schemas.microsoft.com/office/powerpoint/2010/main" val="229887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tr-TR"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DD1D9B9D-2308-46CC-B5EB-8905B27E520F}" type="slidenum">
              <a:rPr lang="en-GB" altLang="tr-TR" sz="1200" i="0"/>
              <a:pPr/>
              <a:t>11</a:t>
            </a:fld>
            <a:endParaRPr lang="en-GB" altLang="tr-TR" sz="1200" i="0"/>
          </a:p>
        </p:txBody>
      </p:sp>
    </p:spTree>
    <p:extLst>
      <p:ext uri="{BB962C8B-B14F-4D97-AF65-F5344CB8AC3E}">
        <p14:creationId xmlns:p14="http://schemas.microsoft.com/office/powerpoint/2010/main" val="144809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4C5DA244-B7B7-454F-9C53-39D0C6A030EC}"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409708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C5DA244-B7B7-454F-9C53-39D0C6A030EC}"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42277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C5DA244-B7B7-454F-9C53-39D0C6A030EC}"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764621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3_Başlık ve İçeri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8744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a:xfrm>
            <a:off x="943911" y="260648"/>
            <a:ext cx="8229600" cy="1143000"/>
          </a:xfrm>
        </p:spPr>
        <p:txBody>
          <a:bodyPr/>
          <a:lstStyle>
            <a:lvl1pPr>
              <a:defRPr>
                <a:solidFill>
                  <a:srgbClr val="C00000"/>
                </a:solidFill>
              </a:defRPr>
            </a:lvl1p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D1B65388-3337-461B-B2F1-1E209102942F}" type="slidenum">
              <a:rPr lang="tr-TR" altLang="tr-TR"/>
              <a:pPr>
                <a:defRPr/>
              </a:pPr>
              <a:t>‹#›</a:t>
            </a:fld>
            <a:endParaRPr lang="tr-TR" altLang="tr-TR"/>
          </a:p>
        </p:txBody>
      </p:sp>
    </p:spTree>
    <p:extLst>
      <p:ext uri="{BB962C8B-B14F-4D97-AF65-F5344CB8AC3E}">
        <p14:creationId xmlns:p14="http://schemas.microsoft.com/office/powerpoint/2010/main" val="97533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4C5DA244-B7B7-454F-9C53-39D0C6A030EC}"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22265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4C5DA244-B7B7-454F-9C53-39D0C6A030EC}"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3154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4C5DA244-B7B7-454F-9C53-39D0C6A030EC}"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244081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4C5DA244-B7B7-454F-9C53-39D0C6A030EC}" type="datetimeFigureOut">
              <a:rPr lang="en-US" smtClean="0"/>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38585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4C5DA244-B7B7-454F-9C53-39D0C6A030EC}"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37061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DA244-B7B7-454F-9C53-39D0C6A030EC}"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40031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C5DA244-B7B7-454F-9C53-39D0C6A030EC}"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18941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C5DA244-B7B7-454F-9C53-39D0C6A030EC}"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8BD5B-3BA3-DF41-AFD8-1707ED4CF5F8}" type="slidenum">
              <a:rPr lang="en-US" smtClean="0"/>
              <a:t>‹#›</a:t>
            </a:fld>
            <a:endParaRPr lang="en-US"/>
          </a:p>
        </p:txBody>
      </p:sp>
    </p:spTree>
    <p:extLst>
      <p:ext uri="{BB962C8B-B14F-4D97-AF65-F5344CB8AC3E}">
        <p14:creationId xmlns:p14="http://schemas.microsoft.com/office/powerpoint/2010/main" val="288277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DA244-B7B7-454F-9C53-39D0C6A030EC}" type="datetimeFigureOut">
              <a:rPr lang="en-US" smtClean="0"/>
              <a:t>8/15/2017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8BD5B-3BA3-DF41-AFD8-1707ED4CF5F8}" type="slidenum">
              <a:rPr lang="en-US" smtClean="0"/>
              <a:t>‹#›</a:t>
            </a:fld>
            <a:endParaRPr lang="en-US"/>
          </a:p>
        </p:txBody>
      </p:sp>
      <p:pic>
        <p:nvPicPr>
          <p:cNvPr id="8" name="Picture 1" descr="ppt ic.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2909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ordis.europa.eu/project/rcn/211019_e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cordis.europa.eu/project/rcn/196978_en.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cordis.europa.eu/project/rcn/206745_e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cordis.europa.eu/project/rcn/206745_en.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hyperlink" Target="http://ec.europa.eu/research/participants/portal"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eguzc@tskb.com.t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hyperlink" Target="http://ec.europa.eu/research/participants/portal/desktop/en/home.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rdis.europa.eu/partners/web/gues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c.europa.eu/easme/en/cosm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s://ec.europa.eu/easme/en/cosme" TargetMode="External"/><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6.gif"/></Relationships>
</file>

<file path=ppt/slides/_rels/slide2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www.google.com.tr/url?sa=t&amp;rct=j&amp;q=&amp;esrc=s&amp;source=web&amp;cd=1&amp;cad=rja&amp;uact=8&amp;ved=0ahUKEwiB0eSls_7UAhVDWhQKHdGJC_EQFgg5MAA&amp;url=http://ec.europa.eu/research/participants/portal/desktop/en/opportunities/cosme/index.html&amp;usg=AFQjCNF76g5pSscuuPaQ9QLc06q7w0vbuQ" TargetMode="External"/><Relationship Id="rId7" Type="http://schemas.openxmlformats.org/officeDocument/2006/relationships/diagramColors" Target="../diagrams/colors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www.qnbfinansbank.com/krediler/kobi/cosme-kredisi.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prhelpdesk.e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hyperlink" Target="http://europa.eu/youreurope/business/index_en.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hyperlink" Target="http://ec.europa.eu/internal_market/eu-go/index_en.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www.erasmus-entrepreneurs.eu/" TargetMode="External"/><Relationship Id="rId7" Type="http://schemas.openxmlformats.org/officeDocument/2006/relationships/diagramColors" Target="../diagrams/colors1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hyperlink" Target="http://ec.europa.eu/research/participants/portal/desktop/en/home.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c.europa.eu/programmes/horizon2020/"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eacea.ec.europa.eu/erasmus-plus/funding_en"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www.ab.gov.tr/"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ab.gov.tr/101.html" TargetMode="Externa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www.ab.gov.tr/abprog"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ctrTitle"/>
          </p:nvPr>
        </p:nvSpPr>
        <p:spPr/>
        <p:txBody>
          <a:bodyPr/>
          <a:lstStyle/>
          <a:p>
            <a:pPr eaLnBrk="1" hangingPunct="1"/>
            <a:endParaRPr lang="de-DE"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dirty="0"/>
          </a:p>
        </p:txBody>
      </p:sp>
      <p:pic>
        <p:nvPicPr>
          <p:cNvPr id="84995" name="Picture 5" descr="ppt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4996" name="TextBox 6"/>
          <p:cNvSpPr txBox="1">
            <a:spLocks noChangeArrowheads="1"/>
          </p:cNvSpPr>
          <p:nvPr/>
        </p:nvSpPr>
        <p:spPr bwMode="auto">
          <a:xfrm>
            <a:off x="3844925" y="1738313"/>
            <a:ext cx="4778375" cy="646112"/>
          </a:xfrm>
          <a:prstGeom prst="rect">
            <a:avLst/>
          </a:prstGeom>
          <a:noFill/>
          <a:ln w="9525">
            <a:noFill/>
            <a:miter lim="800000"/>
            <a:headEnd/>
            <a:tailEnd/>
          </a:ln>
        </p:spPr>
        <p:txBody>
          <a:bodyPr>
            <a:spAutoFit/>
          </a:bodyPr>
          <a:lstStyle/>
          <a:p>
            <a:pPr algn="r" defTabSz="457200"/>
            <a:r>
              <a:rPr lang="en-US" i="1" dirty="0" err="1">
                <a:solidFill>
                  <a:srgbClr val="000000"/>
                </a:solidFill>
              </a:rPr>
              <a:t>Avrupa</a:t>
            </a:r>
            <a:r>
              <a:rPr lang="en-US" i="1" dirty="0">
                <a:solidFill>
                  <a:srgbClr val="000000"/>
                </a:solidFill>
              </a:rPr>
              <a:t> </a:t>
            </a:r>
            <a:r>
              <a:rPr lang="en-US" i="1" dirty="0" err="1">
                <a:solidFill>
                  <a:srgbClr val="000000"/>
                </a:solidFill>
              </a:rPr>
              <a:t>Birliği</a:t>
            </a:r>
            <a:r>
              <a:rPr lang="en-US" i="1" dirty="0">
                <a:solidFill>
                  <a:srgbClr val="000000"/>
                </a:solidFill>
              </a:rPr>
              <a:t> </a:t>
            </a:r>
            <a:r>
              <a:rPr lang="en-US" i="1" dirty="0" err="1">
                <a:solidFill>
                  <a:srgbClr val="000000"/>
                </a:solidFill>
              </a:rPr>
              <a:t>Bakanlığı</a:t>
            </a:r>
            <a:endParaRPr lang="en-US" i="1" dirty="0">
              <a:solidFill>
                <a:srgbClr val="000000"/>
              </a:solidFill>
            </a:endParaRPr>
          </a:p>
          <a:p>
            <a:pPr algn="r" defTabSz="457200"/>
            <a:r>
              <a:rPr lang="en-US" i="1" dirty="0">
                <a:solidFill>
                  <a:srgbClr val="000000"/>
                </a:solidFill>
              </a:rPr>
              <a:t>IPA II </a:t>
            </a:r>
            <a:r>
              <a:rPr lang="en-US" i="1" dirty="0" err="1">
                <a:solidFill>
                  <a:srgbClr val="000000"/>
                </a:solidFill>
              </a:rPr>
              <a:t>Teknik</a:t>
            </a:r>
            <a:r>
              <a:rPr lang="en-US" i="1" dirty="0">
                <a:solidFill>
                  <a:srgbClr val="000000"/>
                </a:solidFill>
              </a:rPr>
              <a:t> </a:t>
            </a:r>
            <a:r>
              <a:rPr lang="en-US" i="1" dirty="0" err="1">
                <a:solidFill>
                  <a:srgbClr val="000000"/>
                </a:solidFill>
              </a:rPr>
              <a:t>Destek</a:t>
            </a:r>
            <a:r>
              <a:rPr lang="en-US" i="1" dirty="0">
                <a:solidFill>
                  <a:srgbClr val="000000"/>
                </a:solidFill>
              </a:rPr>
              <a:t> </a:t>
            </a:r>
            <a:r>
              <a:rPr lang="en-US" i="1" dirty="0" err="1">
                <a:solidFill>
                  <a:srgbClr val="000000"/>
                </a:solidFill>
              </a:rPr>
              <a:t>Projesi</a:t>
            </a:r>
            <a:endParaRPr lang="en-US" i="1" dirty="0">
              <a:solidFill>
                <a:srgbClr val="000000"/>
              </a:solidFill>
            </a:endParaRPr>
          </a:p>
        </p:txBody>
      </p:sp>
      <p:sp>
        <p:nvSpPr>
          <p:cNvPr id="84998" name="TextBox 8"/>
          <p:cNvSpPr txBox="1">
            <a:spLocks noChangeArrowheads="1"/>
          </p:cNvSpPr>
          <p:nvPr/>
        </p:nvSpPr>
        <p:spPr bwMode="auto">
          <a:xfrm>
            <a:off x="3006113" y="3122161"/>
            <a:ext cx="5617187" cy="2785378"/>
          </a:xfrm>
          <a:prstGeom prst="rect">
            <a:avLst/>
          </a:prstGeom>
          <a:noFill/>
          <a:ln w="9525">
            <a:noFill/>
            <a:miter lim="800000"/>
            <a:headEnd/>
            <a:tailEnd/>
          </a:ln>
        </p:spPr>
        <p:txBody>
          <a:bodyPr wrap="square">
            <a:spAutoFit/>
          </a:bodyPr>
          <a:lstStyle/>
          <a:p>
            <a:pPr algn="r" defTabSz="457200">
              <a:spcAft>
                <a:spcPts val="600"/>
              </a:spcAft>
            </a:pPr>
            <a:r>
              <a:rPr lang="tr-TR" sz="3200" b="1" dirty="0" smtClean="0">
                <a:solidFill>
                  <a:srgbClr val="000000"/>
                </a:solidFill>
              </a:rPr>
              <a:t>AVRUPA BİRLİĞİ PROGRAMLARI </a:t>
            </a:r>
            <a:endParaRPr lang="tr-TR" sz="3200" b="1" dirty="0">
              <a:solidFill>
                <a:srgbClr val="000000"/>
              </a:solidFill>
            </a:endParaRPr>
          </a:p>
          <a:p>
            <a:pPr algn="r" defTabSz="457200">
              <a:spcAft>
                <a:spcPts val="600"/>
              </a:spcAft>
            </a:pPr>
            <a:r>
              <a:rPr lang="tr-TR" sz="3200" dirty="0" smtClean="0">
                <a:solidFill>
                  <a:srgbClr val="000000"/>
                </a:solidFill>
              </a:rPr>
              <a:t>Kayhan Özüm,</a:t>
            </a:r>
          </a:p>
          <a:p>
            <a:pPr algn="r" defTabSz="457200">
              <a:spcAft>
                <a:spcPts val="600"/>
              </a:spcAft>
            </a:pPr>
            <a:r>
              <a:rPr lang="tr-TR" sz="3000" dirty="0" smtClean="0">
                <a:solidFill>
                  <a:srgbClr val="000000"/>
                </a:solidFill>
              </a:rPr>
              <a:t>Sosyal, Bölgesel ve Yenilikçi </a:t>
            </a:r>
            <a:r>
              <a:rPr lang="tr-TR" sz="3000" smtClean="0">
                <a:solidFill>
                  <a:srgbClr val="000000"/>
                </a:solidFill>
              </a:rPr>
              <a:t>Politikalar </a:t>
            </a:r>
            <a:r>
              <a:rPr lang="tr-TR" sz="3000" smtClean="0">
                <a:solidFill>
                  <a:srgbClr val="000000"/>
                </a:solidFill>
              </a:rPr>
              <a:t>Başkanı,</a:t>
            </a:r>
            <a:endParaRPr lang="tr-TR" sz="3000" dirty="0" smtClean="0">
              <a:solidFill>
                <a:srgbClr val="000000"/>
              </a:solidFill>
            </a:endParaRPr>
          </a:p>
          <a:p>
            <a:pPr algn="r">
              <a:spcAft>
                <a:spcPts val="600"/>
              </a:spcAft>
            </a:pPr>
            <a:r>
              <a:rPr lang="tr-TR" sz="3000" dirty="0">
                <a:solidFill>
                  <a:srgbClr val="000000"/>
                </a:solidFill>
              </a:rPr>
              <a:t>AB Bakanlığı </a:t>
            </a:r>
          </a:p>
        </p:txBody>
      </p:sp>
      <p:cxnSp>
        <p:nvCxnSpPr>
          <p:cNvPr id="5" name="Straight Connector 4"/>
          <p:cNvCxnSpPr/>
          <p:nvPr/>
        </p:nvCxnSpPr>
        <p:spPr>
          <a:xfrm flipH="1">
            <a:off x="4946650" y="2479675"/>
            <a:ext cx="3579813"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313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366838" y="188913"/>
            <a:ext cx="7777162" cy="706437"/>
          </a:xfrm>
        </p:spPr>
        <p:txBody>
          <a:bodyPr>
            <a:normAutofit fontScale="90000"/>
          </a:bodyPr>
          <a:lstStyle/>
          <a:p>
            <a:pPr>
              <a:defRPr/>
            </a:pPr>
            <a:r>
              <a:rPr lang="tr-TR" altLang="en-US" sz="3200" b="1" i="1" dirty="0" smtClean="0">
                <a:solidFill>
                  <a:srgbClr val="7E0000"/>
                </a:solidFill>
                <a:effectLst>
                  <a:outerShdw blurRad="38100" dist="38100" dir="2700000" algn="tl">
                    <a:srgbClr val="C0C0C0"/>
                  </a:outerShdw>
                </a:effectLst>
                <a:ea typeface="+mn-ea"/>
                <a:cs typeface="Tahoma" pitchFamily="34" charset="0"/>
              </a:rPr>
              <a:t>UFUK 2020</a:t>
            </a:r>
            <a:br>
              <a:rPr lang="tr-TR" altLang="en-US" sz="3200" b="1" i="1" dirty="0" smtClean="0">
                <a:solidFill>
                  <a:srgbClr val="7E0000"/>
                </a:solidFill>
                <a:effectLst>
                  <a:outerShdw blurRad="38100" dist="38100" dir="2700000" algn="tl">
                    <a:srgbClr val="C0C0C0"/>
                  </a:outerShdw>
                </a:effectLst>
                <a:ea typeface="+mn-ea"/>
                <a:cs typeface="Tahoma" pitchFamily="34" charset="0"/>
              </a:rPr>
            </a:br>
            <a:r>
              <a:rPr lang="tr-TR" altLang="en-US" sz="3200" b="1" i="1" dirty="0" smtClean="0">
                <a:solidFill>
                  <a:srgbClr val="7E0000"/>
                </a:solidFill>
                <a:effectLst>
                  <a:outerShdw blurRad="38100" dist="38100" dir="2700000" algn="tl">
                    <a:srgbClr val="C0C0C0"/>
                  </a:outerShdw>
                </a:effectLst>
                <a:ea typeface="+mn-ea"/>
                <a:cs typeface="Tahoma" pitchFamily="34" charset="0"/>
              </a:rPr>
              <a:t>Bilimsel Mükemmelliyet</a:t>
            </a:r>
            <a:endParaRPr lang="tr-TR" altLang="en-US" sz="2400" b="1" i="1" dirty="0" smtClean="0">
              <a:solidFill>
                <a:srgbClr val="7E0000"/>
              </a:solidFill>
              <a:effectLst>
                <a:outerShdw blurRad="38100" dist="38100" dir="2700000" algn="tl">
                  <a:srgbClr val="C0C0C0"/>
                </a:outerShdw>
              </a:effectLst>
              <a:ea typeface="+mn-ea"/>
              <a:cs typeface="Tahoma" pitchFamily="34" charset="0"/>
            </a:endParaRPr>
          </a:p>
        </p:txBody>
      </p:sp>
      <p:sp>
        <p:nvSpPr>
          <p:cNvPr id="14340"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4DA905AB-FBC9-4ED0-AE47-80B683C37F30}" type="slidenum">
              <a:rPr lang="tr-TR" altLang="tr-TR" sz="1200" b="1" i="0" smtClean="0">
                <a:solidFill>
                  <a:srgbClr val="0000AC"/>
                </a:solidFill>
              </a:rPr>
              <a:pPr/>
              <a:t>10</a:t>
            </a:fld>
            <a:endParaRPr lang="tr-TR" altLang="tr-TR" sz="1200" b="1" i="0" smtClean="0">
              <a:solidFill>
                <a:srgbClr val="0000AC"/>
              </a:solidFill>
            </a:endParaRPr>
          </a:p>
        </p:txBody>
      </p:sp>
      <p:sp>
        <p:nvSpPr>
          <p:cNvPr id="2" name="Metin kutusu 1"/>
          <p:cNvSpPr txBox="1"/>
          <p:nvPr/>
        </p:nvSpPr>
        <p:spPr>
          <a:xfrm>
            <a:off x="107504" y="1340768"/>
            <a:ext cx="8943552" cy="304698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tr-TR" b="1" i="0" dirty="0"/>
              <a:t>Gelir Dağılımındaki Eşitsizliğin Yapısal Değişime </a:t>
            </a:r>
            <a:r>
              <a:rPr lang="tr-TR" b="1" i="0" dirty="0" smtClean="0"/>
              <a:t>Etkileri Projesi</a:t>
            </a:r>
          </a:p>
          <a:p>
            <a:r>
              <a:rPr lang="tr-TR" i="0" dirty="0" smtClean="0"/>
              <a:t>Süresi: 01.08.2017-31.07.2019</a:t>
            </a:r>
          </a:p>
          <a:p>
            <a:r>
              <a:rPr lang="tr-TR" i="0" dirty="0" smtClean="0"/>
              <a:t>Bütçe: 157.734 €</a:t>
            </a:r>
          </a:p>
          <a:p>
            <a:r>
              <a:rPr lang="tr-TR" i="0" dirty="0" smtClean="0"/>
              <a:t>Koordinatör Kuruluş: Boğaziçi Üniversitesi</a:t>
            </a:r>
            <a:br>
              <a:rPr lang="tr-TR" i="0" dirty="0" smtClean="0"/>
            </a:br>
            <a:r>
              <a:rPr lang="tr-TR" i="0" dirty="0" smtClean="0"/>
              <a:t>Fon Türü: MSCA</a:t>
            </a:r>
          </a:p>
          <a:p>
            <a:r>
              <a:rPr lang="tr-TR" i="0" dirty="0">
                <a:hlinkClick r:id="rId3"/>
              </a:rPr>
              <a:t>Detay için </a:t>
            </a:r>
            <a:r>
              <a:rPr lang="tr-TR" i="0" dirty="0" smtClean="0">
                <a:hlinkClick r:id="rId3"/>
              </a:rPr>
              <a:t>tıklayınız</a:t>
            </a:r>
            <a:endParaRPr lang="tr-TR" i="0" dirty="0" smtClean="0"/>
          </a:p>
          <a:p>
            <a:endParaRPr lang="tr-TR" i="0" dirty="0" smtClean="0"/>
          </a:p>
        </p:txBody>
      </p:sp>
      <p:sp>
        <p:nvSpPr>
          <p:cNvPr id="5" name="AutoShape 4" descr="Image result for inequal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850" y="4174728"/>
            <a:ext cx="4045150" cy="2022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79253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366838" y="188913"/>
            <a:ext cx="7777162" cy="706437"/>
          </a:xfrm>
        </p:spPr>
        <p:txBody>
          <a:bodyPr>
            <a:normAutofit fontScale="90000"/>
          </a:bodyPr>
          <a:lstStyle/>
          <a:p>
            <a:pPr>
              <a:defRPr/>
            </a:pPr>
            <a:r>
              <a:rPr lang="tr-TR" altLang="en-US" sz="3200" b="1" i="1" dirty="0" smtClean="0">
                <a:solidFill>
                  <a:srgbClr val="7E0000"/>
                </a:solidFill>
                <a:effectLst>
                  <a:outerShdw blurRad="38100" dist="38100" dir="2700000" algn="tl">
                    <a:srgbClr val="C0C0C0"/>
                  </a:outerShdw>
                </a:effectLst>
                <a:ea typeface="+mn-ea"/>
                <a:cs typeface="Tahoma" pitchFamily="34" charset="0"/>
              </a:rPr>
              <a:t>UFUK 2020</a:t>
            </a:r>
            <a:br>
              <a:rPr lang="tr-TR" altLang="en-US" sz="3200" b="1" i="1" dirty="0" smtClean="0">
                <a:solidFill>
                  <a:srgbClr val="7E0000"/>
                </a:solidFill>
                <a:effectLst>
                  <a:outerShdw blurRad="38100" dist="38100" dir="2700000" algn="tl">
                    <a:srgbClr val="C0C0C0"/>
                  </a:outerShdw>
                </a:effectLst>
                <a:ea typeface="+mn-ea"/>
                <a:cs typeface="Tahoma" pitchFamily="34" charset="0"/>
              </a:rPr>
            </a:br>
            <a:r>
              <a:rPr lang="tr-TR" altLang="en-US" sz="3200" b="1" i="1" dirty="0" smtClean="0">
                <a:solidFill>
                  <a:srgbClr val="7E0000"/>
                </a:solidFill>
                <a:effectLst>
                  <a:outerShdw blurRad="38100" dist="38100" dir="2700000" algn="tl">
                    <a:srgbClr val="C0C0C0"/>
                  </a:outerShdw>
                </a:effectLst>
                <a:ea typeface="+mn-ea"/>
                <a:cs typeface="Tahoma" pitchFamily="34" charset="0"/>
              </a:rPr>
              <a:t>Bilimsel Mükemmelliyet</a:t>
            </a:r>
            <a:endParaRPr lang="tr-TR" altLang="en-US" sz="2400" b="1" i="1" dirty="0" smtClean="0">
              <a:solidFill>
                <a:srgbClr val="7E0000"/>
              </a:solidFill>
              <a:effectLst>
                <a:outerShdw blurRad="38100" dist="38100" dir="2700000" algn="tl">
                  <a:srgbClr val="C0C0C0"/>
                </a:outerShdw>
              </a:effectLst>
              <a:ea typeface="+mn-ea"/>
              <a:cs typeface="Tahoma" pitchFamily="34" charset="0"/>
            </a:endParaRPr>
          </a:p>
        </p:txBody>
      </p:sp>
      <p:sp>
        <p:nvSpPr>
          <p:cNvPr id="14340"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4DA905AB-FBC9-4ED0-AE47-80B683C37F30}" type="slidenum">
              <a:rPr lang="tr-TR" altLang="tr-TR" sz="1200" b="1" i="0" smtClean="0">
                <a:solidFill>
                  <a:srgbClr val="0000AC"/>
                </a:solidFill>
              </a:rPr>
              <a:pPr/>
              <a:t>11</a:t>
            </a:fld>
            <a:endParaRPr lang="tr-TR" altLang="tr-TR" sz="1200" b="1" i="0" smtClean="0">
              <a:solidFill>
                <a:srgbClr val="0000AC"/>
              </a:solidFill>
            </a:endParaRPr>
          </a:p>
        </p:txBody>
      </p:sp>
      <p:sp>
        <p:nvSpPr>
          <p:cNvPr id="5" name="AutoShape 4" descr="Image result for inequal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Metin kutusu 6"/>
          <p:cNvSpPr txBox="1"/>
          <p:nvPr/>
        </p:nvSpPr>
        <p:spPr>
          <a:xfrm>
            <a:off x="21704" y="1556792"/>
            <a:ext cx="8943552"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b="1" i="0" dirty="0" smtClean="0"/>
              <a:t>Moleküler İletişim Çalışmalarının Avrupa Çapında Koordinasyonu</a:t>
            </a:r>
          </a:p>
          <a:p>
            <a:r>
              <a:rPr lang="tr-TR" i="0" dirty="0" smtClean="0"/>
              <a:t>Süresi: 01.06.2015-31.05.2017</a:t>
            </a:r>
          </a:p>
          <a:p>
            <a:r>
              <a:rPr lang="tr-TR" i="0" dirty="0" smtClean="0"/>
              <a:t>Bütçe: 532.336 €</a:t>
            </a:r>
          </a:p>
          <a:p>
            <a:r>
              <a:rPr lang="tr-TR" i="0" dirty="0" smtClean="0"/>
              <a:t>Koordinatör Kuruluş: İrlanda </a:t>
            </a:r>
            <a:r>
              <a:rPr lang="tr-TR" i="0" dirty="0" err="1"/>
              <a:t>Waterford</a:t>
            </a:r>
            <a:r>
              <a:rPr lang="tr-TR" i="0" dirty="0"/>
              <a:t> Teknoloji </a:t>
            </a:r>
            <a:r>
              <a:rPr lang="tr-TR" i="0" dirty="0" smtClean="0"/>
              <a:t>Enstitüsü</a:t>
            </a:r>
          </a:p>
          <a:p>
            <a:r>
              <a:rPr lang="tr-TR" i="0" dirty="0" smtClean="0"/>
              <a:t>Ortaklar: 8 Ortak (ülkemizden KOÇ Üniversitesi)</a:t>
            </a:r>
          </a:p>
          <a:p>
            <a:r>
              <a:rPr lang="tr-TR" i="0" dirty="0"/>
              <a:t>Fon Türü: </a:t>
            </a:r>
            <a:r>
              <a:rPr lang="tr-TR" i="0" dirty="0" smtClean="0"/>
              <a:t>FET</a:t>
            </a:r>
          </a:p>
          <a:p>
            <a:r>
              <a:rPr lang="tr-TR" i="0" dirty="0">
                <a:hlinkClick r:id="rId3"/>
              </a:rPr>
              <a:t>Detay için </a:t>
            </a:r>
            <a:r>
              <a:rPr lang="tr-TR" i="0" dirty="0" smtClean="0">
                <a:hlinkClick r:id="rId3"/>
              </a:rPr>
              <a:t>tıklayınız</a:t>
            </a:r>
            <a:endParaRPr lang="tr-TR" i="0" dirty="0" smtClean="0"/>
          </a:p>
          <a:p>
            <a:endParaRPr lang="tr-TR" i="0" dirty="0" smtClean="0"/>
          </a:p>
          <a:p>
            <a:endParaRPr lang="tr-TR" i="0" dirty="0" smtClean="0"/>
          </a:p>
        </p:txBody>
      </p:sp>
      <p:sp>
        <p:nvSpPr>
          <p:cNvPr id="3" name="AutoShape 2" descr="Image result for molecul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800" y="4149199"/>
            <a:ext cx="3270128" cy="19440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82240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366838" y="188913"/>
            <a:ext cx="7777162" cy="706437"/>
          </a:xfrm>
        </p:spPr>
        <p:txBody>
          <a:bodyPr>
            <a:normAutofit fontScale="90000"/>
          </a:bodyPr>
          <a:lstStyle/>
          <a:p>
            <a:pPr>
              <a:defRPr/>
            </a:pPr>
            <a:r>
              <a:rPr lang="tr-TR" altLang="en-US" sz="3200" b="1" i="1" dirty="0" smtClean="0">
                <a:solidFill>
                  <a:srgbClr val="7E0000"/>
                </a:solidFill>
                <a:effectLst>
                  <a:outerShdw blurRad="38100" dist="38100" dir="2700000" algn="tl">
                    <a:srgbClr val="C0C0C0"/>
                  </a:outerShdw>
                </a:effectLst>
                <a:ea typeface="+mn-ea"/>
                <a:cs typeface="Tahoma" pitchFamily="34" charset="0"/>
              </a:rPr>
              <a:t>UFUK 2020</a:t>
            </a:r>
            <a:br>
              <a:rPr lang="tr-TR" altLang="en-US" sz="3200" b="1" i="1" dirty="0" smtClean="0">
                <a:solidFill>
                  <a:srgbClr val="7E0000"/>
                </a:solidFill>
                <a:effectLst>
                  <a:outerShdw blurRad="38100" dist="38100" dir="2700000" algn="tl">
                    <a:srgbClr val="C0C0C0"/>
                  </a:outerShdw>
                </a:effectLst>
                <a:ea typeface="+mn-ea"/>
                <a:cs typeface="Tahoma" pitchFamily="34" charset="0"/>
              </a:rPr>
            </a:br>
            <a:r>
              <a:rPr lang="tr-TR" altLang="en-US" sz="3200" b="1" i="1" dirty="0" smtClean="0">
                <a:solidFill>
                  <a:srgbClr val="7E0000"/>
                </a:solidFill>
                <a:effectLst>
                  <a:outerShdw blurRad="38100" dist="38100" dir="2700000" algn="tl">
                    <a:srgbClr val="C0C0C0"/>
                  </a:outerShdw>
                </a:effectLst>
                <a:ea typeface="+mn-ea"/>
                <a:cs typeface="Tahoma" pitchFamily="34" charset="0"/>
              </a:rPr>
              <a:t>Endüstriyel Liderlik</a:t>
            </a:r>
            <a:endParaRPr lang="tr-TR" altLang="en-US" sz="2400" b="1" i="1" dirty="0" smtClean="0">
              <a:solidFill>
                <a:srgbClr val="7E0000"/>
              </a:solidFill>
              <a:effectLst>
                <a:outerShdw blurRad="38100" dist="38100" dir="2700000" algn="tl">
                  <a:srgbClr val="C0C0C0"/>
                </a:outerShdw>
              </a:effectLst>
              <a:ea typeface="+mn-ea"/>
              <a:cs typeface="Tahoma" pitchFamily="34" charset="0"/>
            </a:endParaRPr>
          </a:p>
        </p:txBody>
      </p:sp>
      <p:sp>
        <p:nvSpPr>
          <p:cNvPr id="14340"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4DA905AB-FBC9-4ED0-AE47-80B683C37F30}" type="slidenum">
              <a:rPr lang="tr-TR" altLang="tr-TR" sz="1200" b="1" i="0" smtClean="0">
                <a:solidFill>
                  <a:srgbClr val="0000AC"/>
                </a:solidFill>
              </a:rPr>
              <a:pPr/>
              <a:t>12</a:t>
            </a:fld>
            <a:endParaRPr lang="tr-TR" altLang="tr-TR" sz="1200" b="1" i="0" smtClean="0">
              <a:solidFill>
                <a:srgbClr val="0000AC"/>
              </a:solidFill>
            </a:endParaRPr>
          </a:p>
        </p:txBody>
      </p:sp>
      <p:graphicFrame>
        <p:nvGraphicFramePr>
          <p:cNvPr id="7" name="Diyagram 6"/>
          <p:cNvGraphicFramePr/>
          <p:nvPr>
            <p:extLst>
              <p:ext uri="{D42A27DB-BD31-4B8C-83A1-F6EECF244321}">
                <p14:modId xmlns:p14="http://schemas.microsoft.com/office/powerpoint/2010/main" val="2152287542"/>
              </p:ext>
            </p:extLst>
          </p:nvPr>
        </p:nvGraphicFramePr>
        <p:xfrm>
          <a:off x="107504" y="1628800"/>
          <a:ext cx="885698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Users\aekici\AppData\Local\Microsoft\Windows\Temporary Internet Files\Content.IE5\6242GIK0\bigstock-building-leadership-58031033[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42" y="4704124"/>
            <a:ext cx="2699792" cy="17169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89641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366838" y="188913"/>
            <a:ext cx="7777162" cy="706437"/>
          </a:xfrm>
        </p:spPr>
        <p:txBody>
          <a:bodyPr>
            <a:normAutofit fontScale="90000"/>
          </a:bodyPr>
          <a:lstStyle/>
          <a:p>
            <a:pPr>
              <a:defRPr/>
            </a:pPr>
            <a:r>
              <a:rPr lang="tr-TR" altLang="en-US" sz="3200" b="1" i="1" dirty="0" smtClean="0">
                <a:solidFill>
                  <a:srgbClr val="7E0000"/>
                </a:solidFill>
                <a:effectLst>
                  <a:outerShdw blurRad="38100" dist="38100" dir="2700000" algn="tl">
                    <a:srgbClr val="C0C0C0"/>
                  </a:outerShdw>
                </a:effectLst>
                <a:ea typeface="+mn-ea"/>
                <a:cs typeface="Tahoma" pitchFamily="34" charset="0"/>
              </a:rPr>
              <a:t>UFUK 2020</a:t>
            </a:r>
            <a:br>
              <a:rPr lang="tr-TR" altLang="en-US" sz="3200" b="1" i="1" dirty="0" smtClean="0">
                <a:solidFill>
                  <a:srgbClr val="7E0000"/>
                </a:solidFill>
                <a:effectLst>
                  <a:outerShdw blurRad="38100" dist="38100" dir="2700000" algn="tl">
                    <a:srgbClr val="C0C0C0"/>
                  </a:outerShdw>
                </a:effectLst>
                <a:ea typeface="+mn-ea"/>
                <a:cs typeface="Tahoma" pitchFamily="34" charset="0"/>
              </a:rPr>
            </a:br>
            <a:r>
              <a:rPr lang="tr-TR" altLang="en-US" sz="3200" b="1" i="1" dirty="0" smtClean="0">
                <a:solidFill>
                  <a:srgbClr val="7E0000"/>
                </a:solidFill>
                <a:effectLst>
                  <a:outerShdw blurRad="38100" dist="38100" dir="2700000" algn="tl">
                    <a:srgbClr val="C0C0C0"/>
                  </a:outerShdw>
                </a:effectLst>
                <a:ea typeface="+mn-ea"/>
                <a:cs typeface="Tahoma" pitchFamily="34" charset="0"/>
              </a:rPr>
              <a:t>Endüstriyel Liderlik</a:t>
            </a:r>
            <a:endParaRPr lang="tr-TR" altLang="en-US" sz="2400" b="1" i="1" dirty="0" smtClean="0">
              <a:solidFill>
                <a:srgbClr val="7E0000"/>
              </a:solidFill>
              <a:effectLst>
                <a:outerShdw blurRad="38100" dist="38100" dir="2700000" algn="tl">
                  <a:srgbClr val="C0C0C0"/>
                </a:outerShdw>
              </a:effectLst>
              <a:ea typeface="+mn-ea"/>
              <a:cs typeface="Tahoma" pitchFamily="34" charset="0"/>
            </a:endParaRPr>
          </a:p>
        </p:txBody>
      </p:sp>
      <p:sp>
        <p:nvSpPr>
          <p:cNvPr id="14340"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4DA905AB-FBC9-4ED0-AE47-80B683C37F30}" type="slidenum">
              <a:rPr lang="tr-TR" altLang="tr-TR" sz="1200" b="1" i="0" smtClean="0">
                <a:solidFill>
                  <a:srgbClr val="0000AC"/>
                </a:solidFill>
              </a:rPr>
              <a:pPr/>
              <a:t>13</a:t>
            </a:fld>
            <a:endParaRPr lang="tr-TR" altLang="tr-TR" sz="1200" b="1" i="0" smtClean="0">
              <a:solidFill>
                <a:srgbClr val="0000AC"/>
              </a:solidFill>
            </a:endParaRPr>
          </a:p>
        </p:txBody>
      </p:sp>
      <p:sp>
        <p:nvSpPr>
          <p:cNvPr id="2" name="Dikdörtgen 1"/>
          <p:cNvSpPr/>
          <p:nvPr/>
        </p:nvSpPr>
        <p:spPr>
          <a:xfrm>
            <a:off x="157684" y="1556792"/>
            <a:ext cx="8712968" cy="4339650"/>
          </a:xfrm>
          <a:prstGeom prst="rect">
            <a:avLst/>
          </a:prstGeom>
        </p:spPr>
        <p:txBody>
          <a:bodyPr wrap="square">
            <a:spAutoFit/>
          </a:bodyPr>
          <a:lstStyle/>
          <a:p>
            <a:r>
              <a:rPr lang="tr-TR" sz="2800" b="1" i="0" dirty="0" smtClean="0"/>
              <a:t>Belediye </a:t>
            </a:r>
            <a:r>
              <a:rPr lang="tr-TR" sz="2800" b="1" i="0" dirty="0"/>
              <a:t>Katı </a:t>
            </a:r>
            <a:r>
              <a:rPr lang="tr-TR" sz="2800" b="1" i="0" dirty="0" err="1"/>
              <a:t>Biyo</a:t>
            </a:r>
            <a:r>
              <a:rPr lang="tr-TR" sz="2800" b="1" i="0" dirty="0"/>
              <a:t>-Atık </a:t>
            </a:r>
            <a:r>
              <a:rPr lang="tr-TR" sz="2800" b="1" i="0" dirty="0" smtClean="0"/>
              <a:t>ve </a:t>
            </a:r>
            <a:r>
              <a:rPr lang="tr-TR" sz="2800" b="1" i="0" dirty="0"/>
              <a:t>Balık </a:t>
            </a:r>
            <a:r>
              <a:rPr lang="tr-TR" sz="2800" b="1" i="0" dirty="0" smtClean="0"/>
              <a:t>Atığından </a:t>
            </a:r>
            <a:r>
              <a:rPr lang="tr-TR" sz="2800" b="1" i="0" dirty="0"/>
              <a:t>Elde Edilen </a:t>
            </a:r>
            <a:r>
              <a:rPr lang="tr-TR" sz="2800" b="1" i="0" dirty="0" err="1"/>
              <a:t>Biyomakromoleküllerin</a:t>
            </a:r>
            <a:r>
              <a:rPr lang="tr-TR" sz="2800" b="1" i="0" dirty="0"/>
              <a:t> Yüksek Katma Değerli </a:t>
            </a:r>
            <a:r>
              <a:rPr lang="tr-TR" sz="2800" b="1" i="0" dirty="0" smtClean="0"/>
              <a:t>Uygulamaları</a:t>
            </a:r>
          </a:p>
          <a:p>
            <a:r>
              <a:rPr lang="tr-TR" i="0" dirty="0" smtClean="0"/>
              <a:t>Süresi</a:t>
            </a:r>
            <a:r>
              <a:rPr lang="tr-TR" i="0" dirty="0"/>
              <a:t>: </a:t>
            </a:r>
            <a:r>
              <a:rPr lang="tr-TR" i="0" dirty="0" smtClean="0"/>
              <a:t>01.01.2017-31.12.2020</a:t>
            </a:r>
            <a:endParaRPr lang="tr-TR" i="0" dirty="0"/>
          </a:p>
          <a:p>
            <a:r>
              <a:rPr lang="tr-TR" i="0" dirty="0"/>
              <a:t>Bütçe: </a:t>
            </a:r>
            <a:r>
              <a:rPr lang="tr-TR" i="0" dirty="0" smtClean="0"/>
              <a:t>6.430.196.25 </a:t>
            </a:r>
            <a:r>
              <a:rPr lang="tr-TR" i="0" dirty="0"/>
              <a:t>€</a:t>
            </a:r>
          </a:p>
          <a:p>
            <a:r>
              <a:rPr lang="tr-TR" i="0" dirty="0"/>
              <a:t>Koordinatör Kuruluş: </a:t>
            </a:r>
            <a:r>
              <a:rPr lang="tr-TR" i="0" dirty="0" smtClean="0"/>
              <a:t>İspanya</a:t>
            </a:r>
          </a:p>
          <a:p>
            <a:r>
              <a:rPr lang="tr-TR" i="0" dirty="0"/>
              <a:t>Ortaklar: 14 ortak (Ülkemizden </a:t>
            </a:r>
            <a:r>
              <a:rPr lang="tr-TR" i="0" u="sng" dirty="0"/>
              <a:t>Mine Plastik </a:t>
            </a:r>
            <a:r>
              <a:rPr lang="tr-TR" i="0" u="sng" dirty="0" smtClean="0"/>
              <a:t>Endüstriyel </a:t>
            </a:r>
            <a:r>
              <a:rPr lang="tr-TR" i="0" u="sng" dirty="0"/>
              <a:t>Ürünler Ve Sert Maden Kimya </a:t>
            </a:r>
            <a:r>
              <a:rPr lang="tr-TR" i="0" u="sng" dirty="0" err="1" smtClean="0"/>
              <a:t>Ltş</a:t>
            </a:r>
            <a:r>
              <a:rPr lang="tr-TR" i="0" dirty="0" smtClean="0"/>
              <a:t>)</a:t>
            </a:r>
            <a:endParaRPr lang="tr-TR" i="0" dirty="0"/>
          </a:p>
          <a:p>
            <a:r>
              <a:rPr lang="tr-TR" i="0" dirty="0" smtClean="0"/>
              <a:t>Fon </a:t>
            </a:r>
            <a:r>
              <a:rPr lang="tr-TR" i="0" dirty="0"/>
              <a:t>Türü: </a:t>
            </a:r>
            <a:r>
              <a:rPr lang="tr-TR" i="0" dirty="0" smtClean="0"/>
              <a:t>Araştırma ve Yenilik </a:t>
            </a:r>
          </a:p>
          <a:p>
            <a:r>
              <a:rPr lang="tr-TR" i="0" dirty="0" smtClean="0">
                <a:hlinkClick r:id="rId3"/>
              </a:rPr>
              <a:t>Detay </a:t>
            </a:r>
            <a:r>
              <a:rPr lang="tr-TR" i="0" dirty="0">
                <a:hlinkClick r:id="rId3"/>
              </a:rPr>
              <a:t>için tıklayınız</a:t>
            </a:r>
            <a:endParaRPr lang="tr-TR" b="1" i="0" dirty="0"/>
          </a:p>
          <a:p>
            <a:endParaRPr lang="tr-TR" b="1" i="0"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046" y="4110909"/>
            <a:ext cx="2019300" cy="2257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091640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366838" y="188913"/>
            <a:ext cx="7777162" cy="706437"/>
          </a:xfrm>
        </p:spPr>
        <p:txBody>
          <a:bodyPr>
            <a:normAutofit fontScale="90000"/>
          </a:bodyPr>
          <a:lstStyle/>
          <a:p>
            <a:pPr>
              <a:defRPr/>
            </a:pPr>
            <a:r>
              <a:rPr lang="tr-TR" altLang="en-US" sz="3200" b="1" i="1" dirty="0" smtClean="0">
                <a:solidFill>
                  <a:srgbClr val="7E0000"/>
                </a:solidFill>
                <a:effectLst>
                  <a:outerShdw blurRad="38100" dist="38100" dir="2700000" algn="tl">
                    <a:srgbClr val="C0C0C0"/>
                  </a:outerShdw>
                </a:effectLst>
                <a:ea typeface="+mn-ea"/>
                <a:cs typeface="Tahoma" pitchFamily="34" charset="0"/>
              </a:rPr>
              <a:t>UFUK 2020</a:t>
            </a:r>
            <a:br>
              <a:rPr lang="tr-TR" altLang="en-US" sz="3200" b="1" i="1" dirty="0" smtClean="0">
                <a:solidFill>
                  <a:srgbClr val="7E0000"/>
                </a:solidFill>
                <a:effectLst>
                  <a:outerShdw blurRad="38100" dist="38100" dir="2700000" algn="tl">
                    <a:srgbClr val="C0C0C0"/>
                  </a:outerShdw>
                </a:effectLst>
                <a:ea typeface="+mn-ea"/>
                <a:cs typeface="Tahoma" pitchFamily="34" charset="0"/>
              </a:rPr>
            </a:br>
            <a:r>
              <a:rPr lang="tr-TR" altLang="en-US" sz="3200" b="1" i="1" dirty="0" smtClean="0">
                <a:solidFill>
                  <a:srgbClr val="7E0000"/>
                </a:solidFill>
                <a:effectLst>
                  <a:outerShdw blurRad="38100" dist="38100" dir="2700000" algn="tl">
                    <a:srgbClr val="C0C0C0"/>
                  </a:outerShdw>
                </a:effectLst>
                <a:ea typeface="+mn-ea"/>
                <a:cs typeface="Tahoma" pitchFamily="34" charset="0"/>
              </a:rPr>
              <a:t>Endüstriyel Liderlik</a:t>
            </a:r>
            <a:endParaRPr lang="tr-TR" altLang="en-US" sz="2400" b="1" i="1" dirty="0" smtClean="0">
              <a:solidFill>
                <a:srgbClr val="7E0000"/>
              </a:solidFill>
              <a:effectLst>
                <a:outerShdw blurRad="38100" dist="38100" dir="2700000" algn="tl">
                  <a:srgbClr val="C0C0C0"/>
                </a:outerShdw>
              </a:effectLst>
              <a:ea typeface="+mn-ea"/>
              <a:cs typeface="Tahoma" pitchFamily="34" charset="0"/>
            </a:endParaRPr>
          </a:p>
        </p:txBody>
      </p:sp>
      <p:sp>
        <p:nvSpPr>
          <p:cNvPr id="14340"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4DA905AB-FBC9-4ED0-AE47-80B683C37F30}" type="slidenum">
              <a:rPr lang="tr-TR" altLang="tr-TR" sz="1200" b="1" i="0" smtClean="0">
                <a:solidFill>
                  <a:srgbClr val="0000AC"/>
                </a:solidFill>
              </a:rPr>
              <a:pPr/>
              <a:t>14</a:t>
            </a:fld>
            <a:endParaRPr lang="tr-TR" altLang="tr-TR" sz="1200" b="1" i="0" smtClean="0">
              <a:solidFill>
                <a:srgbClr val="0000AC"/>
              </a:solidFill>
            </a:endParaRPr>
          </a:p>
        </p:txBody>
      </p:sp>
      <p:sp>
        <p:nvSpPr>
          <p:cNvPr id="2" name="Dikdörtgen 1"/>
          <p:cNvSpPr/>
          <p:nvPr/>
        </p:nvSpPr>
        <p:spPr>
          <a:xfrm>
            <a:off x="157684" y="1556792"/>
            <a:ext cx="8712968" cy="3046988"/>
          </a:xfrm>
          <a:prstGeom prst="rect">
            <a:avLst/>
          </a:prstGeom>
        </p:spPr>
        <p:txBody>
          <a:bodyPr wrap="square">
            <a:spAutoFit/>
          </a:bodyPr>
          <a:lstStyle/>
          <a:p>
            <a:r>
              <a:rPr lang="tr-TR" b="1" i="0" dirty="0"/>
              <a:t>V4RETAIL</a:t>
            </a:r>
          </a:p>
          <a:p>
            <a:r>
              <a:rPr lang="tr-TR" i="0" dirty="0"/>
              <a:t>Süpermarket </a:t>
            </a:r>
            <a:r>
              <a:rPr lang="tr-TR" i="0" dirty="0" smtClean="0"/>
              <a:t>raflarının </a:t>
            </a:r>
            <a:r>
              <a:rPr lang="tr-TR" i="0" dirty="0"/>
              <a:t>sayısal </a:t>
            </a:r>
            <a:r>
              <a:rPr lang="tr-TR" i="0" dirty="0" smtClean="0"/>
              <a:t>resimlenmesi yoluyla </a:t>
            </a:r>
            <a:r>
              <a:rPr lang="tr-TR" i="0" dirty="0"/>
              <a:t>denetim, sayım ve pazar </a:t>
            </a:r>
            <a:r>
              <a:rPr lang="tr-TR" i="0" dirty="0" smtClean="0"/>
              <a:t>araştırmasının kolaylaştırılması </a:t>
            </a:r>
            <a:r>
              <a:rPr lang="tr-TR" i="0" dirty="0"/>
              <a:t>amaçlanmaktadır.</a:t>
            </a:r>
          </a:p>
          <a:p>
            <a:r>
              <a:rPr lang="tr-TR" b="1" i="0" dirty="0"/>
              <a:t>Koordinatör</a:t>
            </a:r>
            <a:r>
              <a:rPr lang="tr-TR" i="0" dirty="0"/>
              <a:t>: </a:t>
            </a:r>
            <a:r>
              <a:rPr lang="tr-TR" i="0" dirty="0" err="1"/>
              <a:t>Vispera</a:t>
            </a:r>
            <a:r>
              <a:rPr lang="tr-TR" i="0" dirty="0"/>
              <a:t> Bilgi Teknolojileri Sanayi İç ve </a:t>
            </a:r>
            <a:r>
              <a:rPr lang="tr-TR" i="0" dirty="0" smtClean="0"/>
              <a:t>Dış Ticaret </a:t>
            </a:r>
            <a:r>
              <a:rPr lang="tr-TR" i="0" dirty="0"/>
              <a:t>AŞ (50.000 €)</a:t>
            </a:r>
          </a:p>
          <a:p>
            <a:r>
              <a:rPr lang="tr-TR" b="1" i="0" dirty="0"/>
              <a:t>Süre: </a:t>
            </a:r>
            <a:r>
              <a:rPr lang="tr-TR" i="0" dirty="0"/>
              <a:t>1 Temmuz 2015 – 1 Ocak 2016</a:t>
            </a:r>
          </a:p>
          <a:p>
            <a:r>
              <a:rPr lang="tr-TR" b="1" i="0" dirty="0"/>
              <a:t>AB Katkısı ve Oranı: </a:t>
            </a:r>
            <a:r>
              <a:rPr lang="tr-TR" i="0" dirty="0"/>
              <a:t>50.000 € - % 70</a:t>
            </a:r>
          </a:p>
          <a:p>
            <a:r>
              <a:rPr lang="tr-TR" b="1" i="0" dirty="0"/>
              <a:t>Finansman Türü: </a:t>
            </a:r>
            <a:r>
              <a:rPr lang="tr-TR" i="0" dirty="0"/>
              <a:t>KOBİ Aracı</a:t>
            </a:r>
          </a:p>
        </p:txBody>
      </p:sp>
      <p:pic>
        <p:nvPicPr>
          <p:cNvPr id="17410" name="Picture 2" descr="C:\Users\aekici\AppData\Local\Microsoft\Windows\Temporary Internet Files\Content.IE5\MTR5H2YR\SAS_Supermarket_-_interior-_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9664" y="4365104"/>
            <a:ext cx="2843808" cy="19551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72388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366838" y="188913"/>
            <a:ext cx="7777162" cy="706437"/>
          </a:xfrm>
        </p:spPr>
        <p:txBody>
          <a:bodyPr>
            <a:normAutofit fontScale="90000"/>
          </a:bodyPr>
          <a:lstStyle/>
          <a:p>
            <a:pPr>
              <a:defRPr/>
            </a:pPr>
            <a:r>
              <a:rPr lang="tr-TR" altLang="en-US" sz="3200" b="1" i="1" dirty="0" smtClean="0">
                <a:solidFill>
                  <a:srgbClr val="7E0000"/>
                </a:solidFill>
                <a:effectLst>
                  <a:outerShdw blurRad="38100" dist="38100" dir="2700000" algn="tl">
                    <a:srgbClr val="C0C0C0"/>
                  </a:outerShdw>
                </a:effectLst>
                <a:ea typeface="+mn-ea"/>
                <a:cs typeface="Tahoma" pitchFamily="34" charset="0"/>
              </a:rPr>
              <a:t>UFUK 2020</a:t>
            </a:r>
            <a:br>
              <a:rPr lang="tr-TR" altLang="en-US" sz="3200" b="1" i="1" dirty="0" smtClean="0">
                <a:solidFill>
                  <a:srgbClr val="7E0000"/>
                </a:solidFill>
                <a:effectLst>
                  <a:outerShdw blurRad="38100" dist="38100" dir="2700000" algn="tl">
                    <a:srgbClr val="C0C0C0"/>
                  </a:outerShdw>
                </a:effectLst>
                <a:ea typeface="+mn-ea"/>
                <a:cs typeface="Tahoma" pitchFamily="34" charset="0"/>
              </a:rPr>
            </a:br>
            <a:r>
              <a:rPr lang="tr-TR" altLang="en-US" sz="3200" b="1" i="1" dirty="0" smtClean="0">
                <a:solidFill>
                  <a:srgbClr val="7E0000"/>
                </a:solidFill>
                <a:effectLst>
                  <a:outerShdw blurRad="38100" dist="38100" dir="2700000" algn="tl">
                    <a:srgbClr val="C0C0C0"/>
                  </a:outerShdw>
                </a:effectLst>
                <a:ea typeface="+mn-ea"/>
                <a:cs typeface="Tahoma" pitchFamily="34" charset="0"/>
              </a:rPr>
              <a:t>Toplumsal Zorluklar</a:t>
            </a:r>
            <a:endParaRPr lang="tr-TR" altLang="en-US" sz="2400" b="1" i="1" dirty="0" smtClean="0">
              <a:solidFill>
                <a:srgbClr val="7E0000"/>
              </a:solidFill>
              <a:effectLst>
                <a:outerShdw blurRad="38100" dist="38100" dir="2700000" algn="tl">
                  <a:srgbClr val="C0C0C0"/>
                </a:outerShdw>
              </a:effectLst>
              <a:ea typeface="+mn-ea"/>
              <a:cs typeface="Tahoma" pitchFamily="34" charset="0"/>
            </a:endParaRPr>
          </a:p>
        </p:txBody>
      </p:sp>
      <p:sp>
        <p:nvSpPr>
          <p:cNvPr id="14340"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4DA905AB-FBC9-4ED0-AE47-80B683C37F30}" type="slidenum">
              <a:rPr lang="tr-TR" altLang="tr-TR" sz="1200" b="1" i="0" smtClean="0">
                <a:solidFill>
                  <a:srgbClr val="0000AC"/>
                </a:solidFill>
              </a:rPr>
              <a:pPr/>
              <a:t>15</a:t>
            </a:fld>
            <a:endParaRPr lang="tr-TR" altLang="tr-TR" sz="1200" b="1" i="0" smtClean="0">
              <a:solidFill>
                <a:srgbClr val="0000AC"/>
              </a:solidFill>
            </a:endParaRPr>
          </a:p>
        </p:txBody>
      </p:sp>
      <p:graphicFrame>
        <p:nvGraphicFramePr>
          <p:cNvPr id="7" name="Diyagram 6"/>
          <p:cNvGraphicFramePr/>
          <p:nvPr>
            <p:extLst>
              <p:ext uri="{D42A27DB-BD31-4B8C-83A1-F6EECF244321}">
                <p14:modId xmlns:p14="http://schemas.microsoft.com/office/powerpoint/2010/main" val="3910966065"/>
              </p:ext>
            </p:extLst>
          </p:nvPr>
        </p:nvGraphicFramePr>
        <p:xfrm>
          <a:off x="0" y="1268760"/>
          <a:ext cx="896448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3" name="Picture 3" descr="C:\Users\aekici\AppData\Local\Microsoft\Windows\Temporary Internet Files\Content.IE5\6RUKMZIF\p2p-cooperation[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4437902"/>
            <a:ext cx="2016224" cy="19658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76828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366838" y="188913"/>
            <a:ext cx="7777162" cy="706437"/>
          </a:xfrm>
        </p:spPr>
        <p:txBody>
          <a:bodyPr>
            <a:normAutofit fontScale="90000"/>
          </a:bodyPr>
          <a:lstStyle/>
          <a:p>
            <a:pPr>
              <a:defRPr/>
            </a:pPr>
            <a:r>
              <a:rPr lang="tr-TR" altLang="en-US" sz="3200" b="1" i="1" dirty="0" smtClean="0">
                <a:solidFill>
                  <a:srgbClr val="7E0000"/>
                </a:solidFill>
                <a:effectLst>
                  <a:outerShdw blurRad="38100" dist="38100" dir="2700000" algn="tl">
                    <a:srgbClr val="C0C0C0"/>
                  </a:outerShdw>
                </a:effectLst>
                <a:ea typeface="+mn-ea"/>
                <a:cs typeface="Tahoma" pitchFamily="34" charset="0"/>
              </a:rPr>
              <a:t>UFUK 2020</a:t>
            </a:r>
            <a:br>
              <a:rPr lang="tr-TR" altLang="en-US" sz="3200" b="1" i="1" dirty="0" smtClean="0">
                <a:solidFill>
                  <a:srgbClr val="7E0000"/>
                </a:solidFill>
                <a:effectLst>
                  <a:outerShdw blurRad="38100" dist="38100" dir="2700000" algn="tl">
                    <a:srgbClr val="C0C0C0"/>
                  </a:outerShdw>
                </a:effectLst>
                <a:ea typeface="+mn-ea"/>
                <a:cs typeface="Tahoma" pitchFamily="34" charset="0"/>
              </a:rPr>
            </a:br>
            <a:r>
              <a:rPr lang="tr-TR" altLang="en-US" sz="3200" b="1" i="1" dirty="0" smtClean="0">
                <a:solidFill>
                  <a:srgbClr val="7E0000"/>
                </a:solidFill>
                <a:effectLst>
                  <a:outerShdw blurRad="38100" dist="38100" dir="2700000" algn="tl">
                    <a:srgbClr val="C0C0C0"/>
                  </a:outerShdw>
                </a:effectLst>
                <a:ea typeface="+mn-ea"/>
                <a:cs typeface="Tahoma" pitchFamily="34" charset="0"/>
              </a:rPr>
              <a:t>Toplumsal Zorluklar</a:t>
            </a:r>
            <a:endParaRPr lang="tr-TR" altLang="en-US" sz="2400" b="1" i="1" dirty="0" smtClean="0">
              <a:solidFill>
                <a:srgbClr val="7E0000"/>
              </a:solidFill>
              <a:effectLst>
                <a:outerShdw blurRad="38100" dist="38100" dir="2700000" algn="tl">
                  <a:srgbClr val="C0C0C0"/>
                </a:outerShdw>
              </a:effectLst>
              <a:ea typeface="+mn-ea"/>
              <a:cs typeface="Tahoma" pitchFamily="34" charset="0"/>
            </a:endParaRPr>
          </a:p>
        </p:txBody>
      </p:sp>
      <p:sp>
        <p:nvSpPr>
          <p:cNvPr id="14340"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4DA905AB-FBC9-4ED0-AE47-80B683C37F30}" type="slidenum">
              <a:rPr lang="tr-TR" altLang="tr-TR" sz="1200" b="1" i="0" smtClean="0">
                <a:solidFill>
                  <a:srgbClr val="0000AC"/>
                </a:solidFill>
              </a:rPr>
              <a:pPr/>
              <a:t>16</a:t>
            </a:fld>
            <a:endParaRPr lang="tr-TR" altLang="tr-TR" sz="1200" b="1" i="0" smtClean="0">
              <a:solidFill>
                <a:srgbClr val="0000AC"/>
              </a:solidFill>
            </a:endParaRPr>
          </a:p>
        </p:txBody>
      </p:sp>
      <p:sp>
        <p:nvSpPr>
          <p:cNvPr id="6" name="Dikdörtgen 5"/>
          <p:cNvSpPr/>
          <p:nvPr/>
        </p:nvSpPr>
        <p:spPr>
          <a:xfrm>
            <a:off x="157684" y="1556792"/>
            <a:ext cx="8712968" cy="3785652"/>
          </a:xfrm>
          <a:prstGeom prst="rect">
            <a:avLst/>
          </a:prstGeom>
        </p:spPr>
        <p:txBody>
          <a:bodyPr wrap="square">
            <a:spAutoFit/>
          </a:bodyPr>
          <a:lstStyle/>
          <a:p>
            <a:r>
              <a:rPr lang="tr-TR" b="1" i="0" dirty="0"/>
              <a:t>Su ve </a:t>
            </a:r>
            <a:r>
              <a:rPr lang="tr-TR" b="1" i="0" dirty="0" smtClean="0"/>
              <a:t>Besin Maddesi Kullanımında Tarım Ekosistemi ve </a:t>
            </a:r>
            <a:r>
              <a:rPr lang="tr-TR" b="1" i="0" dirty="0"/>
              <a:t>Bitki Verimliliği </a:t>
            </a:r>
            <a:r>
              <a:rPr lang="tr-TR" b="1" i="0" dirty="0" smtClean="0"/>
              <a:t>Geliştirmek </a:t>
            </a:r>
            <a:r>
              <a:rPr lang="tr-TR" b="1" i="0" dirty="0"/>
              <a:t>için </a:t>
            </a:r>
            <a:r>
              <a:rPr lang="tr-TR" b="1" i="0" dirty="0" smtClean="0"/>
              <a:t>Çözümler</a:t>
            </a:r>
          </a:p>
          <a:p>
            <a:endParaRPr lang="tr-TR" b="1" i="0" dirty="0"/>
          </a:p>
          <a:p>
            <a:r>
              <a:rPr lang="tr-TR" i="0" dirty="0"/>
              <a:t>Süresi: </a:t>
            </a:r>
            <a:r>
              <a:rPr lang="tr-TR" i="0" dirty="0" smtClean="0"/>
              <a:t>01.05.2017-30.04.2020</a:t>
            </a:r>
            <a:endParaRPr lang="tr-TR" i="0" dirty="0"/>
          </a:p>
          <a:p>
            <a:r>
              <a:rPr lang="tr-TR" i="0" dirty="0"/>
              <a:t>Bütçe: </a:t>
            </a:r>
            <a:r>
              <a:rPr lang="tr-TR" i="0" dirty="0" smtClean="0"/>
              <a:t>6.000.000 </a:t>
            </a:r>
            <a:r>
              <a:rPr lang="tr-TR" i="0" dirty="0"/>
              <a:t>€</a:t>
            </a:r>
          </a:p>
          <a:p>
            <a:r>
              <a:rPr lang="tr-TR" i="0" dirty="0" smtClean="0"/>
              <a:t>Koordinatör: Fransa</a:t>
            </a:r>
          </a:p>
          <a:p>
            <a:r>
              <a:rPr lang="tr-TR" i="0" dirty="0"/>
              <a:t>Ortaklar: </a:t>
            </a:r>
            <a:r>
              <a:rPr lang="tr-TR" i="0" dirty="0" smtClean="0"/>
              <a:t>23 </a:t>
            </a:r>
            <a:r>
              <a:rPr lang="tr-TR" i="0" dirty="0"/>
              <a:t>ortak (Ülkemizden </a:t>
            </a:r>
            <a:r>
              <a:rPr lang="tr-TR" i="0" dirty="0" smtClean="0"/>
              <a:t>Sabancı Üniversitesi</a:t>
            </a:r>
          </a:p>
          <a:p>
            <a:r>
              <a:rPr lang="tr-TR" i="0" dirty="0" smtClean="0"/>
              <a:t>Fon </a:t>
            </a:r>
            <a:r>
              <a:rPr lang="tr-TR" i="0" dirty="0"/>
              <a:t>Türü: </a:t>
            </a:r>
            <a:r>
              <a:rPr lang="tr-TR" i="0" dirty="0" smtClean="0"/>
              <a:t>Araştırma ve Yenilik </a:t>
            </a:r>
          </a:p>
          <a:p>
            <a:r>
              <a:rPr lang="tr-TR" i="0" dirty="0" smtClean="0">
                <a:hlinkClick r:id="rId3"/>
              </a:rPr>
              <a:t>Detay </a:t>
            </a:r>
            <a:r>
              <a:rPr lang="tr-TR" i="0" dirty="0">
                <a:hlinkClick r:id="rId3"/>
              </a:rPr>
              <a:t>için tıklayınız</a:t>
            </a:r>
            <a:endParaRPr lang="tr-TR" b="1" i="0" dirty="0"/>
          </a:p>
          <a:p>
            <a:endParaRPr lang="tr-TR" b="1" i="0" dirty="0"/>
          </a:p>
        </p:txBody>
      </p:sp>
      <p:pic>
        <p:nvPicPr>
          <p:cNvPr id="18434" name="Picture 2" descr="C:\Users\aekici\AppData\Local\Microsoft\Windows\Temporary Internet Files\Content.IE5\MTR5H2YR\Agriculture_in_Vietnam_with_farmer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481176"/>
            <a:ext cx="2987824" cy="1984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50893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p:cNvSpPr>
            <a:spLocks noGrp="1"/>
          </p:cNvSpPr>
          <p:nvPr>
            <p:ph type="title"/>
          </p:nvPr>
        </p:nvSpPr>
        <p:spPr>
          <a:xfrm>
            <a:off x="1366838" y="188913"/>
            <a:ext cx="7777162" cy="706437"/>
          </a:xfrm>
        </p:spPr>
        <p:txBody>
          <a:bodyPr>
            <a:normAutofit fontScale="90000"/>
          </a:bodyPr>
          <a:lstStyle/>
          <a:p>
            <a:pPr>
              <a:defRPr/>
            </a:pPr>
            <a:r>
              <a:rPr lang="tr-TR" altLang="en-US" sz="3000" b="1" dirty="0" smtClean="0">
                <a:solidFill>
                  <a:srgbClr val="7E0000"/>
                </a:solidFill>
                <a:effectLst>
                  <a:outerShdw blurRad="38100" dist="38100" dir="2700000" algn="tl">
                    <a:srgbClr val="C0C0C0"/>
                  </a:outerShdw>
                </a:effectLst>
                <a:ea typeface="+mn-ea"/>
                <a:cs typeface="Tahoma" pitchFamily="34" charset="0"/>
              </a:rPr>
              <a:t>UFUK 2020</a:t>
            </a:r>
            <a:br>
              <a:rPr lang="tr-TR" altLang="en-US" sz="3000" b="1" dirty="0" smtClean="0">
                <a:solidFill>
                  <a:srgbClr val="7E0000"/>
                </a:solidFill>
                <a:effectLst>
                  <a:outerShdw blurRad="38100" dist="38100" dir="2700000" algn="tl">
                    <a:srgbClr val="C0C0C0"/>
                  </a:outerShdw>
                </a:effectLst>
                <a:ea typeface="+mn-ea"/>
                <a:cs typeface="Tahoma" pitchFamily="34" charset="0"/>
              </a:rPr>
            </a:br>
            <a:r>
              <a:rPr lang="tr-TR" altLang="en-US" sz="2400" b="1" i="1" dirty="0" smtClean="0">
                <a:solidFill>
                  <a:srgbClr val="7E0000"/>
                </a:solidFill>
                <a:effectLst>
                  <a:outerShdw blurRad="38100" dist="38100" dir="2700000" algn="tl">
                    <a:srgbClr val="C0C0C0"/>
                  </a:outerShdw>
                </a:effectLst>
                <a:ea typeface="+mn-ea"/>
                <a:cs typeface="Tahoma" pitchFamily="34" charset="0"/>
              </a:rPr>
              <a:t>Projelerde ne şekilde yer alabilirim?</a:t>
            </a:r>
          </a:p>
        </p:txBody>
      </p:sp>
      <p:graphicFrame>
        <p:nvGraphicFramePr>
          <p:cNvPr id="8" name="İçerik Yer Tutucusu 7"/>
          <p:cNvGraphicFramePr>
            <a:graphicFrameLocks noGrp="1"/>
          </p:cNvGraphicFramePr>
          <p:nvPr>
            <p:ph idx="1"/>
          </p:nvPr>
        </p:nvGraphicFramePr>
        <p:xfrm>
          <a:off x="683568" y="1052512"/>
          <a:ext cx="7669359" cy="5616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6"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D33C5F0B-C1D5-4DC7-B14B-876B6FF168F4}" type="slidenum">
              <a:rPr lang="tr-TR" altLang="tr-TR" sz="1200" b="1" i="0" smtClean="0">
                <a:solidFill>
                  <a:srgbClr val="0000AC"/>
                </a:solidFill>
              </a:rPr>
              <a:pPr/>
              <a:t>17</a:t>
            </a:fld>
            <a:endParaRPr lang="tr-TR" altLang="tr-TR" sz="1200" b="1" i="0" smtClean="0">
              <a:solidFill>
                <a:srgbClr val="0000AC"/>
              </a:solidFill>
            </a:endParaRPr>
          </a:p>
        </p:txBody>
      </p:sp>
      <p:sp>
        <p:nvSpPr>
          <p:cNvPr id="5" name="Dikdörtgen 4"/>
          <p:cNvSpPr/>
          <p:nvPr/>
        </p:nvSpPr>
        <p:spPr>
          <a:xfrm>
            <a:off x="91637" y="6381750"/>
            <a:ext cx="3688830" cy="307777"/>
          </a:xfrm>
          <a:prstGeom prst="rect">
            <a:avLst/>
          </a:prstGeom>
        </p:spPr>
        <p:txBody>
          <a:bodyPr wrap="none">
            <a:spAutoFit/>
          </a:bodyPr>
          <a:lstStyle/>
          <a:p>
            <a:r>
              <a:rPr lang="en-GB" sz="1400" b="1" dirty="0" smtClean="0">
                <a:hlinkClick r:id="rId8"/>
              </a:rPr>
              <a:t>http://ec.europa.eu/research/participants/portal</a:t>
            </a:r>
            <a:endParaRPr lang="en-GB" sz="1400" b="1" dirty="0"/>
          </a:p>
        </p:txBody>
      </p:sp>
      <p:sp>
        <p:nvSpPr>
          <p:cNvPr id="2" name="Dikdörtgen 1"/>
          <p:cNvSpPr/>
          <p:nvPr/>
        </p:nvSpPr>
        <p:spPr>
          <a:xfrm>
            <a:off x="91637" y="1196752"/>
            <a:ext cx="9160883"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FARKLI ÜLKELERDEN EN AZ 3 ORTAK</a:t>
            </a:r>
            <a:endParaRPr lang="tr-TR" dirty="0"/>
          </a:p>
        </p:txBody>
      </p:sp>
    </p:spTree>
    <p:extLst>
      <p:ext uri="{BB962C8B-B14F-4D97-AF65-F5344CB8AC3E}">
        <p14:creationId xmlns:p14="http://schemas.microsoft.com/office/powerpoint/2010/main" val="728613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366838" y="188913"/>
            <a:ext cx="7777162" cy="706437"/>
          </a:xfrm>
        </p:spPr>
        <p:txBody>
          <a:bodyPr>
            <a:normAutofit/>
          </a:bodyPr>
          <a:lstStyle/>
          <a:p>
            <a:pPr>
              <a:defRPr/>
            </a:pPr>
            <a:r>
              <a:rPr lang="tr-TR" altLang="en-US" sz="2400" b="1" i="1" dirty="0" smtClean="0">
                <a:solidFill>
                  <a:srgbClr val="7E0000"/>
                </a:solidFill>
                <a:effectLst>
                  <a:outerShdw blurRad="38100" dist="38100" dir="2700000" algn="tl">
                    <a:srgbClr val="C0C0C0"/>
                  </a:outerShdw>
                </a:effectLst>
                <a:ea typeface="+mn-ea"/>
                <a:cs typeface="Tahoma" pitchFamily="34" charset="0"/>
              </a:rPr>
              <a:t>KOBİ’LERE YÖNELİK DOĞRUDAN DESTEKLER</a:t>
            </a:r>
          </a:p>
        </p:txBody>
      </p:sp>
      <p:sp>
        <p:nvSpPr>
          <p:cNvPr id="14340"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4DA905AB-FBC9-4ED0-AE47-80B683C37F30}" type="slidenum">
              <a:rPr lang="tr-TR" altLang="tr-TR" sz="1200" b="1" i="0" smtClean="0">
                <a:solidFill>
                  <a:srgbClr val="0000AC"/>
                </a:solidFill>
              </a:rPr>
              <a:pPr/>
              <a:t>18</a:t>
            </a:fld>
            <a:endParaRPr lang="tr-TR" altLang="tr-TR" sz="1200" b="1" i="0" smtClean="0">
              <a:solidFill>
                <a:srgbClr val="0000AC"/>
              </a:solidFill>
            </a:endParaRPr>
          </a:p>
        </p:txBody>
      </p:sp>
      <p:sp>
        <p:nvSpPr>
          <p:cNvPr id="5" name="Dikdörtgen 4"/>
          <p:cNvSpPr/>
          <p:nvPr/>
        </p:nvSpPr>
        <p:spPr>
          <a:xfrm>
            <a:off x="10074" y="1268760"/>
            <a:ext cx="8856984" cy="2308324"/>
          </a:xfrm>
          <a:prstGeom prst="rect">
            <a:avLst/>
          </a:prstGeom>
        </p:spPr>
        <p:txBody>
          <a:bodyPr wrap="square">
            <a:spAutoFit/>
          </a:bodyPr>
          <a:lstStyle/>
          <a:p>
            <a:pPr marL="342900" indent="-342900">
              <a:buFont typeface="Wingdings" panose="05000000000000000000" pitchFamily="2" charset="2"/>
              <a:buChar char="§"/>
            </a:pPr>
            <a:r>
              <a:rPr lang="tr-TR" b="1" i="0" dirty="0" smtClean="0"/>
              <a:t>INNOVFIN KOBİ Garantisi</a:t>
            </a:r>
            <a:r>
              <a:rPr lang="tr-TR" b="1" i="0" dirty="0"/>
              <a:t> </a:t>
            </a:r>
          </a:p>
          <a:p>
            <a:pPr marL="342900" indent="-342900">
              <a:buFont typeface="Wingdings" panose="05000000000000000000" pitchFamily="2" charset="2"/>
              <a:buChar char="§"/>
            </a:pPr>
            <a:endParaRPr lang="tr-TR" i="0" dirty="0"/>
          </a:p>
          <a:p>
            <a:pPr marL="342900" indent="-342900">
              <a:buFont typeface="Wingdings" panose="05000000000000000000" pitchFamily="2" charset="2"/>
              <a:buChar char="§"/>
            </a:pPr>
            <a:r>
              <a:rPr lang="tr-TR" i="0" dirty="0"/>
              <a:t> </a:t>
            </a:r>
            <a:r>
              <a:rPr lang="tr-TR" b="1" i="0" dirty="0"/>
              <a:t>500’den az çalışanı olan</a:t>
            </a:r>
            <a:r>
              <a:rPr lang="tr-TR" i="0" dirty="0"/>
              <a:t> </a:t>
            </a:r>
            <a:r>
              <a:rPr lang="tr-TR" i="0" dirty="0" smtClean="0"/>
              <a:t>firma ve KOBİ’ler araştırma</a:t>
            </a:r>
            <a:r>
              <a:rPr lang="tr-TR" i="0" dirty="0"/>
              <a:t>, geliştirme ve </a:t>
            </a:r>
            <a:r>
              <a:rPr lang="tr-TR" i="0" dirty="0" err="1"/>
              <a:t>inovasyon</a:t>
            </a:r>
            <a:r>
              <a:rPr lang="tr-TR" i="0" dirty="0"/>
              <a:t> </a:t>
            </a:r>
            <a:r>
              <a:rPr lang="tr-TR" i="0" dirty="0" smtClean="0"/>
              <a:t>projelerine kredi desteği</a:t>
            </a:r>
          </a:p>
          <a:p>
            <a:pPr marL="342900" indent="-342900">
              <a:buFont typeface="Wingdings" panose="05000000000000000000" pitchFamily="2" charset="2"/>
              <a:buChar char="§"/>
            </a:pPr>
            <a:r>
              <a:rPr lang="tr-TR" i="0" dirty="0"/>
              <a:t>Her ülkeden aracı kuruluşlar kredi veriyor.</a:t>
            </a:r>
          </a:p>
          <a:p>
            <a:pPr marL="342900" indent="-342900">
              <a:buFont typeface="Wingdings" panose="05000000000000000000" pitchFamily="2" charset="2"/>
              <a:buChar char="§"/>
            </a:pPr>
            <a:endParaRPr lang="tr-TR" i="0" dirty="0"/>
          </a:p>
        </p:txBody>
      </p:sp>
      <p:sp>
        <p:nvSpPr>
          <p:cNvPr id="6" name="Çift Dalga 5"/>
          <p:cNvSpPr/>
          <p:nvPr/>
        </p:nvSpPr>
        <p:spPr>
          <a:xfrm>
            <a:off x="179511" y="3140968"/>
            <a:ext cx="8514547" cy="1395864"/>
          </a:xfrm>
          <a:prstGeom prst="double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i="0" dirty="0" smtClean="0"/>
              <a:t>TR’ye ayrılan kredi tutarının toplam hacmi ~ </a:t>
            </a:r>
            <a:r>
              <a:rPr lang="tr-TR" i="0" dirty="0"/>
              <a:t>20 </a:t>
            </a:r>
            <a:r>
              <a:rPr lang="tr-TR" i="0" dirty="0" smtClean="0"/>
              <a:t>milyon €</a:t>
            </a:r>
            <a:r>
              <a:rPr lang="tr-TR" i="0" dirty="0"/>
              <a:t> </a:t>
            </a:r>
            <a:endParaRPr lang="tr-TR" dirty="0"/>
          </a:p>
        </p:txBody>
      </p:sp>
      <p:sp>
        <p:nvSpPr>
          <p:cNvPr id="2" name="Dikdörtgen 1"/>
          <p:cNvSpPr/>
          <p:nvPr/>
        </p:nvSpPr>
        <p:spPr>
          <a:xfrm>
            <a:off x="234245" y="4725144"/>
            <a:ext cx="8459814" cy="1569660"/>
          </a:xfrm>
          <a:prstGeom prst="rect">
            <a:avLst/>
          </a:prstGeom>
        </p:spPr>
        <p:txBody>
          <a:bodyPr wrap="square">
            <a:spAutoFit/>
          </a:bodyPr>
          <a:lstStyle/>
          <a:p>
            <a:r>
              <a:rPr lang="tr-TR" b="1" i="0" dirty="0">
                <a:solidFill>
                  <a:srgbClr val="C00000"/>
                </a:solidFill>
              </a:rPr>
              <a:t>TÜRKİYE SINAİ KALKINMA BANKASI </a:t>
            </a:r>
            <a:r>
              <a:rPr lang="tr-TR" b="1" i="0" dirty="0" smtClean="0">
                <a:solidFill>
                  <a:srgbClr val="C00000"/>
                </a:solidFill>
              </a:rPr>
              <a:t>tarafından dağıtılacak</a:t>
            </a:r>
          </a:p>
          <a:p>
            <a:r>
              <a:rPr lang="es-ES" b="1" i="0" dirty="0" smtClean="0"/>
              <a:t>Canan </a:t>
            </a:r>
            <a:r>
              <a:rPr lang="es-ES" b="1" i="0" dirty="0"/>
              <a:t>Coşkun</a:t>
            </a:r>
            <a:r>
              <a:rPr lang="es-ES" dirty="0"/>
              <a:t/>
            </a:r>
            <a:br>
              <a:rPr lang="es-ES" dirty="0"/>
            </a:br>
            <a:r>
              <a:rPr lang="es-ES" i="0" dirty="0"/>
              <a:t>Tel.: +90 212 334 5219, e-mail: </a:t>
            </a:r>
            <a:r>
              <a:rPr lang="es-ES" i="0" dirty="0">
                <a:hlinkClick r:id="rId3"/>
              </a:rPr>
              <a:t>eguzc@tskb.com.tr</a:t>
            </a:r>
            <a:endParaRPr lang="tr-TR" dirty="0"/>
          </a:p>
        </p:txBody>
      </p:sp>
    </p:spTree>
    <p:extLst>
      <p:ext uri="{BB962C8B-B14F-4D97-AF65-F5344CB8AC3E}">
        <p14:creationId xmlns:p14="http://schemas.microsoft.com/office/powerpoint/2010/main" val="130750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366838" y="188913"/>
            <a:ext cx="7777162" cy="706437"/>
          </a:xfrm>
        </p:spPr>
        <p:txBody>
          <a:bodyPr>
            <a:normAutofit/>
          </a:bodyPr>
          <a:lstStyle/>
          <a:p>
            <a:pPr>
              <a:defRPr/>
            </a:pPr>
            <a:r>
              <a:rPr lang="tr-TR" altLang="en-US" sz="2000" b="1" i="1" dirty="0" smtClean="0">
                <a:solidFill>
                  <a:srgbClr val="7E0000"/>
                </a:solidFill>
                <a:effectLst>
                  <a:outerShdw blurRad="38100" dist="38100" dir="2700000" algn="tl">
                    <a:srgbClr val="C0C0C0"/>
                  </a:outerShdw>
                </a:effectLst>
                <a:ea typeface="+mn-ea"/>
                <a:cs typeface="Tahoma" pitchFamily="34" charset="0"/>
              </a:rPr>
              <a:t>KOBİ’LERE YÖNELİK DOĞRUDAN DESTEKLER (KOBİ Aracı-II)</a:t>
            </a:r>
          </a:p>
        </p:txBody>
      </p:sp>
      <p:sp>
        <p:nvSpPr>
          <p:cNvPr id="14340"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4DA905AB-FBC9-4ED0-AE47-80B683C37F30}" type="slidenum">
              <a:rPr lang="tr-TR" altLang="tr-TR" sz="1200" b="1" i="0" smtClean="0">
                <a:solidFill>
                  <a:srgbClr val="0000AC"/>
                </a:solidFill>
              </a:rPr>
              <a:pPr/>
              <a:t>19</a:t>
            </a:fld>
            <a:endParaRPr lang="tr-TR" altLang="tr-TR" sz="1200" b="1" i="0" smtClean="0">
              <a:solidFill>
                <a:srgbClr val="0000AC"/>
              </a:solidFill>
            </a:endParaRPr>
          </a:p>
        </p:txBody>
      </p:sp>
      <p:sp>
        <p:nvSpPr>
          <p:cNvPr id="8" name="Text Box 14"/>
          <p:cNvSpPr txBox="1">
            <a:spLocks noChangeArrowheads="1"/>
          </p:cNvSpPr>
          <p:nvPr/>
        </p:nvSpPr>
        <p:spPr bwMode="auto">
          <a:xfrm>
            <a:off x="170012" y="1650286"/>
            <a:ext cx="4281690" cy="2442124"/>
          </a:xfrm>
          <a:prstGeom prst="rect">
            <a:avLst/>
          </a:prstGeom>
          <a:ln/>
        </p:spPr>
        <p:style>
          <a:lnRef idx="0">
            <a:schemeClr val="accent6"/>
          </a:lnRef>
          <a:fillRef idx="3">
            <a:schemeClr val="accent6"/>
          </a:fillRef>
          <a:effectRef idx="3">
            <a:schemeClr val="accent6"/>
          </a:effectRef>
          <a:fontRef idx="minor">
            <a:schemeClr val="lt1"/>
          </a:fontRef>
        </p:style>
        <p:txBody>
          <a:bodyPr wrap="square" lIns="20533" tIns="20533" rIns="20533" bIns="20533">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r>
              <a:rPr lang="tr-TR" altLang="tr-TR" sz="1200" u="sng" dirty="0" smtClean="0">
                <a:solidFill>
                  <a:srgbClr val="004386"/>
                </a:solidFill>
              </a:rPr>
              <a:t>Girdi</a:t>
            </a:r>
            <a:r>
              <a:rPr lang="en-GB" altLang="tr-TR" sz="1200" u="sng" dirty="0" smtClean="0">
                <a:solidFill>
                  <a:srgbClr val="004386"/>
                </a:solidFill>
              </a:rPr>
              <a:t>: </a:t>
            </a:r>
            <a:endParaRPr lang="tr-TR" altLang="tr-TR" sz="1200" u="sng" dirty="0" smtClean="0">
              <a:solidFill>
                <a:srgbClr val="004386"/>
              </a:solidFill>
            </a:endParaRPr>
          </a:p>
          <a:p>
            <a:pPr algn="ctr" eaLnBrk="1" hangingPunct="1"/>
            <a:r>
              <a:rPr lang="tr-TR" altLang="tr-TR" sz="1200" dirty="0" smtClean="0">
                <a:solidFill>
                  <a:srgbClr val="004386"/>
                </a:solidFill>
              </a:rPr>
              <a:t>Fikir/kavramsal çerçeve: İş Planı</a:t>
            </a:r>
          </a:p>
          <a:p>
            <a:pPr algn="ctr" eaLnBrk="1" hangingPunct="1"/>
            <a:r>
              <a:rPr lang="tr-TR" altLang="tr-TR" sz="1200" dirty="0" smtClean="0">
                <a:solidFill>
                  <a:srgbClr val="004386"/>
                </a:solidFill>
              </a:rPr>
              <a:t>(~ 10 </a:t>
            </a:r>
            <a:r>
              <a:rPr lang="tr-TR" altLang="tr-TR" sz="1200" dirty="0" err="1" smtClean="0">
                <a:solidFill>
                  <a:srgbClr val="004386"/>
                </a:solidFill>
              </a:rPr>
              <a:t>sf</a:t>
            </a:r>
            <a:r>
              <a:rPr lang="tr-TR" altLang="tr-TR" sz="1200" dirty="0" smtClean="0">
                <a:solidFill>
                  <a:srgbClr val="004386"/>
                </a:solidFill>
              </a:rPr>
              <a:t>)</a:t>
            </a:r>
            <a:r>
              <a:rPr lang="en-GB" altLang="tr-TR" sz="1200" dirty="0" smtClean="0">
                <a:solidFill>
                  <a:srgbClr val="004386"/>
                </a:solidFill>
              </a:rPr>
              <a:t> </a:t>
            </a:r>
            <a:endParaRPr lang="en-GB" altLang="tr-TR" sz="1200" dirty="0">
              <a:solidFill>
                <a:srgbClr val="004386"/>
              </a:solidFill>
            </a:endParaRPr>
          </a:p>
          <a:p>
            <a:pPr algn="ctr" eaLnBrk="1" hangingPunct="1"/>
            <a:endParaRPr lang="en-GB" altLang="tr-TR" sz="1200" dirty="0">
              <a:solidFill>
                <a:srgbClr val="004386"/>
              </a:solidFill>
            </a:endParaRPr>
          </a:p>
          <a:p>
            <a:pPr algn="ctr" eaLnBrk="1" hangingPunct="1"/>
            <a:r>
              <a:rPr lang="tr-TR" altLang="tr-TR" sz="1200" u="sng" dirty="0" smtClean="0">
                <a:solidFill>
                  <a:srgbClr val="004386"/>
                </a:solidFill>
              </a:rPr>
              <a:t>Faaliyetler:</a:t>
            </a:r>
            <a:endParaRPr lang="en-GB" altLang="tr-TR" sz="1200" dirty="0">
              <a:solidFill>
                <a:srgbClr val="004386"/>
              </a:solidFill>
            </a:endParaRPr>
          </a:p>
          <a:p>
            <a:pPr algn="ctr" eaLnBrk="1" hangingPunct="1"/>
            <a:r>
              <a:rPr lang="tr-TR" altLang="tr-TR" sz="1200" dirty="0" smtClean="0">
                <a:solidFill>
                  <a:srgbClr val="004386"/>
                </a:solidFill>
              </a:rPr>
              <a:t>Fizibilite, risk değerlendirmesi, fikri mülkiyet rejimi, partner arama, tasarım çalışması, p</a:t>
            </a:r>
            <a:r>
              <a:rPr lang="en-GB" altLang="tr-TR" sz="1200" dirty="0" err="1" smtClean="0">
                <a:solidFill>
                  <a:srgbClr val="004386"/>
                </a:solidFill>
              </a:rPr>
              <a:t>ilot</a:t>
            </a:r>
            <a:r>
              <a:rPr lang="en-GB" altLang="tr-TR" sz="1200" dirty="0" smtClean="0">
                <a:solidFill>
                  <a:srgbClr val="004386"/>
                </a:solidFill>
              </a:rPr>
              <a:t> </a:t>
            </a:r>
            <a:r>
              <a:rPr lang="tr-TR" altLang="tr-TR" sz="1200" dirty="0" smtClean="0">
                <a:solidFill>
                  <a:srgbClr val="004386"/>
                </a:solidFill>
              </a:rPr>
              <a:t>uygulama, </a:t>
            </a:r>
            <a:r>
              <a:rPr lang="en-GB" altLang="tr-TR" sz="1200" dirty="0" smtClean="0">
                <a:solidFill>
                  <a:srgbClr val="004386"/>
                </a:solidFill>
              </a:rPr>
              <a:t>etc</a:t>
            </a:r>
            <a:r>
              <a:rPr lang="en-GB" altLang="tr-TR" sz="1200" dirty="0">
                <a:solidFill>
                  <a:srgbClr val="004386"/>
                </a:solidFill>
              </a:rPr>
              <a:t>.</a:t>
            </a:r>
          </a:p>
          <a:p>
            <a:pPr algn="ctr" eaLnBrk="1" hangingPunct="1"/>
            <a:endParaRPr lang="en-GB" altLang="tr-TR" sz="1200" dirty="0">
              <a:solidFill>
                <a:srgbClr val="004386"/>
              </a:solidFill>
            </a:endParaRPr>
          </a:p>
          <a:p>
            <a:pPr algn="ctr" eaLnBrk="1" hangingPunct="1"/>
            <a:r>
              <a:rPr lang="tr-TR" altLang="tr-TR" sz="1200" dirty="0" smtClean="0">
                <a:solidFill>
                  <a:srgbClr val="004386"/>
                </a:solidFill>
              </a:rPr>
              <a:t>Çıktı</a:t>
            </a:r>
            <a:r>
              <a:rPr lang="en-GB" altLang="tr-TR" sz="1200" dirty="0" smtClean="0">
                <a:solidFill>
                  <a:srgbClr val="004386"/>
                </a:solidFill>
              </a:rPr>
              <a:t>: </a:t>
            </a:r>
            <a:r>
              <a:rPr lang="tr-TR" altLang="tr-TR" sz="1200" dirty="0" smtClean="0">
                <a:solidFill>
                  <a:srgbClr val="004386"/>
                </a:solidFill>
              </a:rPr>
              <a:t>Ayrıntılı İş Planı II (~30 sf.)</a:t>
            </a:r>
          </a:p>
          <a:p>
            <a:pPr algn="ctr" eaLnBrk="1" hangingPunct="1"/>
            <a:endParaRPr lang="tr-TR" altLang="tr-TR" sz="1200" dirty="0" smtClean="0">
              <a:solidFill>
                <a:srgbClr val="004386"/>
              </a:solidFill>
            </a:endParaRPr>
          </a:p>
          <a:p>
            <a:pPr algn="ctr" eaLnBrk="1" hangingPunct="1"/>
            <a:r>
              <a:rPr lang="tr-TR" altLang="tr-TR" sz="1200" dirty="0">
                <a:solidFill>
                  <a:srgbClr val="004386"/>
                </a:solidFill>
              </a:rPr>
              <a:t>Fon: 50.000 €</a:t>
            </a:r>
          </a:p>
          <a:p>
            <a:pPr algn="ctr" eaLnBrk="1" hangingPunct="1"/>
            <a:r>
              <a:rPr lang="tr-TR" altLang="tr-TR" sz="1200" dirty="0">
                <a:solidFill>
                  <a:srgbClr val="004386"/>
                </a:solidFill>
              </a:rPr>
              <a:t>~ 6 ay </a:t>
            </a:r>
            <a:r>
              <a:rPr lang="tr-TR" altLang="tr-TR" sz="1200" dirty="0" smtClean="0">
                <a:solidFill>
                  <a:srgbClr val="004386"/>
                </a:solidFill>
              </a:rPr>
              <a:t>süre</a:t>
            </a:r>
            <a:endParaRPr lang="en-GB" altLang="tr-TR" sz="1200" dirty="0">
              <a:solidFill>
                <a:srgbClr val="004386"/>
              </a:solidFill>
            </a:endParaRPr>
          </a:p>
        </p:txBody>
      </p:sp>
      <p:sp>
        <p:nvSpPr>
          <p:cNvPr id="6" name="Dikdörtgen 5"/>
          <p:cNvSpPr/>
          <p:nvPr/>
        </p:nvSpPr>
        <p:spPr>
          <a:xfrm>
            <a:off x="179512" y="1280954"/>
            <a:ext cx="4536504" cy="369332"/>
          </a:xfrm>
          <a:prstGeom prst="rect">
            <a:avLst/>
          </a:prstGeom>
        </p:spPr>
        <p:txBody>
          <a:bodyPr wrap="square">
            <a:spAutoFit/>
          </a:bodyPr>
          <a:lstStyle/>
          <a:p>
            <a:r>
              <a:rPr lang="tr-TR" sz="1800" b="1" i="0" dirty="0">
                <a:solidFill>
                  <a:srgbClr val="7E0000"/>
                </a:solidFill>
              </a:rPr>
              <a:t>Faz </a:t>
            </a:r>
            <a:r>
              <a:rPr lang="tr-TR" sz="1800" b="1" i="0" dirty="0" smtClean="0">
                <a:solidFill>
                  <a:srgbClr val="7E0000"/>
                </a:solidFill>
              </a:rPr>
              <a:t>1 Konsept-Fizibilite </a:t>
            </a:r>
            <a:r>
              <a:rPr lang="tr-TR" sz="1800" b="1" i="0" dirty="0">
                <a:solidFill>
                  <a:srgbClr val="7E0000"/>
                </a:solidFill>
              </a:rPr>
              <a:t>Değerlendirmesi</a:t>
            </a:r>
          </a:p>
        </p:txBody>
      </p:sp>
      <p:sp>
        <p:nvSpPr>
          <p:cNvPr id="12" name="Dikdörtgen 11"/>
          <p:cNvSpPr/>
          <p:nvPr/>
        </p:nvSpPr>
        <p:spPr>
          <a:xfrm>
            <a:off x="4513534" y="1311731"/>
            <a:ext cx="4630466" cy="338554"/>
          </a:xfrm>
          <a:prstGeom prst="rect">
            <a:avLst/>
          </a:prstGeom>
        </p:spPr>
        <p:txBody>
          <a:bodyPr wrap="square">
            <a:spAutoFit/>
          </a:bodyPr>
          <a:lstStyle/>
          <a:p>
            <a:r>
              <a:rPr lang="tr-TR" sz="1600" b="1" i="0" dirty="0">
                <a:solidFill>
                  <a:srgbClr val="7E0000"/>
                </a:solidFill>
              </a:rPr>
              <a:t>Faz 2 Ar-Ge </a:t>
            </a:r>
            <a:r>
              <a:rPr lang="tr-TR" sz="1600" b="1" i="0" dirty="0" err="1" smtClean="0">
                <a:solidFill>
                  <a:srgbClr val="7E0000"/>
                </a:solidFill>
              </a:rPr>
              <a:t>uyg</a:t>
            </a:r>
            <a:r>
              <a:rPr lang="tr-TR" sz="1600" b="1" i="0" dirty="0" smtClean="0">
                <a:solidFill>
                  <a:srgbClr val="7E0000"/>
                </a:solidFill>
              </a:rPr>
              <a:t>. &amp; Pazarda Yaygınlaştırma</a:t>
            </a:r>
            <a:endParaRPr lang="tr-TR" sz="1600" b="1" i="0" dirty="0">
              <a:solidFill>
                <a:srgbClr val="7E0000"/>
              </a:solidFill>
            </a:endParaRPr>
          </a:p>
        </p:txBody>
      </p:sp>
      <p:sp>
        <p:nvSpPr>
          <p:cNvPr id="13" name="Dikdörtgen 12"/>
          <p:cNvSpPr/>
          <p:nvPr/>
        </p:nvSpPr>
        <p:spPr>
          <a:xfrm>
            <a:off x="2627784" y="4293096"/>
            <a:ext cx="3312368" cy="369332"/>
          </a:xfrm>
          <a:prstGeom prst="rect">
            <a:avLst/>
          </a:prstGeom>
        </p:spPr>
        <p:txBody>
          <a:bodyPr wrap="square">
            <a:spAutoFit/>
          </a:bodyPr>
          <a:lstStyle/>
          <a:p>
            <a:r>
              <a:rPr lang="tr-TR" sz="1800" b="1" i="0" dirty="0">
                <a:solidFill>
                  <a:srgbClr val="7E0000"/>
                </a:solidFill>
              </a:rPr>
              <a:t>Faz </a:t>
            </a:r>
            <a:r>
              <a:rPr lang="tr-TR" sz="1800" b="1" i="0" dirty="0" smtClean="0">
                <a:solidFill>
                  <a:srgbClr val="7E0000"/>
                </a:solidFill>
              </a:rPr>
              <a:t>3 </a:t>
            </a:r>
            <a:r>
              <a:rPr lang="tr-TR" sz="1800" b="1" i="0" dirty="0">
                <a:solidFill>
                  <a:srgbClr val="7E0000"/>
                </a:solidFill>
              </a:rPr>
              <a:t>– </a:t>
            </a:r>
            <a:r>
              <a:rPr lang="tr-TR" sz="1800" b="1" i="0" dirty="0" smtClean="0">
                <a:solidFill>
                  <a:srgbClr val="7E0000"/>
                </a:solidFill>
              </a:rPr>
              <a:t>Ticarileşme</a:t>
            </a:r>
            <a:endParaRPr lang="tr-TR" sz="1800" b="1" i="0" dirty="0">
              <a:solidFill>
                <a:srgbClr val="7E0000"/>
              </a:solidFill>
            </a:endParaRPr>
          </a:p>
        </p:txBody>
      </p:sp>
      <p:sp>
        <p:nvSpPr>
          <p:cNvPr id="15" name="Text Box 16"/>
          <p:cNvSpPr txBox="1">
            <a:spLocks noChangeArrowheads="1"/>
          </p:cNvSpPr>
          <p:nvPr/>
        </p:nvSpPr>
        <p:spPr bwMode="auto">
          <a:xfrm>
            <a:off x="4513534" y="1700808"/>
            <a:ext cx="4558978" cy="2349791"/>
          </a:xfrm>
          <a:prstGeom prst="rect">
            <a:avLst/>
          </a:prstGeom>
          <a:solidFill>
            <a:srgbClr val="66FFFF"/>
          </a:solidFill>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square" lIns="20533" tIns="20533" rIns="20533" bIns="20533">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spcBef>
                <a:spcPct val="50000"/>
              </a:spcBef>
            </a:pPr>
            <a:r>
              <a:rPr lang="tr-TR" altLang="tr-TR" sz="1200" u="sng" dirty="0" smtClean="0">
                <a:solidFill>
                  <a:srgbClr val="004386"/>
                </a:solidFill>
              </a:rPr>
              <a:t>Girdi</a:t>
            </a:r>
            <a:r>
              <a:rPr lang="en-GB" altLang="tr-TR" sz="1200" u="sng" dirty="0" smtClean="0">
                <a:solidFill>
                  <a:srgbClr val="004386"/>
                </a:solidFill>
              </a:rPr>
              <a:t>: </a:t>
            </a:r>
            <a:endParaRPr lang="en-GB" altLang="tr-TR" sz="1200" u="sng" dirty="0">
              <a:solidFill>
                <a:srgbClr val="004386"/>
              </a:solidFill>
            </a:endParaRPr>
          </a:p>
          <a:p>
            <a:pPr algn="ctr" eaLnBrk="1" hangingPunct="1"/>
            <a:r>
              <a:rPr lang="tr-TR" altLang="tr-TR" sz="1200" dirty="0" smtClean="0">
                <a:solidFill>
                  <a:srgbClr val="004386"/>
                </a:solidFill>
              </a:rPr>
              <a:t>İş Planı II</a:t>
            </a:r>
            <a:r>
              <a:rPr lang="tr-TR" altLang="tr-TR" sz="1200" dirty="0">
                <a:solidFill>
                  <a:srgbClr val="004386"/>
                </a:solidFill>
              </a:rPr>
              <a:t> </a:t>
            </a:r>
            <a:r>
              <a:rPr lang="tr-TR" altLang="tr-TR" sz="1200" dirty="0" smtClean="0">
                <a:solidFill>
                  <a:srgbClr val="004386"/>
                </a:solidFill>
              </a:rPr>
              <a:t>+ gerçekleştirilecek faaliyetlere ilişkin tanımlama</a:t>
            </a:r>
            <a:r>
              <a:rPr lang="en-GB" altLang="tr-TR" sz="1200" dirty="0" smtClean="0">
                <a:solidFill>
                  <a:srgbClr val="004386"/>
                </a:solidFill>
              </a:rPr>
              <a:t> (~ </a:t>
            </a:r>
            <a:r>
              <a:rPr lang="en-GB" altLang="tr-TR" sz="1200" dirty="0">
                <a:solidFill>
                  <a:srgbClr val="004386"/>
                </a:solidFill>
              </a:rPr>
              <a:t>30 </a:t>
            </a:r>
            <a:r>
              <a:rPr lang="tr-TR" altLang="tr-TR" sz="1200" dirty="0" smtClean="0">
                <a:solidFill>
                  <a:srgbClr val="004386"/>
                </a:solidFill>
              </a:rPr>
              <a:t>sf.</a:t>
            </a:r>
            <a:r>
              <a:rPr lang="en-GB" altLang="tr-TR" sz="1200" dirty="0" smtClean="0">
                <a:solidFill>
                  <a:srgbClr val="004386"/>
                </a:solidFill>
              </a:rPr>
              <a:t>)</a:t>
            </a:r>
            <a:endParaRPr lang="tr-TR" altLang="tr-TR" sz="1200" dirty="0" smtClean="0">
              <a:solidFill>
                <a:srgbClr val="004386"/>
              </a:solidFill>
            </a:endParaRPr>
          </a:p>
          <a:p>
            <a:pPr algn="ctr" eaLnBrk="1" hangingPunct="1"/>
            <a:endParaRPr lang="en-GB" altLang="tr-TR" sz="1200" dirty="0">
              <a:solidFill>
                <a:srgbClr val="004386"/>
              </a:solidFill>
            </a:endParaRPr>
          </a:p>
          <a:p>
            <a:pPr algn="ctr" eaLnBrk="1" hangingPunct="1">
              <a:spcBef>
                <a:spcPct val="50000"/>
              </a:spcBef>
            </a:pPr>
            <a:r>
              <a:rPr lang="tr-TR" altLang="tr-TR" sz="1200" u="sng" dirty="0" smtClean="0">
                <a:solidFill>
                  <a:srgbClr val="004386"/>
                </a:solidFill>
              </a:rPr>
              <a:t>Faaliyetler</a:t>
            </a:r>
            <a:r>
              <a:rPr lang="en-GB" altLang="tr-TR" sz="1200" u="sng" dirty="0" smtClean="0">
                <a:solidFill>
                  <a:srgbClr val="004386"/>
                </a:solidFill>
              </a:rPr>
              <a:t>:</a:t>
            </a:r>
            <a:endParaRPr lang="en-GB" altLang="tr-TR" sz="1200" u="sng" dirty="0">
              <a:solidFill>
                <a:srgbClr val="004386"/>
              </a:solidFill>
            </a:endParaRPr>
          </a:p>
          <a:p>
            <a:pPr algn="ctr" eaLnBrk="1" hangingPunct="1"/>
            <a:r>
              <a:rPr lang="tr-TR" altLang="tr-TR" sz="1200" dirty="0" smtClean="0">
                <a:solidFill>
                  <a:srgbClr val="004386"/>
                </a:solidFill>
              </a:rPr>
              <a:t>Geliştirme,</a:t>
            </a:r>
            <a:r>
              <a:rPr lang="en-GB" altLang="tr-TR" sz="1200" dirty="0" smtClean="0">
                <a:solidFill>
                  <a:srgbClr val="004386"/>
                </a:solidFill>
              </a:rPr>
              <a:t> proto</a:t>
            </a:r>
            <a:r>
              <a:rPr lang="tr-TR" altLang="tr-TR" sz="1200" dirty="0" smtClean="0">
                <a:solidFill>
                  <a:srgbClr val="004386"/>
                </a:solidFill>
              </a:rPr>
              <a:t>tip</a:t>
            </a:r>
            <a:r>
              <a:rPr lang="en-GB" altLang="tr-TR" sz="1200" dirty="0" smtClean="0">
                <a:solidFill>
                  <a:srgbClr val="004386"/>
                </a:solidFill>
              </a:rPr>
              <a:t>, </a:t>
            </a:r>
            <a:r>
              <a:rPr lang="tr-TR" altLang="tr-TR" sz="1200" dirty="0" smtClean="0">
                <a:solidFill>
                  <a:srgbClr val="004386"/>
                </a:solidFill>
              </a:rPr>
              <a:t>testler</a:t>
            </a:r>
            <a:r>
              <a:rPr lang="en-GB" altLang="tr-TR" sz="1200" dirty="0" smtClean="0">
                <a:solidFill>
                  <a:srgbClr val="004386"/>
                </a:solidFill>
              </a:rPr>
              <a:t>, pilot</a:t>
            </a:r>
            <a:r>
              <a:rPr lang="tr-TR" altLang="tr-TR" sz="1200" dirty="0" smtClean="0">
                <a:solidFill>
                  <a:srgbClr val="004386"/>
                </a:solidFill>
              </a:rPr>
              <a:t> uygulamalar,</a:t>
            </a:r>
            <a:r>
              <a:rPr lang="en-GB" altLang="tr-TR" sz="1200" dirty="0" smtClean="0">
                <a:solidFill>
                  <a:srgbClr val="004386"/>
                </a:solidFill>
              </a:rPr>
              <a:t> </a:t>
            </a:r>
            <a:r>
              <a:rPr lang="tr-TR" altLang="tr-TR" sz="1200" dirty="0" smtClean="0">
                <a:solidFill>
                  <a:srgbClr val="004386"/>
                </a:solidFill>
              </a:rPr>
              <a:t>minyatürleştirme</a:t>
            </a:r>
            <a:r>
              <a:rPr lang="en-GB" altLang="tr-TR" sz="1200" dirty="0" smtClean="0">
                <a:solidFill>
                  <a:srgbClr val="004386"/>
                </a:solidFill>
              </a:rPr>
              <a:t>, </a:t>
            </a:r>
            <a:r>
              <a:rPr lang="tr-TR" altLang="tr-TR" sz="1200" dirty="0" smtClean="0">
                <a:solidFill>
                  <a:srgbClr val="004386"/>
                </a:solidFill>
              </a:rPr>
              <a:t>ölçek büyütme</a:t>
            </a:r>
            <a:r>
              <a:rPr lang="en-GB" altLang="tr-TR" sz="1200" dirty="0" smtClean="0">
                <a:solidFill>
                  <a:srgbClr val="004386"/>
                </a:solidFill>
              </a:rPr>
              <a:t>, </a:t>
            </a:r>
            <a:r>
              <a:rPr lang="tr-TR" altLang="tr-TR" sz="1200" dirty="0" smtClean="0">
                <a:solidFill>
                  <a:srgbClr val="004386"/>
                </a:solidFill>
              </a:rPr>
              <a:t>pazarda yaygınlaştırma</a:t>
            </a:r>
            <a:endParaRPr lang="tr-TR" altLang="tr-TR" sz="1200" dirty="0">
              <a:solidFill>
                <a:srgbClr val="004386"/>
              </a:solidFill>
            </a:endParaRPr>
          </a:p>
          <a:p>
            <a:pPr algn="ctr" eaLnBrk="1" hangingPunct="1"/>
            <a:endParaRPr lang="en-GB" altLang="tr-TR" sz="1200" dirty="0">
              <a:solidFill>
                <a:srgbClr val="004386"/>
              </a:solidFill>
            </a:endParaRPr>
          </a:p>
          <a:p>
            <a:pPr algn="ctr" eaLnBrk="1" hangingPunct="1">
              <a:spcBef>
                <a:spcPts val="0"/>
              </a:spcBef>
            </a:pPr>
            <a:r>
              <a:rPr lang="tr-TR" altLang="tr-TR" sz="1200" dirty="0" smtClean="0">
                <a:solidFill>
                  <a:srgbClr val="004386"/>
                </a:solidFill>
              </a:rPr>
              <a:t>Çıktı: yatırıma hazır </a:t>
            </a:r>
            <a:r>
              <a:rPr lang="tr-TR" altLang="tr-TR" sz="1200" dirty="0">
                <a:solidFill>
                  <a:srgbClr val="004386"/>
                </a:solidFill>
              </a:rPr>
              <a:t>İ</a:t>
            </a:r>
            <a:r>
              <a:rPr lang="tr-TR" altLang="tr-TR" sz="1200" dirty="0" smtClean="0">
                <a:solidFill>
                  <a:srgbClr val="004386"/>
                </a:solidFill>
              </a:rPr>
              <a:t>ş Planı </a:t>
            </a:r>
            <a:r>
              <a:rPr lang="en-GB" altLang="tr-TR" sz="1200" dirty="0" smtClean="0">
                <a:solidFill>
                  <a:srgbClr val="004386"/>
                </a:solidFill>
              </a:rPr>
              <a:t>III</a:t>
            </a:r>
            <a:endParaRPr lang="tr-TR" altLang="tr-TR" sz="1200" dirty="0" smtClean="0">
              <a:solidFill>
                <a:srgbClr val="004386"/>
              </a:solidFill>
            </a:endParaRPr>
          </a:p>
          <a:p>
            <a:pPr algn="ctr" eaLnBrk="1" hangingPunct="1">
              <a:spcBef>
                <a:spcPts val="0"/>
              </a:spcBef>
            </a:pPr>
            <a:r>
              <a:rPr lang="tr-TR" altLang="tr-TR" sz="1200" dirty="0">
                <a:solidFill>
                  <a:srgbClr val="004386"/>
                </a:solidFill>
              </a:rPr>
              <a:t>Çıktı odaklı </a:t>
            </a:r>
            <a:r>
              <a:rPr lang="tr-TR" altLang="tr-TR" sz="1200" dirty="0" smtClean="0">
                <a:solidFill>
                  <a:srgbClr val="004386"/>
                </a:solidFill>
              </a:rPr>
              <a:t>hibe: 1 </a:t>
            </a:r>
            <a:r>
              <a:rPr lang="tr-TR" altLang="tr-TR" sz="1200" dirty="0">
                <a:solidFill>
                  <a:srgbClr val="004386"/>
                </a:solidFill>
              </a:rPr>
              <a:t>- 3 Milyon € </a:t>
            </a:r>
          </a:p>
          <a:p>
            <a:pPr algn="ctr" eaLnBrk="1" hangingPunct="1">
              <a:spcBef>
                <a:spcPts val="0"/>
              </a:spcBef>
            </a:pPr>
            <a:r>
              <a:rPr lang="tr-TR" altLang="tr-TR" sz="1200" dirty="0">
                <a:solidFill>
                  <a:srgbClr val="004386"/>
                </a:solidFill>
              </a:rPr>
              <a:t>~ 12 - 24 </a:t>
            </a:r>
            <a:r>
              <a:rPr lang="tr-TR" altLang="tr-TR" sz="1200" dirty="0" smtClean="0">
                <a:solidFill>
                  <a:srgbClr val="004386"/>
                </a:solidFill>
              </a:rPr>
              <a:t>ay</a:t>
            </a:r>
            <a:endParaRPr lang="en-GB" altLang="tr-TR" sz="1200" dirty="0">
              <a:solidFill>
                <a:srgbClr val="004386"/>
              </a:solidFill>
            </a:endParaRPr>
          </a:p>
        </p:txBody>
      </p:sp>
      <p:sp>
        <p:nvSpPr>
          <p:cNvPr id="17" name="Text Box 26"/>
          <p:cNvSpPr txBox="1">
            <a:spLocks noChangeArrowheads="1"/>
          </p:cNvSpPr>
          <p:nvPr/>
        </p:nvSpPr>
        <p:spPr bwMode="auto">
          <a:xfrm>
            <a:off x="35496" y="4725144"/>
            <a:ext cx="9037016" cy="1564961"/>
          </a:xfrm>
          <a:prstGeom prst="rect">
            <a:avLst/>
          </a:prstGeom>
          <a:ln/>
        </p:spPr>
        <p:style>
          <a:lnRef idx="0">
            <a:schemeClr val="accent3"/>
          </a:lnRef>
          <a:fillRef idx="3">
            <a:schemeClr val="accent3"/>
          </a:fillRef>
          <a:effectRef idx="3">
            <a:schemeClr val="accent3"/>
          </a:effectRef>
          <a:fontRef idx="minor">
            <a:schemeClr val="lt1"/>
          </a:fontRef>
        </p:style>
        <p:txBody>
          <a:bodyPr wrap="square" lIns="20533" tIns="20533" rIns="20533" bIns="20533">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spcBef>
                <a:spcPts val="600"/>
              </a:spcBef>
            </a:pPr>
            <a:r>
              <a:rPr lang="tr-TR" altLang="tr-TR" sz="1400" dirty="0" smtClean="0">
                <a:solidFill>
                  <a:srgbClr val="004386"/>
                </a:solidFill>
              </a:rPr>
              <a:t>Faz 1 ve Faz 2 faydalanıcılarına yönelik sağlanan destek türü</a:t>
            </a:r>
          </a:p>
          <a:p>
            <a:pPr algn="ctr" eaLnBrk="1" hangingPunct="1">
              <a:spcBef>
                <a:spcPts val="600"/>
              </a:spcBef>
            </a:pPr>
            <a:endParaRPr lang="tr-TR" altLang="tr-TR" sz="1400" dirty="0">
              <a:solidFill>
                <a:srgbClr val="004386"/>
              </a:solidFill>
            </a:endParaRPr>
          </a:p>
          <a:p>
            <a:pPr algn="ctr" eaLnBrk="1" hangingPunct="1">
              <a:spcBef>
                <a:spcPts val="600"/>
              </a:spcBef>
            </a:pPr>
            <a:r>
              <a:rPr lang="tr-TR" altLang="tr-TR" sz="1400" u="sng" dirty="0" smtClean="0">
                <a:solidFill>
                  <a:srgbClr val="004386"/>
                </a:solidFill>
              </a:rPr>
              <a:t>Pazara erişim desteği: </a:t>
            </a:r>
            <a:r>
              <a:rPr lang="tr-TR" altLang="tr-TR" sz="1400" dirty="0" smtClean="0">
                <a:solidFill>
                  <a:srgbClr val="004386"/>
                </a:solidFill>
              </a:rPr>
              <a:t>Avrupa İşletmeler Ağı ile </a:t>
            </a:r>
            <a:r>
              <a:rPr lang="tr-TR" altLang="tr-TR" sz="1400" dirty="0" err="1" smtClean="0">
                <a:solidFill>
                  <a:srgbClr val="004386"/>
                </a:solidFill>
              </a:rPr>
              <a:t>mentörlük</a:t>
            </a:r>
            <a:r>
              <a:rPr lang="tr-TR" altLang="tr-TR" sz="1400" dirty="0" smtClean="0">
                <a:solidFill>
                  <a:srgbClr val="004386"/>
                </a:solidFill>
              </a:rPr>
              <a:t>, koçluk, </a:t>
            </a:r>
            <a:r>
              <a:rPr lang="tr-TR" altLang="tr-TR" sz="1400" dirty="0" err="1" smtClean="0">
                <a:solidFill>
                  <a:srgbClr val="004386"/>
                </a:solidFill>
              </a:rPr>
              <a:t>uluslararasılaşma</a:t>
            </a:r>
            <a:r>
              <a:rPr lang="tr-TR" altLang="tr-TR" sz="1400" dirty="0" smtClean="0">
                <a:solidFill>
                  <a:srgbClr val="004386"/>
                </a:solidFill>
              </a:rPr>
              <a:t>, vb. destekler</a:t>
            </a:r>
          </a:p>
          <a:p>
            <a:pPr algn="ctr" eaLnBrk="1" hangingPunct="1">
              <a:spcBef>
                <a:spcPts val="600"/>
              </a:spcBef>
            </a:pPr>
            <a:r>
              <a:rPr lang="tr-TR" altLang="tr-TR" sz="1400" u="sng" dirty="0" smtClean="0">
                <a:solidFill>
                  <a:srgbClr val="004386"/>
                </a:solidFill>
              </a:rPr>
              <a:t>finansmana erişim desteği</a:t>
            </a:r>
          </a:p>
          <a:p>
            <a:pPr algn="ctr" eaLnBrk="1" hangingPunct="1"/>
            <a:endParaRPr lang="en-GB" altLang="tr-TR" sz="1400" dirty="0">
              <a:solidFill>
                <a:srgbClr val="000000"/>
              </a:solidFill>
            </a:endParaRPr>
          </a:p>
        </p:txBody>
      </p:sp>
      <p:sp>
        <p:nvSpPr>
          <p:cNvPr id="20" name="Aşağı Ok 19"/>
          <p:cNvSpPr/>
          <p:nvPr/>
        </p:nvSpPr>
        <p:spPr>
          <a:xfrm>
            <a:off x="1691680" y="4149080"/>
            <a:ext cx="360040" cy="53576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22" name="Aşağı Ok 21"/>
          <p:cNvSpPr/>
          <p:nvPr/>
        </p:nvSpPr>
        <p:spPr>
          <a:xfrm>
            <a:off x="6192180" y="4149080"/>
            <a:ext cx="360040" cy="53576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48365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08175" y="260350"/>
            <a:ext cx="6769100" cy="769441"/>
          </a:xfrm>
          <a:prstGeom prst="rect">
            <a:avLst/>
          </a:prstGeom>
          <a:noFill/>
        </p:spPr>
        <p:txBody>
          <a:bodyPr>
            <a:spAutoFit/>
          </a:bodyPr>
          <a:lstStyle/>
          <a:p>
            <a:pPr algn="ctr">
              <a:spcBef>
                <a:spcPct val="0"/>
              </a:spcBef>
              <a:defRPr/>
            </a:pPr>
            <a:r>
              <a:rPr lang="tr-TR" sz="4400" b="1" dirty="0" smtClean="0">
                <a:solidFill>
                  <a:srgbClr val="C00000"/>
                </a:solidFill>
                <a:effectLst>
                  <a:outerShdw blurRad="38100" dist="38100" dir="2700000" algn="tl">
                    <a:srgbClr val="000000">
                      <a:alpha val="43137"/>
                    </a:srgbClr>
                  </a:outerShdw>
                </a:effectLst>
                <a:latin typeface="+mj-lt"/>
                <a:ea typeface="+mj-ea"/>
                <a:cs typeface="+mj-cs"/>
              </a:rPr>
              <a:t>AB </a:t>
            </a:r>
            <a:r>
              <a:rPr lang="tr-TR" sz="4400" b="1" dirty="0">
                <a:solidFill>
                  <a:srgbClr val="C00000"/>
                </a:solidFill>
                <a:effectLst>
                  <a:outerShdw blurRad="38100" dist="38100" dir="2700000" algn="tl">
                    <a:srgbClr val="000000">
                      <a:alpha val="43137"/>
                    </a:srgbClr>
                  </a:outerShdw>
                </a:effectLst>
                <a:latin typeface="+mj-lt"/>
                <a:ea typeface="+mj-ea"/>
                <a:cs typeface="+mj-cs"/>
              </a:rPr>
              <a:t>Programları</a:t>
            </a:r>
          </a:p>
        </p:txBody>
      </p:sp>
      <p:sp>
        <p:nvSpPr>
          <p:cNvPr id="6147" name="13 Metin kutusu"/>
          <p:cNvSpPr txBox="1">
            <a:spLocks noChangeArrowheads="1"/>
          </p:cNvSpPr>
          <p:nvPr/>
        </p:nvSpPr>
        <p:spPr bwMode="auto">
          <a:xfrm>
            <a:off x="250825" y="1645165"/>
            <a:ext cx="8497888" cy="4678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68288" indent="-268288">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marL="0" indent="0" eaLnBrk="1" hangingPunct="1">
              <a:buSzPct val="80000"/>
            </a:pPr>
            <a:r>
              <a:rPr lang="tr-TR" altLang="tr-TR" b="1" i="0" dirty="0" smtClean="0">
                <a:solidFill>
                  <a:srgbClr val="222268"/>
                </a:solidFill>
                <a:latin typeface="Arial" pitchFamily="34" charset="0"/>
                <a:cs typeface="Arial" pitchFamily="34" charset="0"/>
              </a:rPr>
              <a:t>AB Programları Nedir?</a:t>
            </a:r>
          </a:p>
          <a:p>
            <a:pPr marL="0" indent="0" eaLnBrk="1" hangingPunct="1">
              <a:buSzPct val="80000"/>
            </a:pPr>
            <a:endParaRPr lang="tr-TR" altLang="tr-TR" b="1" i="0" dirty="0" smtClean="0">
              <a:solidFill>
                <a:srgbClr val="222268"/>
              </a:solidFill>
              <a:latin typeface="Arial" pitchFamily="34" charset="0"/>
              <a:cs typeface="Arial" pitchFamily="34" charset="0"/>
            </a:endParaRPr>
          </a:p>
          <a:p>
            <a:pPr marL="342900" indent="-342900" eaLnBrk="1" hangingPunct="1">
              <a:buSzPct val="80000"/>
              <a:buFont typeface="Wingdings" pitchFamily="2" charset="2"/>
              <a:buChar char="q"/>
            </a:pPr>
            <a:r>
              <a:rPr lang="tr-TR" altLang="tr-TR" sz="2000" b="1" i="0" dirty="0" smtClean="0">
                <a:solidFill>
                  <a:srgbClr val="222268"/>
                </a:solidFill>
                <a:latin typeface="Arial" pitchFamily="34" charset="0"/>
                <a:cs typeface="Arial" pitchFamily="34" charset="0"/>
              </a:rPr>
              <a:t>İşbirliğini</a:t>
            </a:r>
            <a:r>
              <a:rPr lang="tr-TR" altLang="tr-TR" sz="2000" i="0" dirty="0" smtClean="0">
                <a:solidFill>
                  <a:srgbClr val="222268"/>
                </a:solidFill>
                <a:latin typeface="Arial" pitchFamily="34" charset="0"/>
                <a:cs typeface="Arial" pitchFamily="34" charset="0"/>
              </a:rPr>
              <a:t> </a:t>
            </a:r>
            <a:r>
              <a:rPr lang="tr-TR" altLang="tr-TR" sz="2000" i="0" dirty="0">
                <a:solidFill>
                  <a:srgbClr val="222268"/>
                </a:solidFill>
                <a:latin typeface="Arial" pitchFamily="34" charset="0"/>
                <a:cs typeface="Arial" pitchFamily="34" charset="0"/>
              </a:rPr>
              <a:t>teşvik </a:t>
            </a:r>
            <a:r>
              <a:rPr lang="tr-TR" altLang="tr-TR" sz="2000" i="0" dirty="0" smtClean="0">
                <a:solidFill>
                  <a:srgbClr val="222268"/>
                </a:solidFill>
                <a:latin typeface="Arial" pitchFamily="34" charset="0"/>
                <a:cs typeface="Arial" pitchFamily="34" charset="0"/>
              </a:rPr>
              <a:t>etmek,</a:t>
            </a:r>
            <a:r>
              <a:rPr lang="tr-TR" altLang="tr-TR" sz="2000" b="1" i="0" dirty="0">
                <a:solidFill>
                  <a:srgbClr val="222268"/>
                </a:solidFill>
                <a:latin typeface="Arial" pitchFamily="34" charset="0"/>
                <a:cs typeface="Arial" pitchFamily="34" charset="0"/>
              </a:rPr>
              <a:t> </a:t>
            </a:r>
            <a:r>
              <a:rPr lang="tr-TR" altLang="tr-TR" sz="2000" b="1" i="0" dirty="0" smtClean="0">
                <a:solidFill>
                  <a:srgbClr val="222268"/>
                </a:solidFill>
                <a:latin typeface="Arial" pitchFamily="34" charset="0"/>
                <a:cs typeface="Arial" pitchFamily="34" charset="0"/>
              </a:rPr>
              <a:t>→farklı ülkelerden ortaklar</a:t>
            </a:r>
            <a:endParaRPr lang="tr-TR" altLang="tr-TR" sz="2000" i="0" dirty="0">
              <a:solidFill>
                <a:srgbClr val="222268"/>
              </a:solidFill>
              <a:latin typeface="Arial" pitchFamily="34" charset="0"/>
              <a:cs typeface="Arial" pitchFamily="34" charset="0"/>
            </a:endParaRPr>
          </a:p>
          <a:p>
            <a:pPr marL="342900" indent="-342900" eaLnBrk="1" hangingPunct="1">
              <a:buSzPct val="80000"/>
              <a:buFont typeface="Wingdings" pitchFamily="2" charset="2"/>
              <a:buChar char="q"/>
            </a:pPr>
            <a:r>
              <a:rPr lang="tr-TR" altLang="tr-TR" sz="2000" b="1" i="0" dirty="0">
                <a:solidFill>
                  <a:srgbClr val="222268"/>
                </a:solidFill>
                <a:latin typeface="Arial" pitchFamily="34" charset="0"/>
                <a:cs typeface="Arial" pitchFamily="34" charset="0"/>
              </a:rPr>
              <a:t>İ</a:t>
            </a:r>
            <a:r>
              <a:rPr lang="tr-TR" altLang="tr-TR" sz="2000" b="1" i="0" dirty="0" smtClean="0">
                <a:solidFill>
                  <a:srgbClr val="222268"/>
                </a:solidFill>
                <a:latin typeface="Arial" pitchFamily="34" charset="0"/>
                <a:cs typeface="Arial" pitchFamily="34" charset="0"/>
              </a:rPr>
              <a:t>yi </a:t>
            </a:r>
            <a:r>
              <a:rPr lang="tr-TR" altLang="tr-TR" sz="2000" b="1" i="0" dirty="0">
                <a:solidFill>
                  <a:srgbClr val="222268"/>
                </a:solidFill>
                <a:latin typeface="Arial" pitchFamily="34" charset="0"/>
                <a:cs typeface="Arial" pitchFamily="34" charset="0"/>
              </a:rPr>
              <a:t>uygulamaları, bilgiyi </a:t>
            </a:r>
            <a:r>
              <a:rPr lang="tr-TR" altLang="tr-TR" sz="2000" i="0" dirty="0">
                <a:solidFill>
                  <a:srgbClr val="222268"/>
                </a:solidFill>
                <a:latin typeface="Arial" pitchFamily="34" charset="0"/>
                <a:cs typeface="Arial" pitchFamily="34" charset="0"/>
              </a:rPr>
              <a:t>paylaşmak,</a:t>
            </a:r>
          </a:p>
          <a:p>
            <a:pPr marL="342900" indent="-342900" eaLnBrk="1" hangingPunct="1">
              <a:lnSpc>
                <a:spcPct val="130000"/>
              </a:lnSpc>
              <a:buClr>
                <a:srgbClr val="2D2D8A"/>
              </a:buClr>
              <a:buSzPct val="80000"/>
              <a:buFont typeface="Wingdings" pitchFamily="2" charset="2"/>
              <a:buChar char="q"/>
            </a:pPr>
            <a:r>
              <a:rPr lang="tr-TR" altLang="tr-TR" sz="2000" b="1" i="0" dirty="0" smtClean="0">
                <a:solidFill>
                  <a:srgbClr val="222268"/>
                </a:solidFill>
                <a:latin typeface="Arial" pitchFamily="34" charset="0"/>
                <a:cs typeface="Arial" pitchFamily="34" charset="0"/>
              </a:rPr>
              <a:t>Konu </a:t>
            </a:r>
            <a:r>
              <a:rPr lang="tr-TR" altLang="tr-TR" sz="2000" b="1" i="0" dirty="0">
                <a:solidFill>
                  <a:srgbClr val="222268"/>
                </a:solidFill>
                <a:latin typeface="Arial" pitchFamily="34" charset="0"/>
                <a:cs typeface="Arial" pitchFamily="34" charset="0"/>
              </a:rPr>
              <a:t>bazlı </a:t>
            </a:r>
            <a:r>
              <a:rPr lang="tr-TR" altLang="tr-TR" sz="2000" b="1" i="0" dirty="0" smtClean="0">
                <a:solidFill>
                  <a:srgbClr val="222268"/>
                </a:solidFill>
                <a:latin typeface="Arial" pitchFamily="34" charset="0"/>
                <a:cs typeface="Arial" pitchFamily="34" charset="0"/>
              </a:rPr>
              <a:t>programlar</a:t>
            </a:r>
            <a:endParaRPr lang="tr-TR" altLang="tr-TR" sz="2000" b="1" i="0" dirty="0">
              <a:solidFill>
                <a:srgbClr val="222268"/>
              </a:solidFill>
              <a:latin typeface="Arial" pitchFamily="34" charset="0"/>
              <a:cs typeface="Arial" pitchFamily="34" charset="0"/>
            </a:endParaRPr>
          </a:p>
          <a:p>
            <a:pPr marL="342900" indent="-342900" eaLnBrk="1" hangingPunct="1">
              <a:lnSpc>
                <a:spcPct val="130000"/>
              </a:lnSpc>
              <a:buClr>
                <a:srgbClr val="2D2D8A"/>
              </a:buClr>
              <a:buSzPct val="80000"/>
              <a:buFont typeface="Wingdings" pitchFamily="2" charset="2"/>
              <a:buChar char="q"/>
            </a:pPr>
            <a:r>
              <a:rPr lang="tr-TR" altLang="tr-TR" sz="2000" b="1" i="0" dirty="0">
                <a:solidFill>
                  <a:srgbClr val="222268"/>
                </a:solidFill>
                <a:latin typeface="Arial" pitchFamily="34" charset="0"/>
                <a:cs typeface="Arial" pitchFamily="34" charset="0"/>
              </a:rPr>
              <a:t>Yatırım içermeyen projeler</a:t>
            </a:r>
            <a:r>
              <a:rPr lang="tr-TR" altLang="tr-TR" sz="2000" i="0" dirty="0">
                <a:solidFill>
                  <a:srgbClr val="222268"/>
                </a:solidFill>
                <a:latin typeface="Arial" pitchFamily="34" charset="0"/>
                <a:cs typeface="Arial" pitchFamily="34" charset="0"/>
              </a:rPr>
              <a:t> </a:t>
            </a:r>
            <a:r>
              <a:rPr lang="tr-TR" altLang="tr-TR" sz="2000" i="0" dirty="0" smtClean="0">
                <a:solidFill>
                  <a:srgbClr val="222268"/>
                </a:solidFill>
                <a:latin typeface="Arial" pitchFamily="34" charset="0"/>
                <a:cs typeface="Arial" pitchFamily="34" charset="0"/>
              </a:rPr>
              <a:t/>
            </a:r>
            <a:br>
              <a:rPr lang="tr-TR" altLang="tr-TR" sz="2000" i="0" dirty="0" smtClean="0">
                <a:solidFill>
                  <a:srgbClr val="222268"/>
                </a:solidFill>
                <a:latin typeface="Arial" pitchFamily="34" charset="0"/>
                <a:cs typeface="Arial" pitchFamily="34" charset="0"/>
              </a:rPr>
            </a:br>
            <a:r>
              <a:rPr lang="tr-TR" altLang="tr-TR" sz="2000" dirty="0" smtClean="0">
                <a:solidFill>
                  <a:srgbClr val="222268"/>
                </a:solidFill>
                <a:latin typeface="Arial" pitchFamily="34" charset="0"/>
                <a:cs typeface="Arial" pitchFamily="34" charset="0"/>
              </a:rPr>
              <a:t>(</a:t>
            </a:r>
            <a:r>
              <a:rPr lang="tr-TR" altLang="tr-TR" sz="2000" dirty="0">
                <a:solidFill>
                  <a:srgbClr val="222268"/>
                </a:solidFill>
                <a:latin typeface="Arial" pitchFamily="34" charset="0"/>
                <a:cs typeface="Arial" pitchFamily="34" charset="0"/>
              </a:rPr>
              <a:t>kültürel faaliyetler, personel değişimi, araştırma projeleri, bilgi </a:t>
            </a:r>
            <a:r>
              <a:rPr lang="tr-TR" altLang="tr-TR" sz="2000" dirty="0" smtClean="0">
                <a:solidFill>
                  <a:srgbClr val="222268"/>
                </a:solidFill>
                <a:latin typeface="Arial" pitchFamily="34" charset="0"/>
                <a:cs typeface="Arial" pitchFamily="34" charset="0"/>
              </a:rPr>
              <a:t>paylaşım..)</a:t>
            </a:r>
          </a:p>
          <a:p>
            <a:pPr marL="342900" indent="-342900" eaLnBrk="1" hangingPunct="1">
              <a:buSzPct val="80000"/>
              <a:buFont typeface="Wingdings" pitchFamily="2" charset="2"/>
              <a:buChar char="q"/>
            </a:pPr>
            <a:r>
              <a:rPr lang="tr-TR" altLang="tr-TR" sz="2000" i="0" dirty="0" smtClean="0">
                <a:solidFill>
                  <a:srgbClr val="222268"/>
                </a:solidFill>
                <a:latin typeface="Arial" pitchFamily="34" charset="0"/>
                <a:cs typeface="Arial" pitchFamily="34" charset="0"/>
              </a:rPr>
              <a:t>Merkezi </a:t>
            </a:r>
            <a:r>
              <a:rPr lang="tr-TR" altLang="tr-TR" sz="2000" i="0" dirty="0">
                <a:solidFill>
                  <a:srgbClr val="222268"/>
                </a:solidFill>
                <a:latin typeface="Arial" pitchFamily="34" charset="0"/>
                <a:cs typeface="Arial" pitchFamily="34" charset="0"/>
              </a:rPr>
              <a:t>projelerde </a:t>
            </a:r>
            <a:r>
              <a:rPr lang="tr-TR" altLang="tr-TR" sz="2000" i="0" dirty="0" smtClean="0">
                <a:solidFill>
                  <a:srgbClr val="222268"/>
                </a:solidFill>
                <a:latin typeface="Arial" pitchFamily="34" charset="0"/>
                <a:cs typeface="Arial" pitchFamily="34" charset="0"/>
              </a:rPr>
              <a:t>→ Avrupa Komisyonu’na</a:t>
            </a:r>
            <a:endParaRPr lang="tr-TR" altLang="tr-TR" sz="2000" i="0" dirty="0">
              <a:solidFill>
                <a:srgbClr val="222268"/>
              </a:solidFill>
              <a:latin typeface="Arial" pitchFamily="34" charset="0"/>
              <a:cs typeface="Arial" pitchFamily="34" charset="0"/>
            </a:endParaRPr>
          </a:p>
          <a:p>
            <a:pPr marL="342900" indent="-342900" eaLnBrk="1" hangingPunct="1">
              <a:buSzPct val="80000"/>
              <a:buFont typeface="Wingdings" pitchFamily="2" charset="2"/>
              <a:buChar char="q"/>
            </a:pPr>
            <a:r>
              <a:rPr lang="tr-TR" altLang="tr-TR" sz="2000" i="0" dirty="0">
                <a:solidFill>
                  <a:srgbClr val="222268"/>
                </a:solidFill>
                <a:latin typeface="Arial" pitchFamily="34" charset="0"/>
                <a:cs typeface="Arial" pitchFamily="34" charset="0"/>
              </a:rPr>
              <a:t>Merkezi olmayan </a:t>
            </a:r>
            <a:r>
              <a:rPr lang="tr-TR" altLang="tr-TR" sz="2000" i="0" dirty="0" smtClean="0">
                <a:solidFill>
                  <a:srgbClr val="222268"/>
                </a:solidFill>
                <a:latin typeface="Arial" pitchFamily="34" charset="0"/>
                <a:cs typeface="Arial" pitchFamily="34" charset="0"/>
              </a:rPr>
              <a:t>programlar → ilgili kuruluşlara başvuru </a:t>
            </a:r>
            <a:r>
              <a:rPr lang="tr-TR" altLang="tr-TR" sz="2000" i="0" dirty="0">
                <a:solidFill>
                  <a:srgbClr val="222268"/>
                </a:solidFill>
                <a:latin typeface="Arial" pitchFamily="34" charset="0"/>
                <a:cs typeface="Arial" pitchFamily="34" charset="0"/>
              </a:rPr>
              <a:t>yapılmaktadır.</a:t>
            </a:r>
          </a:p>
          <a:p>
            <a:pPr algn="just" eaLnBrk="1" hangingPunct="1">
              <a:lnSpc>
                <a:spcPct val="130000"/>
              </a:lnSpc>
              <a:buClr>
                <a:srgbClr val="2D2D8A"/>
              </a:buClr>
              <a:buSzPct val="80000"/>
              <a:buFont typeface="Wingdings" pitchFamily="2" charset="2"/>
              <a:buChar char="q"/>
            </a:pPr>
            <a:endParaRPr lang="tr-TR" altLang="tr-TR" sz="2000" i="0" dirty="0">
              <a:solidFill>
                <a:srgbClr val="222268"/>
              </a:solidFill>
              <a:latin typeface="Arial" pitchFamily="34" charset="0"/>
              <a:cs typeface="Arial" pitchFamily="34" charset="0"/>
            </a:endParaRPr>
          </a:p>
          <a:p>
            <a:pPr algn="just" eaLnBrk="1" hangingPunct="1">
              <a:buSzPct val="80000"/>
              <a:buFont typeface="Wingdings" pitchFamily="2" charset="2"/>
              <a:buChar char="q"/>
            </a:pPr>
            <a:endParaRPr lang="tr-TR" altLang="tr-TR" sz="2000" i="0" dirty="0">
              <a:solidFill>
                <a:srgbClr val="222268"/>
              </a:solidFill>
              <a:latin typeface="Arial" pitchFamily="34" charset="0"/>
              <a:cs typeface="Arial" pitchFamily="34" charset="0"/>
            </a:endParaRPr>
          </a:p>
          <a:p>
            <a:pPr eaLnBrk="1" hangingPunct="1">
              <a:buSzPct val="80000"/>
            </a:pPr>
            <a:endParaRPr lang="tr-TR" altLang="tr-TR" sz="2000" i="0" dirty="0">
              <a:solidFill>
                <a:srgbClr val="262673"/>
              </a:solidFill>
              <a:latin typeface="Arial" pitchFamily="34" charset="0"/>
              <a:cs typeface="Arial" pitchFamily="34" charset="0"/>
            </a:endParaRPr>
          </a:p>
        </p:txBody>
      </p:sp>
      <p:sp>
        <p:nvSpPr>
          <p:cNvPr id="7" name="10 Metin kutusu"/>
          <p:cNvSpPr txBox="1"/>
          <p:nvPr/>
        </p:nvSpPr>
        <p:spPr>
          <a:xfrm>
            <a:off x="684213" y="5600700"/>
            <a:ext cx="4967287" cy="711200"/>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p>
            <a:pPr marL="90488" lvl="4" eaLnBrk="1" hangingPunct="1">
              <a:buSzPct val="80000"/>
              <a:defRPr/>
            </a:pPr>
            <a:r>
              <a:rPr lang="tr-TR" sz="2000" i="0" dirty="0">
                <a:solidFill>
                  <a:srgbClr val="000000"/>
                </a:solidFill>
                <a:latin typeface="Cambria" pitchFamily="18" charset="0"/>
                <a:ea typeface="ＭＳ Ｐゴシック" charset="-128"/>
                <a:cs typeface="Tahoma" charset="0"/>
              </a:rPr>
              <a:t>Bütçesi = Katılımcı Ülkelerin Katkı Payları + AB Bütçesinden Tahsisat</a:t>
            </a:r>
          </a:p>
        </p:txBody>
      </p:sp>
      <p:sp>
        <p:nvSpPr>
          <p:cNvPr id="8" name="24 Şeritli Sağ Ok"/>
          <p:cNvSpPr/>
          <p:nvPr/>
        </p:nvSpPr>
        <p:spPr>
          <a:xfrm>
            <a:off x="5837607" y="5808261"/>
            <a:ext cx="1068661" cy="414641"/>
          </a:xfrm>
          <a:prstGeom prst="stripedRightArrow">
            <a:avLst/>
          </a:prstGeom>
          <a:solidFill>
            <a:srgbClr val="FFFFFF">
              <a:lumMod val="6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i="0" kern="0">
              <a:solidFill>
                <a:srgbClr val="000000"/>
              </a:solidFill>
              <a:latin typeface="Arial"/>
              <a:ea typeface="ＭＳ Ｐゴシック" charset="-128"/>
            </a:endParaRPr>
          </a:p>
        </p:txBody>
      </p:sp>
      <p:pic>
        <p:nvPicPr>
          <p:cNvPr id="6152" name="Picture 11" descr="C:\Documents and Settings\acaglayan\Local Settings\Temporary Internet Files\Content.IE5\KQ82RBHH\MCj0441323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473700"/>
            <a:ext cx="1046163"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3" name="Picture 13" descr="C:\Documents and Settings\acaglayan\Local Settings\Temporary Internet Files\Content.IE5\MKQ8HLPK\MCj0433964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313" y="5862638"/>
            <a:ext cx="503237"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4" name="Slayt Numarası Yer Tutucusu 1"/>
          <p:cNvSpPr>
            <a:spLocks noGrp="1"/>
          </p:cNvSpPr>
          <p:nvPr>
            <p:ph type="sldNum" sz="quarter" idx="12"/>
          </p:nvPr>
        </p:nvSpPr>
        <p:spPr bwMode="auto">
          <a:xfrm>
            <a:off x="8748713" y="6456363"/>
            <a:ext cx="225425"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1DAE1F4C-E9CA-4078-9273-77382D3760E0}" type="slidenum">
              <a:rPr lang="tr-TR" altLang="en-US" sz="1200" b="1" i="0" smtClean="0">
                <a:solidFill>
                  <a:srgbClr val="0000AC"/>
                </a:solidFill>
              </a:rPr>
              <a:pPr/>
              <a:t>2</a:t>
            </a:fld>
            <a:endParaRPr lang="tr-TR" altLang="en-US" sz="1200" b="1" i="0" smtClean="0">
              <a:solidFill>
                <a:srgbClr val="0000AC"/>
              </a:solidFill>
            </a:endParaRPr>
          </a:p>
        </p:txBody>
      </p:sp>
    </p:spTree>
    <p:extLst>
      <p:ext uri="{BB962C8B-B14F-4D97-AF65-F5344CB8AC3E}">
        <p14:creationId xmlns:p14="http://schemas.microsoft.com/office/powerpoint/2010/main" val="777453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Ufuk 2020 Çağrıları</a:t>
            </a:r>
            <a:endParaRPr lang="en-GB" b="1" dirty="0">
              <a:solidFill>
                <a:srgbClr val="C00000"/>
              </a:solidFill>
            </a:endParaRPr>
          </a:p>
        </p:txBody>
      </p:sp>
      <p:sp>
        <p:nvSpPr>
          <p:cNvPr id="4" name="Slayt Numarası Yer Tutucusu 3"/>
          <p:cNvSpPr>
            <a:spLocks noGrp="1"/>
          </p:cNvSpPr>
          <p:nvPr>
            <p:ph type="sldNum" sz="quarter" idx="12"/>
          </p:nvPr>
        </p:nvSpPr>
        <p:spPr/>
        <p:txBody>
          <a:bodyPr/>
          <a:lstStyle/>
          <a:p>
            <a:pPr>
              <a:defRPr/>
            </a:pPr>
            <a:fld id="{EFCCB403-58DC-43C4-A36E-1EBA9599B410}" type="slidenum">
              <a:rPr lang="tr-TR" smtClean="0"/>
              <a:pPr>
                <a:defRPr/>
              </a:pPr>
              <a:t>20</a:t>
            </a:fld>
            <a:endParaRPr lang="tr-TR"/>
          </a:p>
        </p:txBody>
      </p:sp>
      <p:graphicFrame>
        <p:nvGraphicFramePr>
          <p:cNvPr id="3" name="Diyagram 2"/>
          <p:cNvGraphicFramePr/>
          <p:nvPr>
            <p:extLst>
              <p:ext uri="{D42A27DB-BD31-4B8C-83A1-F6EECF244321}">
                <p14:modId xmlns:p14="http://schemas.microsoft.com/office/powerpoint/2010/main" val="2339818313"/>
              </p:ext>
            </p:extLst>
          </p:nvPr>
        </p:nvGraphicFramePr>
        <p:xfrm>
          <a:off x="323528" y="1556792"/>
          <a:ext cx="856895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783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Katılımcı </a:t>
            </a:r>
            <a:r>
              <a:rPr lang="tr-TR" b="1" dirty="0" err="1" smtClean="0">
                <a:solidFill>
                  <a:srgbClr val="C00000"/>
                </a:solidFill>
              </a:rPr>
              <a:t>Portalı</a:t>
            </a:r>
            <a:endParaRPr lang="en-GB" b="1" dirty="0">
              <a:solidFill>
                <a:srgbClr val="C00000"/>
              </a:solidFill>
            </a:endParaRPr>
          </a:p>
        </p:txBody>
      </p:sp>
      <p:sp>
        <p:nvSpPr>
          <p:cNvPr id="4" name="Slayt Numarası Yer Tutucusu 3"/>
          <p:cNvSpPr>
            <a:spLocks noGrp="1"/>
          </p:cNvSpPr>
          <p:nvPr>
            <p:ph type="sldNum" sz="quarter" idx="12"/>
          </p:nvPr>
        </p:nvSpPr>
        <p:spPr/>
        <p:txBody>
          <a:bodyPr/>
          <a:lstStyle/>
          <a:p>
            <a:pPr>
              <a:defRPr/>
            </a:pPr>
            <a:fld id="{EFCCB403-58DC-43C4-A36E-1EBA9599B410}" type="slidenum">
              <a:rPr lang="tr-TR" smtClean="0"/>
              <a:pPr>
                <a:defRPr/>
              </a:pPr>
              <a:t>21</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 y="1052736"/>
            <a:ext cx="9020844" cy="499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Dikdörtgen 2"/>
          <p:cNvSpPr/>
          <p:nvPr/>
        </p:nvSpPr>
        <p:spPr>
          <a:xfrm>
            <a:off x="15652" y="6093296"/>
            <a:ext cx="8856984" cy="738664"/>
          </a:xfrm>
          <a:prstGeom prst="rect">
            <a:avLst/>
          </a:prstGeom>
        </p:spPr>
        <p:txBody>
          <a:bodyPr wrap="square">
            <a:spAutoFit/>
          </a:bodyPr>
          <a:lstStyle/>
          <a:p>
            <a:pPr algn="ctr"/>
            <a:endParaRPr lang="tr-TR" sz="2800" b="1" i="0" dirty="0">
              <a:solidFill>
                <a:schemeClr val="accent1"/>
              </a:solidFill>
            </a:endParaRPr>
          </a:p>
          <a:p>
            <a:pPr algn="ctr"/>
            <a:r>
              <a:rPr lang="tr-TR" sz="1400" b="1" i="0" dirty="0">
                <a:solidFill>
                  <a:schemeClr val="tx2"/>
                </a:solidFill>
                <a:hlinkClick r:id="rId3"/>
              </a:rPr>
              <a:t>http://ec.europa.eu/research/participants/portal/desktop/en/home.html</a:t>
            </a:r>
            <a:endParaRPr lang="tr-TR" sz="1400" b="1" i="0" dirty="0">
              <a:solidFill>
                <a:schemeClr val="tx2"/>
              </a:solidFill>
            </a:endParaRPr>
          </a:p>
        </p:txBody>
      </p:sp>
    </p:spTree>
    <p:extLst>
      <p:ext uri="{BB962C8B-B14F-4D97-AF65-F5344CB8AC3E}">
        <p14:creationId xmlns:p14="http://schemas.microsoft.com/office/powerpoint/2010/main" val="5500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44476"/>
            <a:ext cx="8229600" cy="1143000"/>
          </a:xfrm>
        </p:spPr>
        <p:txBody>
          <a:bodyPr>
            <a:normAutofit fontScale="90000"/>
          </a:bodyPr>
          <a:lstStyle/>
          <a:p>
            <a:r>
              <a:rPr lang="tr-TR" sz="4000" b="1" dirty="0" smtClean="0">
                <a:solidFill>
                  <a:srgbClr val="C00000"/>
                </a:solidFill>
                <a:effectLst>
                  <a:outerShdw blurRad="38100" dist="38100" dir="2700000" algn="tl">
                    <a:srgbClr val="000000">
                      <a:alpha val="43137"/>
                    </a:srgbClr>
                  </a:outerShdw>
                </a:effectLst>
              </a:rPr>
              <a:t> Ortak/Koordinatör Bulmak için </a:t>
            </a:r>
            <a:br>
              <a:rPr lang="tr-TR" sz="4000" b="1" dirty="0" smtClean="0">
                <a:solidFill>
                  <a:srgbClr val="C00000"/>
                </a:solidFill>
                <a:effectLst>
                  <a:outerShdw blurRad="38100" dist="38100" dir="2700000" algn="tl">
                    <a:srgbClr val="000000">
                      <a:alpha val="43137"/>
                    </a:srgbClr>
                  </a:outerShdw>
                </a:effectLst>
              </a:rPr>
            </a:br>
            <a:r>
              <a:rPr lang="tr-TR" sz="4000" b="1" dirty="0" smtClean="0">
                <a:solidFill>
                  <a:srgbClr val="C00000"/>
                </a:solidFill>
                <a:effectLst>
                  <a:outerShdw blurRad="38100" dist="38100" dir="2700000" algn="tl">
                    <a:srgbClr val="000000">
                      <a:alpha val="43137"/>
                    </a:srgbClr>
                  </a:outerShdw>
                </a:effectLst>
              </a:rPr>
              <a:t>CORDIS sayfası..</a:t>
            </a:r>
            <a:endParaRPr lang="en-GB" sz="4000" b="1" dirty="0">
              <a:solidFill>
                <a:srgbClr val="C0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endParaRPr lang="en-GB" dirty="0"/>
          </a:p>
        </p:txBody>
      </p:sp>
      <p:sp>
        <p:nvSpPr>
          <p:cNvPr id="4" name="Slayt Numarası Yer Tutucusu 3"/>
          <p:cNvSpPr>
            <a:spLocks noGrp="1"/>
          </p:cNvSpPr>
          <p:nvPr>
            <p:ph type="sldNum" sz="quarter" idx="12"/>
          </p:nvPr>
        </p:nvSpPr>
        <p:spPr/>
        <p:txBody>
          <a:bodyPr/>
          <a:lstStyle/>
          <a:p>
            <a:pPr>
              <a:defRPr/>
            </a:pPr>
            <a:fld id="{EFCCB403-58DC-43C4-A36E-1EBA9599B410}" type="slidenum">
              <a:rPr lang="tr-TR" smtClean="0"/>
              <a:pPr>
                <a:defRPr/>
              </a:pPr>
              <a:t>22</a:t>
            </a:fld>
            <a:endParaRPr lang="tr-TR"/>
          </a:p>
        </p:txBody>
      </p:sp>
      <p:sp>
        <p:nvSpPr>
          <p:cNvPr id="5" name="Dikdörtgen 4"/>
          <p:cNvSpPr/>
          <p:nvPr/>
        </p:nvSpPr>
        <p:spPr>
          <a:xfrm>
            <a:off x="266700" y="6562725"/>
            <a:ext cx="8878974" cy="307777"/>
          </a:xfrm>
          <a:prstGeom prst="rect">
            <a:avLst/>
          </a:prstGeom>
        </p:spPr>
        <p:txBody>
          <a:bodyPr wrap="square">
            <a:spAutoFit/>
          </a:bodyPr>
          <a:lstStyle/>
          <a:p>
            <a:r>
              <a:rPr lang="en-GB" sz="1400" b="1" i="0" dirty="0">
                <a:solidFill>
                  <a:srgbClr val="000099"/>
                </a:solidFill>
                <a:hlinkClick r:id="rId2"/>
              </a:rPr>
              <a:t>https://cordis.europa.eu/partners/web/guest</a:t>
            </a:r>
            <a:endParaRPr lang="en-GB" sz="1400" b="1" i="0" dirty="0">
              <a:solidFill>
                <a:srgbClr val="000099"/>
              </a:solidFill>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09" t="976" r="2384"/>
          <a:stretch/>
        </p:blipFill>
        <p:spPr bwMode="auto">
          <a:xfrm>
            <a:off x="457200" y="1387476"/>
            <a:ext cx="8229600" cy="47418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95258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88643430"/>
              </p:ext>
            </p:extLst>
          </p:nvPr>
        </p:nvGraphicFramePr>
        <p:xfrm>
          <a:off x="467544" y="1340768"/>
          <a:ext cx="843528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Başlık 1"/>
          <p:cNvSpPr>
            <a:spLocks noGrp="1"/>
          </p:cNvSpPr>
          <p:nvPr>
            <p:ph type="title"/>
          </p:nvPr>
        </p:nvSpPr>
        <p:spPr>
          <a:xfrm>
            <a:off x="1366838" y="188913"/>
            <a:ext cx="7777162" cy="706437"/>
          </a:xfrm>
        </p:spPr>
        <p:txBody>
          <a:bodyPr>
            <a:normAutofit fontScale="90000"/>
          </a:bodyPr>
          <a:lstStyle/>
          <a:p>
            <a:pPr>
              <a:defRPr/>
            </a:pPr>
            <a:r>
              <a:rPr lang="tr-TR" altLang="en-US" sz="3200" b="1" i="1" dirty="0" smtClean="0">
                <a:solidFill>
                  <a:srgbClr val="7E0000"/>
                </a:solidFill>
                <a:effectLst>
                  <a:outerShdw blurRad="38100" dist="38100" dir="2700000" algn="tl">
                    <a:srgbClr val="C0C0C0"/>
                  </a:outerShdw>
                </a:effectLst>
                <a:ea typeface="+mn-ea"/>
                <a:cs typeface="Tahoma" pitchFamily="34" charset="0"/>
              </a:rPr>
              <a:t>UFUK 2020</a:t>
            </a:r>
            <a:r>
              <a:rPr lang="tr-TR" altLang="en-US" sz="3000" b="1" i="1" dirty="0" smtClean="0">
                <a:solidFill>
                  <a:srgbClr val="7E0000"/>
                </a:solidFill>
                <a:effectLst>
                  <a:outerShdw blurRad="38100" dist="38100" dir="2700000" algn="tl">
                    <a:srgbClr val="C0C0C0"/>
                  </a:outerShdw>
                </a:effectLst>
                <a:ea typeface="+mn-ea"/>
                <a:cs typeface="Tahoma" pitchFamily="34" charset="0"/>
              </a:rPr>
              <a:t/>
            </a:r>
            <a:br>
              <a:rPr lang="tr-TR" altLang="en-US" sz="3000" b="1" i="1" dirty="0" smtClean="0">
                <a:solidFill>
                  <a:srgbClr val="7E0000"/>
                </a:solidFill>
                <a:effectLst>
                  <a:outerShdw blurRad="38100" dist="38100" dir="2700000" algn="tl">
                    <a:srgbClr val="C0C0C0"/>
                  </a:outerShdw>
                </a:effectLst>
                <a:ea typeface="+mn-ea"/>
                <a:cs typeface="Tahoma" pitchFamily="34" charset="0"/>
              </a:rPr>
            </a:br>
            <a:r>
              <a:rPr lang="tr-TR" altLang="en-US" sz="2400" b="1" i="1" dirty="0" smtClean="0">
                <a:solidFill>
                  <a:srgbClr val="7E0000"/>
                </a:solidFill>
                <a:effectLst>
                  <a:outerShdw blurRad="38100" dist="38100" dir="2700000" algn="tl">
                    <a:srgbClr val="C0C0C0"/>
                  </a:outerShdw>
                </a:effectLst>
                <a:ea typeface="+mn-ea"/>
                <a:cs typeface="Tahoma" pitchFamily="34" charset="0"/>
              </a:rPr>
              <a:t>Projelerinde Yer Almak Neler Kazandırır?</a:t>
            </a:r>
          </a:p>
        </p:txBody>
      </p:sp>
      <p:sp>
        <p:nvSpPr>
          <p:cNvPr id="14340"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4DA905AB-FBC9-4ED0-AE47-80B683C37F30}" type="slidenum">
              <a:rPr lang="tr-TR" altLang="tr-TR" sz="1200" b="1" i="0" smtClean="0">
                <a:solidFill>
                  <a:srgbClr val="0000AC"/>
                </a:solidFill>
              </a:rPr>
              <a:pPr/>
              <a:t>23</a:t>
            </a:fld>
            <a:endParaRPr lang="tr-TR" altLang="tr-TR" sz="1200" b="1" i="0" smtClean="0">
              <a:solidFill>
                <a:srgbClr val="0000AC"/>
              </a:solidFill>
            </a:endParaRPr>
          </a:p>
        </p:txBody>
      </p:sp>
    </p:spTree>
    <p:extLst>
      <p:ext uri="{BB962C8B-B14F-4D97-AF65-F5344CB8AC3E}">
        <p14:creationId xmlns:p14="http://schemas.microsoft.com/office/powerpoint/2010/main" val="403074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5 Başlık"/>
          <p:cNvSpPr>
            <a:spLocks noGrp="1"/>
          </p:cNvSpPr>
          <p:nvPr>
            <p:ph type="title"/>
          </p:nvPr>
        </p:nvSpPr>
        <p:spPr>
          <a:xfrm>
            <a:off x="879475" y="44450"/>
            <a:ext cx="8229600" cy="1143000"/>
          </a:xfrm>
        </p:spPr>
        <p:txBody>
          <a:bodyPr/>
          <a:lstStyle/>
          <a:p>
            <a:pPr>
              <a:defRPr/>
            </a:pPr>
            <a:r>
              <a:rPr lang="tr-TR" altLang="en-US" sz="3000" b="1" dirty="0" smtClean="0">
                <a:solidFill>
                  <a:srgbClr val="7E0000"/>
                </a:solidFill>
                <a:effectLst>
                  <a:outerShdw blurRad="38100" dist="38100" dir="2700000" algn="tl">
                    <a:srgbClr val="C0C0C0"/>
                  </a:outerShdw>
                </a:effectLst>
                <a:ea typeface="+mn-ea"/>
                <a:cs typeface="Tahoma" pitchFamily="34" charset="0"/>
              </a:rPr>
              <a:t>UFUK 2020</a:t>
            </a:r>
            <a:br>
              <a:rPr lang="tr-TR" altLang="en-US" sz="3000" b="1" dirty="0" smtClean="0">
                <a:solidFill>
                  <a:srgbClr val="7E0000"/>
                </a:solidFill>
                <a:effectLst>
                  <a:outerShdw blurRad="38100" dist="38100" dir="2700000" algn="tl">
                    <a:srgbClr val="C0C0C0"/>
                  </a:outerShdw>
                </a:effectLst>
                <a:ea typeface="+mn-ea"/>
                <a:cs typeface="Tahoma" pitchFamily="34" charset="0"/>
              </a:rPr>
            </a:br>
            <a:r>
              <a:rPr lang="tr-TR" altLang="en-US" sz="2400" b="1" i="1" dirty="0" smtClean="0">
                <a:solidFill>
                  <a:srgbClr val="7E0000"/>
                </a:solidFill>
                <a:effectLst>
                  <a:outerShdw blurRad="38100" dist="38100" dir="2700000" algn="tl">
                    <a:srgbClr val="C0C0C0"/>
                  </a:outerShdw>
                </a:effectLst>
                <a:ea typeface="+mn-ea"/>
                <a:cs typeface="Tahoma" pitchFamily="34" charset="0"/>
              </a:rPr>
              <a:t>Kimler Başvurabilir?</a:t>
            </a:r>
          </a:p>
        </p:txBody>
      </p:sp>
      <p:grpSp>
        <p:nvGrpSpPr>
          <p:cNvPr id="12291" name="Grup 5"/>
          <p:cNvGrpSpPr>
            <a:grpSpLocks/>
          </p:cNvGrpSpPr>
          <p:nvPr/>
        </p:nvGrpSpPr>
        <p:grpSpPr bwMode="auto">
          <a:xfrm>
            <a:off x="0" y="765175"/>
            <a:ext cx="9144000" cy="5616575"/>
            <a:chOff x="0" y="1392581"/>
            <a:chExt cx="9144001" cy="5398788"/>
          </a:xfrm>
        </p:grpSpPr>
        <p:grpSp>
          <p:nvGrpSpPr>
            <p:cNvPr id="12294" name="Group 49"/>
            <p:cNvGrpSpPr>
              <a:grpSpLocks/>
            </p:cNvGrpSpPr>
            <p:nvPr/>
          </p:nvGrpSpPr>
          <p:grpSpPr bwMode="auto">
            <a:xfrm>
              <a:off x="1" y="1392581"/>
              <a:ext cx="6289420" cy="1842209"/>
              <a:chOff x="5134384" y="5342548"/>
              <a:chExt cx="3542743" cy="2551564"/>
            </a:xfrm>
          </p:grpSpPr>
          <p:grpSp>
            <p:nvGrpSpPr>
              <p:cNvPr id="4" name="Group 50"/>
              <p:cNvGrpSpPr/>
              <p:nvPr/>
            </p:nvGrpSpPr>
            <p:grpSpPr>
              <a:xfrm>
                <a:off x="5134384" y="6013046"/>
                <a:ext cx="3062079" cy="1881066"/>
                <a:chOff x="-575721" y="1848044"/>
                <a:chExt cx="2404476" cy="1319179"/>
              </a:xfrm>
              <a:effectLst>
                <a:outerShdw blurRad="50800" dist="38100" dir="5400000" algn="t" rotWithShape="0">
                  <a:prstClr val="black">
                    <a:alpha val="40000"/>
                  </a:prstClr>
                </a:outerShdw>
              </a:effectLst>
            </p:grpSpPr>
            <p:sp>
              <p:nvSpPr>
                <p:cNvPr id="19" name="Rectangle 52"/>
                <p:cNvSpPr/>
                <p:nvPr/>
              </p:nvSpPr>
              <p:spPr>
                <a:xfrm>
                  <a:off x="-575721" y="2116960"/>
                  <a:ext cx="2404476" cy="1050263"/>
                </a:xfrm>
                <a:prstGeom prst="rect">
                  <a:avLst/>
                </a:prstGeom>
                <a:gradFill>
                  <a:gsLst>
                    <a:gs pos="100000">
                      <a:schemeClr val="bg1">
                        <a:lumMod val="75000"/>
                      </a:schemeClr>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800" dirty="0">
                      <a:solidFill>
                        <a:schemeClr val="tx1"/>
                      </a:solidFill>
                      <a:latin typeface="Cambria" pitchFamily="18" charset="0"/>
                    </a:rPr>
                    <a:t>Bireysel Araştırmacılar</a:t>
                  </a:r>
                </a:p>
                <a:p>
                  <a:pPr algn="ctr" eaLnBrk="1" fontAlgn="auto" hangingPunct="1">
                    <a:spcBef>
                      <a:spcPts val="0"/>
                    </a:spcBef>
                    <a:spcAft>
                      <a:spcPts val="0"/>
                    </a:spcAft>
                    <a:defRPr/>
                  </a:pPr>
                  <a:r>
                    <a:rPr lang="tr-TR" sz="1800" dirty="0">
                      <a:solidFill>
                        <a:schemeClr val="tx1"/>
                      </a:solidFill>
                      <a:latin typeface="Cambria" pitchFamily="18" charset="0"/>
                    </a:rPr>
                    <a:t>Üniversiteler</a:t>
                  </a:r>
                </a:p>
                <a:p>
                  <a:pPr algn="ctr" eaLnBrk="1" fontAlgn="auto" hangingPunct="1">
                    <a:spcBef>
                      <a:spcPts val="0"/>
                    </a:spcBef>
                    <a:spcAft>
                      <a:spcPts val="0"/>
                    </a:spcAft>
                    <a:defRPr/>
                  </a:pPr>
                  <a:r>
                    <a:rPr lang="tr-TR" sz="1800" dirty="0">
                      <a:solidFill>
                        <a:schemeClr val="tx1"/>
                      </a:solidFill>
                      <a:latin typeface="Cambria" pitchFamily="18" charset="0"/>
                    </a:rPr>
                    <a:t>Araştırma Merkezleri</a:t>
                  </a:r>
                </a:p>
                <a:p>
                  <a:pPr algn="ctr" eaLnBrk="1" fontAlgn="auto" hangingPunct="1">
                    <a:spcBef>
                      <a:spcPts val="0"/>
                    </a:spcBef>
                    <a:spcAft>
                      <a:spcPts val="0"/>
                    </a:spcAft>
                    <a:defRPr/>
                  </a:pPr>
                  <a:r>
                    <a:rPr lang="tr-TR" sz="1800" dirty="0">
                      <a:solidFill>
                        <a:schemeClr val="tx1"/>
                      </a:solidFill>
                      <a:latin typeface="Cambria" pitchFamily="18" charset="0"/>
                    </a:rPr>
                    <a:t>Sanayi -KOBİ</a:t>
                  </a:r>
                  <a:endParaRPr lang="en-US" sz="1800" dirty="0">
                    <a:solidFill>
                      <a:schemeClr val="tx1"/>
                    </a:solidFill>
                    <a:latin typeface="Cambria" pitchFamily="18" charset="0"/>
                  </a:endParaRPr>
                </a:p>
              </p:txBody>
            </p:sp>
            <p:sp>
              <p:nvSpPr>
                <p:cNvPr id="21" name="Rectangle 54"/>
                <p:cNvSpPr/>
                <p:nvPr/>
              </p:nvSpPr>
              <p:spPr>
                <a:xfrm>
                  <a:off x="-575721" y="1848044"/>
                  <a:ext cx="2404476" cy="268913"/>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2200" b="1" dirty="0">
                      <a:solidFill>
                        <a:prstClr val="black"/>
                      </a:solidFill>
                      <a:latin typeface="Cambria" pitchFamily="18" charset="0"/>
                    </a:rPr>
                    <a:t>Bilimsel Mükemmeliyet</a:t>
                  </a:r>
                  <a:endParaRPr lang="en-US" sz="2200" b="1" dirty="0">
                    <a:solidFill>
                      <a:prstClr val="black"/>
                    </a:solidFill>
                    <a:latin typeface="Cambria" pitchFamily="18" charset="0"/>
                  </a:endParaRPr>
                </a:p>
              </p:txBody>
            </p:sp>
          </p:grpSp>
          <p:sp>
            <p:nvSpPr>
              <p:cNvPr id="12300" name="Rectangle 51"/>
              <p:cNvSpPr>
                <a:spLocks noChangeArrowheads="1"/>
              </p:cNvSpPr>
              <p:nvPr/>
            </p:nvSpPr>
            <p:spPr bwMode="auto">
              <a:xfrm>
                <a:off x="6695702" y="5342548"/>
                <a:ext cx="1981425" cy="426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eaLnBrk="1" hangingPunct="1">
                  <a:spcAft>
                    <a:spcPts val="400"/>
                  </a:spcAft>
                  <a:buFont typeface="Wingdings" pitchFamily="2" charset="2"/>
                  <a:buChar char="v"/>
                </a:pPr>
                <a:endParaRPr lang="tr-TR" altLang="en-US" sz="1400" b="1">
                  <a:solidFill>
                    <a:srgbClr val="000000"/>
                  </a:solidFill>
                </a:endParaRPr>
              </a:p>
            </p:txBody>
          </p:sp>
        </p:grpSp>
        <p:grpSp>
          <p:nvGrpSpPr>
            <p:cNvPr id="5" name="Group 60"/>
            <p:cNvGrpSpPr/>
            <p:nvPr/>
          </p:nvGrpSpPr>
          <p:grpSpPr bwMode="auto">
            <a:xfrm>
              <a:off x="0" y="3234793"/>
              <a:ext cx="5436096" cy="1480131"/>
              <a:chOff x="506148" y="1072776"/>
              <a:chExt cx="2629429" cy="693327"/>
            </a:xfrm>
            <a:effectLst>
              <a:outerShdw blurRad="50800" dist="38100" dir="5400000" algn="t" rotWithShape="0">
                <a:prstClr val="black">
                  <a:alpha val="40000"/>
                </a:prstClr>
              </a:outerShdw>
            </a:effectLst>
          </p:grpSpPr>
          <p:sp>
            <p:nvSpPr>
              <p:cNvPr id="13" name="Rectangle 61"/>
              <p:cNvSpPr/>
              <p:nvPr/>
            </p:nvSpPr>
            <p:spPr>
              <a:xfrm>
                <a:off x="506148" y="1279646"/>
                <a:ext cx="2629429" cy="486457"/>
              </a:xfrm>
              <a:prstGeom prst="rect">
                <a:avLst/>
              </a:prstGeom>
              <a:gradFill flip="none" rotWithShape="1">
                <a:gsLst>
                  <a:gs pos="100000">
                    <a:schemeClr val="bg1">
                      <a:lumMod val="75000"/>
                    </a:schemeClr>
                  </a:gs>
                  <a:gs pos="0">
                    <a:schemeClr val="bg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800" dirty="0">
                    <a:solidFill>
                      <a:schemeClr val="tx1"/>
                    </a:solidFill>
                    <a:latin typeface="Cambria" pitchFamily="18" charset="0"/>
                  </a:rPr>
                  <a:t>Sanayi-KOBİ</a:t>
                </a:r>
              </a:p>
              <a:p>
                <a:pPr algn="ctr" eaLnBrk="1" fontAlgn="auto" hangingPunct="1">
                  <a:spcBef>
                    <a:spcPts val="0"/>
                  </a:spcBef>
                  <a:spcAft>
                    <a:spcPts val="0"/>
                  </a:spcAft>
                  <a:defRPr/>
                </a:pPr>
                <a:r>
                  <a:rPr lang="tr-TR" sz="1800" dirty="0">
                    <a:solidFill>
                      <a:schemeClr val="tx1"/>
                    </a:solidFill>
                    <a:latin typeface="Cambria" pitchFamily="18" charset="0"/>
                  </a:rPr>
                  <a:t>Üniversiteler</a:t>
                </a:r>
              </a:p>
              <a:p>
                <a:pPr algn="ctr" eaLnBrk="1" fontAlgn="auto" hangingPunct="1">
                  <a:spcBef>
                    <a:spcPts val="0"/>
                  </a:spcBef>
                  <a:spcAft>
                    <a:spcPts val="0"/>
                  </a:spcAft>
                  <a:defRPr/>
                </a:pPr>
                <a:r>
                  <a:rPr lang="tr-TR" sz="1800" dirty="0">
                    <a:solidFill>
                      <a:schemeClr val="tx1"/>
                    </a:solidFill>
                    <a:latin typeface="Cambria" pitchFamily="18" charset="0"/>
                  </a:rPr>
                  <a:t>Araştırma Merkezleri</a:t>
                </a:r>
              </a:p>
              <a:p>
                <a:pPr algn="ctr" eaLnBrk="1" fontAlgn="auto" hangingPunct="1">
                  <a:spcBef>
                    <a:spcPts val="0"/>
                  </a:spcBef>
                  <a:spcAft>
                    <a:spcPts val="0"/>
                  </a:spcAft>
                  <a:defRPr/>
                </a:pPr>
                <a:r>
                  <a:rPr lang="tr-TR" sz="1800" dirty="0">
                    <a:solidFill>
                      <a:schemeClr val="tx1"/>
                    </a:solidFill>
                    <a:latin typeface="Cambria" pitchFamily="18" charset="0"/>
                  </a:rPr>
                  <a:t>Kamu Kurumları</a:t>
                </a:r>
                <a:endParaRPr lang="en-US" sz="1800" dirty="0">
                  <a:solidFill>
                    <a:schemeClr val="tx1"/>
                  </a:solidFill>
                  <a:latin typeface="Cambria" pitchFamily="18" charset="0"/>
                </a:endParaRPr>
              </a:p>
            </p:txBody>
          </p:sp>
          <p:sp>
            <p:nvSpPr>
              <p:cNvPr id="16" name="TextBox 65"/>
              <p:cNvSpPr txBox="1"/>
              <p:nvPr/>
            </p:nvSpPr>
            <p:spPr>
              <a:xfrm flipH="1">
                <a:off x="506148" y="1072776"/>
                <a:ext cx="2629429" cy="194002"/>
              </a:xfrm>
              <a:prstGeom prst="rect">
                <a:avLst/>
              </a:prstGeom>
              <a:solidFill>
                <a:schemeClr val="accent3">
                  <a:lumMod val="40000"/>
                  <a:lumOff val="60000"/>
                </a:schemeClr>
              </a:solidFill>
            </p:spPr>
            <p:txBody>
              <a:bodyPr wrap="square">
                <a:spAutoFit/>
              </a:bodyPr>
              <a:lstStyle/>
              <a:p>
                <a:pPr algn="ctr" eaLnBrk="1" fontAlgn="auto" hangingPunct="1">
                  <a:spcBef>
                    <a:spcPts val="0"/>
                  </a:spcBef>
                  <a:spcAft>
                    <a:spcPts val="0"/>
                  </a:spcAft>
                  <a:defRPr/>
                </a:pPr>
                <a:r>
                  <a:rPr lang="tr-TR" sz="2200" b="1" dirty="0">
                    <a:solidFill>
                      <a:prstClr val="black"/>
                    </a:solidFill>
                    <a:latin typeface="Cambria" pitchFamily="18" charset="0"/>
                    <a:cs typeface="+mn-cs"/>
                  </a:rPr>
                  <a:t>Endüstriyel Liderlik</a:t>
                </a:r>
                <a:endParaRPr lang="en-US" sz="2200" b="1" dirty="0">
                  <a:solidFill>
                    <a:prstClr val="black"/>
                  </a:solidFill>
                  <a:latin typeface="Cambria" pitchFamily="18" charset="0"/>
                  <a:cs typeface="+mn-cs"/>
                </a:endParaRPr>
              </a:p>
            </p:txBody>
          </p:sp>
        </p:grpSp>
        <p:grpSp>
          <p:nvGrpSpPr>
            <p:cNvPr id="12296" name="Group 66"/>
            <p:cNvGrpSpPr>
              <a:grpSpLocks/>
            </p:cNvGrpSpPr>
            <p:nvPr/>
          </p:nvGrpSpPr>
          <p:grpSpPr bwMode="auto">
            <a:xfrm>
              <a:off x="1" y="4292431"/>
              <a:ext cx="9144000" cy="2498938"/>
              <a:chOff x="3186843" y="5658596"/>
              <a:chExt cx="5338275" cy="1645588"/>
            </a:xfrm>
          </p:grpSpPr>
          <p:grpSp>
            <p:nvGrpSpPr>
              <p:cNvPr id="7" name="Group 67"/>
              <p:cNvGrpSpPr/>
              <p:nvPr/>
            </p:nvGrpSpPr>
            <p:grpSpPr>
              <a:xfrm>
                <a:off x="3186843" y="5936692"/>
                <a:ext cx="3173599" cy="1367492"/>
                <a:chOff x="-2105018" y="1794492"/>
                <a:chExt cx="2492047" cy="959009"/>
              </a:xfrm>
              <a:effectLst>
                <a:outerShdw blurRad="50800" dist="38100" dir="5400000" algn="t" rotWithShape="0">
                  <a:prstClr val="black">
                    <a:alpha val="40000"/>
                  </a:prstClr>
                </a:outerShdw>
              </a:effectLst>
            </p:grpSpPr>
            <p:sp>
              <p:nvSpPr>
                <p:cNvPr id="10" name="Rectangle 69"/>
                <p:cNvSpPr/>
                <p:nvPr/>
              </p:nvSpPr>
              <p:spPr>
                <a:xfrm>
                  <a:off x="-2105018" y="2178311"/>
                  <a:ext cx="1567757" cy="543223"/>
                </a:xfrm>
                <a:prstGeom prst="rect">
                  <a:avLst/>
                </a:prstGeom>
                <a:gradFill>
                  <a:gsLst>
                    <a:gs pos="100000">
                      <a:schemeClr val="bg1">
                        <a:lumMod val="75000"/>
                      </a:schemeClr>
                    </a:gs>
                    <a:gs pos="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Rectangle 3"/>
                <p:cNvSpPr/>
                <p:nvPr/>
              </p:nvSpPr>
              <p:spPr>
                <a:xfrm>
                  <a:off x="-2105018" y="2108712"/>
                  <a:ext cx="2492047" cy="644789"/>
                </a:xfrm>
                <a:custGeom>
                  <a:avLst/>
                  <a:gdLst>
                    <a:gd name="connsiteX0" fmla="*/ 0 w 1905000"/>
                    <a:gd name="connsiteY0" fmla="*/ 0 h 1295400"/>
                    <a:gd name="connsiteX1" fmla="*/ 1905000 w 1905000"/>
                    <a:gd name="connsiteY1" fmla="*/ 0 h 1295400"/>
                    <a:gd name="connsiteX2" fmla="*/ 1905000 w 1905000"/>
                    <a:gd name="connsiteY2" fmla="*/ 1295400 h 1295400"/>
                    <a:gd name="connsiteX3" fmla="*/ 0 w 1905000"/>
                    <a:gd name="connsiteY3" fmla="*/ 1295400 h 1295400"/>
                    <a:gd name="connsiteX4" fmla="*/ 0 w 1905000"/>
                    <a:gd name="connsiteY4" fmla="*/ 0 h 1295400"/>
                    <a:gd name="connsiteX0" fmla="*/ 0 w 1905000"/>
                    <a:gd name="connsiteY0" fmla="*/ 0 h 1295400"/>
                    <a:gd name="connsiteX1" fmla="*/ 1905000 w 1905000"/>
                    <a:gd name="connsiteY1" fmla="*/ 0 h 1295400"/>
                    <a:gd name="connsiteX2" fmla="*/ 1901749 w 1905000"/>
                    <a:gd name="connsiteY2" fmla="*/ 700135 h 1295400"/>
                    <a:gd name="connsiteX3" fmla="*/ 1905000 w 1905000"/>
                    <a:gd name="connsiteY3" fmla="*/ 1295400 h 1295400"/>
                    <a:gd name="connsiteX4" fmla="*/ 0 w 1905000"/>
                    <a:gd name="connsiteY4" fmla="*/ 1295400 h 1295400"/>
                    <a:gd name="connsiteX5" fmla="*/ 0 w 1905000"/>
                    <a:gd name="connsiteY5" fmla="*/ 0 h 1295400"/>
                    <a:gd name="connsiteX0" fmla="*/ 0 w 1905000"/>
                    <a:gd name="connsiteY0" fmla="*/ 0 h 1312930"/>
                    <a:gd name="connsiteX1" fmla="*/ 1905000 w 1905000"/>
                    <a:gd name="connsiteY1" fmla="*/ 0 h 1312930"/>
                    <a:gd name="connsiteX2" fmla="*/ 1901749 w 1905000"/>
                    <a:gd name="connsiteY2" fmla="*/ 700135 h 1312930"/>
                    <a:gd name="connsiteX3" fmla="*/ 0 w 1905000"/>
                    <a:gd name="connsiteY3" fmla="*/ 1295400 h 1312930"/>
                    <a:gd name="connsiteX4" fmla="*/ 0 w 1905000"/>
                    <a:gd name="connsiteY4" fmla="*/ 0 h 1312930"/>
                    <a:gd name="connsiteX0" fmla="*/ 0 w 1905000"/>
                    <a:gd name="connsiteY0" fmla="*/ 0 h 1305690"/>
                    <a:gd name="connsiteX1" fmla="*/ 1905000 w 1905000"/>
                    <a:gd name="connsiteY1" fmla="*/ 0 h 1305690"/>
                    <a:gd name="connsiteX2" fmla="*/ 1901749 w 1905000"/>
                    <a:gd name="connsiteY2" fmla="*/ 700135 h 1305690"/>
                    <a:gd name="connsiteX3" fmla="*/ 0 w 1905000"/>
                    <a:gd name="connsiteY3" fmla="*/ 1295400 h 1305690"/>
                    <a:gd name="connsiteX4" fmla="*/ 0 w 1905000"/>
                    <a:gd name="connsiteY4" fmla="*/ 0 h 1305690"/>
                    <a:gd name="connsiteX0" fmla="*/ 0 w 1905000"/>
                    <a:gd name="connsiteY0" fmla="*/ 0 h 1311493"/>
                    <a:gd name="connsiteX1" fmla="*/ 1905000 w 1905000"/>
                    <a:gd name="connsiteY1" fmla="*/ 0 h 1311493"/>
                    <a:gd name="connsiteX2" fmla="*/ 1901749 w 1905000"/>
                    <a:gd name="connsiteY2" fmla="*/ 700135 h 1311493"/>
                    <a:gd name="connsiteX3" fmla="*/ 0 w 1905000"/>
                    <a:gd name="connsiteY3" fmla="*/ 1295400 h 1311493"/>
                    <a:gd name="connsiteX4" fmla="*/ 0 w 1905000"/>
                    <a:gd name="connsiteY4" fmla="*/ 0 h 1311493"/>
                    <a:gd name="connsiteX0" fmla="*/ 0 w 1905000"/>
                    <a:gd name="connsiteY0" fmla="*/ 0 h 1310365"/>
                    <a:gd name="connsiteX1" fmla="*/ 1905000 w 1905000"/>
                    <a:gd name="connsiteY1" fmla="*/ 0 h 1310365"/>
                    <a:gd name="connsiteX2" fmla="*/ 1901749 w 1905000"/>
                    <a:gd name="connsiteY2" fmla="*/ 700135 h 1310365"/>
                    <a:gd name="connsiteX3" fmla="*/ 0 w 1905000"/>
                    <a:gd name="connsiteY3" fmla="*/ 1295400 h 1310365"/>
                    <a:gd name="connsiteX4" fmla="*/ 0 w 1905000"/>
                    <a:gd name="connsiteY4" fmla="*/ 0 h 1310365"/>
                    <a:gd name="connsiteX0" fmla="*/ 0 w 1907941"/>
                    <a:gd name="connsiteY0" fmla="*/ 0 h 1310497"/>
                    <a:gd name="connsiteX1" fmla="*/ 1905000 w 1907941"/>
                    <a:gd name="connsiteY1" fmla="*/ 0 h 1310497"/>
                    <a:gd name="connsiteX2" fmla="*/ 1907785 w 1907941"/>
                    <a:gd name="connsiteY2" fmla="*/ 709188 h 1310497"/>
                    <a:gd name="connsiteX3" fmla="*/ 0 w 1907941"/>
                    <a:gd name="connsiteY3" fmla="*/ 1295400 h 1310497"/>
                    <a:gd name="connsiteX4" fmla="*/ 0 w 1907941"/>
                    <a:gd name="connsiteY4" fmla="*/ 0 h 1310497"/>
                    <a:gd name="connsiteX0" fmla="*/ 0 w 1907941"/>
                    <a:gd name="connsiteY0" fmla="*/ 0 h 1309793"/>
                    <a:gd name="connsiteX1" fmla="*/ 1905000 w 1907941"/>
                    <a:gd name="connsiteY1" fmla="*/ 0 h 1309793"/>
                    <a:gd name="connsiteX2" fmla="*/ 1907785 w 1907941"/>
                    <a:gd name="connsiteY2" fmla="*/ 709188 h 1309793"/>
                    <a:gd name="connsiteX3" fmla="*/ 0 w 1907941"/>
                    <a:gd name="connsiteY3" fmla="*/ 1295400 h 1309793"/>
                    <a:gd name="connsiteX4" fmla="*/ 0 w 1907941"/>
                    <a:gd name="connsiteY4" fmla="*/ 0 h 1309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941" h="1309793">
                      <a:moveTo>
                        <a:pt x="0" y="0"/>
                      </a:moveTo>
                      <a:lnTo>
                        <a:pt x="1905000" y="0"/>
                      </a:lnTo>
                      <a:cubicBezTo>
                        <a:pt x="1903916" y="233378"/>
                        <a:pt x="1908869" y="475810"/>
                        <a:pt x="1907785" y="709188"/>
                      </a:cubicBezTo>
                      <a:cubicBezTo>
                        <a:pt x="1478626" y="451290"/>
                        <a:pt x="549330" y="1439250"/>
                        <a:pt x="0" y="1295400"/>
                      </a:cubicBezTo>
                      <a:lnTo>
                        <a:pt x="0" y="0"/>
                      </a:lnTo>
                      <a:close/>
                    </a:path>
                  </a:pathLst>
                </a:custGeom>
                <a:gradFill>
                  <a:gsLst>
                    <a:gs pos="0">
                      <a:schemeClr val="bg1">
                        <a:alpha val="37000"/>
                      </a:schemeClr>
                    </a:gs>
                    <a:gs pos="100000">
                      <a:schemeClr val="bg1">
                        <a:alpha val="15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800" dirty="0">
                      <a:solidFill>
                        <a:schemeClr val="tx1"/>
                      </a:solidFill>
                      <a:latin typeface="Cambria" pitchFamily="18" charset="0"/>
                    </a:rPr>
                    <a:t>Üniversiteler</a:t>
                  </a:r>
                </a:p>
                <a:p>
                  <a:pPr algn="ctr" eaLnBrk="1" fontAlgn="auto" hangingPunct="1">
                    <a:spcBef>
                      <a:spcPts val="0"/>
                    </a:spcBef>
                    <a:spcAft>
                      <a:spcPts val="0"/>
                    </a:spcAft>
                    <a:defRPr/>
                  </a:pPr>
                  <a:r>
                    <a:rPr lang="tr-TR" sz="1800" dirty="0">
                      <a:solidFill>
                        <a:schemeClr val="tx1"/>
                      </a:solidFill>
                      <a:latin typeface="Cambria" pitchFamily="18" charset="0"/>
                    </a:rPr>
                    <a:t>Sanayi-KOBİ</a:t>
                  </a:r>
                </a:p>
                <a:p>
                  <a:pPr algn="ctr" eaLnBrk="1" fontAlgn="auto" hangingPunct="1">
                    <a:spcBef>
                      <a:spcPts val="0"/>
                    </a:spcBef>
                    <a:spcAft>
                      <a:spcPts val="0"/>
                    </a:spcAft>
                    <a:defRPr/>
                  </a:pPr>
                  <a:r>
                    <a:rPr lang="tr-TR" sz="1800" dirty="0">
                      <a:solidFill>
                        <a:schemeClr val="tx1"/>
                      </a:solidFill>
                      <a:latin typeface="Cambria" pitchFamily="18" charset="0"/>
                    </a:rPr>
                    <a:t>Araştırma Merkezleri</a:t>
                  </a:r>
                </a:p>
                <a:p>
                  <a:pPr algn="ctr" eaLnBrk="1" fontAlgn="auto" hangingPunct="1">
                    <a:spcBef>
                      <a:spcPts val="0"/>
                    </a:spcBef>
                    <a:spcAft>
                      <a:spcPts val="0"/>
                    </a:spcAft>
                    <a:defRPr/>
                  </a:pPr>
                  <a:r>
                    <a:rPr lang="tr-TR" sz="1800" dirty="0">
                      <a:solidFill>
                        <a:schemeClr val="tx1"/>
                      </a:solidFill>
                      <a:latin typeface="Cambria" pitchFamily="18" charset="0"/>
                    </a:rPr>
                    <a:t>Kamu Kurumları</a:t>
                  </a:r>
                </a:p>
                <a:p>
                  <a:pPr algn="ctr" eaLnBrk="1" fontAlgn="auto" hangingPunct="1">
                    <a:spcBef>
                      <a:spcPts val="0"/>
                    </a:spcBef>
                    <a:spcAft>
                      <a:spcPts val="0"/>
                    </a:spcAft>
                    <a:defRPr/>
                  </a:pPr>
                  <a:r>
                    <a:rPr lang="tr-TR" sz="1800" dirty="0" err="1">
                      <a:solidFill>
                        <a:schemeClr val="tx1"/>
                      </a:solidFill>
                      <a:latin typeface="Cambria" pitchFamily="18" charset="0"/>
                    </a:rPr>
                    <a:t>STK’lar</a:t>
                  </a:r>
                  <a:endParaRPr lang="tr-TR" sz="1800" dirty="0">
                    <a:solidFill>
                      <a:schemeClr val="tx1"/>
                    </a:solidFill>
                    <a:latin typeface="Cambria" pitchFamily="18" charset="0"/>
                  </a:endParaRPr>
                </a:p>
              </p:txBody>
            </p:sp>
            <p:sp>
              <p:nvSpPr>
                <p:cNvPr id="12" name="TextBox 72"/>
                <p:cNvSpPr txBox="1"/>
                <p:nvPr/>
              </p:nvSpPr>
              <p:spPr>
                <a:xfrm flipH="1">
                  <a:off x="-2105018" y="1794492"/>
                  <a:ext cx="2492046" cy="177610"/>
                </a:xfrm>
                <a:prstGeom prst="rect">
                  <a:avLst/>
                </a:prstGeom>
                <a:solidFill>
                  <a:schemeClr val="tx2">
                    <a:lumMod val="40000"/>
                    <a:lumOff val="60000"/>
                  </a:schemeClr>
                </a:solidFill>
              </p:spPr>
              <p:txBody>
                <a:bodyPr wrap="square">
                  <a:spAutoFit/>
                </a:bodyPr>
                <a:lstStyle/>
                <a:p>
                  <a:pPr algn="ctr" eaLnBrk="1" fontAlgn="auto" hangingPunct="1">
                    <a:spcBef>
                      <a:spcPts val="0"/>
                    </a:spcBef>
                    <a:spcAft>
                      <a:spcPts val="0"/>
                    </a:spcAft>
                    <a:defRPr/>
                  </a:pPr>
                  <a:r>
                    <a:rPr lang="tr-TR" sz="2000" b="1" dirty="0">
                      <a:solidFill>
                        <a:prstClr val="black"/>
                      </a:solidFill>
                      <a:latin typeface="Cambria" pitchFamily="18" charset="0"/>
                      <a:cs typeface="+mn-cs"/>
                    </a:rPr>
                    <a:t>Toplumsal  Sorunlara Çözümler</a:t>
                  </a:r>
                  <a:endParaRPr lang="en-US" sz="2000" b="1" dirty="0">
                    <a:solidFill>
                      <a:prstClr val="black"/>
                    </a:solidFill>
                    <a:latin typeface="Cambria" pitchFamily="18" charset="0"/>
                    <a:cs typeface="+mn-cs"/>
                  </a:endParaRPr>
                </a:p>
              </p:txBody>
            </p:sp>
          </p:grpSp>
          <p:sp>
            <p:nvSpPr>
              <p:cNvPr id="12298" name="Rectangle 68"/>
              <p:cNvSpPr>
                <a:spLocks noChangeArrowheads="1"/>
              </p:cNvSpPr>
              <p:nvPr/>
            </p:nvSpPr>
            <p:spPr bwMode="auto">
              <a:xfrm>
                <a:off x="6696458" y="5658596"/>
                <a:ext cx="1828660" cy="214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eaLnBrk="1" hangingPunct="1">
                  <a:buFont typeface="Arial" charset="0"/>
                  <a:buChar char="•"/>
                </a:pPr>
                <a:endParaRPr lang="tr-TR" altLang="en-US" sz="1600" b="1">
                  <a:solidFill>
                    <a:srgbClr val="000000"/>
                  </a:solidFill>
                  <a:latin typeface="Corbel" pitchFamily="34" charset="0"/>
                </a:endParaRPr>
              </a:p>
            </p:txBody>
          </p:sp>
        </p:grpSp>
      </p:grpSp>
      <p:sp>
        <p:nvSpPr>
          <p:cNvPr id="12293"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EB923557-F6B5-43C3-973D-3A830C7773DA}" type="slidenum">
              <a:rPr lang="tr-TR" altLang="en-US" sz="1200" b="1" i="0" smtClean="0">
                <a:solidFill>
                  <a:srgbClr val="0000AC"/>
                </a:solidFill>
              </a:rPr>
              <a:pPr/>
              <a:t>24</a:t>
            </a:fld>
            <a:endParaRPr lang="tr-TR" altLang="en-US" sz="1200" b="1" i="0" smtClean="0">
              <a:solidFill>
                <a:srgbClr val="0000AC"/>
              </a:solidFill>
            </a:endParaRPr>
          </a:p>
        </p:txBody>
      </p:sp>
      <p:pic>
        <p:nvPicPr>
          <p:cNvPr id="2052" name="Picture 4" descr="C:\Users\aekici\AppData\Local\Microsoft\Windows\Temporary Internet Files\Content.IE5\WZUN3JRM\Global_Innov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474270"/>
            <a:ext cx="3491880" cy="4547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2498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descr="eu cosme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en-US"/>
          </a:p>
        </p:txBody>
      </p:sp>
      <p:sp>
        <p:nvSpPr>
          <p:cNvPr id="7" name="Başlık 6"/>
          <p:cNvSpPr>
            <a:spLocks noGrp="1"/>
          </p:cNvSpPr>
          <p:nvPr>
            <p:ph type="ctrTitle"/>
          </p:nvPr>
        </p:nvSpPr>
        <p:spPr/>
        <p:txBody>
          <a:bodyPr>
            <a:normAutofit fontScale="90000"/>
          </a:bodyPr>
          <a:lstStyle/>
          <a:p>
            <a:r>
              <a:rPr lang="tr-TR" b="1" dirty="0" smtClean="0">
                <a:solidFill>
                  <a:srgbClr val="C00000"/>
                </a:solidFill>
                <a:effectLst>
                  <a:outerShdw blurRad="38100" dist="38100" dir="2700000" algn="tl">
                    <a:srgbClr val="000000">
                      <a:alpha val="43137"/>
                    </a:srgbClr>
                  </a:outerShdw>
                </a:effectLst>
              </a:rPr>
              <a:t>İŞLETMELERİN VE KOBİ’LERİN REKABET EDEBİLİRLİĞİ PROGRAMI</a:t>
            </a:r>
            <a:br>
              <a:rPr lang="tr-TR" b="1" dirty="0" smtClean="0">
                <a:solidFill>
                  <a:srgbClr val="C00000"/>
                </a:solidFill>
                <a:effectLst>
                  <a:outerShdw blurRad="38100" dist="38100" dir="2700000" algn="tl">
                    <a:srgbClr val="000000">
                      <a:alpha val="43137"/>
                    </a:srgbClr>
                  </a:outerShdw>
                </a:effectLst>
              </a:rPr>
            </a:br>
            <a:endParaRPr lang="tr-TR" b="1" dirty="0">
              <a:solidFill>
                <a:srgbClr val="C00000"/>
              </a:solidFill>
              <a:effectLst>
                <a:outerShdw blurRad="38100" dist="38100" dir="2700000" algn="tl">
                  <a:srgbClr val="000000">
                    <a:alpha val="43137"/>
                  </a:srgbClr>
                </a:outerShdw>
              </a:effectLst>
            </a:endParaRPr>
          </a:p>
        </p:txBody>
      </p:sp>
      <p:sp>
        <p:nvSpPr>
          <p:cNvPr id="21509" name="Slayt Numarası Yer Tutucusu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2D4E87FC-BDC3-430B-9578-9E33B0E264F8}" type="slidenum">
              <a:rPr lang="tr-TR" altLang="en-US" sz="1200" b="1" i="0" smtClean="0">
                <a:solidFill>
                  <a:srgbClr val="0000AC"/>
                </a:solidFill>
              </a:rPr>
              <a:pPr/>
              <a:t>25</a:t>
            </a:fld>
            <a:endParaRPr lang="tr-TR" altLang="en-US" sz="1200" b="1" i="0" smtClean="0">
              <a:solidFill>
                <a:srgbClr val="0000AC"/>
              </a:solidFill>
            </a:endParaRPr>
          </a:p>
        </p:txBody>
      </p:sp>
      <p:sp>
        <p:nvSpPr>
          <p:cNvPr id="3" name="Dikdörtgen 2">
            <a:hlinkClick r:id="rId3"/>
          </p:cNvPr>
          <p:cNvSpPr/>
          <p:nvPr/>
        </p:nvSpPr>
        <p:spPr>
          <a:xfrm>
            <a:off x="-27278" y="6396335"/>
            <a:ext cx="5724128" cy="461665"/>
          </a:xfrm>
          <a:prstGeom prst="rect">
            <a:avLst/>
          </a:prstGeom>
        </p:spPr>
        <p:txBody>
          <a:bodyPr wrap="square">
            <a:spAutoFit/>
          </a:bodyPr>
          <a:lstStyle/>
          <a:p>
            <a:r>
              <a:rPr lang="en-GB" dirty="0" smtClean="0">
                <a:hlinkClick r:id="rId3"/>
              </a:rPr>
              <a:t>https://ec.europa.eu/easme/en/cosme</a:t>
            </a:r>
            <a:endParaRPr lang="en-GB" dirty="0"/>
          </a:p>
        </p:txBody>
      </p:sp>
      <p:pic>
        <p:nvPicPr>
          <p:cNvPr id="7172" name="Picture 4" descr="Image result for cosme ca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04" y="3933056"/>
            <a:ext cx="9372600" cy="1952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78856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79475" y="44450"/>
            <a:ext cx="8229600" cy="1143000"/>
          </a:xfrm>
        </p:spPr>
        <p:txBody>
          <a:bodyPr/>
          <a:lstStyle/>
          <a:p>
            <a:pPr>
              <a:defRPr/>
            </a:pPr>
            <a:r>
              <a:rPr lang="tr-TR" sz="3600" b="1" dirty="0" smtClean="0">
                <a:solidFill>
                  <a:srgbClr val="7E0000"/>
                </a:solidFill>
                <a:effectLst>
                  <a:outerShdw blurRad="38100" dist="38100" dir="2700000" algn="tl">
                    <a:srgbClr val="C0C0C0"/>
                  </a:outerShdw>
                </a:effectLst>
                <a:ea typeface="+mn-ea"/>
                <a:cs typeface="Tahoma" pitchFamily="34" charset="0"/>
              </a:rPr>
              <a:t>COSME </a:t>
            </a:r>
            <a:br>
              <a:rPr lang="tr-TR" sz="3600" b="1" dirty="0" smtClean="0">
                <a:solidFill>
                  <a:srgbClr val="7E0000"/>
                </a:solidFill>
                <a:effectLst>
                  <a:outerShdw blurRad="38100" dist="38100" dir="2700000" algn="tl">
                    <a:srgbClr val="C0C0C0"/>
                  </a:outerShdw>
                </a:effectLst>
                <a:ea typeface="+mn-ea"/>
                <a:cs typeface="Tahoma" pitchFamily="34" charset="0"/>
              </a:rPr>
            </a:br>
            <a:r>
              <a:rPr lang="tr-TR" sz="2600" b="1" i="1" dirty="0" smtClean="0">
                <a:solidFill>
                  <a:srgbClr val="7E0000"/>
                </a:solidFill>
                <a:effectLst>
                  <a:outerShdw blurRad="38100" dist="38100" dir="2700000" algn="tl">
                    <a:srgbClr val="C0C0C0"/>
                  </a:outerShdw>
                </a:effectLst>
                <a:ea typeface="+mn-ea"/>
                <a:cs typeface="Tahoma" pitchFamily="34" charset="0"/>
              </a:rPr>
              <a:t>2014-2020</a:t>
            </a:r>
            <a:endParaRPr lang="tr-TR" sz="2600" b="1" i="1" dirty="0">
              <a:solidFill>
                <a:srgbClr val="7E0000"/>
              </a:solidFill>
              <a:effectLst>
                <a:outerShdw blurRad="38100" dist="38100" dir="2700000" algn="tl">
                  <a:srgbClr val="C0C0C0"/>
                </a:outerShdw>
              </a:effectLst>
              <a:ea typeface="+mn-ea"/>
              <a:cs typeface="Tahoma" pitchFamily="34" charset="0"/>
            </a:endParaRPr>
          </a:p>
        </p:txBody>
      </p:sp>
      <p:sp>
        <p:nvSpPr>
          <p:cNvPr id="21508" name="AutoShape 2" descr="eu cosme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en-US"/>
          </a:p>
        </p:txBody>
      </p:sp>
      <p:sp>
        <p:nvSpPr>
          <p:cNvPr id="21509"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2D4E87FC-BDC3-430B-9578-9E33B0E264F8}" type="slidenum">
              <a:rPr lang="tr-TR" altLang="en-US" sz="1200" b="1" i="0" smtClean="0">
                <a:solidFill>
                  <a:srgbClr val="0000AC"/>
                </a:solidFill>
              </a:rPr>
              <a:pPr/>
              <a:t>26</a:t>
            </a:fld>
            <a:endParaRPr lang="tr-TR" altLang="en-US" sz="1200" b="1" i="0" smtClean="0">
              <a:solidFill>
                <a:srgbClr val="0000AC"/>
              </a:solidFill>
            </a:endParaRPr>
          </a:p>
        </p:txBody>
      </p:sp>
      <p:sp>
        <p:nvSpPr>
          <p:cNvPr id="3" name="Dikdörtgen 2">
            <a:hlinkClick r:id="rId3"/>
          </p:cNvPr>
          <p:cNvSpPr/>
          <p:nvPr/>
        </p:nvSpPr>
        <p:spPr>
          <a:xfrm>
            <a:off x="-27278" y="6396335"/>
            <a:ext cx="5724128" cy="461665"/>
          </a:xfrm>
          <a:prstGeom prst="rect">
            <a:avLst/>
          </a:prstGeom>
        </p:spPr>
        <p:txBody>
          <a:bodyPr wrap="square">
            <a:spAutoFit/>
          </a:bodyPr>
          <a:lstStyle/>
          <a:p>
            <a:r>
              <a:rPr lang="en-GB" dirty="0" smtClean="0">
                <a:hlinkClick r:id="rId3"/>
              </a:rPr>
              <a:t>https://ec.europa.eu/easme/en/cosme</a:t>
            </a:r>
            <a:endParaRPr lang="en-GB" dirty="0"/>
          </a:p>
        </p:txBody>
      </p:sp>
      <p:sp>
        <p:nvSpPr>
          <p:cNvPr id="4" name="Metin kutusu 3"/>
          <p:cNvSpPr txBox="1"/>
          <p:nvPr/>
        </p:nvSpPr>
        <p:spPr>
          <a:xfrm>
            <a:off x="271711" y="1172319"/>
            <a:ext cx="8880921" cy="461665"/>
          </a:xfrm>
          <a:prstGeom prst="rect">
            <a:avLst/>
          </a:prstGeom>
          <a:noFill/>
        </p:spPr>
        <p:txBody>
          <a:bodyPr wrap="square" rtlCol="0">
            <a:spAutoFit/>
          </a:bodyPr>
          <a:lstStyle/>
          <a:p>
            <a:pPr algn="ctr"/>
            <a:r>
              <a:rPr lang="tr-TR" b="1" i="0" dirty="0" smtClean="0">
                <a:solidFill>
                  <a:schemeClr val="tx2"/>
                </a:solidFill>
              </a:rPr>
              <a:t>İŞLETMELERE YENİ KAPILAR AÇILIYOR</a:t>
            </a:r>
          </a:p>
        </p:txBody>
      </p:sp>
      <p:graphicFrame>
        <p:nvGraphicFramePr>
          <p:cNvPr id="5" name="Diyagram 4"/>
          <p:cNvGraphicFramePr/>
          <p:nvPr>
            <p:extLst>
              <p:ext uri="{D42A27DB-BD31-4B8C-83A1-F6EECF244321}">
                <p14:modId xmlns:p14="http://schemas.microsoft.com/office/powerpoint/2010/main" val="3151517269"/>
              </p:ext>
            </p:extLst>
          </p:nvPr>
        </p:nvGraphicFramePr>
        <p:xfrm>
          <a:off x="460376" y="1633984"/>
          <a:ext cx="8288088" cy="4562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C:\Users\aekici\AppData\Local\Microsoft\Windows\Temporary Internet Files\Content.IE5\MTR5H2YR\Unlock-icon[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920" y="3140968"/>
            <a:ext cx="1344121" cy="18838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68874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87450" y="260350"/>
            <a:ext cx="7258050" cy="646331"/>
          </a:xfrm>
          <a:prstGeom prst="rect">
            <a:avLst/>
          </a:prstGeom>
          <a:noFill/>
        </p:spPr>
        <p:txBody>
          <a:bodyPr>
            <a:spAutoFit/>
          </a:bodyPr>
          <a:lstStyle/>
          <a:p>
            <a:pPr algn="ctr" eaLnBrk="1" hangingPunct="1">
              <a:defRPr/>
            </a:pPr>
            <a:r>
              <a:rPr lang="tr-TR" sz="3600" b="1" dirty="0">
                <a:solidFill>
                  <a:srgbClr val="7E0000"/>
                </a:solidFill>
                <a:effectLst>
                  <a:outerShdw blurRad="38100" dist="38100" dir="2700000" algn="tl">
                    <a:srgbClr val="C0C0C0"/>
                  </a:outerShdw>
                </a:effectLst>
                <a:latin typeface="+mj-lt"/>
                <a:cs typeface="Tahoma" pitchFamily="34" charset="0"/>
              </a:rPr>
              <a:t>COSME</a:t>
            </a:r>
          </a:p>
        </p:txBody>
      </p:sp>
      <p:sp>
        <p:nvSpPr>
          <p:cNvPr id="22531" name="Metin kutusu 2"/>
          <p:cNvSpPr txBox="1">
            <a:spLocks noChangeArrowheads="1"/>
          </p:cNvSpPr>
          <p:nvPr/>
        </p:nvSpPr>
        <p:spPr bwMode="auto">
          <a:xfrm>
            <a:off x="5292080" y="1400175"/>
            <a:ext cx="3315593"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eaLnBrk="1" hangingPunct="1"/>
            <a:r>
              <a:rPr lang="tr-TR" altLang="tr-TR" sz="2800" b="1" dirty="0">
                <a:solidFill>
                  <a:srgbClr val="002060"/>
                </a:solidFill>
              </a:rPr>
              <a:t>KOBİ’lere 2,3 milyar Avro finansman </a:t>
            </a:r>
            <a:r>
              <a:rPr lang="tr-TR" altLang="tr-TR" sz="2800" b="1" dirty="0" smtClean="0">
                <a:solidFill>
                  <a:srgbClr val="002060"/>
                </a:solidFill>
              </a:rPr>
              <a:t>desteği</a:t>
            </a:r>
          </a:p>
          <a:p>
            <a:pPr eaLnBrk="1" hangingPunct="1"/>
            <a:r>
              <a:rPr lang="tr-TR" altLang="tr-TR" sz="2800" b="1" dirty="0" smtClean="0">
                <a:solidFill>
                  <a:srgbClr val="002060"/>
                </a:solidFill>
              </a:rPr>
              <a:t>Çağrılar için </a:t>
            </a:r>
            <a:r>
              <a:rPr lang="tr-TR" altLang="tr-TR" sz="2800" b="1" dirty="0" smtClean="0">
                <a:solidFill>
                  <a:srgbClr val="002060"/>
                </a:solidFill>
                <a:hlinkClick r:id="rId3"/>
              </a:rPr>
              <a:t>tıklayın</a:t>
            </a:r>
            <a:r>
              <a:rPr lang="tr-TR" altLang="tr-TR" sz="2800" b="1" dirty="0">
                <a:solidFill>
                  <a:srgbClr val="002060"/>
                </a:solidFill>
              </a:rPr>
              <a:t>!</a:t>
            </a:r>
            <a:endParaRPr lang="tr-TR" altLang="tr-TR" sz="2800" b="1" dirty="0" smtClean="0">
              <a:solidFill>
                <a:srgbClr val="002060"/>
              </a:solidFill>
            </a:endParaRPr>
          </a:p>
        </p:txBody>
      </p:sp>
      <p:graphicFrame>
        <p:nvGraphicFramePr>
          <p:cNvPr id="5" name="Diyagram 4"/>
          <p:cNvGraphicFramePr/>
          <p:nvPr>
            <p:extLst>
              <p:ext uri="{D42A27DB-BD31-4B8C-83A1-F6EECF244321}">
                <p14:modId xmlns:p14="http://schemas.microsoft.com/office/powerpoint/2010/main" val="871652764"/>
              </p:ext>
            </p:extLst>
          </p:nvPr>
        </p:nvGraphicFramePr>
        <p:xfrm>
          <a:off x="179512" y="1556792"/>
          <a:ext cx="4752528" cy="47427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533"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A1B06D81-56AE-4C43-81A8-DB162BAA9B20}" type="slidenum">
              <a:rPr lang="tr-TR" altLang="en-US" sz="1200" b="1" i="0" smtClean="0">
                <a:solidFill>
                  <a:srgbClr val="0000AC"/>
                </a:solidFill>
              </a:rPr>
              <a:pPr/>
              <a:t>27</a:t>
            </a:fld>
            <a:endParaRPr lang="tr-TR" altLang="en-US" sz="1200" b="1" i="0" smtClean="0">
              <a:solidFill>
                <a:srgbClr val="0000AC"/>
              </a:solidFill>
            </a:endParaRPr>
          </a:p>
        </p:txBody>
      </p:sp>
    </p:spTree>
    <p:extLst>
      <p:ext uri="{BB962C8B-B14F-4D97-AF65-F5344CB8AC3E}">
        <p14:creationId xmlns:p14="http://schemas.microsoft.com/office/powerpoint/2010/main" val="3355966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solidFill>
                  <a:srgbClr val="7E0000"/>
                </a:solidFill>
                <a:effectLst>
                  <a:outerShdw blurRad="38100" dist="38100" dir="2700000" algn="tl">
                    <a:srgbClr val="C0C0C0"/>
                  </a:outerShdw>
                </a:effectLst>
                <a:ea typeface="+mn-ea"/>
                <a:cs typeface="Tahoma" pitchFamily="34" charset="0"/>
              </a:rPr>
              <a:t>COSME</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40472480"/>
              </p:ext>
            </p:extLst>
          </p:nvPr>
        </p:nvGraphicFramePr>
        <p:xfrm>
          <a:off x="107504" y="1268760"/>
          <a:ext cx="903649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pPr>
              <a:defRPr/>
            </a:pPr>
            <a:fld id="{EC9BF8D8-316C-4FD5-A3EC-50C5CD6460F7}" type="slidenum">
              <a:rPr lang="tr-TR" smtClean="0">
                <a:solidFill>
                  <a:srgbClr val="000000"/>
                </a:solidFill>
              </a:rPr>
              <a:pPr>
                <a:defRPr/>
              </a:pPr>
              <a:t>28</a:t>
            </a:fld>
            <a:endParaRPr lang="tr-TR">
              <a:solidFill>
                <a:srgbClr val="000000"/>
              </a:solidFill>
            </a:endParaRPr>
          </a:p>
        </p:txBody>
      </p:sp>
    </p:spTree>
    <p:extLst>
      <p:ext uri="{BB962C8B-B14F-4D97-AF65-F5344CB8AC3E}">
        <p14:creationId xmlns:p14="http://schemas.microsoft.com/office/powerpoint/2010/main" val="3515611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solidFill>
                  <a:srgbClr val="7E0000"/>
                </a:solidFill>
                <a:effectLst>
                  <a:outerShdw blurRad="38100" dist="38100" dir="2700000" algn="tl">
                    <a:srgbClr val="C0C0C0"/>
                  </a:outerShdw>
                </a:effectLst>
                <a:ea typeface="+mn-ea"/>
                <a:cs typeface="Tahoma" pitchFamily="34" charset="0"/>
              </a:rPr>
              <a:t>COSME</a:t>
            </a:r>
            <a:r>
              <a:rPr lang="tr-TR" dirty="0"/>
              <a:t/>
            </a:r>
            <a:br>
              <a:rPr lang="tr-TR" dirty="0"/>
            </a:br>
            <a:r>
              <a:rPr lang="tr-TR" sz="2000" b="1" dirty="0">
                <a:solidFill>
                  <a:srgbClr val="C00000"/>
                </a:solidFill>
              </a:rPr>
              <a:t>KOBİ’lerin </a:t>
            </a:r>
            <a:r>
              <a:rPr lang="tr-TR" sz="2000" b="1" dirty="0" smtClean="0">
                <a:solidFill>
                  <a:srgbClr val="C00000"/>
                </a:solidFill>
              </a:rPr>
              <a:t>Finansmana </a:t>
            </a:r>
            <a:r>
              <a:rPr lang="tr-TR" sz="2000" b="1" dirty="0">
                <a:solidFill>
                  <a:srgbClr val="C00000"/>
                </a:solidFill>
              </a:rPr>
              <a:t>E</a:t>
            </a:r>
            <a:r>
              <a:rPr lang="tr-TR" sz="2000" b="1" dirty="0" smtClean="0">
                <a:solidFill>
                  <a:srgbClr val="C00000"/>
                </a:solidFill>
              </a:rPr>
              <a:t>rişimi (Kredi </a:t>
            </a:r>
            <a:r>
              <a:rPr lang="tr-TR" sz="2000" b="1" dirty="0">
                <a:solidFill>
                  <a:srgbClr val="C00000"/>
                </a:solidFill>
              </a:rPr>
              <a:t>G</a:t>
            </a:r>
            <a:r>
              <a:rPr lang="tr-TR" sz="2000" b="1" dirty="0" smtClean="0">
                <a:solidFill>
                  <a:srgbClr val="C00000"/>
                </a:solidFill>
              </a:rPr>
              <a:t>aranti Kolaylığı)</a:t>
            </a:r>
            <a:endParaRPr lang="tr-TR" sz="4000" b="1" dirty="0">
              <a:solidFill>
                <a:srgbClr val="C00000"/>
              </a:solidFill>
            </a:endParaRPr>
          </a:p>
        </p:txBody>
      </p:sp>
      <p:sp>
        <p:nvSpPr>
          <p:cNvPr id="4" name="Slayt Numarası Yer Tutucusu 3"/>
          <p:cNvSpPr>
            <a:spLocks noGrp="1"/>
          </p:cNvSpPr>
          <p:nvPr>
            <p:ph type="sldNum" sz="quarter" idx="12"/>
          </p:nvPr>
        </p:nvSpPr>
        <p:spPr/>
        <p:txBody>
          <a:bodyPr/>
          <a:lstStyle/>
          <a:p>
            <a:pPr>
              <a:defRPr/>
            </a:pPr>
            <a:fld id="{EC9BF8D8-316C-4FD5-A3EC-50C5CD6460F7}" type="slidenum">
              <a:rPr lang="tr-TR" smtClean="0">
                <a:solidFill>
                  <a:srgbClr val="000000"/>
                </a:solidFill>
              </a:rPr>
              <a:pPr>
                <a:defRPr/>
              </a:pPr>
              <a:t>29</a:t>
            </a:fld>
            <a:endParaRPr lang="tr-TR" dirty="0">
              <a:solidFill>
                <a:srgbClr val="000000"/>
              </a:solidFill>
            </a:endParaRPr>
          </a:p>
        </p:txBody>
      </p:sp>
      <p:sp>
        <p:nvSpPr>
          <p:cNvPr id="3" name="Dikdörtgen 2"/>
          <p:cNvSpPr/>
          <p:nvPr/>
        </p:nvSpPr>
        <p:spPr>
          <a:xfrm>
            <a:off x="281360" y="1628800"/>
            <a:ext cx="8568952" cy="4093428"/>
          </a:xfrm>
          <a:prstGeom prst="rect">
            <a:avLst/>
          </a:prstGeom>
        </p:spPr>
        <p:txBody>
          <a:bodyPr wrap="square">
            <a:spAutoFit/>
          </a:bodyPr>
          <a:lstStyle/>
          <a:p>
            <a:pPr marL="342900" indent="-342900">
              <a:buFont typeface="Arial" panose="020B0604020202020204" pitchFamily="34" charset="0"/>
              <a:buChar char="•"/>
            </a:pPr>
            <a:r>
              <a:rPr lang="tr-TR" b="1" dirty="0" smtClean="0"/>
              <a:t>Geleneksel </a:t>
            </a:r>
            <a:r>
              <a:rPr lang="tr-TR" b="1" dirty="0"/>
              <a:t>bankacılık sistemine erişimde zorluklar yaşayan KOBİ</a:t>
            </a:r>
            <a:r>
              <a:rPr lang="tr-TR" i="0" dirty="0"/>
              <a:t>’lerin kredi finansmanına </a:t>
            </a:r>
            <a:r>
              <a:rPr lang="tr-TR" i="0" dirty="0" smtClean="0"/>
              <a:t>erişimi</a:t>
            </a:r>
          </a:p>
          <a:p>
            <a:pPr marL="342900" indent="-342900">
              <a:buFont typeface="Arial" panose="020B0604020202020204" pitchFamily="34" charset="0"/>
              <a:buChar char="•"/>
            </a:pPr>
            <a:r>
              <a:rPr lang="tr-TR" sz="2000" i="0" dirty="0" smtClean="0"/>
              <a:t> QBN </a:t>
            </a:r>
            <a:r>
              <a:rPr lang="tr-TR" sz="2000" i="0" dirty="0" err="1" smtClean="0"/>
              <a:t>Finansbak</a:t>
            </a:r>
            <a:r>
              <a:rPr lang="tr-TR" sz="2000" i="0" dirty="0" smtClean="0"/>
              <a:t> </a:t>
            </a:r>
            <a:r>
              <a:rPr lang="tr-TR" sz="2000" i="0" dirty="0"/>
              <a:t>1-5 yıl arası vade </a:t>
            </a:r>
            <a:r>
              <a:rPr lang="tr-TR" sz="2000" i="0" dirty="0" smtClean="0"/>
              <a:t>seçenekli taksitli </a:t>
            </a:r>
            <a:r>
              <a:rPr lang="tr-TR" sz="2000" i="0" dirty="0"/>
              <a:t>ticari </a:t>
            </a:r>
            <a:r>
              <a:rPr lang="tr-TR" sz="2000" i="0" dirty="0" smtClean="0"/>
              <a:t>kredi</a:t>
            </a:r>
          </a:p>
          <a:p>
            <a:endParaRPr lang="tr-TR" sz="2000" i="0" dirty="0" smtClean="0"/>
          </a:p>
          <a:p>
            <a:r>
              <a:rPr lang="tr-TR" sz="2800" b="1" i="0" dirty="0" smtClean="0">
                <a:solidFill>
                  <a:schemeClr val="accent2"/>
                </a:solidFill>
              </a:rPr>
              <a:t>Hangi işletmeler?</a:t>
            </a:r>
            <a:endParaRPr lang="tr-TR" sz="2800" b="1" i="0" dirty="0">
              <a:solidFill>
                <a:schemeClr val="accent2"/>
              </a:solidFill>
            </a:endParaRPr>
          </a:p>
          <a:p>
            <a:pPr marL="457200" indent="-457200">
              <a:buFont typeface="+mj-lt"/>
              <a:buAutoNum type="arabicPeriod"/>
            </a:pPr>
            <a:r>
              <a:rPr lang="tr-TR" sz="2000" i="0" dirty="0"/>
              <a:t>En fazla 10 çalışanı olan,</a:t>
            </a:r>
          </a:p>
          <a:p>
            <a:pPr marL="457200" indent="-457200">
              <a:buFont typeface="+mj-lt"/>
              <a:buAutoNum type="arabicPeriod"/>
            </a:pPr>
            <a:r>
              <a:rPr lang="tr-TR" sz="2000" i="0" dirty="0"/>
              <a:t>En az 6 ay, en fazla 5 yıldır faaliyet gösteren,</a:t>
            </a:r>
          </a:p>
          <a:p>
            <a:pPr marL="457200" indent="-457200">
              <a:buFont typeface="+mj-lt"/>
              <a:buAutoNum type="arabicPeriod"/>
            </a:pPr>
            <a:r>
              <a:rPr lang="tr-TR" sz="2000" i="0" dirty="0"/>
              <a:t>Son yıl maksimum ciroları 2 milyon TL'den küçük olan,</a:t>
            </a:r>
          </a:p>
          <a:p>
            <a:pPr marL="457200" indent="-457200">
              <a:buFont typeface="+mj-lt"/>
              <a:buAutoNum type="arabicPeriod"/>
            </a:pPr>
            <a:r>
              <a:rPr lang="tr-TR" sz="2000" i="0" dirty="0"/>
              <a:t>Tütün, alkol, silah vb. sektörlerde* faaliyet göstermeyen işletmeler</a:t>
            </a:r>
            <a:r>
              <a:rPr lang="tr-TR" sz="2000" i="0" dirty="0" smtClean="0"/>
              <a:t>.</a:t>
            </a:r>
          </a:p>
          <a:p>
            <a:r>
              <a:rPr lang="tr-TR" sz="2800" b="1" i="0" dirty="0" smtClean="0">
                <a:solidFill>
                  <a:schemeClr val="accent2"/>
                </a:solidFill>
              </a:rPr>
              <a:t>Nasıl </a:t>
            </a:r>
            <a:r>
              <a:rPr lang="tr-TR" sz="2800" b="1" i="0" dirty="0">
                <a:solidFill>
                  <a:schemeClr val="accent2"/>
                </a:solidFill>
              </a:rPr>
              <a:t>Başvurulabilir</a:t>
            </a:r>
            <a:r>
              <a:rPr lang="tr-TR" sz="2800" b="1" i="0" dirty="0" smtClean="0">
                <a:solidFill>
                  <a:schemeClr val="accent2"/>
                </a:solidFill>
              </a:rPr>
              <a:t>?</a:t>
            </a:r>
          </a:p>
          <a:p>
            <a:r>
              <a:rPr lang="tr-TR" sz="1800" i="0" dirty="0">
                <a:hlinkClick r:id="rId3"/>
              </a:rPr>
              <a:t>http://www.qnbfinansbank.com/krediler/kobi/cosme-kredisi.aspx</a:t>
            </a:r>
            <a:r>
              <a:rPr lang="tr-TR" sz="1800" i="0" dirty="0"/>
              <a:t> </a:t>
            </a:r>
          </a:p>
          <a:p>
            <a:r>
              <a:rPr lang="tr-TR" sz="1800" i="0" dirty="0" smtClean="0"/>
              <a:t>QNB </a:t>
            </a:r>
            <a:r>
              <a:rPr lang="tr-TR" sz="1800" i="0" dirty="0"/>
              <a:t>Finansbank Şubelerinden bilgi alabilir, kolayca başvuruda bulunabilirsiniz.</a:t>
            </a:r>
          </a:p>
        </p:txBody>
      </p:sp>
      <p:pic>
        <p:nvPicPr>
          <p:cNvPr id="2050" name="Picture 2" descr="Image result for qnb finansb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288" y="5661248"/>
            <a:ext cx="1340024" cy="13400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3791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79475" y="44450"/>
            <a:ext cx="8229600" cy="1143000"/>
          </a:xfrm>
        </p:spPr>
        <p:txBody>
          <a:bodyPr/>
          <a:lstStyle/>
          <a:p>
            <a:pPr>
              <a:defRPr/>
            </a:pPr>
            <a:r>
              <a:rPr lang="tr-TR" sz="3600" b="1" dirty="0" smtClean="0">
                <a:solidFill>
                  <a:srgbClr val="7E0000"/>
                </a:solidFill>
                <a:effectLst>
                  <a:outerShdw blurRad="38100" dist="38100" dir="2700000" algn="tl">
                    <a:srgbClr val="C0C0C0"/>
                  </a:outerShdw>
                </a:effectLst>
                <a:cs typeface="Tahoma" pitchFamily="34" charset="0"/>
              </a:rPr>
              <a:t>AB Programları</a:t>
            </a:r>
            <a:endParaRPr lang="tr-TR" sz="3600" b="1" dirty="0">
              <a:solidFill>
                <a:srgbClr val="7E0000"/>
              </a:solidFill>
              <a:effectLst>
                <a:outerShdw blurRad="38100" dist="38100" dir="2700000" algn="tl">
                  <a:srgbClr val="C0C0C0"/>
                </a:outerShdw>
              </a:effectLst>
              <a:cs typeface="Tahoma" pitchFamily="34" charset="0"/>
            </a:endParaRPr>
          </a:p>
        </p:txBody>
      </p:sp>
      <p:sp>
        <p:nvSpPr>
          <p:cNvPr id="7" name="Beşgen 6"/>
          <p:cNvSpPr/>
          <p:nvPr/>
        </p:nvSpPr>
        <p:spPr>
          <a:xfrm>
            <a:off x="471488" y="3068960"/>
            <a:ext cx="3284537" cy="479425"/>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tr-TR" sz="1600" b="1" dirty="0">
                <a:effectLst>
                  <a:outerShdw blurRad="38100" dist="38100" dir="2700000" algn="tl">
                    <a:srgbClr val="000000">
                      <a:alpha val="43137"/>
                    </a:srgbClr>
                  </a:outerShdw>
                </a:effectLst>
                <a:latin typeface="Cambria" pitchFamily="18" charset="0"/>
              </a:rPr>
              <a:t>Rekabet Edebilirlik ve Yenilik</a:t>
            </a:r>
          </a:p>
        </p:txBody>
      </p:sp>
      <p:sp>
        <p:nvSpPr>
          <p:cNvPr id="8" name="Beşgen 7"/>
          <p:cNvSpPr/>
          <p:nvPr/>
        </p:nvSpPr>
        <p:spPr>
          <a:xfrm>
            <a:off x="463550" y="3664272"/>
            <a:ext cx="3325813" cy="431800"/>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tr-TR" sz="1600" b="1" dirty="0" err="1">
                <a:effectLst>
                  <a:outerShdw blurRad="38100" dist="38100" dir="2700000" algn="tl">
                    <a:srgbClr val="000000">
                      <a:alpha val="43137"/>
                    </a:srgbClr>
                  </a:outerShdw>
                </a:effectLst>
                <a:latin typeface="Cambria" pitchFamily="18" charset="0"/>
              </a:rPr>
              <a:t>Progress</a:t>
            </a:r>
            <a:endParaRPr lang="tr-TR" sz="1600" b="1" dirty="0">
              <a:effectLst>
                <a:outerShdw blurRad="38100" dist="38100" dir="2700000" algn="tl">
                  <a:srgbClr val="000000">
                    <a:alpha val="43137"/>
                  </a:srgbClr>
                </a:outerShdw>
              </a:effectLst>
              <a:latin typeface="Cambria" pitchFamily="18" charset="0"/>
            </a:endParaRPr>
          </a:p>
        </p:txBody>
      </p:sp>
      <p:sp>
        <p:nvSpPr>
          <p:cNvPr id="9" name="Beşgen 8"/>
          <p:cNvSpPr/>
          <p:nvPr/>
        </p:nvSpPr>
        <p:spPr>
          <a:xfrm>
            <a:off x="503238" y="2511425"/>
            <a:ext cx="3308350" cy="412750"/>
          </a:xfrm>
          <a:prstGeom prst="homePlate">
            <a:avLst/>
          </a:prstGeom>
          <a:solidFill>
            <a:srgbClr val="F85A5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tr-TR" sz="1600" b="1" dirty="0">
                <a:effectLst>
                  <a:outerShdw blurRad="38100" dist="38100" dir="2700000" algn="tl">
                    <a:srgbClr val="000000">
                      <a:alpha val="43137"/>
                    </a:srgbClr>
                  </a:outerShdw>
                </a:effectLst>
                <a:latin typeface="Cambria" pitchFamily="18" charset="0"/>
              </a:rPr>
              <a:t>Gençlik</a:t>
            </a:r>
          </a:p>
        </p:txBody>
      </p:sp>
      <p:sp>
        <p:nvSpPr>
          <p:cNvPr id="11" name="Beşgen 10"/>
          <p:cNvSpPr/>
          <p:nvPr/>
        </p:nvSpPr>
        <p:spPr>
          <a:xfrm>
            <a:off x="476250" y="4184972"/>
            <a:ext cx="3335338" cy="433388"/>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tr-TR" sz="1600" b="1" dirty="0" err="1" smtClean="0">
                <a:effectLst>
                  <a:outerShdw blurRad="38100" dist="38100" dir="2700000" algn="tl">
                    <a:srgbClr val="000000">
                      <a:alpha val="43137"/>
                    </a:srgbClr>
                  </a:outerShdw>
                </a:effectLst>
                <a:latin typeface="Cambria" pitchFamily="18" charset="0"/>
              </a:rPr>
              <a:t>Fiscalis</a:t>
            </a:r>
            <a:endParaRPr lang="tr-TR" sz="1600" b="1" dirty="0">
              <a:effectLst>
                <a:outerShdw blurRad="38100" dist="38100" dir="2700000" algn="tl">
                  <a:srgbClr val="000000">
                    <a:alpha val="43137"/>
                  </a:srgbClr>
                </a:outerShdw>
              </a:effectLst>
              <a:latin typeface="Cambria" pitchFamily="18" charset="0"/>
            </a:endParaRPr>
          </a:p>
        </p:txBody>
      </p:sp>
      <p:sp>
        <p:nvSpPr>
          <p:cNvPr id="12" name="Beşgen 11"/>
          <p:cNvSpPr/>
          <p:nvPr/>
        </p:nvSpPr>
        <p:spPr>
          <a:xfrm>
            <a:off x="463550" y="4740597"/>
            <a:ext cx="3325813" cy="438150"/>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tr-TR" sz="1600" b="1" dirty="0" smtClean="0">
                <a:solidFill>
                  <a:schemeClr val="bg1"/>
                </a:solidFill>
                <a:effectLst>
                  <a:outerShdw blurRad="38100" dist="38100" dir="2700000" algn="tl">
                    <a:srgbClr val="000000">
                      <a:alpha val="43137"/>
                    </a:srgbClr>
                  </a:outerShdw>
                </a:effectLst>
                <a:latin typeface="Cambria" pitchFamily="18" charset="0"/>
              </a:rPr>
              <a:t>Gümrükler</a:t>
            </a:r>
            <a:endParaRPr lang="tr-TR" sz="1600" b="1" dirty="0">
              <a:solidFill>
                <a:schemeClr val="bg1"/>
              </a:solidFill>
              <a:effectLst>
                <a:outerShdw blurRad="38100" dist="38100" dir="2700000" algn="tl">
                  <a:srgbClr val="000000">
                    <a:alpha val="43137"/>
                  </a:srgbClr>
                </a:outerShdw>
              </a:effectLst>
              <a:latin typeface="Cambria" pitchFamily="18" charset="0"/>
            </a:endParaRPr>
          </a:p>
        </p:txBody>
      </p:sp>
      <p:sp>
        <p:nvSpPr>
          <p:cNvPr id="14" name="Beşgen 13"/>
          <p:cNvSpPr/>
          <p:nvPr/>
        </p:nvSpPr>
        <p:spPr>
          <a:xfrm>
            <a:off x="471389" y="1809750"/>
            <a:ext cx="3330575" cy="48736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tr-TR" sz="1600" b="1" dirty="0">
                <a:effectLst>
                  <a:outerShdw blurRad="38100" dist="38100" dir="2700000" algn="tl">
                    <a:srgbClr val="000000">
                      <a:alpha val="43137"/>
                    </a:srgbClr>
                  </a:outerShdw>
                </a:effectLst>
                <a:latin typeface="Cambria" pitchFamily="18" charset="0"/>
              </a:rPr>
              <a:t>7. Çerçeve</a:t>
            </a:r>
          </a:p>
        </p:txBody>
      </p:sp>
      <p:sp>
        <p:nvSpPr>
          <p:cNvPr id="23" name="Altıgen 22"/>
          <p:cNvSpPr/>
          <p:nvPr/>
        </p:nvSpPr>
        <p:spPr>
          <a:xfrm rot="5400000">
            <a:off x="4834119" y="3299048"/>
            <a:ext cx="1506471" cy="1310630"/>
          </a:xfrm>
          <a:prstGeom prst="hexagon">
            <a:avLst>
              <a:gd name="adj" fmla="val 25000"/>
              <a:gd name="vf" fmla="val 115470"/>
            </a:avLst>
          </a:prstGeom>
          <a:solidFill>
            <a:srgbClr val="92D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2250053"/>
              <a:satOff val="-3376"/>
              <a:lumOff val="-549"/>
              <a:alphaOff val="0"/>
            </a:schemeClr>
          </a:fillRef>
          <a:effectRef idx="2">
            <a:schemeClr val="accent3">
              <a:hueOff val="2250053"/>
              <a:satOff val="-3376"/>
              <a:lumOff val="-549"/>
              <a:alphaOff val="0"/>
            </a:schemeClr>
          </a:effectRef>
          <a:fontRef idx="minor">
            <a:schemeClr val="lt1"/>
          </a:fontRef>
        </p:style>
      </p:sp>
      <p:sp>
        <p:nvSpPr>
          <p:cNvPr id="29" name="Altıgen 28"/>
          <p:cNvSpPr/>
          <p:nvPr/>
        </p:nvSpPr>
        <p:spPr>
          <a:xfrm rot="5400000">
            <a:off x="6209186" y="3311914"/>
            <a:ext cx="1506471" cy="1310630"/>
          </a:xfrm>
          <a:prstGeom prst="hexagon">
            <a:avLst>
              <a:gd name="adj" fmla="val 25000"/>
              <a:gd name="vf" fmla="val 115470"/>
            </a:avLst>
          </a:prstGeom>
          <a:solidFill>
            <a:srgbClr val="00B05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2250053"/>
              <a:satOff val="-3376"/>
              <a:lumOff val="-549"/>
              <a:alphaOff val="0"/>
            </a:schemeClr>
          </a:fillRef>
          <a:effectRef idx="2">
            <a:schemeClr val="accent3">
              <a:hueOff val="2250053"/>
              <a:satOff val="-3376"/>
              <a:lumOff val="-549"/>
              <a:alphaOff val="0"/>
            </a:schemeClr>
          </a:effectRef>
          <a:fontRef idx="minor">
            <a:schemeClr val="lt1"/>
          </a:fontRef>
        </p:style>
      </p:sp>
      <p:sp>
        <p:nvSpPr>
          <p:cNvPr id="30" name="Altıgen 29"/>
          <p:cNvSpPr/>
          <p:nvPr/>
        </p:nvSpPr>
        <p:spPr>
          <a:xfrm rot="5400000">
            <a:off x="5555116" y="2049331"/>
            <a:ext cx="1506471" cy="1310630"/>
          </a:xfrm>
          <a:prstGeom prst="hexagon">
            <a:avLst>
              <a:gd name="adj" fmla="val 25000"/>
              <a:gd name="vf" fmla="val 115470"/>
            </a:avLst>
          </a:prstGeom>
          <a:solidFill>
            <a:srgbClr val="FFFF99"/>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2250053"/>
              <a:satOff val="-3376"/>
              <a:lumOff val="-549"/>
              <a:alphaOff val="0"/>
            </a:schemeClr>
          </a:fillRef>
          <a:effectRef idx="2">
            <a:schemeClr val="accent3">
              <a:hueOff val="2250053"/>
              <a:satOff val="-3376"/>
              <a:lumOff val="-549"/>
              <a:alphaOff val="0"/>
            </a:schemeClr>
          </a:effectRef>
          <a:fontRef idx="minor">
            <a:schemeClr val="lt1"/>
          </a:fontRef>
        </p:style>
      </p:sp>
      <p:sp>
        <p:nvSpPr>
          <p:cNvPr id="32" name="Altıgen 31"/>
          <p:cNvSpPr/>
          <p:nvPr/>
        </p:nvSpPr>
        <p:spPr>
          <a:xfrm rot="5400000">
            <a:off x="6937655" y="2048056"/>
            <a:ext cx="1506471" cy="1310630"/>
          </a:xfrm>
          <a:prstGeom prst="hexagon">
            <a:avLst>
              <a:gd name="adj" fmla="val 25000"/>
              <a:gd name="vf" fmla="val 115470"/>
            </a:avLst>
          </a:prstGeom>
          <a:solidFill>
            <a:schemeClr val="accent2">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2250053"/>
              <a:satOff val="-3376"/>
              <a:lumOff val="-549"/>
              <a:alphaOff val="0"/>
            </a:schemeClr>
          </a:fillRef>
          <a:effectRef idx="2">
            <a:schemeClr val="accent3">
              <a:hueOff val="2250053"/>
              <a:satOff val="-3376"/>
              <a:lumOff val="-549"/>
              <a:alphaOff val="0"/>
            </a:schemeClr>
          </a:effectRef>
          <a:fontRef idx="minor">
            <a:schemeClr val="lt1"/>
          </a:fontRef>
        </p:style>
      </p:sp>
      <p:sp>
        <p:nvSpPr>
          <p:cNvPr id="33" name="Altıgen 32"/>
          <p:cNvSpPr/>
          <p:nvPr/>
        </p:nvSpPr>
        <p:spPr>
          <a:xfrm rot="5400000">
            <a:off x="6885013" y="4540729"/>
            <a:ext cx="1506471" cy="1310630"/>
          </a:xfrm>
          <a:prstGeom prst="hexagon">
            <a:avLst>
              <a:gd name="adj" fmla="val 25000"/>
              <a:gd name="vf" fmla="val 115470"/>
            </a:avLst>
          </a:prstGeom>
          <a:solidFill>
            <a:schemeClr val="accent5">
              <a:lumMod val="60000"/>
              <a:lumOff val="4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2250053"/>
              <a:satOff val="-3376"/>
              <a:lumOff val="-549"/>
              <a:alphaOff val="0"/>
            </a:schemeClr>
          </a:fillRef>
          <a:effectRef idx="2">
            <a:schemeClr val="accent3">
              <a:hueOff val="2250053"/>
              <a:satOff val="-3376"/>
              <a:lumOff val="-549"/>
              <a:alphaOff val="0"/>
            </a:schemeClr>
          </a:effectRef>
          <a:fontRef idx="minor">
            <a:schemeClr val="lt1"/>
          </a:fontRef>
        </p:style>
      </p:sp>
      <p:sp>
        <p:nvSpPr>
          <p:cNvPr id="34" name="Altıgen 33"/>
          <p:cNvSpPr/>
          <p:nvPr/>
        </p:nvSpPr>
        <p:spPr>
          <a:xfrm rot="5400000">
            <a:off x="5512415" y="4527865"/>
            <a:ext cx="1506471" cy="1310630"/>
          </a:xfrm>
          <a:prstGeom prst="hexagon">
            <a:avLst>
              <a:gd name="adj" fmla="val 25000"/>
              <a:gd name="vf" fmla="val 115470"/>
            </a:avLst>
          </a:pr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2250053"/>
              <a:satOff val="-3376"/>
              <a:lumOff val="-549"/>
              <a:alphaOff val="0"/>
            </a:schemeClr>
          </a:fillRef>
          <a:effectRef idx="2">
            <a:schemeClr val="accent3">
              <a:hueOff val="2250053"/>
              <a:satOff val="-3376"/>
              <a:lumOff val="-549"/>
              <a:alphaOff val="0"/>
            </a:schemeClr>
          </a:effectRef>
          <a:fontRef idx="minor">
            <a:schemeClr val="lt1"/>
          </a:fontRef>
        </p:style>
      </p:sp>
      <p:sp>
        <p:nvSpPr>
          <p:cNvPr id="36" name="Metin kutusu 35"/>
          <p:cNvSpPr txBox="1"/>
          <p:nvPr/>
        </p:nvSpPr>
        <p:spPr>
          <a:xfrm>
            <a:off x="5795963" y="4889169"/>
            <a:ext cx="1008062" cy="338554"/>
          </a:xfrm>
          <a:prstGeom prst="rect">
            <a:avLst/>
          </a:prstGeom>
          <a:noFill/>
        </p:spPr>
        <p:txBody>
          <a:bodyPr>
            <a:spAutoFit/>
          </a:bodyPr>
          <a:lstStyle/>
          <a:p>
            <a:pPr eaLnBrk="1" hangingPunct="1">
              <a:defRPr/>
            </a:pPr>
            <a:r>
              <a:rPr lang="tr-TR" sz="1600" b="1" dirty="0" err="1">
                <a:solidFill>
                  <a:schemeClr val="bg1"/>
                </a:solidFill>
                <a:effectLst>
                  <a:outerShdw blurRad="38100" dist="38100" dir="2700000" algn="tl">
                    <a:srgbClr val="000000">
                      <a:alpha val="43137"/>
                    </a:srgbClr>
                  </a:outerShdw>
                </a:effectLst>
                <a:latin typeface="Cambria" pitchFamily="18" charset="0"/>
              </a:rPr>
              <a:t>EaSI</a:t>
            </a:r>
            <a:endParaRPr lang="tr-TR" sz="1600" b="1" dirty="0">
              <a:solidFill>
                <a:schemeClr val="bg1"/>
              </a:solidFill>
              <a:effectLst>
                <a:outerShdw blurRad="38100" dist="38100" dir="2700000" algn="tl">
                  <a:srgbClr val="000000">
                    <a:alpha val="43137"/>
                  </a:srgbClr>
                </a:outerShdw>
              </a:effectLst>
              <a:latin typeface="Cambria" pitchFamily="18" charset="0"/>
            </a:endParaRPr>
          </a:p>
        </p:txBody>
      </p:sp>
      <p:sp>
        <p:nvSpPr>
          <p:cNvPr id="39" name="Metin kutusu 38"/>
          <p:cNvSpPr txBox="1"/>
          <p:nvPr/>
        </p:nvSpPr>
        <p:spPr>
          <a:xfrm>
            <a:off x="6415881" y="3613216"/>
            <a:ext cx="1135063" cy="584775"/>
          </a:xfrm>
          <a:prstGeom prst="rect">
            <a:avLst/>
          </a:prstGeom>
          <a:noFill/>
        </p:spPr>
        <p:txBody>
          <a:bodyPr>
            <a:spAutoFit/>
          </a:bodyPr>
          <a:lstStyle/>
          <a:p>
            <a:pPr algn="ctr" eaLnBrk="1" hangingPunct="1">
              <a:defRPr/>
            </a:pPr>
            <a:r>
              <a:rPr lang="tr-TR" sz="1600" b="1" dirty="0" err="1">
                <a:solidFill>
                  <a:schemeClr val="bg1"/>
                </a:solidFill>
                <a:effectLst>
                  <a:outerShdw blurRad="38100" dist="38100" dir="2700000" algn="tl">
                    <a:srgbClr val="000000">
                      <a:alpha val="43137"/>
                    </a:srgbClr>
                  </a:outerShdw>
                </a:effectLst>
                <a:latin typeface="Cambria" pitchFamily="18" charset="0"/>
              </a:rPr>
              <a:t>Horizon</a:t>
            </a:r>
            <a:endParaRPr lang="tr-TR" sz="1600" b="1" dirty="0">
              <a:solidFill>
                <a:schemeClr val="bg1"/>
              </a:solidFill>
              <a:effectLst>
                <a:outerShdw blurRad="38100" dist="38100" dir="2700000" algn="tl">
                  <a:srgbClr val="000000">
                    <a:alpha val="43137"/>
                  </a:srgbClr>
                </a:outerShdw>
              </a:effectLst>
              <a:latin typeface="Cambria" pitchFamily="18" charset="0"/>
            </a:endParaRPr>
          </a:p>
          <a:p>
            <a:pPr algn="ctr" eaLnBrk="1" hangingPunct="1">
              <a:defRPr/>
            </a:pPr>
            <a:r>
              <a:rPr lang="tr-TR" sz="1600" b="1" dirty="0">
                <a:solidFill>
                  <a:schemeClr val="bg1"/>
                </a:solidFill>
                <a:effectLst>
                  <a:outerShdw blurRad="38100" dist="38100" dir="2700000" algn="tl">
                    <a:srgbClr val="000000">
                      <a:alpha val="43137"/>
                    </a:srgbClr>
                  </a:outerShdw>
                </a:effectLst>
                <a:latin typeface="Cambria" pitchFamily="18" charset="0"/>
              </a:rPr>
              <a:t>2020</a:t>
            </a:r>
          </a:p>
        </p:txBody>
      </p:sp>
      <p:sp>
        <p:nvSpPr>
          <p:cNvPr id="49" name="Metin kutusu 48"/>
          <p:cNvSpPr txBox="1"/>
          <p:nvPr/>
        </p:nvSpPr>
        <p:spPr>
          <a:xfrm>
            <a:off x="5574177" y="2515856"/>
            <a:ext cx="1397000" cy="338554"/>
          </a:xfrm>
          <a:prstGeom prst="rect">
            <a:avLst/>
          </a:prstGeom>
          <a:noFill/>
        </p:spPr>
        <p:txBody>
          <a:bodyPr wrap="square">
            <a:spAutoFit/>
          </a:bodyPr>
          <a:lstStyle/>
          <a:p>
            <a:pPr eaLnBrk="1" hangingPunct="1">
              <a:defRPr/>
            </a:pPr>
            <a:r>
              <a:rPr lang="tr-TR" sz="1600" b="1" dirty="0">
                <a:solidFill>
                  <a:schemeClr val="bg1"/>
                </a:solidFill>
                <a:effectLst>
                  <a:outerShdw blurRad="38100" dist="38100" dir="2700000" algn="tl">
                    <a:srgbClr val="000000">
                      <a:alpha val="43137"/>
                    </a:srgbClr>
                  </a:outerShdw>
                </a:effectLst>
                <a:latin typeface="Cambria" pitchFamily="18" charset="0"/>
              </a:rPr>
              <a:t>Erasmus+</a:t>
            </a:r>
          </a:p>
        </p:txBody>
      </p:sp>
      <p:sp>
        <p:nvSpPr>
          <p:cNvPr id="52" name="Metin kutusu 51"/>
          <p:cNvSpPr txBox="1"/>
          <p:nvPr/>
        </p:nvSpPr>
        <p:spPr>
          <a:xfrm>
            <a:off x="7085477" y="2503346"/>
            <a:ext cx="1128712" cy="338554"/>
          </a:xfrm>
          <a:prstGeom prst="rect">
            <a:avLst/>
          </a:prstGeom>
          <a:noFill/>
        </p:spPr>
        <p:txBody>
          <a:bodyPr>
            <a:spAutoFit/>
          </a:bodyPr>
          <a:lstStyle/>
          <a:p>
            <a:pPr eaLnBrk="1" hangingPunct="1">
              <a:defRPr/>
            </a:pPr>
            <a:r>
              <a:rPr lang="tr-TR" sz="1600" b="1" dirty="0" err="1">
                <a:solidFill>
                  <a:schemeClr val="bg1"/>
                </a:solidFill>
                <a:effectLst>
                  <a:outerShdw blurRad="38100" dist="38100" dir="2700000" algn="tl">
                    <a:srgbClr val="000000">
                      <a:alpha val="43137"/>
                    </a:srgbClr>
                  </a:outerShdw>
                </a:effectLst>
                <a:latin typeface="Cambria" pitchFamily="18" charset="0"/>
              </a:rPr>
              <a:t>Fiscalis</a:t>
            </a:r>
            <a:endParaRPr lang="tr-TR" sz="1600" b="1" dirty="0">
              <a:solidFill>
                <a:schemeClr val="bg1"/>
              </a:solidFill>
              <a:effectLst>
                <a:outerShdw blurRad="38100" dist="38100" dir="2700000" algn="tl">
                  <a:srgbClr val="000000">
                    <a:alpha val="43137"/>
                  </a:srgbClr>
                </a:outerShdw>
              </a:effectLst>
              <a:latin typeface="Cambria" pitchFamily="18" charset="0"/>
            </a:endParaRPr>
          </a:p>
        </p:txBody>
      </p:sp>
      <p:sp>
        <p:nvSpPr>
          <p:cNvPr id="53" name="Metin kutusu 52"/>
          <p:cNvSpPr txBox="1"/>
          <p:nvPr/>
        </p:nvSpPr>
        <p:spPr>
          <a:xfrm>
            <a:off x="5028077" y="3695369"/>
            <a:ext cx="1135682" cy="338554"/>
          </a:xfrm>
          <a:prstGeom prst="rect">
            <a:avLst/>
          </a:prstGeom>
          <a:noFill/>
        </p:spPr>
        <p:txBody>
          <a:bodyPr wrap="square">
            <a:spAutoFit/>
          </a:bodyPr>
          <a:lstStyle/>
          <a:p>
            <a:pPr eaLnBrk="1" hangingPunct="1">
              <a:defRPr/>
            </a:pPr>
            <a:r>
              <a:rPr lang="tr-TR" sz="1600" b="1" dirty="0" err="1">
                <a:solidFill>
                  <a:schemeClr val="bg1"/>
                </a:solidFill>
                <a:effectLst>
                  <a:outerShdw blurRad="38100" dist="38100" dir="2700000" algn="tl">
                    <a:srgbClr val="000000">
                      <a:alpha val="43137"/>
                    </a:srgbClr>
                  </a:outerShdw>
                </a:effectLst>
                <a:latin typeface="Cambria" pitchFamily="18" charset="0"/>
              </a:rPr>
              <a:t>Cosme</a:t>
            </a:r>
            <a:endParaRPr lang="tr-TR" sz="1600" b="1" dirty="0">
              <a:solidFill>
                <a:schemeClr val="bg1"/>
              </a:solidFill>
              <a:effectLst>
                <a:outerShdw blurRad="38100" dist="38100" dir="2700000" algn="tl">
                  <a:srgbClr val="000000">
                    <a:alpha val="43137"/>
                  </a:srgbClr>
                </a:outerShdw>
              </a:effectLst>
              <a:latin typeface="Cambria" pitchFamily="18" charset="0"/>
            </a:endParaRPr>
          </a:p>
        </p:txBody>
      </p:sp>
      <p:sp>
        <p:nvSpPr>
          <p:cNvPr id="54" name="Metin kutusu 53"/>
          <p:cNvSpPr txBox="1"/>
          <p:nvPr/>
        </p:nvSpPr>
        <p:spPr>
          <a:xfrm>
            <a:off x="7050088" y="4889169"/>
            <a:ext cx="1243012" cy="338554"/>
          </a:xfrm>
          <a:prstGeom prst="rect">
            <a:avLst/>
          </a:prstGeom>
          <a:noFill/>
        </p:spPr>
        <p:txBody>
          <a:bodyPr>
            <a:spAutoFit/>
          </a:bodyPr>
          <a:lstStyle/>
          <a:p>
            <a:pPr eaLnBrk="1" hangingPunct="1">
              <a:defRPr/>
            </a:pPr>
            <a:r>
              <a:rPr lang="tr-TR" sz="1600" b="1" dirty="0" smtClean="0">
                <a:solidFill>
                  <a:schemeClr val="bg1"/>
                </a:solidFill>
                <a:effectLst>
                  <a:outerShdw blurRad="38100" dist="38100" dir="2700000" algn="tl">
                    <a:srgbClr val="000000">
                      <a:alpha val="43137"/>
                    </a:srgbClr>
                  </a:outerShdw>
                </a:effectLst>
                <a:latin typeface="Cambria" pitchFamily="18" charset="0"/>
              </a:rPr>
              <a:t>Gümrükler</a:t>
            </a:r>
            <a:endParaRPr lang="tr-TR" sz="1600" b="1" dirty="0">
              <a:solidFill>
                <a:schemeClr val="bg1"/>
              </a:solidFill>
              <a:effectLst>
                <a:outerShdw blurRad="38100" dist="38100" dir="2700000" algn="tl">
                  <a:srgbClr val="000000">
                    <a:alpha val="43137"/>
                  </a:srgbClr>
                </a:outerShdw>
              </a:effectLst>
              <a:latin typeface="Cambria" pitchFamily="18" charset="0"/>
            </a:endParaRPr>
          </a:p>
        </p:txBody>
      </p:sp>
      <p:sp>
        <p:nvSpPr>
          <p:cNvPr id="7208" name="Slayt Numarası Yer Tutucusu 1"/>
          <p:cNvSpPr>
            <a:spLocks noGrp="1"/>
          </p:cNvSpPr>
          <p:nvPr>
            <p:ph type="sldNum" sz="quarter" idx="12"/>
          </p:nvPr>
        </p:nvSpPr>
        <p:spPr bwMode="auto">
          <a:xfrm>
            <a:off x="8748713" y="6456363"/>
            <a:ext cx="225425"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3B552A1E-92E5-4790-BB5C-418BC5C37197}" type="slidenum">
              <a:rPr lang="tr-TR" altLang="en-US" sz="1200" b="1" i="0" smtClean="0">
                <a:solidFill>
                  <a:srgbClr val="0000AC"/>
                </a:solidFill>
              </a:rPr>
              <a:pPr/>
              <a:t>3</a:t>
            </a:fld>
            <a:endParaRPr lang="tr-TR" altLang="en-US" sz="1200" b="1" i="0" smtClean="0">
              <a:solidFill>
                <a:srgbClr val="0000AC"/>
              </a:solidFill>
            </a:endParaRPr>
          </a:p>
        </p:txBody>
      </p:sp>
      <p:sp>
        <p:nvSpPr>
          <p:cNvPr id="3" name="Metin kutusu 2"/>
          <p:cNvSpPr txBox="1"/>
          <p:nvPr/>
        </p:nvSpPr>
        <p:spPr>
          <a:xfrm>
            <a:off x="586507" y="5390753"/>
            <a:ext cx="3100338" cy="584775"/>
          </a:xfrm>
          <a:prstGeom prst="rect">
            <a:avLst/>
          </a:prstGeom>
          <a:noFill/>
        </p:spPr>
        <p:txBody>
          <a:bodyPr wrap="square" rtlCol="0">
            <a:spAutoFit/>
          </a:bodyPr>
          <a:lstStyle/>
          <a:p>
            <a:r>
              <a:rPr lang="tr-TR" sz="3200" b="1" dirty="0" smtClean="0"/>
              <a:t>2007-2013</a:t>
            </a:r>
            <a:endParaRPr lang="en-GB" sz="3200" b="1" dirty="0" smtClean="0"/>
          </a:p>
        </p:txBody>
      </p:sp>
      <p:sp>
        <p:nvSpPr>
          <p:cNvPr id="28" name="Metin kutusu 27"/>
          <p:cNvSpPr txBox="1"/>
          <p:nvPr/>
        </p:nvSpPr>
        <p:spPr>
          <a:xfrm>
            <a:off x="5113851" y="1341100"/>
            <a:ext cx="3100338" cy="584775"/>
          </a:xfrm>
          <a:prstGeom prst="rect">
            <a:avLst/>
          </a:prstGeom>
          <a:noFill/>
        </p:spPr>
        <p:txBody>
          <a:bodyPr wrap="square" rtlCol="0">
            <a:spAutoFit/>
          </a:bodyPr>
          <a:lstStyle/>
          <a:p>
            <a:r>
              <a:rPr lang="tr-TR" sz="3200" b="1" dirty="0" smtClean="0"/>
              <a:t>2014-2020</a:t>
            </a:r>
            <a:endParaRPr lang="en-GB" sz="3200" b="1" dirty="0" smtClean="0"/>
          </a:p>
        </p:txBody>
      </p:sp>
    </p:spTree>
    <p:extLst>
      <p:ext uri="{BB962C8B-B14F-4D97-AF65-F5344CB8AC3E}">
        <p14:creationId xmlns:p14="http://schemas.microsoft.com/office/powerpoint/2010/main" val="1676979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fltVal val="0"/>
                                          </p:val>
                                        </p:tav>
                                        <p:tav tm="100000">
                                          <p:val>
                                            <p:strVal val="#ppt_w"/>
                                          </p:val>
                                        </p:tav>
                                      </p:tavLst>
                                    </p:anim>
                                    <p:anim calcmode="lin" valueType="num">
                                      <p:cBhvr>
                                        <p:cTn id="13" dur="1000" fill="hold"/>
                                        <p:tgtEl>
                                          <p:spTgt spid="29"/>
                                        </p:tgtEl>
                                        <p:attrNameLst>
                                          <p:attrName>ppt_h</p:attrName>
                                        </p:attrNameLst>
                                      </p:cBhvr>
                                      <p:tavLst>
                                        <p:tav tm="0">
                                          <p:val>
                                            <p:fltVal val="0"/>
                                          </p:val>
                                        </p:tav>
                                        <p:tav tm="100000">
                                          <p:val>
                                            <p:strVal val="#ppt_h"/>
                                          </p:val>
                                        </p:tav>
                                      </p:tavLst>
                                    </p:anim>
                                    <p:anim calcmode="lin" valueType="num">
                                      <p:cBhvr>
                                        <p:cTn id="14" dur="1000" fill="hold"/>
                                        <p:tgtEl>
                                          <p:spTgt spid="29"/>
                                        </p:tgtEl>
                                        <p:attrNameLst>
                                          <p:attrName>style.rotation</p:attrName>
                                        </p:attrNameLst>
                                      </p:cBhvr>
                                      <p:tavLst>
                                        <p:tav tm="0">
                                          <p:val>
                                            <p:fltVal val="90"/>
                                          </p:val>
                                        </p:tav>
                                        <p:tav tm="100000">
                                          <p:val>
                                            <p:fltVal val="0"/>
                                          </p:val>
                                        </p:tav>
                                      </p:tavLst>
                                    </p:anim>
                                    <p:animEffect transition="in" filter="fade">
                                      <p:cBhvr>
                                        <p:cTn id="15" dur="1000"/>
                                        <p:tgtEl>
                                          <p:spTgt spid="29"/>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fltVal val="0"/>
                                          </p:val>
                                        </p:tav>
                                        <p:tav tm="100000">
                                          <p:val>
                                            <p:strVal val="#ppt_w"/>
                                          </p:val>
                                        </p:tav>
                                      </p:tavLst>
                                    </p:anim>
                                    <p:anim calcmode="lin" valueType="num">
                                      <p:cBhvr>
                                        <p:cTn id="19" dur="1000" fill="hold"/>
                                        <p:tgtEl>
                                          <p:spTgt spid="39"/>
                                        </p:tgtEl>
                                        <p:attrNameLst>
                                          <p:attrName>ppt_h</p:attrName>
                                        </p:attrNameLst>
                                      </p:cBhvr>
                                      <p:tavLst>
                                        <p:tav tm="0">
                                          <p:val>
                                            <p:fltVal val="0"/>
                                          </p:val>
                                        </p:tav>
                                        <p:tav tm="100000">
                                          <p:val>
                                            <p:strVal val="#ppt_h"/>
                                          </p:val>
                                        </p:tav>
                                      </p:tavLst>
                                    </p:anim>
                                    <p:anim calcmode="lin" valueType="num">
                                      <p:cBhvr>
                                        <p:cTn id="20" dur="1000" fill="hold"/>
                                        <p:tgtEl>
                                          <p:spTgt spid="39"/>
                                        </p:tgtEl>
                                        <p:attrNameLst>
                                          <p:attrName>style.rotation</p:attrName>
                                        </p:attrNameLst>
                                      </p:cBhvr>
                                      <p:tavLst>
                                        <p:tav tm="0">
                                          <p:val>
                                            <p:fltVal val="90"/>
                                          </p:val>
                                        </p:tav>
                                        <p:tav tm="100000">
                                          <p:val>
                                            <p:fltVal val="0"/>
                                          </p:val>
                                        </p:tav>
                                      </p:tavLst>
                                    </p:anim>
                                    <p:animEffect transition="in" filter="fade">
                                      <p:cBhvr>
                                        <p:cTn id="21" dur="1000"/>
                                        <p:tgtEl>
                                          <p:spTgt spid="3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xit" presetSubtype="10" fill="hold" grpId="0" nodeType="clickEffect">
                                  <p:stCondLst>
                                    <p:cond delay="0"/>
                                  </p:stCondLst>
                                  <p:childTnLst>
                                    <p:animEffect transition="out" filter="randombar(horizontal)">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fltVal val="0"/>
                                          </p:val>
                                        </p:tav>
                                        <p:tav tm="100000">
                                          <p:val>
                                            <p:strVal val="#ppt_w"/>
                                          </p:val>
                                        </p:tav>
                                      </p:tavLst>
                                    </p:anim>
                                    <p:anim calcmode="lin" valueType="num">
                                      <p:cBhvr>
                                        <p:cTn id="38" dur="1000" fill="hold"/>
                                        <p:tgtEl>
                                          <p:spTgt spid="49"/>
                                        </p:tgtEl>
                                        <p:attrNameLst>
                                          <p:attrName>ppt_h</p:attrName>
                                        </p:attrNameLst>
                                      </p:cBhvr>
                                      <p:tavLst>
                                        <p:tav tm="0">
                                          <p:val>
                                            <p:fltVal val="0"/>
                                          </p:val>
                                        </p:tav>
                                        <p:tav tm="100000">
                                          <p:val>
                                            <p:strVal val="#ppt_h"/>
                                          </p:val>
                                        </p:tav>
                                      </p:tavLst>
                                    </p:anim>
                                    <p:anim calcmode="lin" valueType="num">
                                      <p:cBhvr>
                                        <p:cTn id="39" dur="1000" fill="hold"/>
                                        <p:tgtEl>
                                          <p:spTgt spid="49"/>
                                        </p:tgtEl>
                                        <p:attrNameLst>
                                          <p:attrName>style.rotation</p:attrName>
                                        </p:attrNameLst>
                                      </p:cBhvr>
                                      <p:tavLst>
                                        <p:tav tm="0">
                                          <p:val>
                                            <p:fltVal val="90"/>
                                          </p:val>
                                        </p:tav>
                                        <p:tav tm="100000">
                                          <p:val>
                                            <p:fltVal val="0"/>
                                          </p:val>
                                        </p:tav>
                                      </p:tavLst>
                                    </p:anim>
                                    <p:animEffect transition="in" filter="fade">
                                      <p:cBhvr>
                                        <p:cTn id="40" dur="1000"/>
                                        <p:tgtEl>
                                          <p:spTgt spid="4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xit" presetSubtype="10" fill="hold" grpId="0" nodeType="clickEffect">
                                  <p:stCondLst>
                                    <p:cond delay="0"/>
                                  </p:stCondLst>
                                  <p:childTnLst>
                                    <p:animEffect transition="out" filter="randombar(horizontal)">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p:cTn id="55" dur="500" fill="hold"/>
                                        <p:tgtEl>
                                          <p:spTgt spid="53"/>
                                        </p:tgtEl>
                                        <p:attrNameLst>
                                          <p:attrName>ppt_w</p:attrName>
                                        </p:attrNameLst>
                                      </p:cBhvr>
                                      <p:tavLst>
                                        <p:tav tm="0">
                                          <p:val>
                                            <p:fltVal val="0"/>
                                          </p:val>
                                        </p:tav>
                                        <p:tav tm="100000">
                                          <p:val>
                                            <p:strVal val="#ppt_w"/>
                                          </p:val>
                                        </p:tav>
                                      </p:tavLst>
                                    </p:anim>
                                    <p:anim calcmode="lin" valueType="num">
                                      <p:cBhvr>
                                        <p:cTn id="56" dur="500" fill="hold"/>
                                        <p:tgtEl>
                                          <p:spTgt spid="53"/>
                                        </p:tgtEl>
                                        <p:attrNameLst>
                                          <p:attrName>ppt_h</p:attrName>
                                        </p:attrNameLst>
                                      </p:cBhvr>
                                      <p:tavLst>
                                        <p:tav tm="0">
                                          <p:val>
                                            <p:fltVal val="0"/>
                                          </p:val>
                                        </p:tav>
                                        <p:tav tm="100000">
                                          <p:val>
                                            <p:strVal val="#ppt_h"/>
                                          </p:val>
                                        </p:tav>
                                      </p:tavLst>
                                    </p:anim>
                                    <p:animEffect transition="in" filter="fade">
                                      <p:cBhvr>
                                        <p:cTn id="57" dur="500"/>
                                        <p:tgtEl>
                                          <p:spTgt spid="5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xit" presetSubtype="10" fill="hold" grpId="0" nodeType="clickEffect">
                                  <p:stCondLst>
                                    <p:cond delay="0"/>
                                  </p:stCondLst>
                                  <p:childTnLst>
                                    <p:animEffect transition="out" filter="randombar(horizontal)">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16"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4" presetClass="exit" presetSubtype="10" fill="hold" grpId="0" nodeType="clickEffect">
                                  <p:stCondLst>
                                    <p:cond delay="0"/>
                                  </p:stCondLst>
                                  <p:childTnLst>
                                    <p:animEffect transition="out" filter="randombar(horizontal)">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16"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500" fill="hold"/>
                                        <p:tgtEl>
                                          <p:spTgt spid="32"/>
                                        </p:tgtEl>
                                        <p:attrNameLst>
                                          <p:attrName>ppt_w</p:attrName>
                                        </p:attrNameLst>
                                      </p:cBhvr>
                                      <p:tavLst>
                                        <p:tav tm="0">
                                          <p:val>
                                            <p:fltVal val="0"/>
                                          </p:val>
                                        </p:tav>
                                        <p:tav tm="100000">
                                          <p:val>
                                            <p:strVal val="#ppt_w"/>
                                          </p:val>
                                        </p:tav>
                                      </p:tavLst>
                                    </p:anim>
                                    <p:anim calcmode="lin" valueType="num">
                                      <p:cBhvr>
                                        <p:cTn id="85" dur="500" fill="hold"/>
                                        <p:tgtEl>
                                          <p:spTgt spid="32"/>
                                        </p:tgtEl>
                                        <p:attrNameLst>
                                          <p:attrName>ppt_h</p:attrName>
                                        </p:attrNameLst>
                                      </p:cBhvr>
                                      <p:tavLst>
                                        <p:tav tm="0">
                                          <p:val>
                                            <p:fltVal val="0"/>
                                          </p:val>
                                        </p:tav>
                                        <p:tav tm="100000">
                                          <p:val>
                                            <p:strVal val="#ppt_h"/>
                                          </p:val>
                                        </p:tav>
                                      </p:tavLst>
                                    </p:anim>
                                    <p:animEffect transition="in" filter="fade">
                                      <p:cBhvr>
                                        <p:cTn id="86" dur="500"/>
                                        <p:tgtEl>
                                          <p:spTgt spid="32"/>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p:cTn id="89" dur="500" fill="hold"/>
                                        <p:tgtEl>
                                          <p:spTgt spid="52"/>
                                        </p:tgtEl>
                                        <p:attrNameLst>
                                          <p:attrName>ppt_w</p:attrName>
                                        </p:attrNameLst>
                                      </p:cBhvr>
                                      <p:tavLst>
                                        <p:tav tm="0">
                                          <p:val>
                                            <p:fltVal val="0"/>
                                          </p:val>
                                        </p:tav>
                                        <p:tav tm="100000">
                                          <p:val>
                                            <p:strVal val="#ppt_w"/>
                                          </p:val>
                                        </p:tav>
                                      </p:tavLst>
                                    </p:anim>
                                    <p:anim calcmode="lin" valueType="num">
                                      <p:cBhvr>
                                        <p:cTn id="90" dur="500" fill="hold"/>
                                        <p:tgtEl>
                                          <p:spTgt spid="52"/>
                                        </p:tgtEl>
                                        <p:attrNameLst>
                                          <p:attrName>ppt_h</p:attrName>
                                        </p:attrNameLst>
                                      </p:cBhvr>
                                      <p:tavLst>
                                        <p:tav tm="0">
                                          <p:val>
                                            <p:fltVal val="0"/>
                                          </p:val>
                                        </p:tav>
                                        <p:tav tm="100000">
                                          <p:val>
                                            <p:strVal val="#ppt_h"/>
                                          </p:val>
                                        </p:tav>
                                      </p:tavLst>
                                    </p:anim>
                                    <p:animEffect transition="in" filter="fade">
                                      <p:cBhvr>
                                        <p:cTn id="91" dur="500"/>
                                        <p:tgtEl>
                                          <p:spTgt spid="5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4" presetClass="exit" presetSubtype="10" fill="hold" grpId="0" nodeType="clickEffect">
                                  <p:stCondLst>
                                    <p:cond delay="0"/>
                                  </p:stCondLst>
                                  <p:childTnLst>
                                    <p:animEffect transition="out" filter="randombar(horizontal)">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53" presetClass="entr" presetSubtype="16" fill="hold" nodeType="click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p:cTn id="101" dur="500" fill="hold"/>
                                        <p:tgtEl>
                                          <p:spTgt spid="33"/>
                                        </p:tgtEl>
                                        <p:attrNameLst>
                                          <p:attrName>ppt_w</p:attrName>
                                        </p:attrNameLst>
                                      </p:cBhvr>
                                      <p:tavLst>
                                        <p:tav tm="0">
                                          <p:val>
                                            <p:fltVal val="0"/>
                                          </p:val>
                                        </p:tav>
                                        <p:tav tm="100000">
                                          <p:val>
                                            <p:strVal val="#ppt_w"/>
                                          </p:val>
                                        </p:tav>
                                      </p:tavLst>
                                    </p:anim>
                                    <p:anim calcmode="lin" valueType="num">
                                      <p:cBhvr>
                                        <p:cTn id="102" dur="500" fill="hold"/>
                                        <p:tgtEl>
                                          <p:spTgt spid="33"/>
                                        </p:tgtEl>
                                        <p:attrNameLst>
                                          <p:attrName>ppt_h</p:attrName>
                                        </p:attrNameLst>
                                      </p:cBhvr>
                                      <p:tavLst>
                                        <p:tav tm="0">
                                          <p:val>
                                            <p:fltVal val="0"/>
                                          </p:val>
                                        </p:tav>
                                        <p:tav tm="100000">
                                          <p:val>
                                            <p:strVal val="#ppt_h"/>
                                          </p:val>
                                        </p:tav>
                                      </p:tavLst>
                                    </p:anim>
                                    <p:animEffect transition="in" filter="fade">
                                      <p:cBhvr>
                                        <p:cTn id="103" dur="500"/>
                                        <p:tgtEl>
                                          <p:spTgt spid="33"/>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fltVal val="0"/>
                                          </p:val>
                                        </p:tav>
                                        <p:tav tm="100000">
                                          <p:val>
                                            <p:strVal val="#ppt_w"/>
                                          </p:val>
                                        </p:tav>
                                      </p:tavLst>
                                    </p:anim>
                                    <p:anim calcmode="lin" valueType="num">
                                      <p:cBhvr>
                                        <p:cTn id="107" dur="500" fill="hold"/>
                                        <p:tgtEl>
                                          <p:spTgt spid="54"/>
                                        </p:tgtEl>
                                        <p:attrNameLst>
                                          <p:attrName>ppt_h</p:attrName>
                                        </p:attrNameLst>
                                      </p:cBhvr>
                                      <p:tavLst>
                                        <p:tav tm="0">
                                          <p:val>
                                            <p:fltVal val="0"/>
                                          </p:val>
                                        </p:tav>
                                        <p:tav tm="100000">
                                          <p:val>
                                            <p:strVal val="#ppt_h"/>
                                          </p:val>
                                        </p:tav>
                                      </p:tavLst>
                                    </p:anim>
                                    <p:animEffect transition="in" filter="fade">
                                      <p:cBhvr>
                                        <p:cTn id="10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4" grpId="0" animBg="1"/>
      <p:bldP spid="36" grpId="0"/>
      <p:bldP spid="39" grpId="0"/>
      <p:bldP spid="49" grpId="0"/>
      <p:bldP spid="52" grpId="0"/>
      <p:bldP spid="53"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23776"/>
            <a:ext cx="9433048" cy="1008112"/>
          </a:xfrm>
        </p:spPr>
        <p:txBody>
          <a:bodyPr>
            <a:normAutofit/>
          </a:bodyPr>
          <a:lstStyle/>
          <a:p>
            <a:r>
              <a:rPr lang="tr-TR" sz="3600" b="1" dirty="0">
                <a:solidFill>
                  <a:srgbClr val="7E0000"/>
                </a:solidFill>
                <a:effectLst>
                  <a:outerShdw blurRad="38100" dist="38100" dir="2700000" algn="tl">
                    <a:srgbClr val="C0C0C0"/>
                  </a:outerShdw>
                </a:effectLst>
                <a:ea typeface="+mn-ea"/>
                <a:cs typeface="Tahoma" pitchFamily="34" charset="0"/>
              </a:rPr>
              <a:t>COSME (Pazarlara Erişim)</a:t>
            </a:r>
          </a:p>
        </p:txBody>
      </p:sp>
      <p:sp>
        <p:nvSpPr>
          <p:cNvPr id="4" name="Slayt Numarası Yer Tutucusu 3"/>
          <p:cNvSpPr>
            <a:spLocks noGrp="1"/>
          </p:cNvSpPr>
          <p:nvPr>
            <p:ph type="sldNum" sz="quarter" idx="12"/>
          </p:nvPr>
        </p:nvSpPr>
        <p:spPr/>
        <p:txBody>
          <a:bodyPr/>
          <a:lstStyle/>
          <a:p>
            <a:pPr>
              <a:defRPr/>
            </a:pPr>
            <a:fld id="{EC9BF8D8-316C-4FD5-A3EC-50C5CD6460F7}" type="slidenum">
              <a:rPr lang="tr-TR" smtClean="0">
                <a:solidFill>
                  <a:srgbClr val="000000"/>
                </a:solidFill>
              </a:rPr>
              <a:pPr>
                <a:defRPr/>
              </a:pPr>
              <a:t>30</a:t>
            </a:fld>
            <a:endParaRPr lang="tr-TR" dirty="0">
              <a:solidFill>
                <a:srgbClr val="000000"/>
              </a:solidFill>
            </a:endParaRPr>
          </a:p>
        </p:txBody>
      </p:sp>
      <p:graphicFrame>
        <p:nvGraphicFramePr>
          <p:cNvPr id="5" name="Diyagram 4"/>
          <p:cNvGraphicFramePr/>
          <p:nvPr>
            <p:extLst>
              <p:ext uri="{D42A27DB-BD31-4B8C-83A1-F6EECF244321}">
                <p14:modId xmlns:p14="http://schemas.microsoft.com/office/powerpoint/2010/main" val="2976593313"/>
              </p:ext>
            </p:extLst>
          </p:nvPr>
        </p:nvGraphicFramePr>
        <p:xfrm>
          <a:off x="251520" y="1932782"/>
          <a:ext cx="856895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539552" y="1412776"/>
            <a:ext cx="7992888" cy="461665"/>
          </a:xfrm>
          <a:prstGeom prst="rect">
            <a:avLst/>
          </a:prstGeom>
          <a:noFill/>
        </p:spPr>
        <p:txBody>
          <a:bodyPr wrap="square" rtlCol="0">
            <a:spAutoFit/>
          </a:bodyPr>
          <a:lstStyle/>
          <a:p>
            <a:pPr algn="ctr"/>
            <a:r>
              <a:rPr lang="tr-TR" b="1" i="0" dirty="0" smtClean="0">
                <a:solidFill>
                  <a:schemeClr val="accent2"/>
                </a:solidFill>
              </a:rPr>
              <a:t>AVRUPA İŞLETMELER AĞI</a:t>
            </a:r>
            <a:endParaRPr lang="tr-TR" b="1" i="0" dirty="0">
              <a:solidFill>
                <a:schemeClr val="accent2"/>
              </a:solidFill>
            </a:endParaRPr>
          </a:p>
        </p:txBody>
      </p:sp>
    </p:spTree>
    <p:extLst>
      <p:ext uri="{BB962C8B-B14F-4D97-AF65-F5344CB8AC3E}">
        <p14:creationId xmlns:p14="http://schemas.microsoft.com/office/powerpoint/2010/main" val="1948328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9433048" cy="1008112"/>
          </a:xfrm>
        </p:spPr>
        <p:txBody>
          <a:bodyPr>
            <a:normAutofit/>
          </a:bodyPr>
          <a:lstStyle/>
          <a:p>
            <a:pPr>
              <a:defRPr/>
            </a:pPr>
            <a:r>
              <a:rPr lang="tr-TR" sz="3600" b="1" dirty="0">
                <a:solidFill>
                  <a:srgbClr val="7E0000"/>
                </a:solidFill>
                <a:effectLst>
                  <a:outerShdw blurRad="38100" dist="38100" dir="2700000" algn="tl">
                    <a:srgbClr val="C0C0C0"/>
                  </a:outerShdw>
                </a:effectLst>
                <a:ea typeface="+mn-ea"/>
                <a:cs typeface="Tahoma" pitchFamily="34" charset="0"/>
              </a:rPr>
              <a:t>COSME (Pazarlara Erişim)</a:t>
            </a:r>
          </a:p>
        </p:txBody>
      </p:sp>
      <p:sp>
        <p:nvSpPr>
          <p:cNvPr id="4" name="Slayt Numarası Yer Tutucusu 3"/>
          <p:cNvSpPr>
            <a:spLocks noGrp="1"/>
          </p:cNvSpPr>
          <p:nvPr>
            <p:ph type="sldNum" sz="quarter" idx="12"/>
          </p:nvPr>
        </p:nvSpPr>
        <p:spPr/>
        <p:txBody>
          <a:bodyPr/>
          <a:lstStyle/>
          <a:p>
            <a:pPr>
              <a:defRPr/>
            </a:pPr>
            <a:fld id="{EC9BF8D8-316C-4FD5-A3EC-50C5CD6460F7}" type="slidenum">
              <a:rPr lang="tr-TR" smtClean="0">
                <a:solidFill>
                  <a:srgbClr val="000000"/>
                </a:solidFill>
              </a:rPr>
              <a:pPr>
                <a:defRPr/>
              </a:pPr>
              <a:t>31</a:t>
            </a:fld>
            <a:endParaRPr lang="tr-TR" dirty="0">
              <a:solidFill>
                <a:srgbClr val="000000"/>
              </a:solidFill>
            </a:endParaRPr>
          </a:p>
        </p:txBody>
      </p:sp>
      <p:sp>
        <p:nvSpPr>
          <p:cNvPr id="6" name="Metin kutusu 5"/>
          <p:cNvSpPr txBox="1"/>
          <p:nvPr/>
        </p:nvSpPr>
        <p:spPr>
          <a:xfrm>
            <a:off x="539552" y="1412776"/>
            <a:ext cx="7992888" cy="830997"/>
          </a:xfrm>
          <a:prstGeom prst="rect">
            <a:avLst/>
          </a:prstGeom>
          <a:noFill/>
        </p:spPr>
        <p:txBody>
          <a:bodyPr wrap="square" rtlCol="0">
            <a:spAutoFit/>
          </a:bodyPr>
          <a:lstStyle/>
          <a:p>
            <a:pPr algn="ctr"/>
            <a:r>
              <a:rPr lang="tr-TR" b="1" i="0" dirty="0" smtClean="0">
                <a:solidFill>
                  <a:srgbClr val="000099"/>
                </a:solidFill>
                <a:effectLst>
                  <a:outerShdw blurRad="38100" dist="38100" dir="2700000" algn="tl">
                    <a:srgbClr val="000000">
                      <a:alpha val="43137"/>
                    </a:srgbClr>
                  </a:outerShdw>
                </a:effectLst>
              </a:rPr>
              <a:t>AVRUPA İŞLETMELER TÜRKİYE KONSORSİYUMLARI</a:t>
            </a:r>
            <a:endParaRPr lang="tr-TR" b="1" i="0" dirty="0">
              <a:solidFill>
                <a:srgbClr val="000099"/>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33" t="14759" r="6093"/>
          <a:stretch/>
        </p:blipFill>
        <p:spPr bwMode="auto">
          <a:xfrm>
            <a:off x="539552" y="2468879"/>
            <a:ext cx="7507168" cy="34333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159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noGrp="1"/>
          </p:cNvSpPr>
          <p:nvPr>
            <p:ph type="title"/>
          </p:nvPr>
        </p:nvSpPr>
        <p:spPr>
          <a:xfrm>
            <a:off x="755650" y="44450"/>
            <a:ext cx="8388350" cy="1143000"/>
          </a:xfrm>
        </p:spPr>
        <p:txBody>
          <a:bodyPr rtlCol="0">
            <a:noAutofit/>
          </a:bodyPr>
          <a:lstStyle>
            <a:lvl1pPr algn="ctr" defTabSz="914400" rtl="0" eaLnBrk="1" latinLnBrk="0" hangingPunct="1">
              <a:spcBef>
                <a:spcPct val="0"/>
              </a:spcBef>
              <a:buNone/>
              <a:defRPr sz="3600" b="1" kern="1200">
                <a:solidFill>
                  <a:schemeClr val="tx2"/>
                </a:solidFill>
                <a:effectLst/>
                <a:latin typeface="Arial" pitchFamily="34" charset="0"/>
                <a:ea typeface="+mj-ea"/>
                <a:cs typeface="Arial" pitchFamily="34" charset="0"/>
              </a:defRPr>
            </a:lvl1pPr>
          </a:lstStyle>
          <a:p>
            <a:pPr defTabSz="457200">
              <a:defRPr/>
            </a:pPr>
            <a:r>
              <a:rPr lang="tr-TR" dirty="0">
                <a:solidFill>
                  <a:srgbClr val="7E0000"/>
                </a:solidFill>
                <a:effectLst>
                  <a:outerShdw blurRad="38100" dist="38100" dir="2700000" algn="tl">
                    <a:srgbClr val="C0C0C0"/>
                  </a:outerShdw>
                </a:effectLst>
                <a:latin typeface="+mj-lt"/>
                <a:ea typeface="+mn-ea"/>
                <a:cs typeface="Tahoma" pitchFamily="34" charset="0"/>
              </a:rPr>
              <a:t>AİA-BATI AKDENİZ</a:t>
            </a:r>
            <a:br>
              <a:rPr lang="tr-TR" dirty="0">
                <a:solidFill>
                  <a:srgbClr val="7E0000"/>
                </a:solidFill>
                <a:effectLst>
                  <a:outerShdw blurRad="38100" dist="38100" dir="2700000" algn="tl">
                    <a:srgbClr val="C0C0C0"/>
                  </a:outerShdw>
                </a:effectLst>
                <a:latin typeface="+mj-lt"/>
                <a:ea typeface="+mn-ea"/>
                <a:cs typeface="Tahoma" pitchFamily="34" charset="0"/>
              </a:rPr>
            </a:br>
            <a:r>
              <a:rPr lang="tr-TR" dirty="0">
                <a:solidFill>
                  <a:srgbClr val="7E0000"/>
                </a:solidFill>
                <a:effectLst>
                  <a:outerShdw blurRad="38100" dist="38100" dir="2700000" algn="tl">
                    <a:srgbClr val="C0C0C0"/>
                  </a:outerShdw>
                </a:effectLst>
                <a:latin typeface="+mj-lt"/>
                <a:ea typeface="+mn-ea"/>
                <a:cs typeface="Tahoma" pitchFamily="34" charset="0"/>
              </a:rPr>
              <a:t>www.westmednet.org</a:t>
            </a:r>
          </a:p>
        </p:txBody>
      </p:sp>
      <p:sp>
        <p:nvSpPr>
          <p:cNvPr id="97283" name="Slayt Numarası Yer Tutucusu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B683E864-944C-4968-8595-2048256681D7}" type="slidenum">
              <a:rPr lang="tr-TR" altLang="en-US" sz="1200" smtClean="0">
                <a:solidFill>
                  <a:srgbClr val="898989"/>
                </a:solidFill>
              </a:rPr>
              <a:pPr/>
              <a:t>32</a:t>
            </a:fld>
            <a:endParaRPr lang="tr-TR" altLang="en-US" sz="1200" smtClean="0">
              <a:solidFill>
                <a:srgbClr val="898989"/>
              </a:solidFill>
            </a:endParaRPr>
          </a:p>
        </p:txBody>
      </p:sp>
      <p:graphicFrame>
        <p:nvGraphicFramePr>
          <p:cNvPr id="3" name="Diyagram 2"/>
          <p:cNvGraphicFramePr/>
          <p:nvPr>
            <p:extLst>
              <p:ext uri="{D42A27DB-BD31-4B8C-83A1-F6EECF244321}">
                <p14:modId xmlns:p14="http://schemas.microsoft.com/office/powerpoint/2010/main" val="1477646337"/>
              </p:ext>
            </p:extLst>
          </p:nvPr>
        </p:nvGraphicFramePr>
        <p:xfrm>
          <a:off x="137216" y="1651000"/>
          <a:ext cx="3530600" cy="424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8264" r="11667"/>
          <a:stretch/>
        </p:blipFill>
        <p:spPr bwMode="auto">
          <a:xfrm>
            <a:off x="3916497" y="1600200"/>
            <a:ext cx="4897303" cy="382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65407886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4504" y="116632"/>
            <a:ext cx="9433048" cy="1008112"/>
          </a:xfrm>
        </p:spPr>
        <p:txBody>
          <a:bodyPr>
            <a:normAutofit/>
          </a:bodyPr>
          <a:lstStyle/>
          <a:p>
            <a:r>
              <a:rPr lang="tr-TR" sz="3600" b="1" dirty="0">
                <a:solidFill>
                  <a:srgbClr val="7E0000"/>
                </a:solidFill>
                <a:effectLst>
                  <a:outerShdw blurRad="38100" dist="38100" dir="2700000" algn="tl">
                    <a:srgbClr val="C0C0C0"/>
                  </a:outerShdw>
                </a:effectLst>
                <a:ea typeface="+mn-ea"/>
                <a:cs typeface="Tahoma" pitchFamily="34" charset="0"/>
              </a:rPr>
              <a:t>COSME (Pazarlara Erişim)</a:t>
            </a:r>
          </a:p>
        </p:txBody>
      </p:sp>
      <p:sp>
        <p:nvSpPr>
          <p:cNvPr id="4" name="Slayt Numarası Yer Tutucusu 3"/>
          <p:cNvSpPr>
            <a:spLocks noGrp="1"/>
          </p:cNvSpPr>
          <p:nvPr>
            <p:ph type="sldNum" sz="quarter" idx="12"/>
          </p:nvPr>
        </p:nvSpPr>
        <p:spPr/>
        <p:txBody>
          <a:bodyPr/>
          <a:lstStyle/>
          <a:p>
            <a:pPr>
              <a:defRPr/>
            </a:pPr>
            <a:fld id="{EC9BF8D8-316C-4FD5-A3EC-50C5CD6460F7}" type="slidenum">
              <a:rPr lang="tr-TR" smtClean="0">
                <a:solidFill>
                  <a:srgbClr val="000000"/>
                </a:solidFill>
              </a:rPr>
              <a:pPr>
                <a:defRPr/>
              </a:pPr>
              <a:t>33</a:t>
            </a:fld>
            <a:endParaRPr lang="tr-TR" dirty="0">
              <a:solidFill>
                <a:srgbClr val="000000"/>
              </a:solidFill>
            </a:endParaRPr>
          </a:p>
        </p:txBody>
      </p:sp>
      <p:sp>
        <p:nvSpPr>
          <p:cNvPr id="6" name="Metin kutusu 5"/>
          <p:cNvSpPr txBox="1"/>
          <p:nvPr/>
        </p:nvSpPr>
        <p:spPr>
          <a:xfrm>
            <a:off x="244246" y="1963192"/>
            <a:ext cx="4429432" cy="2862322"/>
          </a:xfrm>
          <a:prstGeom prst="rect">
            <a:avLst/>
          </a:prstGeom>
          <a:noFill/>
        </p:spPr>
        <p:txBody>
          <a:bodyPr wrap="square" rtlCol="0">
            <a:spAutoFit/>
          </a:bodyPr>
          <a:lstStyle/>
          <a:p>
            <a:endParaRPr lang="tr-TR" b="1" i="0"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tr-TR" i="0" dirty="0">
              <a:latin typeface="Arial" panose="020B0604020202020204" pitchFamily="34" charset="0"/>
              <a:cs typeface="Arial" panose="020B0604020202020204" pitchFamily="34" charset="0"/>
            </a:endParaRPr>
          </a:p>
          <a:p>
            <a:r>
              <a:rPr lang="tr-TR" sz="2400" i="0" dirty="0" err="1" smtClean="0">
                <a:latin typeface="Arial" panose="020B0604020202020204" pitchFamily="34" charset="0"/>
                <a:cs typeface="Arial" panose="020B0604020202020204" pitchFamily="34" charset="0"/>
              </a:rPr>
              <a:t>IPRYardım</a:t>
            </a:r>
            <a:r>
              <a:rPr lang="tr-TR" sz="2400" i="0" dirty="0" smtClean="0">
                <a:latin typeface="Arial" panose="020B0604020202020204" pitchFamily="34" charset="0"/>
                <a:cs typeface="Arial" panose="020B0604020202020204" pitchFamily="34" charset="0"/>
              </a:rPr>
              <a:t> </a:t>
            </a:r>
            <a:r>
              <a:rPr lang="tr-TR" sz="2400" i="0" dirty="0">
                <a:latin typeface="Arial" panose="020B0604020202020204" pitchFamily="34" charset="0"/>
                <a:cs typeface="Arial" panose="020B0604020202020204" pitchFamily="34" charset="0"/>
              </a:rPr>
              <a:t>Masaları, fikri mülkiyet konusunda ücretsiz danışmanlık ve eğitim sunmaktadır</a:t>
            </a:r>
            <a:r>
              <a:rPr lang="tr-TR" sz="2400" i="0" dirty="0" smtClean="0">
                <a:latin typeface="Arial" panose="020B0604020202020204" pitchFamily="34" charset="0"/>
                <a:cs typeface="Arial" panose="020B0604020202020204" pitchFamily="34" charset="0"/>
              </a:rPr>
              <a:t>.</a:t>
            </a:r>
          </a:p>
          <a:p>
            <a:r>
              <a:rPr lang="tr-TR" sz="2400" i="0" dirty="0" smtClean="0">
                <a:latin typeface="Arial" panose="020B0604020202020204" pitchFamily="34" charset="0"/>
                <a:cs typeface="Arial" panose="020B0604020202020204" pitchFamily="34" charset="0"/>
              </a:rPr>
              <a:t> </a:t>
            </a:r>
          </a:p>
          <a:p>
            <a:r>
              <a:rPr lang="tr-TR" sz="2400" i="0" dirty="0" smtClean="0">
                <a:latin typeface="Arial" panose="020B0604020202020204" pitchFamily="34" charset="0"/>
                <a:cs typeface="Arial" panose="020B0604020202020204" pitchFamily="34" charset="0"/>
                <a:hlinkClick r:id="rId3"/>
              </a:rPr>
              <a:t>https</a:t>
            </a:r>
            <a:r>
              <a:rPr lang="tr-TR" sz="2400" i="0" dirty="0">
                <a:latin typeface="Arial" panose="020B0604020202020204" pitchFamily="34" charset="0"/>
                <a:cs typeface="Arial" panose="020B0604020202020204" pitchFamily="34" charset="0"/>
                <a:hlinkClick r:id="rId3"/>
              </a:rPr>
              <a:t>://</a:t>
            </a:r>
            <a:r>
              <a:rPr lang="tr-TR" sz="2400" i="0" dirty="0" smtClean="0">
                <a:latin typeface="Arial" panose="020B0604020202020204" pitchFamily="34" charset="0"/>
                <a:cs typeface="Arial" panose="020B0604020202020204" pitchFamily="34" charset="0"/>
                <a:hlinkClick r:id="rId3"/>
              </a:rPr>
              <a:t>www.iprhelpdesk.eu</a:t>
            </a:r>
            <a:endParaRPr lang="tr-TR" sz="2400" i="0" dirty="0" smtClean="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3678" y="2437904"/>
            <a:ext cx="4470322" cy="2932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Dikdörtgen 2"/>
          <p:cNvSpPr/>
          <p:nvPr/>
        </p:nvSpPr>
        <p:spPr>
          <a:xfrm>
            <a:off x="244246" y="1492935"/>
            <a:ext cx="8798154" cy="461665"/>
          </a:xfrm>
          <a:prstGeom prst="rect">
            <a:avLst/>
          </a:prstGeom>
        </p:spPr>
        <p:txBody>
          <a:bodyPr wrap="square">
            <a:spAutoFit/>
          </a:bodyPr>
          <a:lstStyle/>
          <a:p>
            <a:r>
              <a:rPr lang="tr-TR" sz="2400" b="1" dirty="0">
                <a:solidFill>
                  <a:srgbClr val="000099"/>
                </a:solidFill>
                <a:latin typeface="Arial" panose="020B0604020202020204" pitchFamily="34" charset="0"/>
                <a:cs typeface="Arial" panose="020B0604020202020204" pitchFamily="34" charset="0"/>
              </a:rPr>
              <a:t>FİKRİ MÜLKİYET HAKLARI (IPR) KOBİ YARDIM MASALARI </a:t>
            </a:r>
          </a:p>
        </p:txBody>
      </p:sp>
    </p:spTree>
    <p:extLst>
      <p:ext uri="{BB962C8B-B14F-4D97-AF65-F5344CB8AC3E}">
        <p14:creationId xmlns:p14="http://schemas.microsoft.com/office/powerpoint/2010/main" val="1587710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9433048" cy="1008112"/>
          </a:xfrm>
        </p:spPr>
        <p:txBody>
          <a:bodyPr>
            <a:normAutofit/>
          </a:bodyPr>
          <a:lstStyle/>
          <a:p>
            <a:r>
              <a:rPr lang="tr-TR" sz="3600" b="1" dirty="0">
                <a:solidFill>
                  <a:srgbClr val="7E0000"/>
                </a:solidFill>
                <a:effectLst>
                  <a:outerShdw blurRad="38100" dist="38100" dir="2700000" algn="tl">
                    <a:srgbClr val="C0C0C0"/>
                  </a:outerShdw>
                </a:effectLst>
                <a:ea typeface="+mn-ea"/>
                <a:cs typeface="Tahoma" pitchFamily="34" charset="0"/>
              </a:rPr>
              <a:t>COSME (Pazarlara Erişim)</a:t>
            </a:r>
          </a:p>
        </p:txBody>
      </p:sp>
      <p:sp>
        <p:nvSpPr>
          <p:cNvPr id="4" name="Slayt Numarası Yer Tutucusu 3"/>
          <p:cNvSpPr>
            <a:spLocks noGrp="1"/>
          </p:cNvSpPr>
          <p:nvPr>
            <p:ph type="sldNum" sz="quarter" idx="12"/>
          </p:nvPr>
        </p:nvSpPr>
        <p:spPr/>
        <p:txBody>
          <a:bodyPr/>
          <a:lstStyle/>
          <a:p>
            <a:pPr>
              <a:defRPr/>
            </a:pPr>
            <a:fld id="{EC9BF8D8-316C-4FD5-A3EC-50C5CD6460F7}" type="slidenum">
              <a:rPr lang="tr-TR" smtClean="0">
                <a:solidFill>
                  <a:srgbClr val="000000"/>
                </a:solidFill>
              </a:rPr>
              <a:pPr>
                <a:defRPr/>
              </a:pPr>
              <a:t>34</a:t>
            </a:fld>
            <a:endParaRPr lang="tr-TR" dirty="0">
              <a:solidFill>
                <a:srgbClr val="000000"/>
              </a:solidFill>
            </a:endParaRPr>
          </a:p>
        </p:txBody>
      </p:sp>
      <p:sp>
        <p:nvSpPr>
          <p:cNvPr id="6" name="Metin kutusu 5"/>
          <p:cNvSpPr txBox="1"/>
          <p:nvPr/>
        </p:nvSpPr>
        <p:spPr>
          <a:xfrm>
            <a:off x="323176" y="1556792"/>
            <a:ext cx="3888784" cy="3416320"/>
          </a:xfrm>
          <a:prstGeom prst="rect">
            <a:avLst/>
          </a:prstGeom>
          <a:noFill/>
        </p:spPr>
        <p:txBody>
          <a:bodyPr wrap="square" rtlCol="0">
            <a:spAutoFit/>
          </a:bodyPr>
          <a:lstStyle/>
          <a:p>
            <a:r>
              <a:rPr lang="tr-TR" b="1" i="0" dirty="0" smtClean="0">
                <a:solidFill>
                  <a:srgbClr val="000099"/>
                </a:solidFill>
                <a:effectLst>
                  <a:outerShdw blurRad="38100" dist="38100" dir="2700000" algn="tl">
                    <a:srgbClr val="000000">
                      <a:alpha val="43137"/>
                    </a:srgbClr>
                  </a:outerShdw>
                </a:effectLst>
              </a:rPr>
              <a:t>SİZİN AVRUPANIZ İŞ PLATFORMU (B2B)</a:t>
            </a:r>
          </a:p>
          <a:p>
            <a:endParaRPr lang="tr-TR" i="0" dirty="0"/>
          </a:p>
          <a:p>
            <a:r>
              <a:rPr lang="tr-TR" i="0" dirty="0" smtClean="0"/>
              <a:t>AB </a:t>
            </a:r>
            <a:r>
              <a:rPr lang="tr-TR" i="0" dirty="0"/>
              <a:t>ülkesinde iş yapmak için koşulları ve hakları öğrenmek isteyen KOBİ’ler ve girişimciler için online </a:t>
            </a:r>
            <a:r>
              <a:rPr lang="tr-TR" i="0" dirty="0" smtClean="0"/>
              <a:t>hizmet</a:t>
            </a:r>
          </a:p>
          <a:p>
            <a:r>
              <a:rPr lang="tr-TR" i="0" dirty="0">
                <a:hlinkClick r:id="rId3"/>
              </a:rPr>
              <a:t>http://</a:t>
            </a:r>
            <a:r>
              <a:rPr lang="tr-TR" i="0" dirty="0" smtClean="0">
                <a:hlinkClick r:id="rId3"/>
              </a:rPr>
              <a:t>europa.eu/youreurope/business/index_en.htm</a:t>
            </a:r>
            <a:r>
              <a:rPr lang="tr-TR" i="0" dirty="0" smtClean="0"/>
              <a:t> </a:t>
            </a:r>
            <a:endParaRPr lang="tr-TR" i="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556792"/>
            <a:ext cx="4536053" cy="3840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49027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9433048" cy="1008112"/>
          </a:xfrm>
        </p:spPr>
        <p:txBody>
          <a:bodyPr>
            <a:normAutofit/>
          </a:bodyPr>
          <a:lstStyle/>
          <a:p>
            <a:r>
              <a:rPr lang="tr-TR" sz="3600" b="1" dirty="0">
                <a:solidFill>
                  <a:srgbClr val="7E0000"/>
                </a:solidFill>
                <a:effectLst>
                  <a:outerShdw blurRad="38100" dist="38100" dir="2700000" algn="tl">
                    <a:srgbClr val="C0C0C0"/>
                  </a:outerShdw>
                </a:effectLst>
                <a:ea typeface="+mn-ea"/>
                <a:cs typeface="Tahoma" pitchFamily="34" charset="0"/>
              </a:rPr>
              <a:t>COSME (Pazarlara Erişim)</a:t>
            </a:r>
          </a:p>
        </p:txBody>
      </p:sp>
      <p:sp>
        <p:nvSpPr>
          <p:cNvPr id="4" name="Slayt Numarası Yer Tutucusu 3"/>
          <p:cNvSpPr>
            <a:spLocks noGrp="1"/>
          </p:cNvSpPr>
          <p:nvPr>
            <p:ph type="sldNum" sz="quarter" idx="12"/>
          </p:nvPr>
        </p:nvSpPr>
        <p:spPr/>
        <p:txBody>
          <a:bodyPr/>
          <a:lstStyle/>
          <a:p>
            <a:pPr>
              <a:defRPr/>
            </a:pPr>
            <a:fld id="{EC9BF8D8-316C-4FD5-A3EC-50C5CD6460F7}" type="slidenum">
              <a:rPr lang="tr-TR" smtClean="0">
                <a:solidFill>
                  <a:srgbClr val="000000"/>
                </a:solidFill>
              </a:rPr>
              <a:pPr>
                <a:defRPr/>
              </a:pPr>
              <a:t>35</a:t>
            </a:fld>
            <a:endParaRPr lang="tr-TR" dirty="0">
              <a:solidFill>
                <a:srgbClr val="000000"/>
              </a:solidFill>
            </a:endParaRPr>
          </a:p>
        </p:txBody>
      </p:sp>
      <p:sp>
        <p:nvSpPr>
          <p:cNvPr id="6" name="Metin kutusu 5"/>
          <p:cNvSpPr txBox="1"/>
          <p:nvPr/>
        </p:nvSpPr>
        <p:spPr>
          <a:xfrm>
            <a:off x="323176" y="1556792"/>
            <a:ext cx="8497296" cy="1938992"/>
          </a:xfrm>
          <a:prstGeom prst="rect">
            <a:avLst/>
          </a:prstGeom>
          <a:noFill/>
        </p:spPr>
        <p:txBody>
          <a:bodyPr wrap="square" rtlCol="0">
            <a:spAutoFit/>
          </a:bodyPr>
          <a:lstStyle/>
          <a:p>
            <a:r>
              <a:rPr lang="tr-TR" b="1" i="0" dirty="0"/>
              <a:t>GELİŞMİŞ TEK TEMAS </a:t>
            </a:r>
            <a:r>
              <a:rPr lang="tr-TR" b="1" i="0" dirty="0" smtClean="0"/>
              <a:t>NOKTALARI</a:t>
            </a:r>
          </a:p>
          <a:p>
            <a:endParaRPr lang="tr-TR" b="1" i="0" dirty="0"/>
          </a:p>
          <a:p>
            <a:r>
              <a:rPr lang="tr-TR" i="0" dirty="0" smtClean="0"/>
              <a:t>AB ülkelerinde iş yapmak isteyen KOBİ’ler için</a:t>
            </a:r>
          </a:p>
          <a:p>
            <a:r>
              <a:rPr lang="tr-TR" i="0" dirty="0" smtClean="0">
                <a:hlinkClick r:id="rId3"/>
              </a:rPr>
              <a:t>http</a:t>
            </a:r>
            <a:r>
              <a:rPr lang="tr-TR" i="0" dirty="0">
                <a:hlinkClick r:id="rId3"/>
              </a:rPr>
              <a:t>://</a:t>
            </a:r>
            <a:r>
              <a:rPr lang="tr-TR" i="0" dirty="0" smtClean="0">
                <a:hlinkClick r:id="rId3"/>
              </a:rPr>
              <a:t>ec.europa.eu/internal_market/eu-go/index_en.htm</a:t>
            </a:r>
            <a:r>
              <a:rPr lang="tr-TR" i="0" dirty="0" smtClean="0"/>
              <a:t> </a:t>
            </a:r>
            <a:endParaRPr lang="tr-TR" i="0" dirty="0"/>
          </a:p>
          <a:p>
            <a:r>
              <a:rPr lang="tr-TR" i="0" dirty="0" smtClean="0"/>
              <a:t> </a:t>
            </a:r>
          </a:p>
        </p:txBody>
      </p:sp>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334" t="14533" r="6333" b="5733"/>
          <a:stretch/>
        </p:blipFill>
        <p:spPr bwMode="auto">
          <a:xfrm>
            <a:off x="299943" y="3068960"/>
            <a:ext cx="5377809" cy="3033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135429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9433048" cy="1008112"/>
          </a:xfrm>
        </p:spPr>
        <p:txBody>
          <a:bodyPr>
            <a:normAutofit/>
          </a:bodyPr>
          <a:lstStyle/>
          <a:p>
            <a:r>
              <a:rPr lang="tr-TR" sz="3600" b="1" dirty="0">
                <a:solidFill>
                  <a:srgbClr val="7E0000"/>
                </a:solidFill>
                <a:effectLst>
                  <a:outerShdw blurRad="38100" dist="38100" dir="2700000" algn="tl">
                    <a:srgbClr val="C0C0C0"/>
                  </a:outerShdw>
                </a:effectLst>
                <a:ea typeface="+mn-ea"/>
                <a:cs typeface="Tahoma" pitchFamily="34" charset="0"/>
              </a:rPr>
              <a:t>COSME (Girişimcilik Eğitimi)</a:t>
            </a:r>
          </a:p>
        </p:txBody>
      </p:sp>
      <p:sp>
        <p:nvSpPr>
          <p:cNvPr id="4" name="Slayt Numarası Yer Tutucusu 3"/>
          <p:cNvSpPr>
            <a:spLocks noGrp="1"/>
          </p:cNvSpPr>
          <p:nvPr>
            <p:ph type="sldNum" sz="quarter" idx="12"/>
          </p:nvPr>
        </p:nvSpPr>
        <p:spPr/>
        <p:txBody>
          <a:bodyPr/>
          <a:lstStyle/>
          <a:p>
            <a:pPr>
              <a:defRPr/>
            </a:pPr>
            <a:fld id="{EC9BF8D8-316C-4FD5-A3EC-50C5CD6460F7}" type="slidenum">
              <a:rPr lang="tr-TR" smtClean="0">
                <a:solidFill>
                  <a:srgbClr val="000000"/>
                </a:solidFill>
              </a:rPr>
              <a:pPr>
                <a:defRPr/>
              </a:pPr>
              <a:t>36</a:t>
            </a:fld>
            <a:endParaRPr lang="tr-TR" dirty="0">
              <a:solidFill>
                <a:srgbClr val="000000"/>
              </a:solidFill>
            </a:endParaRPr>
          </a:p>
        </p:txBody>
      </p:sp>
      <p:sp>
        <p:nvSpPr>
          <p:cNvPr id="6" name="Metin kutusu 5"/>
          <p:cNvSpPr txBox="1"/>
          <p:nvPr/>
        </p:nvSpPr>
        <p:spPr>
          <a:xfrm>
            <a:off x="323176" y="1556792"/>
            <a:ext cx="8497296" cy="954107"/>
          </a:xfrm>
          <a:prstGeom prst="rect">
            <a:avLst/>
          </a:prstGeom>
          <a:noFill/>
        </p:spPr>
        <p:txBody>
          <a:bodyPr wrap="square" rtlCol="0">
            <a:spAutoFit/>
          </a:bodyPr>
          <a:lstStyle/>
          <a:p>
            <a:r>
              <a:rPr lang="tr-TR" sz="3200" b="1" i="0" dirty="0" smtClean="0"/>
              <a:t>GENÇ </a:t>
            </a:r>
            <a:r>
              <a:rPr lang="tr-TR" sz="3200" b="1" i="0" dirty="0"/>
              <a:t>GİRİŞİMCİLER İÇİN ERASMUS </a:t>
            </a:r>
            <a:endParaRPr lang="tr-TR" sz="3200" i="0" dirty="0"/>
          </a:p>
          <a:p>
            <a:r>
              <a:rPr lang="tr-TR" b="1" i="0" dirty="0">
                <a:hlinkClick r:id="rId3"/>
              </a:rPr>
              <a:t>http://www.erasmus-entrepreneurs.eu</a:t>
            </a:r>
            <a:r>
              <a:rPr lang="tr-TR" b="1" i="0" dirty="0" smtClean="0">
                <a:hlinkClick r:id="rId3"/>
              </a:rPr>
              <a:t>/</a:t>
            </a:r>
            <a:r>
              <a:rPr lang="tr-TR" b="1" i="0" dirty="0" smtClean="0"/>
              <a:t> </a:t>
            </a:r>
            <a:r>
              <a:rPr lang="tr-TR" i="0" dirty="0" smtClean="0"/>
              <a:t> </a:t>
            </a:r>
          </a:p>
        </p:txBody>
      </p:sp>
      <p:graphicFrame>
        <p:nvGraphicFramePr>
          <p:cNvPr id="7" name="Diyagram 6"/>
          <p:cNvGraphicFramePr/>
          <p:nvPr>
            <p:extLst>
              <p:ext uri="{D42A27DB-BD31-4B8C-83A1-F6EECF244321}">
                <p14:modId xmlns:p14="http://schemas.microsoft.com/office/powerpoint/2010/main" val="3235368624"/>
              </p:ext>
            </p:extLst>
          </p:nvPr>
        </p:nvGraphicFramePr>
        <p:xfrm>
          <a:off x="827584" y="2459504"/>
          <a:ext cx="5544616" cy="3921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114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9433048" cy="1008112"/>
          </a:xfrm>
        </p:spPr>
        <p:txBody>
          <a:bodyPr>
            <a:normAutofit/>
          </a:bodyPr>
          <a:lstStyle/>
          <a:p>
            <a:r>
              <a:rPr lang="tr-TR" sz="3600" b="1" dirty="0">
                <a:solidFill>
                  <a:srgbClr val="7E0000"/>
                </a:solidFill>
                <a:effectLst>
                  <a:outerShdw blurRad="38100" dist="38100" dir="2700000" algn="tl">
                    <a:srgbClr val="C0C0C0"/>
                  </a:outerShdw>
                </a:effectLst>
                <a:ea typeface="+mn-ea"/>
                <a:cs typeface="Tahoma" pitchFamily="34" charset="0"/>
              </a:rPr>
              <a:t>COSME (Girişimcilik Eğitimi)</a:t>
            </a:r>
          </a:p>
        </p:txBody>
      </p:sp>
      <p:sp>
        <p:nvSpPr>
          <p:cNvPr id="4" name="Slayt Numarası Yer Tutucusu 3"/>
          <p:cNvSpPr>
            <a:spLocks noGrp="1"/>
          </p:cNvSpPr>
          <p:nvPr>
            <p:ph type="sldNum" sz="quarter" idx="12"/>
          </p:nvPr>
        </p:nvSpPr>
        <p:spPr/>
        <p:txBody>
          <a:bodyPr/>
          <a:lstStyle/>
          <a:p>
            <a:pPr>
              <a:defRPr/>
            </a:pPr>
            <a:fld id="{EC9BF8D8-316C-4FD5-A3EC-50C5CD6460F7}" type="slidenum">
              <a:rPr lang="tr-TR" smtClean="0">
                <a:solidFill>
                  <a:srgbClr val="000000"/>
                </a:solidFill>
              </a:rPr>
              <a:pPr>
                <a:defRPr/>
              </a:pPr>
              <a:t>37</a:t>
            </a:fld>
            <a:endParaRPr lang="tr-TR" dirty="0">
              <a:solidFill>
                <a:srgbClr val="000000"/>
              </a:solidFill>
            </a:endParaRPr>
          </a:p>
        </p:txBody>
      </p:sp>
      <p:sp>
        <p:nvSpPr>
          <p:cNvPr id="6" name="Metin kutusu 5"/>
          <p:cNvSpPr txBox="1"/>
          <p:nvPr/>
        </p:nvSpPr>
        <p:spPr>
          <a:xfrm>
            <a:off x="323176" y="1556792"/>
            <a:ext cx="8497296" cy="830997"/>
          </a:xfrm>
          <a:prstGeom prst="rect">
            <a:avLst/>
          </a:prstGeom>
          <a:noFill/>
        </p:spPr>
        <p:txBody>
          <a:bodyPr wrap="square" rtlCol="0">
            <a:spAutoFit/>
          </a:bodyPr>
          <a:lstStyle/>
          <a:p>
            <a:r>
              <a:rPr lang="tr-TR" b="1" i="0" dirty="0" smtClean="0"/>
              <a:t>GENÇ </a:t>
            </a:r>
            <a:r>
              <a:rPr lang="tr-TR" b="1" i="0" dirty="0"/>
              <a:t>GİRİŞİMCİLER İÇİN </a:t>
            </a:r>
            <a:r>
              <a:rPr lang="tr-TR" b="1" i="0" dirty="0" smtClean="0"/>
              <a:t>ERASMUS İRTİBAT NOKTALARI </a:t>
            </a:r>
            <a:endParaRPr lang="tr-TR" i="0" dirty="0"/>
          </a:p>
        </p:txBody>
      </p:sp>
      <p:graphicFrame>
        <p:nvGraphicFramePr>
          <p:cNvPr id="5" name="Diyagram 4"/>
          <p:cNvGraphicFramePr/>
          <p:nvPr>
            <p:extLst>
              <p:ext uri="{D42A27DB-BD31-4B8C-83A1-F6EECF244321}">
                <p14:modId xmlns:p14="http://schemas.microsoft.com/office/powerpoint/2010/main" val="740967068"/>
              </p:ext>
            </p:extLst>
          </p:nvPr>
        </p:nvGraphicFramePr>
        <p:xfrm>
          <a:off x="323176" y="1972290"/>
          <a:ext cx="8497296" cy="4384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5164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solidFill>
                  <a:srgbClr val="7E0000"/>
                </a:solidFill>
                <a:effectLst>
                  <a:outerShdw blurRad="38100" dist="38100" dir="2700000" algn="tl">
                    <a:srgbClr val="C0C0C0"/>
                  </a:outerShdw>
                </a:effectLst>
                <a:ea typeface="+mn-ea"/>
                <a:cs typeface="Tahoma" pitchFamily="34" charset="0"/>
              </a:rPr>
              <a:t>COSME</a:t>
            </a:r>
          </a:p>
        </p:txBody>
      </p:sp>
      <p:sp>
        <p:nvSpPr>
          <p:cNvPr id="4" name="Slayt Numarası Yer Tutucusu 3"/>
          <p:cNvSpPr>
            <a:spLocks noGrp="1"/>
          </p:cNvSpPr>
          <p:nvPr>
            <p:ph type="sldNum" sz="quarter" idx="12"/>
          </p:nvPr>
        </p:nvSpPr>
        <p:spPr/>
        <p:txBody>
          <a:bodyPr/>
          <a:lstStyle/>
          <a:p>
            <a:pPr>
              <a:defRPr/>
            </a:pPr>
            <a:fld id="{EC9BF8D8-316C-4FD5-A3EC-50C5CD6460F7}" type="slidenum">
              <a:rPr lang="tr-TR" smtClean="0">
                <a:solidFill>
                  <a:srgbClr val="000000"/>
                </a:solidFill>
              </a:rPr>
              <a:pPr>
                <a:defRPr/>
              </a:pPr>
              <a:t>38</a:t>
            </a:fld>
            <a:endParaRPr lang="tr-TR">
              <a:solidFill>
                <a:srgbClr val="000000"/>
              </a:solidFill>
            </a:endParaRPr>
          </a:p>
        </p:txBody>
      </p:sp>
      <p:grpSp>
        <p:nvGrpSpPr>
          <p:cNvPr id="12" name="Grup 11"/>
          <p:cNvGrpSpPr/>
          <p:nvPr/>
        </p:nvGrpSpPr>
        <p:grpSpPr>
          <a:xfrm>
            <a:off x="3816704" y="2432074"/>
            <a:ext cx="5141371" cy="2964518"/>
            <a:chOff x="3427580" y="588"/>
            <a:chExt cx="5141371" cy="2296837"/>
          </a:xfrm>
        </p:grpSpPr>
        <p:sp>
          <p:nvSpPr>
            <p:cNvPr id="16" name="Sağ Ok 15"/>
            <p:cNvSpPr/>
            <p:nvPr/>
          </p:nvSpPr>
          <p:spPr>
            <a:xfrm>
              <a:off x="3427580" y="588"/>
              <a:ext cx="5141371" cy="2296837"/>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Sağ Ok 4"/>
            <p:cNvSpPr/>
            <p:nvPr/>
          </p:nvSpPr>
          <p:spPr>
            <a:xfrm>
              <a:off x="3427580" y="287693"/>
              <a:ext cx="4280057" cy="17226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rtl="0">
                <a:lnSpc>
                  <a:spcPct val="90000"/>
                </a:lnSpc>
                <a:spcBef>
                  <a:spcPct val="0"/>
                </a:spcBef>
                <a:spcAft>
                  <a:spcPct val="15000"/>
                </a:spcAft>
                <a:buChar char="••"/>
              </a:pPr>
              <a:r>
                <a:rPr lang="tr-TR" sz="2400" b="1" i="0" dirty="0" smtClean="0"/>
                <a:t>COSME  çağrılarının </a:t>
              </a:r>
              <a:r>
                <a:rPr lang="tr-TR" sz="2400" b="1" i="0" kern="1200" dirty="0" smtClean="0"/>
                <a:t>TAKİBİ VE BAŞVURUSU bu sayfadan yapılıyor</a:t>
              </a:r>
              <a:endParaRPr lang="tr-TR" sz="2400" kern="1200" dirty="0"/>
            </a:p>
            <a:p>
              <a:pPr marL="228600" lvl="1" indent="-228600" algn="l" defTabSz="889000" rtl="0">
                <a:lnSpc>
                  <a:spcPct val="90000"/>
                </a:lnSpc>
                <a:spcBef>
                  <a:spcPct val="0"/>
                </a:spcBef>
                <a:spcAft>
                  <a:spcPct val="15000"/>
                </a:spcAft>
                <a:buChar char="••"/>
              </a:pPr>
              <a:r>
                <a:rPr lang="it-IT" sz="2400" b="1" i="0" kern="1200" dirty="0" smtClean="0">
                  <a:hlinkClick r:id="rId3"/>
                </a:rPr>
                <a:t>http://ec.europa.eu/research/participants/portal/desktop/en/home.html</a:t>
              </a:r>
              <a:r>
                <a:rPr lang="tr-TR" sz="2400" b="1" i="0" kern="1200" dirty="0" smtClean="0"/>
                <a:t> </a:t>
              </a:r>
              <a:endParaRPr lang="tr-TR" sz="2400" kern="1200" dirty="0"/>
            </a:p>
          </p:txBody>
        </p:sp>
      </p:grpSp>
      <p:grpSp>
        <p:nvGrpSpPr>
          <p:cNvPr id="13" name="Grup 12"/>
          <p:cNvGrpSpPr/>
          <p:nvPr/>
        </p:nvGrpSpPr>
        <p:grpSpPr>
          <a:xfrm>
            <a:off x="287524" y="1828801"/>
            <a:ext cx="3427580" cy="3670299"/>
            <a:chOff x="0" y="-451192"/>
            <a:chExt cx="3427580" cy="2748617"/>
          </a:xfrm>
        </p:grpSpPr>
        <p:sp>
          <p:nvSpPr>
            <p:cNvPr id="14" name="Yuvarlatılmış Dikdörtgen 13"/>
            <p:cNvSpPr/>
            <p:nvPr/>
          </p:nvSpPr>
          <p:spPr>
            <a:xfrm>
              <a:off x="0" y="588"/>
              <a:ext cx="3427580" cy="2296837"/>
            </a:xfrm>
            <a:prstGeom prst="roundRect">
              <a:avLst/>
            </a:prstGeom>
            <a:solidFill>
              <a:schemeClr val="accent2"/>
            </a:solidFill>
            <a:ln>
              <a:solidFill>
                <a:schemeClr val="accent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Yuvarlatılmış Dikdörtgen 6"/>
            <p:cNvSpPr/>
            <p:nvPr/>
          </p:nvSpPr>
          <p:spPr>
            <a:xfrm>
              <a:off x="112122" y="-451192"/>
              <a:ext cx="3203336" cy="2636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it-IT" sz="3200" b="1" i="0" kern="1200" dirty="0" smtClean="0"/>
                <a:t>KATILIMCI PORTALI </a:t>
              </a:r>
              <a:br>
                <a:rPr lang="it-IT" sz="3200" b="1" i="0" kern="1200" dirty="0" smtClean="0"/>
              </a:br>
              <a:r>
                <a:rPr lang="it-IT" sz="3200" b="1" i="0" kern="1200" dirty="0" smtClean="0"/>
                <a:t>PARTICIPANT PORTAL</a:t>
              </a:r>
              <a:endParaRPr lang="tr-TR" sz="3200" kern="1200" dirty="0"/>
            </a:p>
          </p:txBody>
        </p:sp>
      </p:grpSp>
    </p:spTree>
    <p:extLst>
      <p:ext uri="{BB962C8B-B14F-4D97-AF65-F5344CB8AC3E}">
        <p14:creationId xmlns:p14="http://schemas.microsoft.com/office/powerpoint/2010/main" val="2231966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44625" y="188913"/>
            <a:ext cx="7256463" cy="1354217"/>
          </a:xfrm>
          <a:prstGeom prst="rect">
            <a:avLst/>
          </a:prstGeom>
          <a:noFill/>
        </p:spPr>
        <p:txBody>
          <a:bodyPr>
            <a:spAutoFit/>
          </a:bodyPr>
          <a:lstStyle/>
          <a:p>
            <a:pPr algn="ctr" eaLnBrk="1" hangingPunct="1">
              <a:defRPr/>
            </a:pPr>
            <a:r>
              <a:rPr lang="tr-TR" sz="3200" b="1" dirty="0" smtClean="0">
                <a:solidFill>
                  <a:srgbClr val="C00000"/>
                </a:solidFill>
              </a:rPr>
              <a:t>COSME ÖRNEK PROJE: </a:t>
            </a:r>
          </a:p>
          <a:p>
            <a:pPr algn="ctr" eaLnBrk="1" hangingPunct="1">
              <a:defRPr/>
            </a:pPr>
            <a:r>
              <a:rPr lang="tr-TR" sz="3200" b="1" i="0" dirty="0" smtClean="0">
                <a:solidFill>
                  <a:srgbClr val="C00000"/>
                </a:solidFill>
              </a:rPr>
              <a:t>CLUSTEM</a:t>
            </a:r>
            <a:endParaRPr lang="tr-TR" sz="3200" b="1" i="0" dirty="0">
              <a:solidFill>
                <a:srgbClr val="C00000"/>
              </a:solidFill>
            </a:endParaRPr>
          </a:p>
          <a:p>
            <a:pPr algn="ctr" eaLnBrk="1" hangingPunct="1">
              <a:defRPr/>
            </a:pPr>
            <a:endParaRPr lang="tr-TR" b="1" dirty="0">
              <a:solidFill>
                <a:srgbClr val="C00000"/>
              </a:solidFill>
            </a:endParaRPr>
          </a:p>
        </p:txBody>
      </p:sp>
      <p:sp>
        <p:nvSpPr>
          <p:cNvPr id="23556" name="6 Metin kutusu"/>
          <p:cNvSpPr txBox="1">
            <a:spLocks noChangeArrowheads="1"/>
          </p:cNvSpPr>
          <p:nvPr/>
        </p:nvSpPr>
        <p:spPr bwMode="auto">
          <a:xfrm>
            <a:off x="251521" y="1422401"/>
            <a:ext cx="8712968"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r>
              <a:rPr lang="tr-TR" i="0" dirty="0" smtClean="0">
                <a:solidFill>
                  <a:schemeClr val="tx2"/>
                </a:solidFill>
              </a:rPr>
              <a:t>OSTİM-Tekstil </a:t>
            </a:r>
            <a:r>
              <a:rPr lang="tr-TR" i="0" dirty="0">
                <a:solidFill>
                  <a:schemeClr val="tx2"/>
                </a:solidFill>
              </a:rPr>
              <a:t>ve Makine Sektöründeki </a:t>
            </a:r>
            <a:r>
              <a:rPr lang="tr-TR" i="0" dirty="0" smtClean="0">
                <a:solidFill>
                  <a:schemeClr val="tx2"/>
                </a:solidFill>
              </a:rPr>
              <a:t>kümelerin yönetiminin </a:t>
            </a:r>
            <a:r>
              <a:rPr lang="tr-TR" i="0" dirty="0">
                <a:solidFill>
                  <a:schemeClr val="tx2"/>
                </a:solidFill>
              </a:rPr>
              <a:t>ve hizmetlerinin güçlendirilmesi </a:t>
            </a:r>
            <a:r>
              <a:rPr lang="tr-TR" i="0" dirty="0" smtClean="0">
                <a:solidFill>
                  <a:schemeClr val="tx2"/>
                </a:solidFill>
              </a:rPr>
              <a:t>amaçlı eğitim </a:t>
            </a:r>
            <a:r>
              <a:rPr lang="tr-TR" i="0" dirty="0">
                <a:solidFill>
                  <a:schemeClr val="tx2"/>
                </a:solidFill>
              </a:rPr>
              <a:t>ve yaygınlaştırma faaliyetleri ile kümelere </a:t>
            </a:r>
            <a:r>
              <a:rPr lang="tr-TR" i="0" dirty="0" smtClean="0">
                <a:solidFill>
                  <a:schemeClr val="tx2"/>
                </a:solidFill>
              </a:rPr>
              <a:t>saha ziyaretleri </a:t>
            </a:r>
            <a:r>
              <a:rPr lang="tr-TR" i="0" dirty="0">
                <a:solidFill>
                  <a:schemeClr val="tx2"/>
                </a:solidFill>
              </a:rPr>
              <a:t>gerçekleştirilmektedir</a:t>
            </a:r>
            <a:r>
              <a:rPr lang="tr-TR" i="0" dirty="0" smtClean="0">
                <a:solidFill>
                  <a:schemeClr val="tx2"/>
                </a:solidFill>
              </a:rPr>
              <a:t>.</a:t>
            </a:r>
          </a:p>
          <a:p>
            <a:endParaRPr lang="tr-TR" i="0" dirty="0">
              <a:solidFill>
                <a:schemeClr val="tx2"/>
              </a:solidFill>
            </a:endParaRPr>
          </a:p>
          <a:p>
            <a:r>
              <a:rPr lang="tr-TR" b="1" i="0" dirty="0">
                <a:solidFill>
                  <a:schemeClr val="tx2"/>
                </a:solidFill>
              </a:rPr>
              <a:t>Türk Ortak: </a:t>
            </a:r>
            <a:r>
              <a:rPr lang="tr-TR" i="0" dirty="0">
                <a:solidFill>
                  <a:schemeClr val="tx2"/>
                </a:solidFill>
              </a:rPr>
              <a:t>OSTİM </a:t>
            </a:r>
            <a:r>
              <a:rPr lang="tr-TR" i="0" dirty="0" smtClean="0">
                <a:solidFill>
                  <a:schemeClr val="tx2"/>
                </a:solidFill>
              </a:rPr>
              <a:t>OSB Müdürlüğü (45.494 </a:t>
            </a:r>
            <a:r>
              <a:rPr lang="tr-TR" i="0" dirty="0">
                <a:solidFill>
                  <a:schemeClr val="tx2"/>
                </a:solidFill>
              </a:rPr>
              <a:t>€)</a:t>
            </a:r>
          </a:p>
          <a:p>
            <a:r>
              <a:rPr lang="tr-TR" b="1" i="0" dirty="0">
                <a:solidFill>
                  <a:schemeClr val="tx2"/>
                </a:solidFill>
              </a:rPr>
              <a:t>Koordinatör: </a:t>
            </a:r>
            <a:r>
              <a:rPr lang="tr-TR" i="0" dirty="0" err="1">
                <a:solidFill>
                  <a:schemeClr val="tx2"/>
                </a:solidFill>
              </a:rPr>
              <a:t>Next</a:t>
            </a:r>
            <a:r>
              <a:rPr lang="tr-TR" i="0" dirty="0">
                <a:solidFill>
                  <a:schemeClr val="tx2"/>
                </a:solidFill>
              </a:rPr>
              <a:t> </a:t>
            </a:r>
            <a:r>
              <a:rPr lang="tr-TR" i="0" dirty="0" err="1">
                <a:solidFill>
                  <a:schemeClr val="tx2"/>
                </a:solidFill>
              </a:rPr>
              <a:t>Technology</a:t>
            </a:r>
            <a:r>
              <a:rPr lang="tr-TR" i="0" dirty="0">
                <a:solidFill>
                  <a:schemeClr val="tx2"/>
                </a:solidFill>
              </a:rPr>
              <a:t> </a:t>
            </a:r>
            <a:r>
              <a:rPr lang="tr-TR" i="0" dirty="0" err="1">
                <a:solidFill>
                  <a:schemeClr val="tx2"/>
                </a:solidFill>
              </a:rPr>
              <a:t>Tecnotessile</a:t>
            </a:r>
            <a:r>
              <a:rPr lang="tr-TR" i="0" dirty="0">
                <a:solidFill>
                  <a:schemeClr val="tx2"/>
                </a:solidFill>
              </a:rPr>
              <a:t> </a:t>
            </a:r>
            <a:r>
              <a:rPr lang="tr-TR" i="0" dirty="0" err="1">
                <a:solidFill>
                  <a:schemeClr val="tx2"/>
                </a:solidFill>
              </a:rPr>
              <a:t>Società</a:t>
            </a:r>
            <a:endParaRPr lang="tr-TR" i="0" dirty="0">
              <a:solidFill>
                <a:schemeClr val="tx2"/>
              </a:solidFill>
            </a:endParaRPr>
          </a:p>
          <a:p>
            <a:r>
              <a:rPr lang="it-IT" i="0" dirty="0">
                <a:solidFill>
                  <a:schemeClr val="tx2"/>
                </a:solidFill>
              </a:rPr>
              <a:t>Nazionale di Ricerca r.l. (83.887 €-İtalya</a:t>
            </a:r>
            <a:r>
              <a:rPr lang="it-IT" i="0" dirty="0" smtClean="0">
                <a:solidFill>
                  <a:schemeClr val="tx2"/>
                </a:solidFill>
              </a:rPr>
              <a:t>)</a:t>
            </a:r>
            <a:endParaRPr lang="tr-TR" i="0" dirty="0" smtClean="0">
              <a:solidFill>
                <a:schemeClr val="tx2"/>
              </a:solidFill>
            </a:endParaRPr>
          </a:p>
          <a:p>
            <a:r>
              <a:rPr lang="tr-TR" altLang="en-US" b="1" i="0" dirty="0">
                <a:solidFill>
                  <a:schemeClr val="tx2"/>
                </a:solidFill>
              </a:rPr>
              <a:t>Diğer Ortaklar: </a:t>
            </a:r>
            <a:r>
              <a:rPr lang="tr-TR" altLang="en-US" i="0" dirty="0" err="1">
                <a:solidFill>
                  <a:schemeClr val="tx2"/>
                </a:solidFill>
              </a:rPr>
              <a:t>Asociacion</a:t>
            </a:r>
            <a:r>
              <a:rPr lang="tr-TR" altLang="en-US" i="0" dirty="0">
                <a:solidFill>
                  <a:schemeClr val="tx2"/>
                </a:solidFill>
              </a:rPr>
              <a:t> De </a:t>
            </a:r>
            <a:r>
              <a:rPr lang="tr-TR" altLang="en-US" i="0" dirty="0" err="1">
                <a:solidFill>
                  <a:schemeClr val="tx2"/>
                </a:solidFill>
              </a:rPr>
              <a:t>Empresarios</a:t>
            </a:r>
            <a:r>
              <a:rPr lang="tr-TR" altLang="en-US" i="0" dirty="0">
                <a:solidFill>
                  <a:schemeClr val="tx2"/>
                </a:solidFill>
              </a:rPr>
              <a:t> </a:t>
            </a:r>
            <a:r>
              <a:rPr lang="tr-TR" altLang="en-US" i="0" dirty="0" err="1">
                <a:solidFill>
                  <a:schemeClr val="tx2"/>
                </a:solidFill>
              </a:rPr>
              <a:t>Textiles</a:t>
            </a:r>
            <a:r>
              <a:rPr lang="tr-TR" altLang="en-US" i="0" dirty="0">
                <a:solidFill>
                  <a:schemeClr val="tx2"/>
                </a:solidFill>
              </a:rPr>
              <a:t> De</a:t>
            </a:r>
          </a:p>
          <a:p>
            <a:r>
              <a:rPr lang="tr-TR" altLang="en-US" i="0" dirty="0">
                <a:solidFill>
                  <a:schemeClr val="tx2"/>
                </a:solidFill>
              </a:rPr>
              <a:t>La </a:t>
            </a:r>
            <a:r>
              <a:rPr lang="tr-TR" altLang="en-US" i="0" dirty="0" err="1">
                <a:solidFill>
                  <a:schemeClr val="tx2"/>
                </a:solidFill>
              </a:rPr>
              <a:t>Region</a:t>
            </a:r>
            <a:r>
              <a:rPr lang="tr-TR" altLang="en-US" i="0" dirty="0">
                <a:solidFill>
                  <a:schemeClr val="tx2"/>
                </a:solidFill>
              </a:rPr>
              <a:t> </a:t>
            </a:r>
            <a:r>
              <a:rPr lang="tr-TR" altLang="en-US" i="0" dirty="0" err="1">
                <a:solidFill>
                  <a:schemeClr val="tx2"/>
                </a:solidFill>
              </a:rPr>
              <a:t>Valenciana</a:t>
            </a:r>
            <a:r>
              <a:rPr lang="tr-TR" altLang="en-US" i="0" dirty="0">
                <a:solidFill>
                  <a:schemeClr val="tx2"/>
                </a:solidFill>
              </a:rPr>
              <a:t> (İspanya), </a:t>
            </a:r>
            <a:r>
              <a:rPr lang="tr-TR" altLang="en-US" i="0" dirty="0" err="1">
                <a:solidFill>
                  <a:schemeClr val="tx2"/>
                </a:solidFill>
              </a:rPr>
              <a:t>Huddersfi</a:t>
            </a:r>
            <a:r>
              <a:rPr lang="tr-TR" altLang="en-US" i="0" dirty="0">
                <a:solidFill>
                  <a:schemeClr val="tx2"/>
                </a:solidFill>
              </a:rPr>
              <a:t> </a:t>
            </a:r>
            <a:r>
              <a:rPr lang="tr-TR" altLang="en-US" i="0" dirty="0" err="1">
                <a:solidFill>
                  <a:schemeClr val="tx2"/>
                </a:solidFill>
              </a:rPr>
              <a:t>eld</a:t>
            </a:r>
            <a:r>
              <a:rPr lang="tr-TR" altLang="en-US" i="0" dirty="0">
                <a:solidFill>
                  <a:schemeClr val="tx2"/>
                </a:solidFill>
              </a:rPr>
              <a:t> &amp; </a:t>
            </a:r>
            <a:r>
              <a:rPr lang="tr-TR" altLang="en-US" i="0" dirty="0" err="1">
                <a:solidFill>
                  <a:schemeClr val="tx2"/>
                </a:solidFill>
              </a:rPr>
              <a:t>District</a:t>
            </a:r>
            <a:endParaRPr lang="tr-TR" altLang="en-US" i="0" dirty="0">
              <a:solidFill>
                <a:schemeClr val="tx2"/>
              </a:solidFill>
            </a:endParaRPr>
          </a:p>
          <a:p>
            <a:r>
              <a:rPr lang="tr-TR" altLang="en-US" i="0" dirty="0" err="1">
                <a:solidFill>
                  <a:schemeClr val="tx2"/>
                </a:solidFill>
              </a:rPr>
              <a:t>Company</a:t>
            </a:r>
            <a:r>
              <a:rPr lang="tr-TR" altLang="en-US" i="0" dirty="0">
                <a:solidFill>
                  <a:schemeClr val="tx2"/>
                </a:solidFill>
              </a:rPr>
              <a:t> Limited ( İngiltere)</a:t>
            </a:r>
          </a:p>
          <a:p>
            <a:r>
              <a:rPr lang="tr-TR" altLang="en-US" b="1" i="0" dirty="0">
                <a:solidFill>
                  <a:schemeClr val="tx2"/>
                </a:solidFill>
              </a:rPr>
              <a:t>Süre: </a:t>
            </a:r>
            <a:r>
              <a:rPr lang="tr-TR" altLang="en-US" i="0" dirty="0">
                <a:solidFill>
                  <a:schemeClr val="tx2"/>
                </a:solidFill>
              </a:rPr>
              <a:t>1 Ekim 2016 – 1 Ocak 2018</a:t>
            </a:r>
          </a:p>
          <a:p>
            <a:r>
              <a:rPr lang="tr-TR" altLang="en-US" b="1" i="0" dirty="0">
                <a:solidFill>
                  <a:schemeClr val="tx2"/>
                </a:solidFill>
              </a:rPr>
              <a:t>AB Katkısı ve Oranı: </a:t>
            </a:r>
            <a:r>
              <a:rPr lang="tr-TR" altLang="en-US" i="0" dirty="0">
                <a:solidFill>
                  <a:schemeClr val="tx2"/>
                </a:solidFill>
              </a:rPr>
              <a:t>262.529,85 €- % 95</a:t>
            </a:r>
          </a:p>
          <a:p>
            <a:r>
              <a:rPr lang="tr-TR" altLang="en-US" b="1" i="0" dirty="0">
                <a:solidFill>
                  <a:schemeClr val="tx2"/>
                </a:solidFill>
              </a:rPr>
              <a:t>Finansman Türü: </a:t>
            </a:r>
            <a:r>
              <a:rPr lang="tr-TR" altLang="en-US" i="0" dirty="0">
                <a:solidFill>
                  <a:schemeClr val="tx2"/>
                </a:solidFill>
              </a:rPr>
              <a:t>İşletmeler için Çerçeve Koşullar</a:t>
            </a:r>
          </a:p>
        </p:txBody>
      </p:sp>
      <p:sp>
        <p:nvSpPr>
          <p:cNvPr id="23557"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1DBFD507-BA7C-46B6-BFC4-0580476D253E}" type="slidenum">
              <a:rPr lang="tr-TR" altLang="en-US" sz="1200" b="1" i="0" smtClean="0">
                <a:solidFill>
                  <a:srgbClr val="0000AC"/>
                </a:solidFill>
              </a:rPr>
              <a:pPr/>
              <a:t>39</a:t>
            </a:fld>
            <a:endParaRPr lang="tr-TR" altLang="en-US" sz="1200" b="1" i="0" smtClean="0">
              <a:solidFill>
                <a:srgbClr val="0000AC"/>
              </a:solidFill>
            </a:endParaRPr>
          </a:p>
        </p:txBody>
      </p:sp>
    </p:spTree>
    <p:extLst>
      <p:ext uri="{BB962C8B-B14F-4D97-AF65-F5344CB8AC3E}">
        <p14:creationId xmlns:p14="http://schemas.microsoft.com/office/powerpoint/2010/main" val="1452144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p:cNvSpPr>
            <a:spLocks noGrp="1"/>
          </p:cNvSpPr>
          <p:nvPr>
            <p:ph type="title"/>
          </p:nvPr>
        </p:nvSpPr>
        <p:spPr>
          <a:xfrm>
            <a:off x="879475" y="44450"/>
            <a:ext cx="8229600" cy="1143000"/>
          </a:xfrm>
        </p:spPr>
        <p:txBody>
          <a:bodyPr/>
          <a:lstStyle/>
          <a:p>
            <a:pPr>
              <a:defRPr/>
            </a:pPr>
            <a:r>
              <a:rPr lang="tr-TR" sz="4000" b="1" dirty="0" smtClean="0">
                <a:solidFill>
                  <a:srgbClr val="7E0000"/>
                </a:solidFill>
                <a:effectLst>
                  <a:outerShdw blurRad="38100" dist="38100" dir="2700000" algn="tl">
                    <a:srgbClr val="C0C0C0"/>
                  </a:outerShdw>
                </a:effectLst>
                <a:cs typeface="Tahoma" pitchFamily="34" charset="0"/>
              </a:rPr>
              <a:t>1.1 UFUK </a:t>
            </a:r>
            <a:r>
              <a:rPr lang="tr-TR" sz="4000" b="1" dirty="0">
                <a:solidFill>
                  <a:srgbClr val="7E0000"/>
                </a:solidFill>
                <a:effectLst>
                  <a:outerShdw blurRad="38100" dist="38100" dir="2700000" algn="tl">
                    <a:srgbClr val="C0C0C0"/>
                  </a:outerShdw>
                </a:effectLst>
                <a:cs typeface="Tahoma" pitchFamily="34" charset="0"/>
              </a:rPr>
              <a:t>2020</a:t>
            </a: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557339"/>
            <a:ext cx="9147175" cy="429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Metin kutusu 3"/>
          <p:cNvSpPr txBox="1"/>
          <p:nvPr/>
        </p:nvSpPr>
        <p:spPr>
          <a:xfrm>
            <a:off x="3995738" y="2997200"/>
            <a:ext cx="4608512" cy="1076325"/>
          </a:xfrm>
          <a:prstGeom prst="rect">
            <a:avLst/>
          </a:prstGeom>
          <a:noFill/>
        </p:spPr>
        <p:txBody>
          <a:bodyPr>
            <a:spAutoFit/>
          </a:bodyPr>
          <a:lstStyle/>
          <a:p>
            <a:pPr eaLnBrk="1" hangingPunct="1">
              <a:defRPr/>
            </a:pPr>
            <a:r>
              <a:rPr lang="tr-TR" sz="3200" b="1" dirty="0">
                <a:solidFill>
                  <a:schemeClr val="bg1"/>
                </a:solidFill>
                <a:effectLst>
                  <a:outerShdw blurRad="38100" dist="38100" dir="2700000" algn="tl">
                    <a:srgbClr val="000000">
                      <a:alpha val="43137"/>
                    </a:srgbClr>
                  </a:outerShdw>
                </a:effectLst>
                <a:latin typeface="Arial" pitchFamily="34" charset="0"/>
                <a:cs typeface="Arial" pitchFamily="34" charset="0"/>
              </a:rPr>
              <a:t>Bilim ve Araştırmada Dünyaya Açılan Kapı !</a:t>
            </a:r>
          </a:p>
        </p:txBody>
      </p:sp>
      <p:sp>
        <p:nvSpPr>
          <p:cNvPr id="9222"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2CBCA5B2-5763-45F6-8C04-9ADFEA4F43B7}" type="slidenum">
              <a:rPr lang="tr-TR" altLang="en-US" sz="1200" b="1" i="0" smtClean="0">
                <a:solidFill>
                  <a:srgbClr val="0000AC"/>
                </a:solidFill>
              </a:rPr>
              <a:pPr/>
              <a:t>4</a:t>
            </a:fld>
            <a:endParaRPr lang="tr-TR" altLang="en-US" sz="1200" b="1" i="0" smtClean="0">
              <a:solidFill>
                <a:srgbClr val="0000AC"/>
              </a:solidFill>
            </a:endParaRPr>
          </a:p>
        </p:txBody>
      </p:sp>
      <p:sp>
        <p:nvSpPr>
          <p:cNvPr id="2" name="Dikdörtgen 1"/>
          <p:cNvSpPr/>
          <p:nvPr/>
        </p:nvSpPr>
        <p:spPr>
          <a:xfrm>
            <a:off x="107504" y="5847655"/>
            <a:ext cx="9036496" cy="461665"/>
          </a:xfrm>
          <a:prstGeom prst="rect">
            <a:avLst/>
          </a:prstGeom>
        </p:spPr>
        <p:txBody>
          <a:bodyPr wrap="square">
            <a:spAutoFit/>
          </a:bodyPr>
          <a:lstStyle/>
          <a:p>
            <a:r>
              <a:rPr lang="en-GB" dirty="0">
                <a:solidFill>
                  <a:schemeClr val="bg1"/>
                </a:solidFill>
                <a:hlinkClick r:id="rId4"/>
              </a:rPr>
              <a:t>http://ec.europa.eu/programmes/horizon2020/</a:t>
            </a:r>
            <a:endParaRPr lang="en-GB" dirty="0">
              <a:solidFill>
                <a:schemeClr val="bg1"/>
              </a:solidFill>
            </a:endParaRPr>
          </a:p>
        </p:txBody>
      </p:sp>
    </p:spTree>
    <p:extLst>
      <p:ext uri="{BB962C8B-B14F-4D97-AF65-F5344CB8AC3E}">
        <p14:creationId xmlns:p14="http://schemas.microsoft.com/office/powerpoint/2010/main" val="1843730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44625" y="188913"/>
            <a:ext cx="7256463" cy="954107"/>
          </a:xfrm>
          <a:prstGeom prst="rect">
            <a:avLst/>
          </a:prstGeom>
          <a:noFill/>
        </p:spPr>
        <p:txBody>
          <a:bodyPr>
            <a:spAutoFit/>
          </a:bodyPr>
          <a:lstStyle/>
          <a:p>
            <a:pPr algn="ctr" eaLnBrk="1" hangingPunct="1">
              <a:defRPr/>
            </a:pPr>
            <a:r>
              <a:rPr lang="tr-TR" sz="2800" b="1" dirty="0" smtClean="0">
                <a:solidFill>
                  <a:srgbClr val="C00000"/>
                </a:solidFill>
              </a:rPr>
              <a:t>COSME ÖRNEK PROJE: </a:t>
            </a:r>
          </a:p>
          <a:p>
            <a:pPr algn="ctr" eaLnBrk="1" hangingPunct="1">
              <a:defRPr/>
            </a:pPr>
            <a:r>
              <a:rPr lang="tr-TR" sz="2800" b="1" dirty="0" smtClean="0">
                <a:solidFill>
                  <a:srgbClr val="C00000"/>
                </a:solidFill>
              </a:rPr>
              <a:t>ABROAD</a:t>
            </a:r>
            <a:endParaRPr lang="tr-TR" sz="2800" b="1" dirty="0">
              <a:solidFill>
                <a:srgbClr val="C00000"/>
              </a:solidFill>
            </a:endParaRPr>
          </a:p>
        </p:txBody>
      </p:sp>
      <p:sp>
        <p:nvSpPr>
          <p:cNvPr id="23556" name="6 Metin kutusu"/>
          <p:cNvSpPr txBox="1">
            <a:spLocks noChangeArrowheads="1"/>
          </p:cNvSpPr>
          <p:nvPr/>
        </p:nvSpPr>
        <p:spPr bwMode="auto">
          <a:xfrm>
            <a:off x="251521" y="1422401"/>
            <a:ext cx="8712968"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r>
              <a:rPr lang="tr-TR" i="0" dirty="0">
                <a:solidFill>
                  <a:schemeClr val="tx2"/>
                </a:solidFill>
              </a:rPr>
              <a:t>H</a:t>
            </a:r>
            <a:r>
              <a:rPr lang="tr-TR" i="0" dirty="0" smtClean="0">
                <a:solidFill>
                  <a:schemeClr val="tx2"/>
                </a:solidFill>
              </a:rPr>
              <a:t>avacılık firmalarının </a:t>
            </a:r>
            <a:r>
              <a:rPr lang="tr-TR" i="0" dirty="0" err="1" smtClean="0">
                <a:solidFill>
                  <a:schemeClr val="tx2"/>
                </a:solidFill>
              </a:rPr>
              <a:t>uluslararasılaşma</a:t>
            </a:r>
            <a:r>
              <a:rPr lang="tr-TR" i="0" dirty="0" smtClean="0">
                <a:solidFill>
                  <a:schemeClr val="tx2"/>
                </a:solidFill>
              </a:rPr>
              <a:t> </a:t>
            </a:r>
            <a:r>
              <a:rPr lang="tr-TR" i="0" dirty="0">
                <a:solidFill>
                  <a:schemeClr val="tx2"/>
                </a:solidFill>
              </a:rPr>
              <a:t>kapasitelerinin </a:t>
            </a:r>
            <a:r>
              <a:rPr lang="tr-TR" i="0" dirty="0" smtClean="0">
                <a:solidFill>
                  <a:schemeClr val="tx2"/>
                </a:solidFill>
              </a:rPr>
              <a:t>artırılmasını hedeflemektedir</a:t>
            </a:r>
            <a:r>
              <a:rPr lang="tr-TR" i="0" dirty="0">
                <a:solidFill>
                  <a:schemeClr val="tx2"/>
                </a:solidFill>
              </a:rPr>
              <a:t>. </a:t>
            </a:r>
            <a:endParaRPr lang="tr-TR" i="0" dirty="0" smtClean="0">
              <a:solidFill>
                <a:schemeClr val="tx2"/>
              </a:solidFill>
            </a:endParaRPr>
          </a:p>
          <a:p>
            <a:endParaRPr lang="tr-TR" i="0" dirty="0" smtClean="0">
              <a:solidFill>
                <a:schemeClr val="tx2"/>
              </a:solidFill>
            </a:endParaRPr>
          </a:p>
          <a:p>
            <a:r>
              <a:rPr lang="tr-TR" b="1" i="0" dirty="0" smtClean="0">
                <a:solidFill>
                  <a:schemeClr val="tx2"/>
                </a:solidFill>
              </a:rPr>
              <a:t>Türk </a:t>
            </a:r>
            <a:r>
              <a:rPr lang="tr-TR" b="1" i="0" dirty="0">
                <a:solidFill>
                  <a:schemeClr val="tx2"/>
                </a:solidFill>
              </a:rPr>
              <a:t>Ortak: </a:t>
            </a:r>
            <a:r>
              <a:rPr lang="tr-TR" i="0" dirty="0">
                <a:solidFill>
                  <a:schemeClr val="tx2"/>
                </a:solidFill>
              </a:rPr>
              <a:t>Eskişehir Sanayi Odası (34.580 €</a:t>
            </a:r>
            <a:r>
              <a:rPr lang="tr-TR" i="0" dirty="0" smtClean="0">
                <a:solidFill>
                  <a:schemeClr val="tx2"/>
                </a:solidFill>
              </a:rPr>
              <a:t>) </a:t>
            </a:r>
          </a:p>
          <a:p>
            <a:r>
              <a:rPr lang="tr-TR" b="1" i="0" dirty="0" smtClean="0">
                <a:solidFill>
                  <a:schemeClr val="tx2"/>
                </a:solidFill>
              </a:rPr>
              <a:t>Koordinatör: </a:t>
            </a:r>
            <a:r>
              <a:rPr lang="tr-TR" i="0" dirty="0" err="1" smtClean="0">
                <a:solidFill>
                  <a:schemeClr val="tx2"/>
                </a:solidFill>
              </a:rPr>
              <a:t>Aerospace</a:t>
            </a:r>
            <a:r>
              <a:rPr lang="tr-TR" i="0" dirty="0" smtClean="0">
                <a:solidFill>
                  <a:schemeClr val="tx2"/>
                </a:solidFill>
              </a:rPr>
              <a:t> </a:t>
            </a:r>
            <a:r>
              <a:rPr lang="tr-TR" i="0" dirty="0" err="1">
                <a:solidFill>
                  <a:schemeClr val="tx2"/>
                </a:solidFill>
              </a:rPr>
              <a:t>Valley</a:t>
            </a:r>
            <a:r>
              <a:rPr lang="tr-TR" i="0" dirty="0">
                <a:solidFill>
                  <a:schemeClr val="tx2"/>
                </a:solidFill>
              </a:rPr>
              <a:t> (110.772 €- Fransa</a:t>
            </a:r>
            <a:r>
              <a:rPr lang="tr-TR" i="0" dirty="0" smtClean="0">
                <a:solidFill>
                  <a:schemeClr val="tx2"/>
                </a:solidFill>
              </a:rPr>
              <a:t>)</a:t>
            </a:r>
          </a:p>
          <a:p>
            <a:r>
              <a:rPr lang="tr-TR" altLang="en-US" b="1" i="0" dirty="0">
                <a:solidFill>
                  <a:schemeClr val="tx2"/>
                </a:solidFill>
              </a:rPr>
              <a:t>Diğer Ortaklar: </a:t>
            </a:r>
            <a:r>
              <a:rPr lang="tr-TR" altLang="en-US" i="0" dirty="0" err="1">
                <a:solidFill>
                  <a:schemeClr val="tx2"/>
                </a:solidFill>
              </a:rPr>
              <a:t>Aerospace</a:t>
            </a:r>
            <a:r>
              <a:rPr lang="tr-TR" altLang="en-US" i="0" dirty="0">
                <a:solidFill>
                  <a:schemeClr val="tx2"/>
                </a:solidFill>
              </a:rPr>
              <a:t> </a:t>
            </a:r>
            <a:r>
              <a:rPr lang="tr-TR" altLang="en-US" i="0" dirty="0" err="1">
                <a:solidFill>
                  <a:schemeClr val="tx2"/>
                </a:solidFill>
              </a:rPr>
              <a:t>Valley</a:t>
            </a:r>
            <a:r>
              <a:rPr lang="tr-TR" altLang="en-US" i="0" dirty="0">
                <a:solidFill>
                  <a:schemeClr val="tx2"/>
                </a:solidFill>
              </a:rPr>
              <a:t> (Fransa), </a:t>
            </a:r>
            <a:r>
              <a:rPr lang="tr-TR" altLang="en-US" i="0" dirty="0" smtClean="0">
                <a:solidFill>
                  <a:schemeClr val="tx2"/>
                </a:solidFill>
              </a:rPr>
              <a:t>Hamburg </a:t>
            </a:r>
            <a:r>
              <a:rPr lang="tr-TR" altLang="en-US" i="0" dirty="0" err="1" smtClean="0">
                <a:solidFill>
                  <a:schemeClr val="tx2"/>
                </a:solidFill>
              </a:rPr>
              <a:t>Aviation</a:t>
            </a:r>
            <a:r>
              <a:rPr lang="tr-TR" altLang="en-US" i="0" dirty="0" smtClean="0">
                <a:solidFill>
                  <a:schemeClr val="tx2"/>
                </a:solidFill>
              </a:rPr>
              <a:t> </a:t>
            </a:r>
            <a:r>
              <a:rPr lang="tr-TR" altLang="en-US" i="0" dirty="0">
                <a:solidFill>
                  <a:schemeClr val="tx2"/>
                </a:solidFill>
              </a:rPr>
              <a:t>(Almanya), </a:t>
            </a:r>
            <a:r>
              <a:rPr lang="tr-TR" altLang="en-US" i="0" dirty="0" err="1">
                <a:solidFill>
                  <a:schemeClr val="tx2"/>
                </a:solidFill>
              </a:rPr>
              <a:t>Skywin</a:t>
            </a:r>
            <a:r>
              <a:rPr lang="tr-TR" altLang="en-US" i="0" dirty="0">
                <a:solidFill>
                  <a:schemeClr val="tx2"/>
                </a:solidFill>
              </a:rPr>
              <a:t> (Belçika), </a:t>
            </a:r>
            <a:r>
              <a:rPr lang="tr-TR" altLang="en-US" i="0" dirty="0" err="1" smtClean="0">
                <a:solidFill>
                  <a:schemeClr val="tx2"/>
                </a:solidFill>
              </a:rPr>
              <a:t>Asociacion</a:t>
            </a:r>
            <a:r>
              <a:rPr lang="tr-TR" altLang="en-US" i="0" dirty="0" smtClean="0">
                <a:solidFill>
                  <a:schemeClr val="tx2"/>
                </a:solidFill>
              </a:rPr>
              <a:t> </a:t>
            </a:r>
            <a:r>
              <a:rPr lang="tr-TR" altLang="en-US" i="0" dirty="0" err="1" smtClean="0">
                <a:solidFill>
                  <a:schemeClr val="tx2"/>
                </a:solidFill>
              </a:rPr>
              <a:t>Aeronautica</a:t>
            </a:r>
            <a:r>
              <a:rPr lang="tr-TR" altLang="en-US" i="0" dirty="0" smtClean="0">
                <a:solidFill>
                  <a:schemeClr val="tx2"/>
                </a:solidFill>
              </a:rPr>
              <a:t> </a:t>
            </a:r>
            <a:r>
              <a:rPr lang="tr-TR" altLang="en-US" i="0" dirty="0" err="1">
                <a:solidFill>
                  <a:schemeClr val="tx2"/>
                </a:solidFill>
              </a:rPr>
              <a:t>Aragonesa</a:t>
            </a:r>
            <a:r>
              <a:rPr lang="tr-TR" altLang="en-US" i="0" dirty="0">
                <a:solidFill>
                  <a:schemeClr val="tx2"/>
                </a:solidFill>
              </a:rPr>
              <a:t> (İspanya), </a:t>
            </a:r>
            <a:r>
              <a:rPr lang="tr-TR" altLang="en-US" i="0" dirty="0" err="1">
                <a:solidFill>
                  <a:schemeClr val="tx2"/>
                </a:solidFill>
              </a:rPr>
              <a:t>Chstum</a:t>
            </a:r>
            <a:r>
              <a:rPr lang="tr-TR" altLang="en-US" i="0" dirty="0">
                <a:solidFill>
                  <a:schemeClr val="tx2"/>
                </a:solidFill>
              </a:rPr>
              <a:t> </a:t>
            </a:r>
            <a:r>
              <a:rPr lang="tr-TR" altLang="en-US" i="0" dirty="0" err="1" smtClean="0">
                <a:solidFill>
                  <a:schemeClr val="tx2"/>
                </a:solidFill>
              </a:rPr>
              <a:t>Sinitiative</a:t>
            </a:r>
            <a:r>
              <a:rPr lang="tr-TR" altLang="en-US" i="0" dirty="0" smtClean="0">
                <a:solidFill>
                  <a:schemeClr val="tx2"/>
                </a:solidFill>
              </a:rPr>
              <a:t> </a:t>
            </a:r>
            <a:r>
              <a:rPr lang="tr-TR" altLang="en-US" i="0" dirty="0" err="1" smtClean="0">
                <a:solidFill>
                  <a:schemeClr val="tx2"/>
                </a:solidFill>
              </a:rPr>
              <a:t>Suderelbe</a:t>
            </a:r>
            <a:r>
              <a:rPr lang="tr-TR" altLang="en-US" i="0" dirty="0" smtClean="0">
                <a:solidFill>
                  <a:schemeClr val="tx2"/>
                </a:solidFill>
              </a:rPr>
              <a:t> </a:t>
            </a:r>
            <a:r>
              <a:rPr lang="tr-TR" altLang="en-US" i="0" dirty="0" err="1">
                <a:solidFill>
                  <a:schemeClr val="tx2"/>
                </a:solidFill>
              </a:rPr>
              <a:t>Aktienge</a:t>
            </a:r>
            <a:r>
              <a:rPr lang="tr-TR" altLang="en-US" i="0" dirty="0">
                <a:solidFill>
                  <a:schemeClr val="tx2"/>
                </a:solidFill>
              </a:rPr>
              <a:t> </a:t>
            </a:r>
            <a:r>
              <a:rPr lang="tr-TR" altLang="en-US" i="0" dirty="0" err="1">
                <a:solidFill>
                  <a:schemeClr val="tx2"/>
                </a:solidFill>
              </a:rPr>
              <a:t>Sellschaft</a:t>
            </a:r>
            <a:r>
              <a:rPr lang="tr-TR" altLang="en-US" i="0" dirty="0">
                <a:solidFill>
                  <a:schemeClr val="tx2"/>
                </a:solidFill>
              </a:rPr>
              <a:t> (Hollanda)</a:t>
            </a:r>
          </a:p>
          <a:p>
            <a:r>
              <a:rPr lang="tr-TR" altLang="en-US" b="1" i="0" dirty="0">
                <a:solidFill>
                  <a:schemeClr val="tx2"/>
                </a:solidFill>
              </a:rPr>
              <a:t>Süre</a:t>
            </a:r>
            <a:r>
              <a:rPr lang="tr-TR" altLang="en-US" i="0" dirty="0">
                <a:solidFill>
                  <a:schemeClr val="tx2"/>
                </a:solidFill>
              </a:rPr>
              <a:t>: 1 Ocak 2016 – 31 Aralık 2017</a:t>
            </a:r>
          </a:p>
          <a:p>
            <a:r>
              <a:rPr lang="tr-TR" altLang="en-US" b="1" i="0" dirty="0">
                <a:solidFill>
                  <a:schemeClr val="tx2"/>
                </a:solidFill>
              </a:rPr>
              <a:t>AB Katkısı ve Oranı: </a:t>
            </a:r>
            <a:r>
              <a:rPr lang="tr-TR" altLang="en-US" i="0" dirty="0">
                <a:solidFill>
                  <a:schemeClr val="tx2"/>
                </a:solidFill>
              </a:rPr>
              <a:t>448.878 € - %75</a:t>
            </a:r>
          </a:p>
          <a:p>
            <a:r>
              <a:rPr lang="tr-TR" altLang="en-US" b="1" i="0" dirty="0">
                <a:solidFill>
                  <a:schemeClr val="tx2"/>
                </a:solidFill>
              </a:rPr>
              <a:t>Finansman Türü: </a:t>
            </a:r>
            <a:r>
              <a:rPr lang="tr-TR" altLang="en-US" i="0" dirty="0">
                <a:solidFill>
                  <a:schemeClr val="tx2"/>
                </a:solidFill>
              </a:rPr>
              <a:t>İşletmeler için Çerçeve Koşullar</a:t>
            </a:r>
          </a:p>
        </p:txBody>
      </p:sp>
      <p:sp>
        <p:nvSpPr>
          <p:cNvPr id="23557"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1DBFD507-BA7C-46B6-BFC4-0580476D253E}" type="slidenum">
              <a:rPr lang="tr-TR" altLang="en-US" sz="1200" b="1" i="0" smtClean="0">
                <a:solidFill>
                  <a:srgbClr val="0000AC"/>
                </a:solidFill>
              </a:rPr>
              <a:pPr/>
              <a:t>40</a:t>
            </a:fld>
            <a:endParaRPr lang="tr-TR" altLang="en-US" sz="1200" b="1" i="0" smtClean="0">
              <a:solidFill>
                <a:srgbClr val="0000AC"/>
              </a:solidFill>
            </a:endParaRPr>
          </a:p>
        </p:txBody>
      </p:sp>
    </p:spTree>
    <p:extLst>
      <p:ext uri="{BB962C8B-B14F-4D97-AF65-F5344CB8AC3E}">
        <p14:creationId xmlns:p14="http://schemas.microsoft.com/office/powerpoint/2010/main" val="1822518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8" name="Rectangle 11"/>
          <p:cNvSpPr>
            <a:spLocks noChangeArrowheads="1"/>
          </p:cNvSpPr>
          <p:nvPr/>
        </p:nvSpPr>
        <p:spPr bwMode="auto">
          <a:xfrm>
            <a:off x="8820150" y="6524625"/>
            <a:ext cx="2159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a:fld id="{31FC7F30-153F-400C-8858-9B32522452CB}" type="slidenum">
              <a:rPr lang="tr-TR" altLang="en-US" sz="1200" b="1">
                <a:solidFill>
                  <a:srgbClr val="000099"/>
                </a:solidFill>
                <a:latin typeface="Georgia" pitchFamily="18" charset="0"/>
              </a:rPr>
              <a:pPr algn="ctr"/>
              <a:t>41</a:t>
            </a:fld>
            <a:endParaRPr lang="tr-TR" altLang="en-US" sz="1200" b="1">
              <a:solidFill>
                <a:srgbClr val="000099"/>
              </a:solidFill>
              <a:latin typeface="Georgia" pitchFamily="18" charset="0"/>
            </a:endParaRPr>
          </a:p>
        </p:txBody>
      </p:sp>
      <p:sp>
        <p:nvSpPr>
          <p:cNvPr id="52230"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endParaRPr lang="en-GB" altLang="en-US"/>
          </a:p>
        </p:txBody>
      </p:sp>
      <p:sp>
        <p:nvSpPr>
          <p:cNvPr id="12" name="11 Metin kutusu"/>
          <p:cNvSpPr txBox="1"/>
          <p:nvPr/>
        </p:nvSpPr>
        <p:spPr>
          <a:xfrm>
            <a:off x="755650" y="0"/>
            <a:ext cx="8388350" cy="954088"/>
          </a:xfrm>
          <a:prstGeom prst="rect">
            <a:avLst/>
          </a:prstGeom>
          <a:noFill/>
        </p:spPr>
        <p:txBody>
          <a:bodyPr>
            <a:spAutoFit/>
          </a:bodyPr>
          <a:lstStyle/>
          <a:p>
            <a:pPr algn="ctr">
              <a:defRPr/>
            </a:pPr>
            <a:endParaRPr lang="tr-TR" sz="2600" b="1" i="0" dirty="0">
              <a:solidFill>
                <a:srgbClr val="7E0000"/>
              </a:solidFill>
              <a:latin typeface="+mn-lt"/>
              <a:cs typeface="Tahoma" pitchFamily="34" charset="0"/>
            </a:endParaRPr>
          </a:p>
          <a:p>
            <a:pPr algn="ctr">
              <a:defRPr/>
            </a:pPr>
            <a:r>
              <a:rPr lang="tr-TR" sz="3000" b="1" i="0" dirty="0">
                <a:solidFill>
                  <a:srgbClr val="7E0000"/>
                </a:solidFill>
                <a:latin typeface="Arial" pitchFamily="34" charset="0"/>
              </a:rPr>
              <a:t>ERASMUS+</a:t>
            </a:r>
          </a:p>
        </p:txBody>
      </p:sp>
      <p:sp>
        <p:nvSpPr>
          <p:cNvPr id="5" name="AutoShape 2" descr="Image result for ERASMUS +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Image result for ERASMUS +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0" name="Picture 2" descr="Image result for erasm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4" y="1818119"/>
            <a:ext cx="7553763" cy="35894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1518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8" name="Rectangle 11"/>
          <p:cNvSpPr>
            <a:spLocks noChangeArrowheads="1"/>
          </p:cNvSpPr>
          <p:nvPr/>
        </p:nvSpPr>
        <p:spPr bwMode="auto">
          <a:xfrm>
            <a:off x="8820150" y="6524625"/>
            <a:ext cx="2159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a:fld id="{31FC7F30-153F-400C-8858-9B32522452CB}" type="slidenum">
              <a:rPr lang="tr-TR" altLang="en-US" sz="1200" b="1">
                <a:solidFill>
                  <a:srgbClr val="000099"/>
                </a:solidFill>
                <a:latin typeface="Georgia" pitchFamily="18" charset="0"/>
              </a:rPr>
              <a:pPr algn="ctr"/>
              <a:t>42</a:t>
            </a:fld>
            <a:endParaRPr lang="tr-TR" altLang="en-US" sz="1200" b="1">
              <a:solidFill>
                <a:srgbClr val="000099"/>
              </a:solidFill>
              <a:latin typeface="Georgia" pitchFamily="18" charset="0"/>
            </a:endParaRPr>
          </a:p>
        </p:txBody>
      </p:sp>
      <p:sp>
        <p:nvSpPr>
          <p:cNvPr id="52230" name="Rectangle 13"/>
          <p:cNvSpPr>
            <a:spLocks noChangeArrowheads="1"/>
          </p:cNvSpPr>
          <p:nvPr/>
        </p:nvSpPr>
        <p:spPr bwMode="auto">
          <a:xfrm>
            <a:off x="179388" y="1412875"/>
            <a:ext cx="8713787" cy="4752975"/>
          </a:xfrm>
          <a:prstGeom prst="rect">
            <a:avLst/>
          </a:prstGeom>
          <a:noFill/>
          <a:ln w="127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endParaRPr lang="en-GB" altLang="en-US"/>
          </a:p>
        </p:txBody>
      </p:sp>
      <p:sp>
        <p:nvSpPr>
          <p:cNvPr id="12" name="11 Metin kutusu"/>
          <p:cNvSpPr txBox="1"/>
          <p:nvPr/>
        </p:nvSpPr>
        <p:spPr>
          <a:xfrm>
            <a:off x="755650" y="0"/>
            <a:ext cx="8388350" cy="954088"/>
          </a:xfrm>
          <a:prstGeom prst="rect">
            <a:avLst/>
          </a:prstGeom>
          <a:noFill/>
        </p:spPr>
        <p:txBody>
          <a:bodyPr>
            <a:spAutoFit/>
          </a:bodyPr>
          <a:lstStyle/>
          <a:p>
            <a:pPr algn="ctr">
              <a:defRPr/>
            </a:pPr>
            <a:endParaRPr lang="tr-TR" sz="2600" b="1" i="0" dirty="0">
              <a:solidFill>
                <a:srgbClr val="7E0000"/>
              </a:solidFill>
              <a:latin typeface="+mn-lt"/>
              <a:cs typeface="Tahoma" pitchFamily="34" charset="0"/>
            </a:endParaRPr>
          </a:p>
          <a:p>
            <a:pPr algn="ctr">
              <a:defRPr/>
            </a:pPr>
            <a:r>
              <a:rPr lang="tr-TR" sz="3000" b="1" i="0" dirty="0">
                <a:solidFill>
                  <a:srgbClr val="7E0000"/>
                </a:solidFill>
                <a:latin typeface="Arial" pitchFamily="34" charset="0"/>
              </a:rPr>
              <a:t>ERASMUS+</a:t>
            </a:r>
          </a:p>
        </p:txBody>
      </p:sp>
      <p:sp>
        <p:nvSpPr>
          <p:cNvPr id="5" name="AutoShape 2" descr="Image result for ERASMUS +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Image result for ERASMUS +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4" name="Diyagram 3"/>
          <p:cNvGraphicFramePr/>
          <p:nvPr>
            <p:extLst>
              <p:ext uri="{D42A27DB-BD31-4B8C-83A1-F6EECF244321}">
                <p14:modId xmlns:p14="http://schemas.microsoft.com/office/powerpoint/2010/main" val="3859737965"/>
              </p:ext>
            </p:extLst>
          </p:nvPr>
        </p:nvGraphicFramePr>
        <p:xfrm>
          <a:off x="287338" y="1215777"/>
          <a:ext cx="8856662" cy="5156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Yuvarlatılmış Dikdörtgen 6"/>
          <p:cNvSpPr/>
          <p:nvPr/>
        </p:nvSpPr>
        <p:spPr>
          <a:xfrm>
            <a:off x="3310758" y="5044802"/>
            <a:ext cx="2754669" cy="9776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Özel destekler:</a:t>
            </a:r>
          </a:p>
          <a:p>
            <a:pPr algn="ctr"/>
            <a:r>
              <a:rPr lang="tr-TR" dirty="0" smtClean="0"/>
              <a:t>Jean </a:t>
            </a:r>
            <a:r>
              <a:rPr lang="tr-TR" dirty="0" err="1"/>
              <a:t>Monnet</a:t>
            </a:r>
            <a:endParaRPr lang="tr-TR" dirty="0"/>
          </a:p>
          <a:p>
            <a:pPr algn="ctr"/>
            <a:r>
              <a:rPr lang="tr-TR" dirty="0" smtClean="0"/>
              <a:t>Spor </a:t>
            </a:r>
            <a:r>
              <a:rPr lang="tr-TR" dirty="0"/>
              <a:t>Destekleri</a:t>
            </a:r>
          </a:p>
        </p:txBody>
      </p:sp>
    </p:spTree>
    <p:extLst>
      <p:ext uri="{BB962C8B-B14F-4D97-AF65-F5344CB8AC3E}">
        <p14:creationId xmlns:p14="http://schemas.microsoft.com/office/powerpoint/2010/main" val="215146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70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9646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Başlık 1"/>
          <p:cNvSpPr>
            <a:spLocks noGrp="1"/>
          </p:cNvSpPr>
          <p:nvPr>
            <p:ph type="title"/>
          </p:nvPr>
        </p:nvSpPr>
        <p:spPr>
          <a:xfrm>
            <a:off x="914400" y="115888"/>
            <a:ext cx="8229600" cy="1143000"/>
          </a:xfrm>
        </p:spPr>
        <p:txBody>
          <a:bodyPr/>
          <a:lstStyle/>
          <a:p>
            <a:r>
              <a:rPr lang="tr-TR" altLang="tr-TR" sz="3200" b="1" smtClean="0">
                <a:solidFill>
                  <a:srgbClr val="6C121F"/>
                </a:solidFill>
                <a:latin typeface="Arial" pitchFamily="34" charset="0"/>
                <a:cs typeface="Arial" pitchFamily="34" charset="0"/>
              </a:rPr>
              <a:t>Erasmus+ </a:t>
            </a:r>
            <a:br>
              <a:rPr lang="tr-TR" altLang="tr-TR" sz="3200" b="1" smtClean="0">
                <a:solidFill>
                  <a:srgbClr val="6C121F"/>
                </a:solidFill>
                <a:latin typeface="Arial" pitchFamily="34" charset="0"/>
                <a:cs typeface="Arial" pitchFamily="34" charset="0"/>
              </a:rPr>
            </a:br>
            <a:r>
              <a:rPr lang="tr-TR" altLang="tr-TR" sz="3200" b="1" smtClean="0">
                <a:solidFill>
                  <a:srgbClr val="6C121F"/>
                </a:solidFill>
                <a:latin typeface="Arial" pitchFamily="34" charset="0"/>
                <a:cs typeface="Arial" pitchFamily="34" charset="0"/>
              </a:rPr>
              <a:t>Merkezi Proje Duyuruları</a:t>
            </a:r>
          </a:p>
        </p:txBody>
      </p:sp>
      <p:sp>
        <p:nvSpPr>
          <p:cNvPr id="83971" name="Başlık 1"/>
          <p:cNvSpPr txBox="1">
            <a:spLocks/>
          </p:cNvSpPr>
          <p:nvPr/>
        </p:nvSpPr>
        <p:spPr bwMode="auto">
          <a:xfrm>
            <a:off x="-107950" y="1196975"/>
            <a:ext cx="93599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ctr"/>
            <a:r>
              <a:rPr lang="tr-TR" altLang="tr-TR" sz="2800" dirty="0">
                <a:solidFill>
                  <a:srgbClr val="002A7E"/>
                </a:solidFill>
                <a:latin typeface="Calibri" pitchFamily="34" charset="0"/>
                <a:hlinkClick r:id="rId2"/>
              </a:rPr>
              <a:t>https://</a:t>
            </a:r>
            <a:r>
              <a:rPr lang="tr-TR" altLang="tr-TR" sz="2800" dirty="0" smtClean="0">
                <a:solidFill>
                  <a:srgbClr val="002A7E"/>
                </a:solidFill>
                <a:latin typeface="Calibri" pitchFamily="34" charset="0"/>
                <a:hlinkClick r:id="rId2"/>
              </a:rPr>
              <a:t>eacea.ec.europa.eu/erasmus-plus/funding_en</a:t>
            </a:r>
            <a:r>
              <a:rPr lang="tr-TR" altLang="tr-TR" sz="2800" dirty="0" smtClean="0">
                <a:solidFill>
                  <a:srgbClr val="002A7E"/>
                </a:solidFill>
                <a:latin typeface="Calibri" pitchFamily="34" charset="0"/>
              </a:rPr>
              <a:t>   </a:t>
            </a:r>
            <a:endParaRPr lang="tr-TR" altLang="tr-TR" sz="2800" dirty="0">
              <a:solidFill>
                <a:srgbClr val="002A7E"/>
              </a:solidFill>
              <a:latin typeface="Calibri" pitchFamily="34" charset="0"/>
            </a:endParaRPr>
          </a:p>
        </p:txBody>
      </p:sp>
      <p:pic>
        <p:nvPicPr>
          <p:cNvPr id="839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8044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1438"/>
            <a:ext cx="8229600" cy="4784725"/>
          </a:xfrm>
        </p:spPr>
        <p:txBody>
          <a:bodyPr/>
          <a:lstStyle/>
          <a:p>
            <a:pPr marL="342900" lvl="1" indent="-342900" algn="just">
              <a:buFont typeface="Arial" pitchFamily="34" charset="0"/>
              <a:buChar char="•"/>
              <a:defRPr/>
            </a:pPr>
            <a:r>
              <a:rPr lang="tr-TR" sz="2400" dirty="0" smtClean="0"/>
              <a:t>AB </a:t>
            </a:r>
            <a:r>
              <a:rPr lang="tr-TR" sz="2400" dirty="0"/>
              <a:t>Program ve Ajanslarına ilişkin olarak değerlendirme ve izleme çalışmalarının </a:t>
            </a:r>
            <a:r>
              <a:rPr lang="tr-TR" sz="2400" dirty="0" smtClean="0"/>
              <a:t>yürütülmesinden </a:t>
            </a:r>
            <a:r>
              <a:rPr lang="tr-TR" sz="2400" b="1" dirty="0" smtClean="0"/>
              <a:t>Avrupa Birliği Bakanlığı</a:t>
            </a:r>
            <a:r>
              <a:rPr lang="tr-TR" sz="2400" dirty="0" smtClean="0"/>
              <a:t> (</a:t>
            </a:r>
            <a:r>
              <a:rPr lang="tr-TR" altLang="tr-TR" sz="2400" dirty="0" smtClean="0">
                <a:solidFill>
                  <a:srgbClr val="0000AC"/>
                </a:solidFill>
                <a:hlinkClick r:id="rId3"/>
              </a:rPr>
              <a:t>www.ab.gov.tr</a:t>
            </a:r>
            <a:r>
              <a:rPr lang="tr-TR" altLang="tr-TR" sz="2400" dirty="0" smtClean="0">
                <a:solidFill>
                  <a:srgbClr val="0000AC"/>
                </a:solidFill>
              </a:rPr>
              <a:t>) sorumludur.</a:t>
            </a:r>
          </a:p>
          <a:p>
            <a:pPr marL="0" lvl="1" indent="0" algn="just">
              <a:buFont typeface="Arial" pitchFamily="34" charset="0"/>
              <a:buNone/>
              <a:defRPr/>
            </a:pPr>
            <a:endParaRPr lang="tr-TR" altLang="tr-TR" sz="1000" dirty="0" smtClean="0">
              <a:solidFill>
                <a:srgbClr val="0000AC"/>
              </a:solidFill>
            </a:endParaRPr>
          </a:p>
          <a:p>
            <a:pPr marL="342900" lvl="1" indent="-342900" algn="just">
              <a:buFont typeface="Arial" pitchFamily="34" charset="0"/>
              <a:buChar char="•"/>
              <a:defRPr/>
            </a:pPr>
            <a:r>
              <a:rPr lang="tr-TR" sz="2400" dirty="0" smtClean="0">
                <a:solidFill>
                  <a:srgbClr val="0000AC"/>
                </a:solidFill>
              </a:rPr>
              <a:t>Ulusal düzeyde AB Programların yürütülmesinden ise,</a:t>
            </a:r>
            <a:endParaRPr lang="tr-TR" sz="2400" dirty="0"/>
          </a:p>
          <a:p>
            <a:pPr>
              <a:buFont typeface="Arial" pitchFamily="34" charset="0"/>
              <a:buChar char="•"/>
              <a:defRPr/>
            </a:pPr>
            <a:endParaRPr lang="tr-TR" dirty="0"/>
          </a:p>
        </p:txBody>
      </p:sp>
      <p:sp>
        <p:nvSpPr>
          <p:cNvPr id="4" name="Metin kutusu 3"/>
          <p:cNvSpPr txBox="1"/>
          <p:nvPr/>
        </p:nvSpPr>
        <p:spPr>
          <a:xfrm>
            <a:off x="1187450" y="260350"/>
            <a:ext cx="7258050" cy="1200150"/>
          </a:xfrm>
          <a:prstGeom prst="rect">
            <a:avLst/>
          </a:prstGeom>
          <a:noFill/>
        </p:spPr>
        <p:txBody>
          <a:bodyPr>
            <a:spAutoFit/>
          </a:bodyPr>
          <a:lstStyle/>
          <a:p>
            <a:pPr algn="ctr" eaLnBrk="1" hangingPunct="1">
              <a:defRPr/>
            </a:pPr>
            <a:r>
              <a:rPr lang="tr-TR" b="1" i="0" dirty="0">
                <a:solidFill>
                  <a:srgbClr val="7E0000"/>
                </a:solidFill>
                <a:effectLst>
                  <a:outerShdw blurRad="38100" dist="38100" dir="2700000" algn="tl">
                    <a:srgbClr val="C0C0C0"/>
                  </a:outerShdw>
                </a:effectLst>
                <a:latin typeface="Cambria" pitchFamily="18" charset="0"/>
                <a:cs typeface="Tahoma" pitchFamily="34" charset="0"/>
              </a:rPr>
              <a:t>BİRLİK PROGRAMLARI </a:t>
            </a:r>
          </a:p>
          <a:p>
            <a:pPr algn="ctr" eaLnBrk="1" hangingPunct="1">
              <a:defRPr/>
            </a:pPr>
            <a:r>
              <a:rPr lang="tr-TR" b="1" dirty="0">
                <a:solidFill>
                  <a:srgbClr val="7E0000"/>
                </a:solidFill>
                <a:effectLst>
                  <a:outerShdw blurRad="38100" dist="38100" dir="2700000" algn="tl">
                    <a:srgbClr val="C0C0C0"/>
                  </a:outerShdw>
                </a:effectLst>
                <a:latin typeface="Cambria" pitchFamily="18" charset="0"/>
                <a:cs typeface="Tahoma" pitchFamily="34" charset="0"/>
              </a:rPr>
              <a:t>Ulusal Koordinatör Kurumlar</a:t>
            </a:r>
          </a:p>
          <a:p>
            <a:pPr algn="ctr" eaLnBrk="1" hangingPunct="1">
              <a:defRPr/>
            </a:pPr>
            <a:endParaRPr lang="tr-TR" dirty="0"/>
          </a:p>
        </p:txBody>
      </p:sp>
      <p:sp>
        <p:nvSpPr>
          <p:cNvPr id="5" name="Beşgen 4"/>
          <p:cNvSpPr/>
          <p:nvPr/>
        </p:nvSpPr>
        <p:spPr>
          <a:xfrm>
            <a:off x="971550" y="3249613"/>
            <a:ext cx="2232025" cy="1223962"/>
          </a:xfrm>
          <a:prstGeom prst="homePlate">
            <a:avLst/>
          </a:prstGeom>
          <a:gradFill>
            <a:gsLst>
              <a:gs pos="0">
                <a:srgbClr val="009999"/>
              </a:gs>
              <a:gs pos="68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000" b="1" dirty="0">
                <a:latin typeface="Cambria" pitchFamily="18" charset="0"/>
              </a:rPr>
              <a:t>UFUK 2020</a:t>
            </a:r>
          </a:p>
          <a:p>
            <a:pPr algn="ctr" eaLnBrk="1" hangingPunct="1">
              <a:defRPr/>
            </a:pPr>
            <a:r>
              <a:rPr lang="tr-TR" sz="2000" b="1" dirty="0">
                <a:latin typeface="Cambria" pitchFamily="18" charset="0"/>
              </a:rPr>
              <a:t>TÜBİTAK</a:t>
            </a:r>
          </a:p>
          <a:p>
            <a:pPr algn="ctr" eaLnBrk="1" hangingPunct="1">
              <a:defRPr/>
            </a:pPr>
            <a:r>
              <a:rPr lang="tr-TR" sz="1600" b="1" dirty="0">
                <a:solidFill>
                  <a:srgbClr val="0000CC"/>
                </a:solidFill>
                <a:latin typeface="Cambria" pitchFamily="18" charset="0"/>
              </a:rPr>
              <a:t>www.h2020.org.tr</a:t>
            </a:r>
          </a:p>
        </p:txBody>
      </p:sp>
      <p:sp>
        <p:nvSpPr>
          <p:cNvPr id="7" name="Beşgen 6"/>
          <p:cNvSpPr/>
          <p:nvPr/>
        </p:nvSpPr>
        <p:spPr>
          <a:xfrm>
            <a:off x="3455988" y="3235325"/>
            <a:ext cx="2232025" cy="1223963"/>
          </a:xfrm>
          <a:prstGeom prst="homePlate">
            <a:avLst/>
          </a:prstGeom>
          <a:gradFill>
            <a:gsLst>
              <a:gs pos="0">
                <a:srgbClr val="00FFFF"/>
              </a:gs>
              <a:gs pos="84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000" b="1" dirty="0">
                <a:latin typeface="Cambria" pitchFamily="18" charset="0"/>
              </a:rPr>
              <a:t>ERASMUS+</a:t>
            </a:r>
          </a:p>
          <a:p>
            <a:pPr algn="ctr" eaLnBrk="1" hangingPunct="1">
              <a:defRPr/>
            </a:pPr>
            <a:r>
              <a:rPr lang="tr-TR" sz="2000" b="1" dirty="0">
                <a:latin typeface="Cambria" pitchFamily="18" charset="0"/>
              </a:rPr>
              <a:t>Ulusal Ajans</a:t>
            </a:r>
          </a:p>
          <a:p>
            <a:pPr algn="ctr" eaLnBrk="1" hangingPunct="1">
              <a:defRPr/>
            </a:pPr>
            <a:r>
              <a:rPr lang="tr-TR" sz="1600" b="1" dirty="0">
                <a:solidFill>
                  <a:srgbClr val="0000CC"/>
                </a:solidFill>
                <a:latin typeface="Cambria" pitchFamily="18" charset="0"/>
              </a:rPr>
              <a:t>www.ua.gov.tr</a:t>
            </a:r>
          </a:p>
        </p:txBody>
      </p:sp>
      <p:sp>
        <p:nvSpPr>
          <p:cNvPr id="8" name="Beşgen 7"/>
          <p:cNvSpPr/>
          <p:nvPr/>
        </p:nvSpPr>
        <p:spPr>
          <a:xfrm>
            <a:off x="6011863" y="3235325"/>
            <a:ext cx="2160587" cy="1223963"/>
          </a:xfrm>
          <a:prstGeom prst="homePlate">
            <a:avLst/>
          </a:prstGeom>
          <a:gradFill>
            <a:gsLst>
              <a:gs pos="0">
                <a:srgbClr val="5249C7"/>
              </a:gs>
              <a:gs pos="84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000" b="1" dirty="0">
                <a:latin typeface="Cambria" pitchFamily="18" charset="0"/>
              </a:rPr>
              <a:t>COSME</a:t>
            </a:r>
          </a:p>
          <a:p>
            <a:pPr algn="ctr" eaLnBrk="1" hangingPunct="1">
              <a:defRPr/>
            </a:pPr>
            <a:r>
              <a:rPr lang="tr-TR" sz="2000" b="1" dirty="0">
                <a:latin typeface="Cambria" pitchFamily="18" charset="0"/>
              </a:rPr>
              <a:t>KOSGEB</a:t>
            </a:r>
          </a:p>
          <a:p>
            <a:pPr algn="ctr" eaLnBrk="1" hangingPunct="1">
              <a:defRPr/>
            </a:pPr>
            <a:r>
              <a:rPr lang="tr-TR" sz="1500" b="1" dirty="0">
                <a:solidFill>
                  <a:srgbClr val="0000CC"/>
                </a:solidFill>
                <a:latin typeface="Cambria" pitchFamily="18" charset="0"/>
              </a:rPr>
              <a:t>www.kosgeb.gov.tr</a:t>
            </a:r>
          </a:p>
        </p:txBody>
      </p:sp>
      <p:sp>
        <p:nvSpPr>
          <p:cNvPr id="10" name="Beşgen 9"/>
          <p:cNvSpPr/>
          <p:nvPr/>
        </p:nvSpPr>
        <p:spPr>
          <a:xfrm>
            <a:off x="4643438" y="4708525"/>
            <a:ext cx="2089150" cy="1223963"/>
          </a:xfrm>
          <a:prstGeom prst="homePlate">
            <a:avLst/>
          </a:prstGeom>
          <a:gradFill>
            <a:gsLst>
              <a:gs pos="0">
                <a:srgbClr val="FFFF00"/>
              </a:gs>
              <a:gs pos="84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000" b="1" dirty="0" err="1">
                <a:latin typeface="Cambria" pitchFamily="18" charset="0"/>
              </a:rPr>
              <a:t>EaSI</a:t>
            </a:r>
            <a:endParaRPr lang="tr-TR" sz="2000" b="1" dirty="0">
              <a:latin typeface="Cambria" pitchFamily="18" charset="0"/>
            </a:endParaRPr>
          </a:p>
          <a:p>
            <a:pPr algn="ctr" eaLnBrk="1" hangingPunct="1">
              <a:defRPr/>
            </a:pPr>
            <a:r>
              <a:rPr lang="tr-TR" sz="1600" b="1" dirty="0">
                <a:solidFill>
                  <a:srgbClr val="0000CC"/>
                </a:solidFill>
                <a:latin typeface="Cambria" pitchFamily="18" charset="0"/>
              </a:rPr>
              <a:t>www.ikg.gov.tr</a:t>
            </a:r>
          </a:p>
        </p:txBody>
      </p:sp>
      <p:sp>
        <p:nvSpPr>
          <p:cNvPr id="12" name="8 Metin kutusu"/>
          <p:cNvSpPr txBox="1"/>
          <p:nvPr/>
        </p:nvSpPr>
        <p:spPr>
          <a:xfrm>
            <a:off x="2251075" y="6550025"/>
            <a:ext cx="4608513" cy="307975"/>
          </a:xfrm>
          <a:prstGeom prst="rect">
            <a:avLst/>
          </a:prstGeom>
          <a:noFill/>
        </p:spPr>
        <p:txBody>
          <a:bodyPr>
            <a:spAutoFit/>
          </a:bodyPr>
          <a:ls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charset="0"/>
              </a:defRPr>
            </a:lvl5pPr>
            <a:lvl6pPr marL="2286000" algn="l" defTabSz="914400" rtl="0" eaLnBrk="1" latinLnBrk="0" hangingPunct="1">
              <a:defRPr sz="2400" i="1" kern="1200">
                <a:solidFill>
                  <a:schemeClr val="tx1"/>
                </a:solidFill>
                <a:latin typeface="Times New Roman" pitchFamily="18" charset="0"/>
                <a:ea typeface="+mn-ea"/>
                <a:cs typeface="Arial" charset="0"/>
              </a:defRPr>
            </a:lvl6pPr>
            <a:lvl7pPr marL="2743200" algn="l" defTabSz="914400" rtl="0" eaLnBrk="1" latinLnBrk="0" hangingPunct="1">
              <a:defRPr sz="2400" i="1" kern="1200">
                <a:solidFill>
                  <a:schemeClr val="tx1"/>
                </a:solidFill>
                <a:latin typeface="Times New Roman" pitchFamily="18" charset="0"/>
                <a:ea typeface="+mn-ea"/>
                <a:cs typeface="Arial" charset="0"/>
              </a:defRPr>
            </a:lvl7pPr>
            <a:lvl8pPr marL="3200400" algn="l" defTabSz="914400" rtl="0" eaLnBrk="1" latinLnBrk="0" hangingPunct="1">
              <a:defRPr sz="2400" i="1" kern="1200">
                <a:solidFill>
                  <a:schemeClr val="tx1"/>
                </a:solidFill>
                <a:latin typeface="Times New Roman" pitchFamily="18" charset="0"/>
                <a:ea typeface="+mn-ea"/>
                <a:cs typeface="Arial" charset="0"/>
              </a:defRPr>
            </a:lvl8pPr>
            <a:lvl9pPr marL="3657600" algn="l" defTabSz="914400" rtl="0" eaLnBrk="1" latinLnBrk="0" hangingPunct="1">
              <a:defRPr sz="2400" i="1" kern="1200">
                <a:solidFill>
                  <a:schemeClr val="tx1"/>
                </a:solidFill>
                <a:latin typeface="Times New Roman" pitchFamily="18" charset="0"/>
                <a:ea typeface="+mn-ea"/>
                <a:cs typeface="Arial" charset="0"/>
              </a:defRPr>
            </a:lvl9pPr>
          </a:lstStyle>
          <a:p>
            <a:pPr eaLnBrk="1" hangingPunct="1">
              <a:defRPr/>
            </a:pPr>
            <a:r>
              <a:rPr lang="tr-TR" sz="1400" b="1" i="0" dirty="0">
                <a:solidFill>
                  <a:srgbClr val="002A7E"/>
                </a:solidFill>
                <a:effectLst>
                  <a:outerShdw blurRad="38100" dist="38100" dir="2700000" algn="tl">
                    <a:srgbClr val="000000">
                      <a:alpha val="43137"/>
                    </a:srgbClr>
                  </a:outerShdw>
                </a:effectLst>
                <a:latin typeface="Cambria" pitchFamily="18" charset="0"/>
                <a:cs typeface="Tahoma" pitchFamily="34" charset="0"/>
              </a:rPr>
              <a:t>Sosyal, Bölgesel ve Yenilikçi Politikalar Başkanlığı</a:t>
            </a:r>
          </a:p>
        </p:txBody>
      </p:sp>
      <p:sp>
        <p:nvSpPr>
          <p:cNvPr id="33802"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C117F939-AF86-466B-A7E1-EFB11FC00CB8}" type="slidenum">
              <a:rPr lang="tr-TR" altLang="en-US" sz="1200" b="1" i="0" smtClean="0">
                <a:solidFill>
                  <a:srgbClr val="0000AC"/>
                </a:solidFill>
              </a:rPr>
              <a:pPr/>
              <a:t>45</a:t>
            </a:fld>
            <a:endParaRPr lang="tr-TR" altLang="en-US" sz="1200" b="1" i="0" smtClean="0">
              <a:solidFill>
                <a:srgbClr val="0000AC"/>
              </a:solidFill>
            </a:endParaRPr>
          </a:p>
        </p:txBody>
      </p:sp>
    </p:spTree>
    <p:extLst>
      <p:ext uri="{BB962C8B-B14F-4D97-AF65-F5344CB8AC3E}">
        <p14:creationId xmlns:p14="http://schemas.microsoft.com/office/powerpoint/2010/main" val="954097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187450" y="133350"/>
            <a:ext cx="7258050" cy="1292225"/>
          </a:xfrm>
          <a:prstGeom prst="rect">
            <a:avLst/>
          </a:prstGeom>
          <a:noFill/>
        </p:spPr>
        <p:txBody>
          <a:bodyPr>
            <a:spAutoFit/>
          </a:bodyPr>
          <a:lstStyle/>
          <a:p>
            <a:pPr algn="ctr" eaLnBrk="1" hangingPunct="1">
              <a:defRPr/>
            </a:pPr>
            <a:r>
              <a:rPr lang="tr-TR" sz="3000" b="1" dirty="0">
                <a:solidFill>
                  <a:srgbClr val="7E0000"/>
                </a:solidFill>
                <a:effectLst>
                  <a:outerShdw blurRad="38100" dist="38100" dir="2700000" algn="tl">
                    <a:srgbClr val="C0C0C0"/>
                  </a:outerShdw>
                </a:effectLst>
                <a:latin typeface="Cambria" pitchFamily="18" charset="0"/>
                <a:cs typeface="Tahoma" pitchFamily="34" charset="0"/>
              </a:rPr>
              <a:t>AB Programları</a:t>
            </a:r>
          </a:p>
          <a:p>
            <a:pPr algn="ctr" eaLnBrk="1" hangingPunct="1">
              <a:defRPr/>
            </a:pPr>
            <a:r>
              <a:rPr lang="tr-TR" b="1" dirty="0">
                <a:solidFill>
                  <a:srgbClr val="7E0000"/>
                </a:solidFill>
                <a:effectLst>
                  <a:outerShdw blurRad="38100" dist="38100" dir="2700000" algn="tl">
                    <a:srgbClr val="C0C0C0"/>
                  </a:outerShdw>
                </a:effectLst>
                <a:latin typeface="Cambria" pitchFamily="18" charset="0"/>
                <a:cs typeface="Tahoma" pitchFamily="34" charset="0"/>
              </a:rPr>
              <a:t>Açık Çağrılar</a:t>
            </a:r>
          </a:p>
          <a:p>
            <a:pPr algn="ctr" eaLnBrk="1" hangingPunct="1">
              <a:defRPr/>
            </a:pPr>
            <a:endParaRPr lang="tr-TR" dirty="0"/>
          </a:p>
        </p:txBody>
      </p:sp>
      <p:sp>
        <p:nvSpPr>
          <p:cNvPr id="34822"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0EE4B68F-9264-49B2-8177-3D3067C3D404}" type="slidenum">
              <a:rPr lang="tr-TR" altLang="en-US" sz="1200" b="1" i="0" smtClean="0">
                <a:solidFill>
                  <a:srgbClr val="0000AC"/>
                </a:solidFill>
              </a:rPr>
              <a:pPr/>
              <a:t>46</a:t>
            </a:fld>
            <a:endParaRPr lang="tr-TR" altLang="en-US" sz="1200" b="1" i="0" smtClean="0">
              <a:solidFill>
                <a:srgbClr val="0000AC"/>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83" r="31533"/>
          <a:stretch/>
        </p:blipFill>
        <p:spPr bwMode="auto">
          <a:xfrm>
            <a:off x="1187451" y="954864"/>
            <a:ext cx="6115049" cy="49887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Dikdörtgen 2"/>
          <p:cNvSpPr/>
          <p:nvPr/>
        </p:nvSpPr>
        <p:spPr>
          <a:xfrm>
            <a:off x="3762064" y="5178276"/>
            <a:ext cx="1241735" cy="576064"/>
          </a:xfrm>
          <a:prstGeom prst="rect">
            <a:avLst/>
          </a:prstGeom>
          <a:noFill/>
          <a:ln w="762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187450" y="5943609"/>
            <a:ext cx="6229350" cy="369332"/>
          </a:xfrm>
          <a:prstGeom prst="rect">
            <a:avLst/>
          </a:prstGeom>
        </p:spPr>
        <p:txBody>
          <a:bodyPr wrap="square">
            <a:spAutoFit/>
          </a:bodyPr>
          <a:lstStyle/>
          <a:p>
            <a:pPr algn="ctr"/>
            <a:r>
              <a:rPr lang="tr-TR" dirty="0">
                <a:hlinkClick r:id="rId4"/>
              </a:rPr>
              <a:t>http://www.ab.gov.tr/101.html</a:t>
            </a:r>
            <a:endParaRPr lang="tr-TR" dirty="0"/>
          </a:p>
        </p:txBody>
      </p:sp>
    </p:spTree>
    <p:extLst>
      <p:ext uri="{BB962C8B-B14F-4D97-AF65-F5344CB8AC3E}">
        <p14:creationId xmlns:p14="http://schemas.microsoft.com/office/powerpoint/2010/main" val="2968631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yagram 27"/>
          <p:cNvGraphicFramePr/>
          <p:nvPr>
            <p:extLst>
              <p:ext uri="{D42A27DB-BD31-4B8C-83A1-F6EECF244321}">
                <p14:modId xmlns:p14="http://schemas.microsoft.com/office/powerpoint/2010/main" val="2880063283"/>
              </p:ext>
            </p:extLst>
          </p:nvPr>
        </p:nvGraphicFramePr>
        <p:xfrm>
          <a:off x="2240112" y="152636"/>
          <a:ext cx="6919044"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etin kutusu 3"/>
          <p:cNvSpPr txBox="1"/>
          <p:nvPr/>
        </p:nvSpPr>
        <p:spPr>
          <a:xfrm>
            <a:off x="446102" y="2060848"/>
            <a:ext cx="738664" cy="2448272"/>
          </a:xfrm>
          <a:prstGeom prst="rect">
            <a:avLst/>
          </a:prstGeom>
          <a:noFill/>
        </p:spPr>
        <p:txBody>
          <a:bodyPr vert="vert270" wrap="square" rtlCol="0">
            <a:spAutoFit/>
          </a:bodyPr>
          <a:lstStyle/>
          <a:p>
            <a:r>
              <a:rPr lang="tr-TR" sz="3600" b="1" i="0" dirty="0" smtClean="0">
                <a:solidFill>
                  <a:srgbClr val="0070C0"/>
                </a:solidFill>
                <a:effectLst>
                  <a:outerShdw blurRad="38100" dist="38100" dir="2700000" algn="tl">
                    <a:srgbClr val="000000">
                      <a:alpha val="43137"/>
                    </a:srgbClr>
                  </a:outerShdw>
                </a:effectLst>
              </a:rPr>
              <a:t>NASIL?</a:t>
            </a:r>
            <a:endParaRPr lang="en-GB" sz="3600" b="1" i="0" dirty="0" smtClean="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7991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8101013" cy="453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4FB9C9C6-0527-4EA8-ADB5-BC305F160C11}" type="slidenum">
              <a:rPr lang="tr-TR" altLang="en-US" sz="1200" b="1" i="0" smtClean="0">
                <a:solidFill>
                  <a:srgbClr val="0000AC"/>
                </a:solidFill>
              </a:rPr>
              <a:pPr/>
              <a:t>48</a:t>
            </a:fld>
            <a:endParaRPr lang="tr-TR" altLang="en-US" sz="1200" b="1" i="0" smtClean="0">
              <a:solidFill>
                <a:srgbClr val="0000AC"/>
              </a:solidFill>
            </a:endParaRPr>
          </a:p>
        </p:txBody>
      </p:sp>
      <p:sp>
        <p:nvSpPr>
          <p:cNvPr id="22533" name="Metin kutusu 6"/>
          <p:cNvSpPr txBox="1">
            <a:spLocks noChangeArrowheads="1"/>
          </p:cNvSpPr>
          <p:nvPr/>
        </p:nvSpPr>
        <p:spPr bwMode="auto">
          <a:xfrm>
            <a:off x="755650" y="38100"/>
            <a:ext cx="8388350" cy="2678113"/>
          </a:xfrm>
          <a:prstGeom prst="rect">
            <a:avLst/>
          </a:prstGeom>
          <a:noFill/>
          <a:ln w="9525">
            <a:noFill/>
            <a:miter lim="800000"/>
            <a:headEnd/>
            <a:tailEnd/>
          </a:ln>
        </p:spPr>
        <p:txBody>
          <a:bodyPr>
            <a:spAutoFit/>
          </a:bodyPr>
          <a:lstStyle/>
          <a:p>
            <a:pPr algn="ctr" eaLnBrk="1" hangingPunct="1">
              <a:defRPr/>
            </a:pPr>
            <a:r>
              <a:rPr lang="tr-TR" altLang="en-US" sz="3200" b="1" i="0" dirty="0">
                <a:solidFill>
                  <a:srgbClr val="7E0000"/>
                </a:solidFill>
                <a:latin typeface="Arial" pitchFamily="34" charset="0"/>
              </a:rPr>
              <a:t>AB Programları</a:t>
            </a:r>
          </a:p>
          <a:p>
            <a:pPr algn="ctr" eaLnBrk="1" hangingPunct="1">
              <a:defRPr/>
            </a:pPr>
            <a:r>
              <a:rPr lang="tr-TR" altLang="en-US" sz="3200" b="1" i="0" dirty="0">
                <a:solidFill>
                  <a:srgbClr val="7E0000"/>
                </a:solidFill>
                <a:latin typeface="Arial" pitchFamily="34" charset="0"/>
              </a:rPr>
              <a:t>Açık Çağrılar</a:t>
            </a:r>
          </a:p>
          <a:p>
            <a:pPr algn="ctr" eaLnBrk="1" hangingPunct="1">
              <a:defRPr/>
            </a:pPr>
            <a:endParaRPr lang="tr-TR" altLang="en-US" sz="1600" b="1" i="0" dirty="0">
              <a:solidFill>
                <a:srgbClr val="7E0000"/>
              </a:solidFill>
              <a:latin typeface="Arial" pitchFamily="34" charset="0"/>
            </a:endParaRPr>
          </a:p>
          <a:p>
            <a:pPr algn="ctr" eaLnBrk="1" hangingPunct="1">
              <a:defRPr/>
            </a:pPr>
            <a:r>
              <a:rPr lang="en-GB" sz="3200" b="1" u="sng" dirty="0">
                <a:effectLst>
                  <a:outerShdw blurRad="38100" dist="38100" dir="2700000" algn="tl">
                    <a:srgbClr val="000000">
                      <a:alpha val="43137"/>
                    </a:srgbClr>
                  </a:outerShdw>
                </a:effectLst>
                <a:latin typeface="Arial" pitchFamily="34" charset="0"/>
                <a:hlinkClick r:id="rId3"/>
              </a:rPr>
              <a:t>http://www.ab.gov.tr/abprog</a:t>
            </a:r>
            <a:endParaRPr lang="en-GB" sz="3200" b="1" dirty="0">
              <a:effectLst>
                <a:outerShdw blurRad="38100" dist="38100" dir="2700000" algn="tl">
                  <a:srgbClr val="000000">
                    <a:alpha val="43137"/>
                  </a:srgbClr>
                </a:outerShdw>
              </a:effectLst>
              <a:latin typeface="Arial" pitchFamily="34" charset="0"/>
            </a:endParaRPr>
          </a:p>
          <a:p>
            <a:pPr algn="ctr" eaLnBrk="1" hangingPunct="1">
              <a:defRPr/>
            </a:pPr>
            <a:endParaRPr lang="tr-TR" altLang="en-US" sz="3200" b="1" i="0" dirty="0">
              <a:solidFill>
                <a:srgbClr val="7E0000"/>
              </a:solidFill>
              <a:latin typeface="Arial" pitchFamily="34" charset="0"/>
            </a:endParaRPr>
          </a:p>
          <a:p>
            <a:pPr algn="ctr" eaLnBrk="1" hangingPunct="1">
              <a:defRPr/>
            </a:pPr>
            <a:endParaRPr lang="tr-TR" altLang="en-US" dirty="0"/>
          </a:p>
        </p:txBody>
      </p:sp>
    </p:spTree>
    <p:extLst>
      <p:ext uri="{BB962C8B-B14F-4D97-AF65-F5344CB8AC3E}">
        <p14:creationId xmlns:p14="http://schemas.microsoft.com/office/powerpoint/2010/main" val="3798774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kapak alt logosuz.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3"/>
          <p:cNvSpPr txBox="1"/>
          <p:nvPr/>
        </p:nvSpPr>
        <p:spPr>
          <a:xfrm>
            <a:off x="4572000" y="2998381"/>
            <a:ext cx="4114800" cy="923330"/>
          </a:xfrm>
          <a:prstGeom prst="rect">
            <a:avLst/>
          </a:prstGeom>
          <a:noFill/>
        </p:spPr>
        <p:txBody>
          <a:bodyPr wrap="square" rtlCol="0">
            <a:spAutoFit/>
          </a:bodyPr>
          <a:lstStyle/>
          <a:p>
            <a:pPr algn="ctr"/>
            <a:r>
              <a:rPr lang="tr-TR" sz="5400" b="1" dirty="0" smtClean="0">
                <a:solidFill>
                  <a:schemeClr val="accent1">
                    <a:lumMod val="75000"/>
                  </a:schemeClr>
                </a:solidFill>
              </a:rPr>
              <a:t>TEŞEKKÜRLER</a:t>
            </a:r>
            <a:endParaRPr lang="en-US" sz="5400" b="1" dirty="0">
              <a:solidFill>
                <a:schemeClr val="accent1">
                  <a:lumMod val="75000"/>
                </a:schemeClr>
              </a:solidFill>
            </a:endParaRPr>
          </a:p>
        </p:txBody>
      </p:sp>
    </p:spTree>
    <p:extLst>
      <p:ext uri="{BB962C8B-B14F-4D97-AF65-F5344CB8AC3E}">
        <p14:creationId xmlns:p14="http://schemas.microsoft.com/office/powerpoint/2010/main" val="356931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89707" y="31253"/>
            <a:ext cx="7596187" cy="1016000"/>
          </a:xfrm>
          <a:prstGeom prst="rect">
            <a:avLst/>
          </a:prstGeom>
          <a:noFill/>
        </p:spPr>
        <p:txBody>
          <a:bodyPr>
            <a:spAutoFit/>
          </a:bodyPr>
          <a:lstStyle/>
          <a:p>
            <a:pPr algn="ctr" eaLnBrk="1" hangingPunct="1">
              <a:defRPr/>
            </a:pPr>
            <a:r>
              <a:rPr lang="tr-TR" sz="3000" b="1" dirty="0" smtClean="0">
                <a:solidFill>
                  <a:srgbClr val="7E0000"/>
                </a:solidFill>
                <a:effectLst>
                  <a:outerShdw blurRad="38100" dist="38100" dir="2700000" algn="tl">
                    <a:srgbClr val="C0C0C0"/>
                  </a:outerShdw>
                </a:effectLst>
                <a:latin typeface="Cambria" pitchFamily="18" charset="0"/>
                <a:ea typeface="+mj-ea"/>
                <a:cs typeface="Tahoma" pitchFamily="34" charset="0"/>
              </a:rPr>
              <a:t>Dünden </a:t>
            </a:r>
            <a:r>
              <a:rPr lang="tr-TR" sz="3000" b="1" dirty="0">
                <a:solidFill>
                  <a:srgbClr val="7E0000"/>
                </a:solidFill>
                <a:effectLst>
                  <a:outerShdw blurRad="38100" dist="38100" dir="2700000" algn="tl">
                    <a:srgbClr val="C0C0C0"/>
                  </a:outerShdw>
                </a:effectLst>
                <a:latin typeface="Cambria" pitchFamily="18" charset="0"/>
                <a:ea typeface="+mj-ea"/>
                <a:cs typeface="Tahoma" pitchFamily="34" charset="0"/>
              </a:rPr>
              <a:t>Bugüne </a:t>
            </a:r>
          </a:p>
          <a:p>
            <a:pPr algn="ctr" eaLnBrk="1" hangingPunct="1">
              <a:defRPr/>
            </a:pPr>
            <a:r>
              <a:rPr lang="tr-TR" sz="3000" b="1" dirty="0">
                <a:solidFill>
                  <a:srgbClr val="7E0000"/>
                </a:solidFill>
                <a:effectLst>
                  <a:outerShdw blurRad="38100" dist="38100" dir="2700000" algn="tl">
                    <a:srgbClr val="C0C0C0"/>
                  </a:outerShdw>
                </a:effectLst>
                <a:latin typeface="Cambria" pitchFamily="18" charset="0"/>
                <a:ea typeface="+mj-ea"/>
                <a:cs typeface="Tahoma" pitchFamily="34" charset="0"/>
              </a:rPr>
              <a:t>Araştırma ve Yenilik Çerçeve Programları</a:t>
            </a:r>
          </a:p>
        </p:txBody>
      </p:sp>
      <p:grpSp>
        <p:nvGrpSpPr>
          <p:cNvPr id="10243" name="Group 1"/>
          <p:cNvGrpSpPr>
            <a:grpSpLocks/>
          </p:cNvGrpSpPr>
          <p:nvPr/>
        </p:nvGrpSpPr>
        <p:grpSpPr bwMode="auto">
          <a:xfrm>
            <a:off x="44450" y="2093913"/>
            <a:ext cx="2111375" cy="1878012"/>
            <a:chOff x="-184484" y="1296638"/>
            <a:chExt cx="2862509" cy="2918175"/>
          </a:xfrm>
        </p:grpSpPr>
        <p:grpSp>
          <p:nvGrpSpPr>
            <p:cNvPr id="10305" name="Group 48"/>
            <p:cNvGrpSpPr>
              <a:grpSpLocks/>
            </p:cNvGrpSpPr>
            <p:nvPr/>
          </p:nvGrpSpPr>
          <p:grpSpPr bwMode="auto">
            <a:xfrm>
              <a:off x="-184484" y="3031958"/>
              <a:ext cx="2862509" cy="1182855"/>
              <a:chOff x="2631406" y="3653590"/>
              <a:chExt cx="2365710" cy="1182855"/>
            </a:xfrm>
          </p:grpSpPr>
          <p:pic>
            <p:nvPicPr>
              <p:cNvPr id="10312" name="Picture 4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1406" y="3653590"/>
                <a:ext cx="2365710" cy="1182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3" name="Picture 5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686" y="3943256"/>
                <a:ext cx="1335382" cy="667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306" name="Group 15"/>
            <p:cNvGrpSpPr>
              <a:grpSpLocks/>
            </p:cNvGrpSpPr>
            <p:nvPr/>
          </p:nvGrpSpPr>
          <p:grpSpPr bwMode="auto">
            <a:xfrm>
              <a:off x="123364" y="1296638"/>
              <a:ext cx="2359152" cy="2359152"/>
              <a:chOff x="914400" y="1905000"/>
              <a:chExt cx="2699656" cy="2699656"/>
            </a:xfrm>
          </p:grpSpPr>
          <p:sp>
            <p:nvSpPr>
              <p:cNvPr id="7" name="Oval 9"/>
              <p:cNvSpPr/>
              <p:nvPr/>
            </p:nvSpPr>
            <p:spPr>
              <a:xfrm>
                <a:off x="914316" y="1905000"/>
                <a:ext cx="2699344" cy="2698591"/>
              </a:xfrm>
              <a:prstGeom prst="ellipse">
                <a:avLst/>
              </a:prstGeom>
              <a:gradFill flip="none" rotWithShape="1">
                <a:gsLst>
                  <a:gs pos="100000">
                    <a:schemeClr val="tx1">
                      <a:lumMod val="95000"/>
                      <a:lumOff val="5000"/>
                    </a:schemeClr>
                  </a:gs>
                  <a:gs pos="80000">
                    <a:schemeClr val="bg1">
                      <a:lumMod val="75000"/>
                    </a:schemeClr>
                  </a:gs>
                  <a:gs pos="60000">
                    <a:schemeClr val="tx1">
                      <a:lumMod val="95000"/>
                      <a:lumOff val="5000"/>
                    </a:schemeClr>
                  </a:gs>
                  <a:gs pos="40000">
                    <a:schemeClr val="bg1">
                      <a:lumMod val="95000"/>
                    </a:schemeClr>
                  </a:gs>
                  <a:gs pos="19000">
                    <a:schemeClr val="tx1">
                      <a:lumMod val="95000"/>
                      <a:lumOff val="5000"/>
                    </a:schemeClr>
                  </a:gs>
                  <a:gs pos="10000">
                    <a:schemeClr val="bg1">
                      <a:lumMod val="95000"/>
                    </a:schemeClr>
                  </a:gs>
                </a:gsLst>
                <a:lin ang="1890000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prstClr val="white"/>
                  </a:solidFill>
                </a:endParaRPr>
              </a:p>
            </p:txBody>
          </p:sp>
          <p:sp>
            <p:nvSpPr>
              <p:cNvPr id="8" name="Oval 10"/>
              <p:cNvSpPr/>
              <p:nvPr/>
            </p:nvSpPr>
            <p:spPr>
              <a:xfrm>
                <a:off x="998055" y="1989684"/>
                <a:ext cx="2531867" cy="2529223"/>
              </a:xfrm>
              <a:prstGeom prst="ellipse">
                <a:avLst/>
              </a:prstGeom>
              <a:gradFill flip="none" rotWithShape="1">
                <a:gsLst>
                  <a:gs pos="100000">
                    <a:schemeClr val="bg1">
                      <a:lumMod val="85000"/>
                    </a:schemeClr>
                  </a:gs>
                  <a:gs pos="80000">
                    <a:schemeClr val="bg1">
                      <a:lumMod val="65000"/>
                    </a:schemeClr>
                  </a:gs>
                  <a:gs pos="42000">
                    <a:schemeClr val="tx1">
                      <a:lumMod val="95000"/>
                      <a:lumOff val="5000"/>
                    </a:schemeClr>
                  </a:gs>
                  <a:gs pos="36000">
                    <a:schemeClr val="tx1">
                      <a:lumMod val="95000"/>
                      <a:lumOff val="5000"/>
                    </a:schemeClr>
                  </a:gs>
                  <a:gs pos="34000">
                    <a:schemeClr val="tx1">
                      <a:lumMod val="65000"/>
                      <a:lumOff val="35000"/>
                    </a:schemeClr>
                  </a:gs>
                  <a:gs pos="0">
                    <a:schemeClr val="bg1">
                      <a:lumMod val="85000"/>
                    </a:schemeClr>
                  </a:gs>
                </a:gsLst>
                <a:lin ang="540000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prstClr val="white"/>
                  </a:solidFill>
                </a:endParaRPr>
              </a:p>
            </p:txBody>
          </p:sp>
          <p:sp>
            <p:nvSpPr>
              <p:cNvPr id="9" name="Oval 11"/>
              <p:cNvSpPr/>
              <p:nvPr/>
            </p:nvSpPr>
            <p:spPr>
              <a:xfrm>
                <a:off x="1128588" y="2144937"/>
                <a:ext cx="2256021" cy="2255413"/>
              </a:xfrm>
              <a:prstGeom prst="ellipse">
                <a:avLst/>
              </a:prstGeom>
              <a:gradFill>
                <a:gsLst>
                  <a:gs pos="100000">
                    <a:schemeClr val="bg1"/>
                  </a:gs>
                  <a:gs pos="46000">
                    <a:schemeClr val="tx1">
                      <a:lumMod val="75000"/>
                      <a:lumOff val="25000"/>
                    </a:schemeClr>
                  </a:gs>
                  <a:gs pos="19000">
                    <a:schemeClr val="tx1">
                      <a:lumMod val="95000"/>
                      <a:lumOff val="5000"/>
                    </a:schemeClr>
                  </a:gs>
                </a:gsLst>
                <a:lin ang="5400000" scaled="1"/>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prstClr val="white"/>
                  </a:solidFill>
                </a:endParaRPr>
              </a:p>
            </p:txBody>
          </p:sp>
          <p:sp>
            <p:nvSpPr>
              <p:cNvPr id="10310" name="Oval 12"/>
              <p:cNvSpPr>
                <a:spLocks noChangeArrowheads="1"/>
              </p:cNvSpPr>
              <p:nvPr/>
            </p:nvSpPr>
            <p:spPr bwMode="auto">
              <a:xfrm>
                <a:off x="1215571" y="2235199"/>
                <a:ext cx="2082800" cy="2082800"/>
              </a:xfrm>
              <a:prstGeom prst="ellipse">
                <a:avLst/>
              </a:prstGeom>
              <a:blipFill dpi="0" rotWithShape="1">
                <a:blip r:embed="rId5"/>
                <a:srcRect/>
                <a:stretch>
                  <a:fillRect/>
                </a:stretch>
              </a:blipFill>
              <a:ln>
                <a:noFill/>
              </a:ln>
              <a:extLst>
                <a:ext uri="{91240B29-F687-4f45-9708-019B960494DF}">
                  <a14:hiddenLine xmlns:a14="http://schemas.microsoft.com/office/drawing/2010/main" xmlns="" w="2540" algn="ctr">
                    <a:solidFill>
                      <a:srgbClr val="000000"/>
                    </a:solidFill>
                    <a:round/>
                    <a:headEnd/>
                    <a:tailEnd/>
                  </a14:hiddenLine>
                </a:ext>
              </a:extLst>
            </p:spPr>
            <p:txBody>
              <a:bodyPr anchor="ctr"/>
              <a:lstStyle/>
              <a:p>
                <a:pPr algn="ctr" eaLnBrk="1" hangingPunct="1"/>
                <a:endParaRPr lang="tr-TR" altLang="tr-TR" b="1">
                  <a:solidFill>
                    <a:srgbClr val="FFFFFF"/>
                  </a:solidFill>
                </a:endParaRPr>
              </a:p>
            </p:txBody>
          </p:sp>
          <p:sp>
            <p:nvSpPr>
              <p:cNvPr id="11" name="Chord 14"/>
              <p:cNvSpPr/>
              <p:nvPr/>
            </p:nvSpPr>
            <p:spPr>
              <a:xfrm>
                <a:off x="1305917" y="2300191"/>
                <a:ext cx="1916140" cy="1174282"/>
              </a:xfrm>
              <a:custGeom>
                <a:avLst/>
                <a:gdLst>
                  <a:gd name="connsiteX0" fmla="*/ 15335 w 1944912"/>
                  <a:gd name="connsiteY0" fmla="*/ 800436 h 1944912"/>
                  <a:gd name="connsiteX1" fmla="*/ 975824 w 1944912"/>
                  <a:gd name="connsiteY1" fmla="*/ 6 h 1944912"/>
                  <a:gd name="connsiteX2" fmla="*/ 1930745 w 1944912"/>
                  <a:gd name="connsiteY2" fmla="*/ 807072 h 1944912"/>
                  <a:gd name="connsiteX3" fmla="*/ 15335 w 1944912"/>
                  <a:gd name="connsiteY3" fmla="*/ 800436 h 1944912"/>
                  <a:gd name="connsiteX0" fmla="*/ 0 w 1915410"/>
                  <a:gd name="connsiteY0" fmla="*/ 800436 h 921492"/>
                  <a:gd name="connsiteX1" fmla="*/ 960489 w 1915410"/>
                  <a:gd name="connsiteY1" fmla="*/ 6 h 921492"/>
                  <a:gd name="connsiteX2" fmla="*/ 1915410 w 1915410"/>
                  <a:gd name="connsiteY2" fmla="*/ 807072 h 921492"/>
                  <a:gd name="connsiteX3" fmla="*/ 0 w 1915410"/>
                  <a:gd name="connsiteY3" fmla="*/ 800436 h 921492"/>
                  <a:gd name="connsiteX0" fmla="*/ 0 w 1915410"/>
                  <a:gd name="connsiteY0" fmla="*/ 800436 h 1016588"/>
                  <a:gd name="connsiteX1" fmla="*/ 960489 w 1915410"/>
                  <a:gd name="connsiteY1" fmla="*/ 6 h 1016588"/>
                  <a:gd name="connsiteX2" fmla="*/ 1915410 w 1915410"/>
                  <a:gd name="connsiteY2" fmla="*/ 807072 h 1016588"/>
                  <a:gd name="connsiteX3" fmla="*/ 0 w 1915410"/>
                  <a:gd name="connsiteY3" fmla="*/ 800436 h 1016588"/>
                  <a:gd name="connsiteX0" fmla="*/ 0 w 1915410"/>
                  <a:gd name="connsiteY0" fmla="*/ 800436 h 1036388"/>
                  <a:gd name="connsiteX1" fmla="*/ 960489 w 1915410"/>
                  <a:gd name="connsiteY1" fmla="*/ 6 h 1036388"/>
                  <a:gd name="connsiteX2" fmla="*/ 1915410 w 1915410"/>
                  <a:gd name="connsiteY2" fmla="*/ 807072 h 1036388"/>
                  <a:gd name="connsiteX3" fmla="*/ 0 w 1915410"/>
                  <a:gd name="connsiteY3" fmla="*/ 800436 h 1036388"/>
                  <a:gd name="connsiteX0" fmla="*/ 0 w 1915410"/>
                  <a:gd name="connsiteY0" fmla="*/ 800436 h 1034407"/>
                  <a:gd name="connsiteX1" fmla="*/ 960489 w 1915410"/>
                  <a:gd name="connsiteY1" fmla="*/ 6 h 1034407"/>
                  <a:gd name="connsiteX2" fmla="*/ 1915410 w 1915410"/>
                  <a:gd name="connsiteY2" fmla="*/ 807072 h 1034407"/>
                  <a:gd name="connsiteX3" fmla="*/ 0 w 1915410"/>
                  <a:gd name="connsiteY3" fmla="*/ 800436 h 1034407"/>
                  <a:gd name="connsiteX0" fmla="*/ 0 w 1915410"/>
                  <a:gd name="connsiteY0" fmla="*/ 800436 h 1048833"/>
                  <a:gd name="connsiteX1" fmla="*/ 960489 w 1915410"/>
                  <a:gd name="connsiteY1" fmla="*/ 6 h 1048833"/>
                  <a:gd name="connsiteX2" fmla="*/ 1915410 w 1915410"/>
                  <a:gd name="connsiteY2" fmla="*/ 807072 h 1048833"/>
                  <a:gd name="connsiteX3" fmla="*/ 0 w 1915410"/>
                  <a:gd name="connsiteY3" fmla="*/ 800436 h 1048833"/>
                  <a:gd name="connsiteX0" fmla="*/ 0 w 1915410"/>
                  <a:gd name="connsiteY0" fmla="*/ 800436 h 1070000"/>
                  <a:gd name="connsiteX1" fmla="*/ 960489 w 1915410"/>
                  <a:gd name="connsiteY1" fmla="*/ 6 h 1070000"/>
                  <a:gd name="connsiteX2" fmla="*/ 1915410 w 1915410"/>
                  <a:gd name="connsiteY2" fmla="*/ 807072 h 1070000"/>
                  <a:gd name="connsiteX3" fmla="*/ 0 w 1915410"/>
                  <a:gd name="connsiteY3" fmla="*/ 800436 h 1070000"/>
                  <a:gd name="connsiteX0" fmla="*/ 0 w 1915410"/>
                  <a:gd name="connsiteY0" fmla="*/ 800436 h 1081222"/>
                  <a:gd name="connsiteX1" fmla="*/ 960489 w 1915410"/>
                  <a:gd name="connsiteY1" fmla="*/ 6 h 1081222"/>
                  <a:gd name="connsiteX2" fmla="*/ 1915410 w 1915410"/>
                  <a:gd name="connsiteY2" fmla="*/ 807072 h 1081222"/>
                  <a:gd name="connsiteX3" fmla="*/ 0 w 1915410"/>
                  <a:gd name="connsiteY3" fmla="*/ 800436 h 1081222"/>
                  <a:gd name="connsiteX0" fmla="*/ 0 w 1915410"/>
                  <a:gd name="connsiteY0" fmla="*/ 800436 h 1085439"/>
                  <a:gd name="connsiteX1" fmla="*/ 960489 w 1915410"/>
                  <a:gd name="connsiteY1" fmla="*/ 6 h 1085439"/>
                  <a:gd name="connsiteX2" fmla="*/ 1915410 w 1915410"/>
                  <a:gd name="connsiteY2" fmla="*/ 807072 h 1085439"/>
                  <a:gd name="connsiteX3" fmla="*/ 0 w 1915410"/>
                  <a:gd name="connsiteY3" fmla="*/ 800436 h 1085439"/>
                  <a:gd name="connsiteX0" fmla="*/ 0 w 1915410"/>
                  <a:gd name="connsiteY0" fmla="*/ 800436 h 1100767"/>
                  <a:gd name="connsiteX1" fmla="*/ 960489 w 1915410"/>
                  <a:gd name="connsiteY1" fmla="*/ 6 h 1100767"/>
                  <a:gd name="connsiteX2" fmla="*/ 1915410 w 1915410"/>
                  <a:gd name="connsiteY2" fmla="*/ 807072 h 1100767"/>
                  <a:gd name="connsiteX3" fmla="*/ 0 w 1915410"/>
                  <a:gd name="connsiteY3" fmla="*/ 800436 h 1100767"/>
                  <a:gd name="connsiteX0" fmla="*/ 0 w 1915558"/>
                  <a:gd name="connsiteY0" fmla="*/ 800436 h 1118580"/>
                  <a:gd name="connsiteX1" fmla="*/ 960489 w 1915558"/>
                  <a:gd name="connsiteY1" fmla="*/ 6 h 1118580"/>
                  <a:gd name="connsiteX2" fmla="*/ 1915410 w 1915558"/>
                  <a:gd name="connsiteY2" fmla="*/ 807072 h 1118580"/>
                  <a:gd name="connsiteX3" fmla="*/ 0 w 1915558"/>
                  <a:gd name="connsiteY3" fmla="*/ 800436 h 1118580"/>
                  <a:gd name="connsiteX0" fmla="*/ 0 w 1915557"/>
                  <a:gd name="connsiteY0" fmla="*/ 800436 h 1134785"/>
                  <a:gd name="connsiteX1" fmla="*/ 960489 w 1915557"/>
                  <a:gd name="connsiteY1" fmla="*/ 6 h 1134785"/>
                  <a:gd name="connsiteX2" fmla="*/ 1915410 w 1915557"/>
                  <a:gd name="connsiteY2" fmla="*/ 807072 h 1134785"/>
                  <a:gd name="connsiteX3" fmla="*/ 0 w 1915557"/>
                  <a:gd name="connsiteY3" fmla="*/ 800436 h 1134785"/>
                  <a:gd name="connsiteX0" fmla="*/ 0 w 1915560"/>
                  <a:gd name="connsiteY0" fmla="*/ 800436 h 1145096"/>
                  <a:gd name="connsiteX1" fmla="*/ 960489 w 1915560"/>
                  <a:gd name="connsiteY1" fmla="*/ 6 h 1145096"/>
                  <a:gd name="connsiteX2" fmla="*/ 1915410 w 1915560"/>
                  <a:gd name="connsiteY2" fmla="*/ 807072 h 1145096"/>
                  <a:gd name="connsiteX3" fmla="*/ 0 w 1915560"/>
                  <a:gd name="connsiteY3" fmla="*/ 800436 h 1145096"/>
                  <a:gd name="connsiteX0" fmla="*/ 0 w 1915655"/>
                  <a:gd name="connsiteY0" fmla="*/ 800436 h 1160743"/>
                  <a:gd name="connsiteX1" fmla="*/ 960489 w 1915655"/>
                  <a:gd name="connsiteY1" fmla="*/ 6 h 1160743"/>
                  <a:gd name="connsiteX2" fmla="*/ 1915410 w 1915655"/>
                  <a:gd name="connsiteY2" fmla="*/ 807072 h 1160743"/>
                  <a:gd name="connsiteX3" fmla="*/ 0 w 1915655"/>
                  <a:gd name="connsiteY3" fmla="*/ 800436 h 1160743"/>
                  <a:gd name="connsiteX0" fmla="*/ 0 w 1915651"/>
                  <a:gd name="connsiteY0" fmla="*/ 800436 h 1175074"/>
                  <a:gd name="connsiteX1" fmla="*/ 960489 w 1915651"/>
                  <a:gd name="connsiteY1" fmla="*/ 6 h 1175074"/>
                  <a:gd name="connsiteX2" fmla="*/ 1915410 w 1915651"/>
                  <a:gd name="connsiteY2" fmla="*/ 807072 h 1175074"/>
                  <a:gd name="connsiteX3" fmla="*/ 0 w 1915651"/>
                  <a:gd name="connsiteY3" fmla="*/ 800436 h 1175074"/>
                </a:gdLst>
                <a:ahLst/>
                <a:cxnLst>
                  <a:cxn ang="0">
                    <a:pos x="connsiteX0" y="connsiteY0"/>
                  </a:cxn>
                  <a:cxn ang="0">
                    <a:pos x="connsiteX1" y="connsiteY1"/>
                  </a:cxn>
                  <a:cxn ang="0">
                    <a:pos x="connsiteX2" y="connsiteY2"/>
                  </a:cxn>
                  <a:cxn ang="0">
                    <a:pos x="connsiteX3" y="connsiteY3"/>
                  </a:cxn>
                </a:cxnLst>
                <a:rect l="l" t="t" r="r" b="b"/>
                <a:pathLst>
                  <a:path w="1915651" h="1175074">
                    <a:moveTo>
                      <a:pt x="0" y="800436"/>
                    </a:moveTo>
                    <a:cubicBezTo>
                      <a:pt x="83491" y="335890"/>
                      <a:pt x="488503" y="-1629"/>
                      <a:pt x="960489" y="6"/>
                    </a:cubicBezTo>
                    <a:cubicBezTo>
                      <a:pt x="1432475" y="1641"/>
                      <a:pt x="1835139" y="341959"/>
                      <a:pt x="1915410" y="807072"/>
                    </a:cubicBezTo>
                    <a:cubicBezTo>
                      <a:pt x="1940015" y="1264732"/>
                      <a:pt x="76995" y="1332037"/>
                      <a:pt x="0" y="800436"/>
                    </a:cubicBezTo>
                    <a:close/>
                  </a:path>
                </a:pathLst>
              </a:custGeom>
              <a:gradFill flip="none" rotWithShape="1">
                <a:gsLst>
                  <a:gs pos="0">
                    <a:schemeClr val="bg1"/>
                  </a:gs>
                  <a:gs pos="77000">
                    <a:schemeClr val="bg1">
                      <a:alpha val="0"/>
                    </a:schemeClr>
                  </a:gs>
                </a:gsLst>
                <a:lin ang="5400000" scaled="0"/>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a:solidFill>
                    <a:prstClr val="white"/>
                  </a:solidFill>
                </a:endParaRPr>
              </a:p>
            </p:txBody>
          </p:sp>
        </p:grpSp>
      </p:grpSp>
      <p:grpSp>
        <p:nvGrpSpPr>
          <p:cNvPr id="10244" name="Group 2"/>
          <p:cNvGrpSpPr>
            <a:grpSpLocks/>
          </p:cNvGrpSpPr>
          <p:nvPr/>
        </p:nvGrpSpPr>
        <p:grpSpPr bwMode="auto">
          <a:xfrm>
            <a:off x="3308350" y="1730375"/>
            <a:ext cx="2449513" cy="2241550"/>
            <a:chOff x="3080084" y="1294828"/>
            <a:chExt cx="2862509" cy="2919985"/>
          </a:xfrm>
        </p:grpSpPr>
        <p:grpSp>
          <p:nvGrpSpPr>
            <p:cNvPr id="10294" name="Group 45"/>
            <p:cNvGrpSpPr>
              <a:grpSpLocks/>
            </p:cNvGrpSpPr>
            <p:nvPr/>
          </p:nvGrpSpPr>
          <p:grpSpPr bwMode="auto">
            <a:xfrm>
              <a:off x="3080084" y="3031958"/>
              <a:ext cx="2862509" cy="1182855"/>
              <a:chOff x="2631406" y="3653590"/>
              <a:chExt cx="2365710" cy="1182855"/>
            </a:xfrm>
          </p:grpSpPr>
          <p:pic>
            <p:nvPicPr>
              <p:cNvPr id="10303"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1406" y="3653590"/>
                <a:ext cx="2365710" cy="1182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4" name="Picture 4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686" y="3943256"/>
                <a:ext cx="1335382" cy="667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295" name="Group 21"/>
            <p:cNvGrpSpPr>
              <a:grpSpLocks/>
            </p:cNvGrpSpPr>
            <p:nvPr/>
          </p:nvGrpSpPr>
          <p:grpSpPr bwMode="auto">
            <a:xfrm>
              <a:off x="3384884" y="1294828"/>
              <a:ext cx="2362772" cy="2362772"/>
              <a:chOff x="914400" y="1905000"/>
              <a:chExt cx="2699656" cy="2699656"/>
            </a:xfrm>
          </p:grpSpPr>
          <p:sp>
            <p:nvSpPr>
              <p:cNvPr id="17" name="Oval 19"/>
              <p:cNvSpPr/>
              <p:nvPr/>
            </p:nvSpPr>
            <p:spPr>
              <a:xfrm>
                <a:off x="913767" y="1905000"/>
                <a:ext cx="2700454" cy="2700716"/>
              </a:xfrm>
              <a:prstGeom prst="ellipse">
                <a:avLst/>
              </a:prstGeom>
              <a:gradFill flip="none" rotWithShape="1">
                <a:gsLst>
                  <a:gs pos="100000">
                    <a:srgbClr val="000000">
                      <a:lumMod val="95000"/>
                      <a:lumOff val="5000"/>
                    </a:srgbClr>
                  </a:gs>
                  <a:gs pos="80000">
                    <a:srgbClr val="FFFFFF">
                      <a:lumMod val="75000"/>
                    </a:srgbClr>
                  </a:gs>
                  <a:gs pos="60000">
                    <a:srgbClr val="000000">
                      <a:lumMod val="95000"/>
                      <a:lumOff val="5000"/>
                    </a:srgbClr>
                  </a:gs>
                  <a:gs pos="40000">
                    <a:srgbClr val="FFFFFF">
                      <a:lumMod val="95000"/>
                    </a:srgbClr>
                  </a:gs>
                  <a:gs pos="19000">
                    <a:srgbClr val="000000">
                      <a:lumMod val="95000"/>
                      <a:lumOff val="5000"/>
                    </a:srgbClr>
                  </a:gs>
                  <a:gs pos="10000">
                    <a:srgbClr val="FFFFFF">
                      <a:lumMod val="95000"/>
                    </a:srgbClr>
                  </a:gs>
                </a:gsLst>
                <a:lin ang="18900000" scaled="1"/>
                <a:tileRect/>
              </a:gradFill>
              <a:ln w="2540" cap="flat" cmpd="sng" algn="ctr">
                <a:noFill/>
                <a:prstDash val="solid"/>
              </a:ln>
              <a:effectLst/>
            </p:spPr>
            <p:txBody>
              <a:bodyPr anchor="ctr"/>
              <a:lstStyle/>
              <a:p>
                <a:pPr algn="ctr" eaLnBrk="1" fontAlgn="auto" hangingPunct="1">
                  <a:spcBef>
                    <a:spcPts val="0"/>
                  </a:spcBef>
                  <a:spcAft>
                    <a:spcPts val="0"/>
                  </a:spcAft>
                  <a:defRPr/>
                </a:pPr>
                <a:endParaRPr lang="en-US" sz="1800" b="1" i="0" kern="0">
                  <a:solidFill>
                    <a:prstClr val="white"/>
                  </a:solidFill>
                  <a:latin typeface="Arial"/>
                </a:endParaRPr>
              </a:p>
            </p:txBody>
          </p:sp>
          <p:sp>
            <p:nvSpPr>
              <p:cNvPr id="18" name="Oval 20"/>
              <p:cNvSpPr/>
              <p:nvPr/>
            </p:nvSpPr>
            <p:spPr>
              <a:xfrm>
                <a:off x="996435" y="1987700"/>
                <a:ext cx="2533000" cy="2535316"/>
              </a:xfrm>
              <a:prstGeom prst="ellipse">
                <a:avLst/>
              </a:prstGeom>
              <a:gradFill flip="none" rotWithShape="1">
                <a:gsLst>
                  <a:gs pos="100000">
                    <a:srgbClr val="FFFFFF">
                      <a:lumMod val="85000"/>
                    </a:srgbClr>
                  </a:gs>
                  <a:gs pos="80000">
                    <a:srgbClr val="FFFFFF">
                      <a:lumMod val="65000"/>
                    </a:srgbClr>
                  </a:gs>
                  <a:gs pos="42000">
                    <a:srgbClr val="000000">
                      <a:lumMod val="95000"/>
                      <a:lumOff val="5000"/>
                    </a:srgbClr>
                  </a:gs>
                  <a:gs pos="36000">
                    <a:srgbClr val="000000">
                      <a:lumMod val="95000"/>
                      <a:lumOff val="5000"/>
                    </a:srgbClr>
                  </a:gs>
                  <a:gs pos="34000">
                    <a:srgbClr val="000000">
                      <a:lumMod val="65000"/>
                      <a:lumOff val="35000"/>
                    </a:srgbClr>
                  </a:gs>
                  <a:gs pos="0">
                    <a:srgbClr val="FFFFFF">
                      <a:lumMod val="85000"/>
                    </a:srgbClr>
                  </a:gs>
                </a:gsLst>
                <a:lin ang="5400000" scaled="1"/>
                <a:tileRect/>
              </a:gradFill>
              <a:ln w="2540" cap="flat" cmpd="sng" algn="ctr">
                <a:noFill/>
                <a:prstDash val="solid"/>
              </a:ln>
              <a:effectLst/>
            </p:spPr>
            <p:txBody>
              <a:bodyPr anchor="ctr"/>
              <a:lstStyle/>
              <a:p>
                <a:pPr algn="ctr" eaLnBrk="1" fontAlgn="auto" hangingPunct="1">
                  <a:spcBef>
                    <a:spcPts val="0"/>
                  </a:spcBef>
                  <a:spcAft>
                    <a:spcPts val="0"/>
                  </a:spcAft>
                  <a:defRPr/>
                </a:pPr>
                <a:endParaRPr lang="en-US" sz="1800" b="1" i="0" kern="0">
                  <a:solidFill>
                    <a:prstClr val="white"/>
                  </a:solidFill>
                  <a:latin typeface="Arial"/>
                </a:endParaRPr>
              </a:p>
            </p:txBody>
          </p:sp>
          <p:sp>
            <p:nvSpPr>
              <p:cNvPr id="19" name="Oval 21"/>
              <p:cNvSpPr/>
              <p:nvPr/>
            </p:nvSpPr>
            <p:spPr>
              <a:xfrm>
                <a:off x="1127854" y="2143647"/>
                <a:ext cx="2257444" cy="2258866"/>
              </a:xfrm>
              <a:prstGeom prst="ellipse">
                <a:avLst/>
              </a:prstGeom>
              <a:gradFill>
                <a:gsLst>
                  <a:gs pos="100000">
                    <a:srgbClr val="FFFFFF"/>
                  </a:gs>
                  <a:gs pos="46000">
                    <a:srgbClr val="000000">
                      <a:lumMod val="75000"/>
                      <a:lumOff val="25000"/>
                    </a:srgbClr>
                  </a:gs>
                  <a:gs pos="19000">
                    <a:srgbClr val="000000">
                      <a:lumMod val="95000"/>
                      <a:lumOff val="5000"/>
                    </a:srgbClr>
                  </a:gs>
                </a:gsLst>
                <a:lin ang="5400000" scaled="1"/>
              </a:gradFill>
              <a:ln w="2540" cap="flat" cmpd="sng" algn="ctr">
                <a:noFill/>
                <a:prstDash val="solid"/>
              </a:ln>
              <a:effectLst/>
            </p:spPr>
            <p:txBody>
              <a:bodyPr anchor="ctr"/>
              <a:lstStyle/>
              <a:p>
                <a:pPr algn="ctr" eaLnBrk="1" fontAlgn="auto" hangingPunct="1">
                  <a:spcBef>
                    <a:spcPts val="0"/>
                  </a:spcBef>
                  <a:spcAft>
                    <a:spcPts val="0"/>
                  </a:spcAft>
                  <a:defRPr/>
                </a:pPr>
                <a:endParaRPr lang="en-US" sz="1800" b="1" i="0" kern="0">
                  <a:solidFill>
                    <a:prstClr val="white"/>
                  </a:solidFill>
                  <a:latin typeface="Arial"/>
                </a:endParaRPr>
              </a:p>
            </p:txBody>
          </p:sp>
          <p:sp>
            <p:nvSpPr>
              <p:cNvPr id="20" name="Oval 22"/>
              <p:cNvSpPr>
                <a:spLocks noChangeArrowheads="1"/>
              </p:cNvSpPr>
              <p:nvPr/>
            </p:nvSpPr>
            <p:spPr bwMode="auto">
              <a:xfrm>
                <a:off x="1214760" y="2235796"/>
                <a:ext cx="2083632" cy="2084016"/>
              </a:xfrm>
              <a:prstGeom prst="ellipse">
                <a:avLst/>
              </a:prstGeom>
              <a:blipFill dpi="0" rotWithShape="1">
                <a:blip r:embed="rId6" cstate="print"/>
                <a:srcRect/>
                <a:stretch>
                  <a:fillRect/>
                </a:stretch>
              </a:blipFill>
              <a:ln>
                <a:noFill/>
              </a:ln>
              <a:extLst/>
            </p:spPr>
            <p:txBody>
              <a:bodyPr anchor="ctr"/>
              <a:lstStyle/>
              <a:p>
                <a:pPr algn="ctr" eaLnBrk="1" fontAlgn="auto" hangingPunct="1">
                  <a:spcBef>
                    <a:spcPts val="0"/>
                  </a:spcBef>
                  <a:spcAft>
                    <a:spcPts val="0"/>
                  </a:spcAft>
                  <a:defRPr/>
                </a:pPr>
                <a:endParaRPr lang="en-US" sz="1800" b="1" i="0" kern="0">
                  <a:solidFill>
                    <a:srgbClr val="FFFFFF"/>
                  </a:solidFill>
                  <a:latin typeface="Arial" charset="0"/>
                </a:endParaRPr>
              </a:p>
            </p:txBody>
          </p:sp>
          <p:sp>
            <p:nvSpPr>
              <p:cNvPr id="21" name="Chord 14"/>
              <p:cNvSpPr/>
              <p:nvPr/>
            </p:nvSpPr>
            <p:spPr>
              <a:xfrm>
                <a:off x="1304441" y="2298682"/>
                <a:ext cx="1915586" cy="1175602"/>
              </a:xfrm>
              <a:custGeom>
                <a:avLst/>
                <a:gdLst>
                  <a:gd name="connsiteX0" fmla="*/ 15335 w 1944912"/>
                  <a:gd name="connsiteY0" fmla="*/ 800436 h 1944912"/>
                  <a:gd name="connsiteX1" fmla="*/ 975824 w 1944912"/>
                  <a:gd name="connsiteY1" fmla="*/ 6 h 1944912"/>
                  <a:gd name="connsiteX2" fmla="*/ 1930745 w 1944912"/>
                  <a:gd name="connsiteY2" fmla="*/ 807072 h 1944912"/>
                  <a:gd name="connsiteX3" fmla="*/ 15335 w 1944912"/>
                  <a:gd name="connsiteY3" fmla="*/ 800436 h 1944912"/>
                  <a:gd name="connsiteX0" fmla="*/ 0 w 1915410"/>
                  <a:gd name="connsiteY0" fmla="*/ 800436 h 921492"/>
                  <a:gd name="connsiteX1" fmla="*/ 960489 w 1915410"/>
                  <a:gd name="connsiteY1" fmla="*/ 6 h 921492"/>
                  <a:gd name="connsiteX2" fmla="*/ 1915410 w 1915410"/>
                  <a:gd name="connsiteY2" fmla="*/ 807072 h 921492"/>
                  <a:gd name="connsiteX3" fmla="*/ 0 w 1915410"/>
                  <a:gd name="connsiteY3" fmla="*/ 800436 h 921492"/>
                  <a:gd name="connsiteX0" fmla="*/ 0 w 1915410"/>
                  <a:gd name="connsiteY0" fmla="*/ 800436 h 1016588"/>
                  <a:gd name="connsiteX1" fmla="*/ 960489 w 1915410"/>
                  <a:gd name="connsiteY1" fmla="*/ 6 h 1016588"/>
                  <a:gd name="connsiteX2" fmla="*/ 1915410 w 1915410"/>
                  <a:gd name="connsiteY2" fmla="*/ 807072 h 1016588"/>
                  <a:gd name="connsiteX3" fmla="*/ 0 w 1915410"/>
                  <a:gd name="connsiteY3" fmla="*/ 800436 h 1016588"/>
                  <a:gd name="connsiteX0" fmla="*/ 0 w 1915410"/>
                  <a:gd name="connsiteY0" fmla="*/ 800436 h 1036388"/>
                  <a:gd name="connsiteX1" fmla="*/ 960489 w 1915410"/>
                  <a:gd name="connsiteY1" fmla="*/ 6 h 1036388"/>
                  <a:gd name="connsiteX2" fmla="*/ 1915410 w 1915410"/>
                  <a:gd name="connsiteY2" fmla="*/ 807072 h 1036388"/>
                  <a:gd name="connsiteX3" fmla="*/ 0 w 1915410"/>
                  <a:gd name="connsiteY3" fmla="*/ 800436 h 1036388"/>
                  <a:gd name="connsiteX0" fmla="*/ 0 w 1915410"/>
                  <a:gd name="connsiteY0" fmla="*/ 800436 h 1034407"/>
                  <a:gd name="connsiteX1" fmla="*/ 960489 w 1915410"/>
                  <a:gd name="connsiteY1" fmla="*/ 6 h 1034407"/>
                  <a:gd name="connsiteX2" fmla="*/ 1915410 w 1915410"/>
                  <a:gd name="connsiteY2" fmla="*/ 807072 h 1034407"/>
                  <a:gd name="connsiteX3" fmla="*/ 0 w 1915410"/>
                  <a:gd name="connsiteY3" fmla="*/ 800436 h 1034407"/>
                  <a:gd name="connsiteX0" fmla="*/ 0 w 1915410"/>
                  <a:gd name="connsiteY0" fmla="*/ 800436 h 1048833"/>
                  <a:gd name="connsiteX1" fmla="*/ 960489 w 1915410"/>
                  <a:gd name="connsiteY1" fmla="*/ 6 h 1048833"/>
                  <a:gd name="connsiteX2" fmla="*/ 1915410 w 1915410"/>
                  <a:gd name="connsiteY2" fmla="*/ 807072 h 1048833"/>
                  <a:gd name="connsiteX3" fmla="*/ 0 w 1915410"/>
                  <a:gd name="connsiteY3" fmla="*/ 800436 h 1048833"/>
                  <a:gd name="connsiteX0" fmla="*/ 0 w 1915410"/>
                  <a:gd name="connsiteY0" fmla="*/ 800436 h 1070000"/>
                  <a:gd name="connsiteX1" fmla="*/ 960489 w 1915410"/>
                  <a:gd name="connsiteY1" fmla="*/ 6 h 1070000"/>
                  <a:gd name="connsiteX2" fmla="*/ 1915410 w 1915410"/>
                  <a:gd name="connsiteY2" fmla="*/ 807072 h 1070000"/>
                  <a:gd name="connsiteX3" fmla="*/ 0 w 1915410"/>
                  <a:gd name="connsiteY3" fmla="*/ 800436 h 1070000"/>
                  <a:gd name="connsiteX0" fmla="*/ 0 w 1915410"/>
                  <a:gd name="connsiteY0" fmla="*/ 800436 h 1081222"/>
                  <a:gd name="connsiteX1" fmla="*/ 960489 w 1915410"/>
                  <a:gd name="connsiteY1" fmla="*/ 6 h 1081222"/>
                  <a:gd name="connsiteX2" fmla="*/ 1915410 w 1915410"/>
                  <a:gd name="connsiteY2" fmla="*/ 807072 h 1081222"/>
                  <a:gd name="connsiteX3" fmla="*/ 0 w 1915410"/>
                  <a:gd name="connsiteY3" fmla="*/ 800436 h 1081222"/>
                  <a:gd name="connsiteX0" fmla="*/ 0 w 1915410"/>
                  <a:gd name="connsiteY0" fmla="*/ 800436 h 1085439"/>
                  <a:gd name="connsiteX1" fmla="*/ 960489 w 1915410"/>
                  <a:gd name="connsiteY1" fmla="*/ 6 h 1085439"/>
                  <a:gd name="connsiteX2" fmla="*/ 1915410 w 1915410"/>
                  <a:gd name="connsiteY2" fmla="*/ 807072 h 1085439"/>
                  <a:gd name="connsiteX3" fmla="*/ 0 w 1915410"/>
                  <a:gd name="connsiteY3" fmla="*/ 800436 h 1085439"/>
                  <a:gd name="connsiteX0" fmla="*/ 0 w 1915410"/>
                  <a:gd name="connsiteY0" fmla="*/ 800436 h 1100767"/>
                  <a:gd name="connsiteX1" fmla="*/ 960489 w 1915410"/>
                  <a:gd name="connsiteY1" fmla="*/ 6 h 1100767"/>
                  <a:gd name="connsiteX2" fmla="*/ 1915410 w 1915410"/>
                  <a:gd name="connsiteY2" fmla="*/ 807072 h 1100767"/>
                  <a:gd name="connsiteX3" fmla="*/ 0 w 1915410"/>
                  <a:gd name="connsiteY3" fmla="*/ 800436 h 1100767"/>
                  <a:gd name="connsiteX0" fmla="*/ 0 w 1915558"/>
                  <a:gd name="connsiteY0" fmla="*/ 800436 h 1118580"/>
                  <a:gd name="connsiteX1" fmla="*/ 960489 w 1915558"/>
                  <a:gd name="connsiteY1" fmla="*/ 6 h 1118580"/>
                  <a:gd name="connsiteX2" fmla="*/ 1915410 w 1915558"/>
                  <a:gd name="connsiteY2" fmla="*/ 807072 h 1118580"/>
                  <a:gd name="connsiteX3" fmla="*/ 0 w 1915558"/>
                  <a:gd name="connsiteY3" fmla="*/ 800436 h 1118580"/>
                  <a:gd name="connsiteX0" fmla="*/ 0 w 1915557"/>
                  <a:gd name="connsiteY0" fmla="*/ 800436 h 1134785"/>
                  <a:gd name="connsiteX1" fmla="*/ 960489 w 1915557"/>
                  <a:gd name="connsiteY1" fmla="*/ 6 h 1134785"/>
                  <a:gd name="connsiteX2" fmla="*/ 1915410 w 1915557"/>
                  <a:gd name="connsiteY2" fmla="*/ 807072 h 1134785"/>
                  <a:gd name="connsiteX3" fmla="*/ 0 w 1915557"/>
                  <a:gd name="connsiteY3" fmla="*/ 800436 h 1134785"/>
                  <a:gd name="connsiteX0" fmla="*/ 0 w 1915560"/>
                  <a:gd name="connsiteY0" fmla="*/ 800436 h 1145096"/>
                  <a:gd name="connsiteX1" fmla="*/ 960489 w 1915560"/>
                  <a:gd name="connsiteY1" fmla="*/ 6 h 1145096"/>
                  <a:gd name="connsiteX2" fmla="*/ 1915410 w 1915560"/>
                  <a:gd name="connsiteY2" fmla="*/ 807072 h 1145096"/>
                  <a:gd name="connsiteX3" fmla="*/ 0 w 1915560"/>
                  <a:gd name="connsiteY3" fmla="*/ 800436 h 1145096"/>
                  <a:gd name="connsiteX0" fmla="*/ 0 w 1915655"/>
                  <a:gd name="connsiteY0" fmla="*/ 800436 h 1160743"/>
                  <a:gd name="connsiteX1" fmla="*/ 960489 w 1915655"/>
                  <a:gd name="connsiteY1" fmla="*/ 6 h 1160743"/>
                  <a:gd name="connsiteX2" fmla="*/ 1915410 w 1915655"/>
                  <a:gd name="connsiteY2" fmla="*/ 807072 h 1160743"/>
                  <a:gd name="connsiteX3" fmla="*/ 0 w 1915655"/>
                  <a:gd name="connsiteY3" fmla="*/ 800436 h 1160743"/>
                  <a:gd name="connsiteX0" fmla="*/ 0 w 1915651"/>
                  <a:gd name="connsiteY0" fmla="*/ 800436 h 1175074"/>
                  <a:gd name="connsiteX1" fmla="*/ 960489 w 1915651"/>
                  <a:gd name="connsiteY1" fmla="*/ 6 h 1175074"/>
                  <a:gd name="connsiteX2" fmla="*/ 1915410 w 1915651"/>
                  <a:gd name="connsiteY2" fmla="*/ 807072 h 1175074"/>
                  <a:gd name="connsiteX3" fmla="*/ 0 w 1915651"/>
                  <a:gd name="connsiteY3" fmla="*/ 800436 h 1175074"/>
                </a:gdLst>
                <a:ahLst/>
                <a:cxnLst>
                  <a:cxn ang="0">
                    <a:pos x="connsiteX0" y="connsiteY0"/>
                  </a:cxn>
                  <a:cxn ang="0">
                    <a:pos x="connsiteX1" y="connsiteY1"/>
                  </a:cxn>
                  <a:cxn ang="0">
                    <a:pos x="connsiteX2" y="connsiteY2"/>
                  </a:cxn>
                  <a:cxn ang="0">
                    <a:pos x="connsiteX3" y="connsiteY3"/>
                  </a:cxn>
                </a:cxnLst>
                <a:rect l="l" t="t" r="r" b="b"/>
                <a:pathLst>
                  <a:path w="1915651" h="1175074">
                    <a:moveTo>
                      <a:pt x="0" y="800436"/>
                    </a:moveTo>
                    <a:cubicBezTo>
                      <a:pt x="83491" y="335890"/>
                      <a:pt x="488503" y="-1629"/>
                      <a:pt x="960489" y="6"/>
                    </a:cubicBezTo>
                    <a:cubicBezTo>
                      <a:pt x="1432475" y="1641"/>
                      <a:pt x="1835139" y="341959"/>
                      <a:pt x="1915410" y="807072"/>
                    </a:cubicBezTo>
                    <a:cubicBezTo>
                      <a:pt x="1940015" y="1264732"/>
                      <a:pt x="76995" y="1332037"/>
                      <a:pt x="0" y="800436"/>
                    </a:cubicBezTo>
                    <a:close/>
                  </a:path>
                </a:pathLst>
              </a:custGeom>
              <a:gradFill flip="none" rotWithShape="1">
                <a:gsLst>
                  <a:gs pos="0">
                    <a:srgbClr val="FFFFFF"/>
                  </a:gs>
                  <a:gs pos="77000">
                    <a:srgbClr val="FFFFFF">
                      <a:alpha val="0"/>
                    </a:srgbClr>
                  </a:gs>
                </a:gsLst>
                <a:lin ang="5400000" scaled="0"/>
                <a:tileRect/>
              </a:gradFill>
              <a:ln w="2540" cap="flat" cmpd="sng" algn="ctr">
                <a:noFill/>
                <a:prstDash val="solid"/>
              </a:ln>
              <a:effectLst/>
            </p:spPr>
            <p:txBody>
              <a:bodyPr anchor="ctr"/>
              <a:lstStyle/>
              <a:p>
                <a:pPr algn="ctr" eaLnBrk="1" fontAlgn="auto" hangingPunct="1">
                  <a:spcBef>
                    <a:spcPts val="0"/>
                  </a:spcBef>
                  <a:spcAft>
                    <a:spcPts val="0"/>
                  </a:spcAft>
                  <a:defRPr/>
                </a:pPr>
                <a:endParaRPr lang="en-US" sz="1800" b="1" i="0" kern="0">
                  <a:solidFill>
                    <a:prstClr val="white"/>
                  </a:solidFill>
                  <a:latin typeface="Arial"/>
                </a:endParaRPr>
              </a:p>
            </p:txBody>
          </p:sp>
        </p:grpSp>
      </p:grpSp>
      <p:grpSp>
        <p:nvGrpSpPr>
          <p:cNvPr id="10245" name="Group 3"/>
          <p:cNvGrpSpPr>
            <a:grpSpLocks/>
          </p:cNvGrpSpPr>
          <p:nvPr/>
        </p:nvGrpSpPr>
        <p:grpSpPr bwMode="auto">
          <a:xfrm>
            <a:off x="6084888" y="1389063"/>
            <a:ext cx="2719387" cy="2595562"/>
            <a:chOff x="6357691" y="1294828"/>
            <a:chExt cx="2862509" cy="2919985"/>
          </a:xfrm>
        </p:grpSpPr>
        <p:grpSp>
          <p:nvGrpSpPr>
            <p:cNvPr id="10283" name="Group 42"/>
            <p:cNvGrpSpPr>
              <a:grpSpLocks/>
            </p:cNvGrpSpPr>
            <p:nvPr/>
          </p:nvGrpSpPr>
          <p:grpSpPr bwMode="auto">
            <a:xfrm>
              <a:off x="6357691" y="3031958"/>
              <a:ext cx="2862509" cy="1182855"/>
              <a:chOff x="2631406" y="3653590"/>
              <a:chExt cx="2365710" cy="1182855"/>
            </a:xfrm>
          </p:grpSpPr>
          <p:pic>
            <p:nvPicPr>
              <p:cNvPr id="10292" name="Picture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1406" y="3653590"/>
                <a:ext cx="2365710" cy="1182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3" name="Picture 4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686" y="3943256"/>
                <a:ext cx="1335382" cy="667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284" name="Group 27"/>
            <p:cNvGrpSpPr>
              <a:grpSpLocks/>
            </p:cNvGrpSpPr>
            <p:nvPr/>
          </p:nvGrpSpPr>
          <p:grpSpPr bwMode="auto">
            <a:xfrm>
              <a:off x="6645053" y="1294828"/>
              <a:ext cx="2362404" cy="2362663"/>
              <a:chOff x="914609" y="1905000"/>
              <a:chExt cx="2699235" cy="2699531"/>
            </a:xfrm>
          </p:grpSpPr>
          <p:sp>
            <p:nvSpPr>
              <p:cNvPr id="27" name="Oval 29"/>
              <p:cNvSpPr/>
              <p:nvPr/>
            </p:nvSpPr>
            <p:spPr>
              <a:xfrm>
                <a:off x="914676" y="1905000"/>
                <a:ext cx="2699762" cy="2699661"/>
              </a:xfrm>
              <a:prstGeom prst="ellipse">
                <a:avLst/>
              </a:prstGeom>
              <a:gradFill flip="none" rotWithShape="1">
                <a:gsLst>
                  <a:gs pos="100000">
                    <a:srgbClr val="000000">
                      <a:lumMod val="95000"/>
                      <a:lumOff val="5000"/>
                    </a:srgbClr>
                  </a:gs>
                  <a:gs pos="80000">
                    <a:srgbClr val="FFFFFF">
                      <a:lumMod val="75000"/>
                    </a:srgbClr>
                  </a:gs>
                  <a:gs pos="60000">
                    <a:srgbClr val="000000">
                      <a:lumMod val="95000"/>
                      <a:lumOff val="5000"/>
                    </a:srgbClr>
                  </a:gs>
                  <a:gs pos="40000">
                    <a:srgbClr val="FFFFFF">
                      <a:lumMod val="95000"/>
                    </a:srgbClr>
                  </a:gs>
                  <a:gs pos="19000">
                    <a:srgbClr val="000000">
                      <a:lumMod val="95000"/>
                      <a:lumOff val="5000"/>
                    </a:srgbClr>
                  </a:gs>
                  <a:gs pos="10000">
                    <a:srgbClr val="FFFFFF">
                      <a:lumMod val="95000"/>
                    </a:srgbClr>
                  </a:gs>
                </a:gsLst>
                <a:lin ang="18900000" scaled="1"/>
                <a:tileRect/>
              </a:gradFill>
              <a:ln w="2540" cap="flat" cmpd="sng" algn="ctr">
                <a:noFill/>
                <a:prstDash val="solid"/>
              </a:ln>
              <a:effectLst/>
            </p:spPr>
            <p:txBody>
              <a:bodyPr anchor="ctr"/>
              <a:lstStyle/>
              <a:p>
                <a:pPr algn="ctr" eaLnBrk="1" fontAlgn="auto" hangingPunct="1">
                  <a:spcBef>
                    <a:spcPts val="0"/>
                  </a:spcBef>
                  <a:spcAft>
                    <a:spcPts val="0"/>
                  </a:spcAft>
                  <a:defRPr/>
                </a:pPr>
                <a:endParaRPr lang="en-US" sz="1800" b="1" i="0" kern="0">
                  <a:solidFill>
                    <a:prstClr val="white"/>
                  </a:solidFill>
                  <a:latin typeface="Arial"/>
                </a:endParaRPr>
              </a:p>
            </p:txBody>
          </p:sp>
          <p:sp>
            <p:nvSpPr>
              <p:cNvPr id="28" name="Oval 30"/>
              <p:cNvSpPr/>
              <p:nvPr/>
            </p:nvSpPr>
            <p:spPr>
              <a:xfrm>
                <a:off x="998686" y="1988662"/>
                <a:ext cx="2531743" cy="2532336"/>
              </a:xfrm>
              <a:prstGeom prst="ellipse">
                <a:avLst/>
              </a:prstGeom>
              <a:gradFill flip="none" rotWithShape="1">
                <a:gsLst>
                  <a:gs pos="100000">
                    <a:srgbClr val="FFFFFF">
                      <a:lumMod val="85000"/>
                    </a:srgbClr>
                  </a:gs>
                  <a:gs pos="80000">
                    <a:srgbClr val="FFFFFF">
                      <a:lumMod val="65000"/>
                    </a:srgbClr>
                  </a:gs>
                  <a:gs pos="42000">
                    <a:srgbClr val="000000">
                      <a:lumMod val="95000"/>
                      <a:lumOff val="5000"/>
                    </a:srgbClr>
                  </a:gs>
                  <a:gs pos="36000">
                    <a:srgbClr val="000000">
                      <a:lumMod val="95000"/>
                      <a:lumOff val="5000"/>
                    </a:srgbClr>
                  </a:gs>
                  <a:gs pos="34000">
                    <a:srgbClr val="000000">
                      <a:lumMod val="65000"/>
                      <a:lumOff val="35000"/>
                    </a:srgbClr>
                  </a:gs>
                  <a:gs pos="0">
                    <a:srgbClr val="FFFFFF">
                      <a:lumMod val="85000"/>
                    </a:srgbClr>
                  </a:gs>
                </a:gsLst>
                <a:lin ang="5400000" scaled="1"/>
                <a:tileRect/>
              </a:gradFill>
              <a:ln w="2540" cap="flat" cmpd="sng" algn="ctr">
                <a:noFill/>
                <a:prstDash val="solid"/>
              </a:ln>
              <a:effectLst/>
            </p:spPr>
            <p:txBody>
              <a:bodyPr anchor="ctr"/>
              <a:lstStyle/>
              <a:p>
                <a:pPr algn="ctr" eaLnBrk="1" fontAlgn="auto" hangingPunct="1">
                  <a:spcBef>
                    <a:spcPts val="0"/>
                  </a:spcBef>
                  <a:spcAft>
                    <a:spcPts val="0"/>
                  </a:spcAft>
                  <a:defRPr/>
                </a:pPr>
                <a:endParaRPr lang="en-US" sz="1800" b="1" i="0" kern="0">
                  <a:solidFill>
                    <a:prstClr val="white"/>
                  </a:solidFill>
                  <a:latin typeface="Arial"/>
                </a:endParaRPr>
              </a:p>
            </p:txBody>
          </p:sp>
          <p:sp>
            <p:nvSpPr>
              <p:cNvPr id="29" name="Oval 31"/>
              <p:cNvSpPr/>
              <p:nvPr/>
            </p:nvSpPr>
            <p:spPr>
              <a:xfrm>
                <a:off x="1128519" y="2143745"/>
                <a:ext cx="2256802" cy="2256860"/>
              </a:xfrm>
              <a:prstGeom prst="ellipse">
                <a:avLst/>
              </a:prstGeom>
              <a:gradFill>
                <a:gsLst>
                  <a:gs pos="100000">
                    <a:srgbClr val="FFFFFF"/>
                  </a:gs>
                  <a:gs pos="46000">
                    <a:srgbClr val="000000">
                      <a:lumMod val="75000"/>
                      <a:lumOff val="25000"/>
                    </a:srgbClr>
                  </a:gs>
                  <a:gs pos="19000">
                    <a:srgbClr val="000000">
                      <a:lumMod val="95000"/>
                      <a:lumOff val="5000"/>
                    </a:srgbClr>
                  </a:gs>
                </a:gsLst>
                <a:lin ang="5400000" scaled="1"/>
              </a:gradFill>
              <a:ln w="2540" cap="flat" cmpd="sng" algn="ctr">
                <a:noFill/>
                <a:prstDash val="solid"/>
              </a:ln>
              <a:effectLst/>
            </p:spPr>
            <p:txBody>
              <a:bodyPr anchor="ctr"/>
              <a:lstStyle/>
              <a:p>
                <a:pPr algn="ctr" eaLnBrk="1" fontAlgn="auto" hangingPunct="1">
                  <a:spcBef>
                    <a:spcPts val="0"/>
                  </a:spcBef>
                  <a:spcAft>
                    <a:spcPts val="0"/>
                  </a:spcAft>
                  <a:defRPr/>
                </a:pPr>
                <a:endParaRPr lang="en-US" sz="1800" b="1" i="0" kern="0">
                  <a:solidFill>
                    <a:prstClr val="white"/>
                  </a:solidFill>
                  <a:latin typeface="Arial"/>
                </a:endParaRPr>
              </a:p>
            </p:txBody>
          </p:sp>
          <p:sp>
            <p:nvSpPr>
              <p:cNvPr id="30" name="Oval 32"/>
              <p:cNvSpPr>
                <a:spLocks noChangeArrowheads="1"/>
              </p:cNvSpPr>
              <p:nvPr/>
            </p:nvSpPr>
            <p:spPr bwMode="auto">
              <a:xfrm>
                <a:off x="1216347" y="2235571"/>
                <a:ext cx="2083055" cy="2083412"/>
              </a:xfrm>
              <a:prstGeom prst="ellipse">
                <a:avLst/>
              </a:prstGeom>
              <a:blipFill dpi="0" rotWithShape="1">
                <a:blip r:embed="rId7" cstate="print"/>
                <a:srcRect/>
                <a:stretch>
                  <a:fillRect/>
                </a:stretch>
              </a:blipFill>
              <a:ln>
                <a:noFill/>
              </a:ln>
              <a:extLst/>
            </p:spPr>
            <p:txBody>
              <a:bodyPr anchor="ctr"/>
              <a:lstStyle/>
              <a:p>
                <a:pPr algn="ctr" eaLnBrk="1" fontAlgn="auto" hangingPunct="1">
                  <a:spcBef>
                    <a:spcPts val="0"/>
                  </a:spcBef>
                  <a:spcAft>
                    <a:spcPts val="0"/>
                  </a:spcAft>
                  <a:defRPr/>
                </a:pPr>
                <a:endParaRPr lang="en-US" sz="1800" b="1" i="0" kern="0">
                  <a:solidFill>
                    <a:srgbClr val="FFFFFF"/>
                  </a:solidFill>
                  <a:latin typeface="Arial" charset="0"/>
                </a:endParaRPr>
              </a:p>
            </p:txBody>
          </p:sp>
          <p:sp>
            <p:nvSpPr>
              <p:cNvPr id="31" name="Chord 14"/>
              <p:cNvSpPr/>
              <p:nvPr/>
            </p:nvSpPr>
            <p:spPr>
              <a:xfrm>
                <a:off x="1304620" y="2298682"/>
                <a:ext cx="1915586" cy="1210072"/>
              </a:xfrm>
              <a:custGeom>
                <a:avLst/>
                <a:gdLst>
                  <a:gd name="connsiteX0" fmla="*/ 15335 w 1944912"/>
                  <a:gd name="connsiteY0" fmla="*/ 800436 h 1944912"/>
                  <a:gd name="connsiteX1" fmla="*/ 975824 w 1944912"/>
                  <a:gd name="connsiteY1" fmla="*/ 6 h 1944912"/>
                  <a:gd name="connsiteX2" fmla="*/ 1930745 w 1944912"/>
                  <a:gd name="connsiteY2" fmla="*/ 807072 h 1944912"/>
                  <a:gd name="connsiteX3" fmla="*/ 15335 w 1944912"/>
                  <a:gd name="connsiteY3" fmla="*/ 800436 h 1944912"/>
                  <a:gd name="connsiteX0" fmla="*/ 0 w 1915410"/>
                  <a:gd name="connsiteY0" fmla="*/ 800436 h 921492"/>
                  <a:gd name="connsiteX1" fmla="*/ 960489 w 1915410"/>
                  <a:gd name="connsiteY1" fmla="*/ 6 h 921492"/>
                  <a:gd name="connsiteX2" fmla="*/ 1915410 w 1915410"/>
                  <a:gd name="connsiteY2" fmla="*/ 807072 h 921492"/>
                  <a:gd name="connsiteX3" fmla="*/ 0 w 1915410"/>
                  <a:gd name="connsiteY3" fmla="*/ 800436 h 921492"/>
                  <a:gd name="connsiteX0" fmla="*/ 0 w 1915410"/>
                  <a:gd name="connsiteY0" fmla="*/ 800436 h 1016588"/>
                  <a:gd name="connsiteX1" fmla="*/ 960489 w 1915410"/>
                  <a:gd name="connsiteY1" fmla="*/ 6 h 1016588"/>
                  <a:gd name="connsiteX2" fmla="*/ 1915410 w 1915410"/>
                  <a:gd name="connsiteY2" fmla="*/ 807072 h 1016588"/>
                  <a:gd name="connsiteX3" fmla="*/ 0 w 1915410"/>
                  <a:gd name="connsiteY3" fmla="*/ 800436 h 1016588"/>
                  <a:gd name="connsiteX0" fmla="*/ 0 w 1915410"/>
                  <a:gd name="connsiteY0" fmla="*/ 800436 h 1036388"/>
                  <a:gd name="connsiteX1" fmla="*/ 960489 w 1915410"/>
                  <a:gd name="connsiteY1" fmla="*/ 6 h 1036388"/>
                  <a:gd name="connsiteX2" fmla="*/ 1915410 w 1915410"/>
                  <a:gd name="connsiteY2" fmla="*/ 807072 h 1036388"/>
                  <a:gd name="connsiteX3" fmla="*/ 0 w 1915410"/>
                  <a:gd name="connsiteY3" fmla="*/ 800436 h 1036388"/>
                  <a:gd name="connsiteX0" fmla="*/ 0 w 1915410"/>
                  <a:gd name="connsiteY0" fmla="*/ 800436 h 1034407"/>
                  <a:gd name="connsiteX1" fmla="*/ 960489 w 1915410"/>
                  <a:gd name="connsiteY1" fmla="*/ 6 h 1034407"/>
                  <a:gd name="connsiteX2" fmla="*/ 1915410 w 1915410"/>
                  <a:gd name="connsiteY2" fmla="*/ 807072 h 1034407"/>
                  <a:gd name="connsiteX3" fmla="*/ 0 w 1915410"/>
                  <a:gd name="connsiteY3" fmla="*/ 800436 h 1034407"/>
                  <a:gd name="connsiteX0" fmla="*/ 0 w 1915410"/>
                  <a:gd name="connsiteY0" fmla="*/ 800436 h 1048833"/>
                  <a:gd name="connsiteX1" fmla="*/ 960489 w 1915410"/>
                  <a:gd name="connsiteY1" fmla="*/ 6 h 1048833"/>
                  <a:gd name="connsiteX2" fmla="*/ 1915410 w 1915410"/>
                  <a:gd name="connsiteY2" fmla="*/ 807072 h 1048833"/>
                  <a:gd name="connsiteX3" fmla="*/ 0 w 1915410"/>
                  <a:gd name="connsiteY3" fmla="*/ 800436 h 1048833"/>
                  <a:gd name="connsiteX0" fmla="*/ 0 w 1915410"/>
                  <a:gd name="connsiteY0" fmla="*/ 800436 h 1070000"/>
                  <a:gd name="connsiteX1" fmla="*/ 960489 w 1915410"/>
                  <a:gd name="connsiteY1" fmla="*/ 6 h 1070000"/>
                  <a:gd name="connsiteX2" fmla="*/ 1915410 w 1915410"/>
                  <a:gd name="connsiteY2" fmla="*/ 807072 h 1070000"/>
                  <a:gd name="connsiteX3" fmla="*/ 0 w 1915410"/>
                  <a:gd name="connsiteY3" fmla="*/ 800436 h 1070000"/>
                  <a:gd name="connsiteX0" fmla="*/ 0 w 1915410"/>
                  <a:gd name="connsiteY0" fmla="*/ 800436 h 1081222"/>
                  <a:gd name="connsiteX1" fmla="*/ 960489 w 1915410"/>
                  <a:gd name="connsiteY1" fmla="*/ 6 h 1081222"/>
                  <a:gd name="connsiteX2" fmla="*/ 1915410 w 1915410"/>
                  <a:gd name="connsiteY2" fmla="*/ 807072 h 1081222"/>
                  <a:gd name="connsiteX3" fmla="*/ 0 w 1915410"/>
                  <a:gd name="connsiteY3" fmla="*/ 800436 h 1081222"/>
                  <a:gd name="connsiteX0" fmla="*/ 0 w 1915410"/>
                  <a:gd name="connsiteY0" fmla="*/ 800436 h 1085439"/>
                  <a:gd name="connsiteX1" fmla="*/ 960489 w 1915410"/>
                  <a:gd name="connsiteY1" fmla="*/ 6 h 1085439"/>
                  <a:gd name="connsiteX2" fmla="*/ 1915410 w 1915410"/>
                  <a:gd name="connsiteY2" fmla="*/ 807072 h 1085439"/>
                  <a:gd name="connsiteX3" fmla="*/ 0 w 1915410"/>
                  <a:gd name="connsiteY3" fmla="*/ 800436 h 1085439"/>
                  <a:gd name="connsiteX0" fmla="*/ 0 w 1915410"/>
                  <a:gd name="connsiteY0" fmla="*/ 800436 h 1100767"/>
                  <a:gd name="connsiteX1" fmla="*/ 960489 w 1915410"/>
                  <a:gd name="connsiteY1" fmla="*/ 6 h 1100767"/>
                  <a:gd name="connsiteX2" fmla="*/ 1915410 w 1915410"/>
                  <a:gd name="connsiteY2" fmla="*/ 807072 h 1100767"/>
                  <a:gd name="connsiteX3" fmla="*/ 0 w 1915410"/>
                  <a:gd name="connsiteY3" fmla="*/ 800436 h 1100767"/>
                  <a:gd name="connsiteX0" fmla="*/ 0 w 1915558"/>
                  <a:gd name="connsiteY0" fmla="*/ 800436 h 1118580"/>
                  <a:gd name="connsiteX1" fmla="*/ 960489 w 1915558"/>
                  <a:gd name="connsiteY1" fmla="*/ 6 h 1118580"/>
                  <a:gd name="connsiteX2" fmla="*/ 1915410 w 1915558"/>
                  <a:gd name="connsiteY2" fmla="*/ 807072 h 1118580"/>
                  <a:gd name="connsiteX3" fmla="*/ 0 w 1915558"/>
                  <a:gd name="connsiteY3" fmla="*/ 800436 h 1118580"/>
                  <a:gd name="connsiteX0" fmla="*/ 0 w 1915557"/>
                  <a:gd name="connsiteY0" fmla="*/ 800436 h 1134785"/>
                  <a:gd name="connsiteX1" fmla="*/ 960489 w 1915557"/>
                  <a:gd name="connsiteY1" fmla="*/ 6 h 1134785"/>
                  <a:gd name="connsiteX2" fmla="*/ 1915410 w 1915557"/>
                  <a:gd name="connsiteY2" fmla="*/ 807072 h 1134785"/>
                  <a:gd name="connsiteX3" fmla="*/ 0 w 1915557"/>
                  <a:gd name="connsiteY3" fmla="*/ 800436 h 1134785"/>
                  <a:gd name="connsiteX0" fmla="*/ 0 w 1915560"/>
                  <a:gd name="connsiteY0" fmla="*/ 800436 h 1145096"/>
                  <a:gd name="connsiteX1" fmla="*/ 960489 w 1915560"/>
                  <a:gd name="connsiteY1" fmla="*/ 6 h 1145096"/>
                  <a:gd name="connsiteX2" fmla="*/ 1915410 w 1915560"/>
                  <a:gd name="connsiteY2" fmla="*/ 807072 h 1145096"/>
                  <a:gd name="connsiteX3" fmla="*/ 0 w 1915560"/>
                  <a:gd name="connsiteY3" fmla="*/ 800436 h 1145096"/>
                  <a:gd name="connsiteX0" fmla="*/ 0 w 1915655"/>
                  <a:gd name="connsiteY0" fmla="*/ 800436 h 1160743"/>
                  <a:gd name="connsiteX1" fmla="*/ 960489 w 1915655"/>
                  <a:gd name="connsiteY1" fmla="*/ 6 h 1160743"/>
                  <a:gd name="connsiteX2" fmla="*/ 1915410 w 1915655"/>
                  <a:gd name="connsiteY2" fmla="*/ 807072 h 1160743"/>
                  <a:gd name="connsiteX3" fmla="*/ 0 w 1915655"/>
                  <a:gd name="connsiteY3" fmla="*/ 800436 h 1160743"/>
                  <a:gd name="connsiteX0" fmla="*/ 0 w 1915651"/>
                  <a:gd name="connsiteY0" fmla="*/ 800436 h 1175074"/>
                  <a:gd name="connsiteX1" fmla="*/ 960489 w 1915651"/>
                  <a:gd name="connsiteY1" fmla="*/ 6 h 1175074"/>
                  <a:gd name="connsiteX2" fmla="*/ 1915410 w 1915651"/>
                  <a:gd name="connsiteY2" fmla="*/ 807072 h 1175074"/>
                  <a:gd name="connsiteX3" fmla="*/ 0 w 1915651"/>
                  <a:gd name="connsiteY3" fmla="*/ 800436 h 1175074"/>
                </a:gdLst>
                <a:ahLst/>
                <a:cxnLst>
                  <a:cxn ang="0">
                    <a:pos x="connsiteX0" y="connsiteY0"/>
                  </a:cxn>
                  <a:cxn ang="0">
                    <a:pos x="connsiteX1" y="connsiteY1"/>
                  </a:cxn>
                  <a:cxn ang="0">
                    <a:pos x="connsiteX2" y="connsiteY2"/>
                  </a:cxn>
                  <a:cxn ang="0">
                    <a:pos x="connsiteX3" y="connsiteY3"/>
                  </a:cxn>
                </a:cxnLst>
                <a:rect l="l" t="t" r="r" b="b"/>
                <a:pathLst>
                  <a:path w="1915651" h="1175074">
                    <a:moveTo>
                      <a:pt x="0" y="800436"/>
                    </a:moveTo>
                    <a:cubicBezTo>
                      <a:pt x="83491" y="335890"/>
                      <a:pt x="488503" y="-1629"/>
                      <a:pt x="960489" y="6"/>
                    </a:cubicBezTo>
                    <a:cubicBezTo>
                      <a:pt x="1432475" y="1641"/>
                      <a:pt x="1835139" y="341959"/>
                      <a:pt x="1915410" y="807072"/>
                    </a:cubicBezTo>
                    <a:cubicBezTo>
                      <a:pt x="1940015" y="1264732"/>
                      <a:pt x="76995" y="1332037"/>
                      <a:pt x="0" y="800436"/>
                    </a:cubicBezTo>
                    <a:close/>
                  </a:path>
                </a:pathLst>
              </a:custGeom>
              <a:gradFill flip="none" rotWithShape="1">
                <a:gsLst>
                  <a:gs pos="0">
                    <a:srgbClr val="FFFFFF"/>
                  </a:gs>
                  <a:gs pos="77000">
                    <a:srgbClr val="FFFFFF">
                      <a:alpha val="0"/>
                    </a:srgbClr>
                  </a:gs>
                </a:gsLst>
                <a:lin ang="5400000" scaled="0"/>
                <a:tileRect/>
              </a:gradFill>
              <a:ln w="2540" cap="flat" cmpd="sng" algn="ctr">
                <a:noFill/>
                <a:prstDash val="solid"/>
              </a:ln>
              <a:effectLst/>
            </p:spPr>
            <p:txBody>
              <a:bodyPr anchor="ctr"/>
              <a:lstStyle/>
              <a:p>
                <a:pPr algn="ctr" eaLnBrk="1" fontAlgn="auto" hangingPunct="1">
                  <a:spcBef>
                    <a:spcPts val="0"/>
                  </a:spcBef>
                  <a:spcAft>
                    <a:spcPts val="0"/>
                  </a:spcAft>
                  <a:defRPr/>
                </a:pPr>
                <a:endParaRPr lang="en-US" sz="1800" b="1" i="0" kern="0">
                  <a:solidFill>
                    <a:prstClr val="white"/>
                  </a:solidFill>
                  <a:latin typeface="Arial"/>
                </a:endParaRPr>
              </a:p>
            </p:txBody>
          </p:sp>
        </p:grpSp>
      </p:grpSp>
      <p:grpSp>
        <p:nvGrpSpPr>
          <p:cNvPr id="10246" name="Group 36"/>
          <p:cNvGrpSpPr>
            <a:grpSpLocks/>
          </p:cNvGrpSpPr>
          <p:nvPr/>
        </p:nvGrpSpPr>
        <p:grpSpPr bwMode="auto">
          <a:xfrm>
            <a:off x="76200" y="3686175"/>
            <a:ext cx="2319338" cy="2811463"/>
            <a:chOff x="-45948" y="838200"/>
            <a:chExt cx="2319194" cy="2118360"/>
          </a:xfrm>
        </p:grpSpPr>
        <p:sp>
          <p:nvSpPr>
            <p:cNvPr id="41" name="Rectangle 37"/>
            <p:cNvSpPr/>
            <p:nvPr/>
          </p:nvSpPr>
          <p:spPr>
            <a:xfrm>
              <a:off x="78378" y="838200"/>
              <a:ext cx="2133600" cy="2118360"/>
            </a:xfrm>
            <a:prstGeom prst="rect">
              <a:avLst/>
            </a:prstGeom>
            <a:gradFill flip="none" rotWithShape="1">
              <a:gsLst>
                <a:gs pos="20000">
                  <a:schemeClr val="bg1">
                    <a:alpha val="0"/>
                  </a:schemeClr>
                </a:gs>
                <a:gs pos="100000">
                  <a:srgbClr val="97E59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0277" name="Group 38"/>
            <p:cNvGrpSpPr>
              <a:grpSpLocks/>
            </p:cNvGrpSpPr>
            <p:nvPr/>
          </p:nvGrpSpPr>
          <p:grpSpPr bwMode="auto">
            <a:xfrm>
              <a:off x="-45948" y="899771"/>
              <a:ext cx="2319194" cy="1300222"/>
              <a:chOff x="911395" y="975971"/>
              <a:chExt cx="3532141" cy="1300222"/>
            </a:xfrm>
          </p:grpSpPr>
          <p:sp>
            <p:nvSpPr>
              <p:cNvPr id="10278" name="Rectangle 39"/>
              <p:cNvSpPr>
                <a:spLocks noChangeArrowheads="1"/>
              </p:cNvSpPr>
              <p:nvPr/>
            </p:nvSpPr>
            <p:spPr bwMode="auto">
              <a:xfrm>
                <a:off x="911395" y="1371778"/>
                <a:ext cx="3532141" cy="904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tr-TR" altLang="tr-TR">
                    <a:solidFill>
                      <a:srgbClr val="000000"/>
                    </a:solidFill>
                    <a:latin typeface="Corbel" pitchFamily="34" charset="0"/>
                  </a:rPr>
                  <a:t>2002-2006</a:t>
                </a:r>
              </a:p>
              <a:p>
                <a:pPr algn="ctr" eaLnBrk="1" hangingPunct="1"/>
                <a:r>
                  <a:rPr lang="tr-TR" altLang="tr-TR">
                    <a:solidFill>
                      <a:srgbClr val="000000"/>
                    </a:solidFill>
                    <a:latin typeface="Corbel" pitchFamily="34" charset="0"/>
                  </a:rPr>
                  <a:t>(5 yıl)</a:t>
                </a:r>
              </a:p>
              <a:p>
                <a:pPr algn="ctr" eaLnBrk="1" hangingPunct="1"/>
                <a:r>
                  <a:rPr lang="tr-TR" altLang="tr-TR">
                    <a:solidFill>
                      <a:srgbClr val="000000"/>
                    </a:solidFill>
                    <a:latin typeface="Corbel" pitchFamily="34" charset="0"/>
                  </a:rPr>
                  <a:t>16,2 Milyar Euro</a:t>
                </a:r>
                <a:endParaRPr lang="en-US" altLang="tr-TR">
                  <a:solidFill>
                    <a:srgbClr val="000000"/>
                  </a:solidFill>
                  <a:latin typeface="Corbel" pitchFamily="34" charset="0"/>
                </a:endParaRPr>
              </a:p>
            </p:txBody>
          </p:sp>
          <p:sp>
            <p:nvSpPr>
              <p:cNvPr id="44" name="Rectangle 40"/>
              <p:cNvSpPr/>
              <p:nvPr/>
            </p:nvSpPr>
            <p:spPr>
              <a:xfrm>
                <a:off x="1106655" y="975971"/>
                <a:ext cx="3124200" cy="459521"/>
              </a:xfrm>
              <a:prstGeom prst="rect">
                <a:avLst/>
              </a:prstGeom>
              <a:gradFill flip="none" rotWithShape="1">
                <a:gsLst>
                  <a:gs pos="0">
                    <a:srgbClr val="FFC000">
                      <a:alpha val="0"/>
                    </a:srgbClr>
                  </a:gs>
                  <a:gs pos="72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82" name="Rectangle 41"/>
              <p:cNvSpPr>
                <a:spLocks noChangeArrowheads="1"/>
              </p:cNvSpPr>
              <p:nvPr/>
            </p:nvSpPr>
            <p:spPr bwMode="auto">
              <a:xfrm>
                <a:off x="1141582" y="998808"/>
                <a:ext cx="32086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tr-TR" altLang="tr-TR" b="1">
                    <a:solidFill>
                      <a:srgbClr val="000000"/>
                    </a:solidFill>
                  </a:rPr>
                  <a:t>6. ÇP</a:t>
                </a:r>
                <a:endParaRPr lang="en-US" altLang="tr-TR" b="1">
                  <a:solidFill>
                    <a:srgbClr val="000000"/>
                  </a:solidFill>
                </a:endParaRPr>
              </a:p>
            </p:txBody>
          </p:sp>
        </p:grpSp>
      </p:grpSp>
      <p:grpSp>
        <p:nvGrpSpPr>
          <p:cNvPr id="10247" name="Group 51"/>
          <p:cNvGrpSpPr>
            <a:grpSpLocks/>
          </p:cNvGrpSpPr>
          <p:nvPr/>
        </p:nvGrpSpPr>
        <p:grpSpPr bwMode="auto">
          <a:xfrm>
            <a:off x="3505200" y="3716338"/>
            <a:ext cx="2436813" cy="2665412"/>
            <a:chOff x="2178" y="838200"/>
            <a:chExt cx="2437393" cy="2118360"/>
          </a:xfrm>
        </p:grpSpPr>
        <p:sp>
          <p:nvSpPr>
            <p:cNvPr id="47" name="Rectangle 52"/>
            <p:cNvSpPr/>
            <p:nvPr/>
          </p:nvSpPr>
          <p:spPr>
            <a:xfrm>
              <a:off x="78378" y="838200"/>
              <a:ext cx="2133600" cy="2118360"/>
            </a:xfrm>
            <a:prstGeom prst="rect">
              <a:avLst/>
            </a:prstGeom>
            <a:gradFill flip="none" rotWithShape="1">
              <a:gsLst>
                <a:gs pos="20000">
                  <a:schemeClr val="bg1">
                    <a:alpha val="0"/>
                  </a:schemeClr>
                </a:gs>
                <a:gs pos="100000">
                  <a:srgbClr val="FFC1C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0268" name="Group 53"/>
            <p:cNvGrpSpPr>
              <a:grpSpLocks/>
            </p:cNvGrpSpPr>
            <p:nvPr/>
          </p:nvGrpSpPr>
          <p:grpSpPr bwMode="auto">
            <a:xfrm>
              <a:off x="2178" y="899771"/>
              <a:ext cx="2437393" cy="1407678"/>
              <a:chOff x="984691" y="975971"/>
              <a:chExt cx="3712158" cy="1407678"/>
            </a:xfrm>
          </p:grpSpPr>
          <p:sp>
            <p:nvSpPr>
              <p:cNvPr id="10269" name="Rectangle 54"/>
              <p:cNvSpPr>
                <a:spLocks noChangeArrowheads="1"/>
              </p:cNvSpPr>
              <p:nvPr/>
            </p:nvSpPr>
            <p:spPr bwMode="auto">
              <a:xfrm>
                <a:off x="984691" y="1429677"/>
                <a:ext cx="3512282" cy="953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tr-TR" altLang="tr-TR">
                    <a:solidFill>
                      <a:srgbClr val="000000"/>
                    </a:solidFill>
                    <a:latin typeface="Corbel" pitchFamily="34" charset="0"/>
                  </a:rPr>
                  <a:t>2007-2013</a:t>
                </a:r>
              </a:p>
              <a:p>
                <a:pPr algn="ctr" eaLnBrk="1" hangingPunct="1"/>
                <a:r>
                  <a:rPr lang="tr-TR" altLang="tr-TR">
                    <a:solidFill>
                      <a:srgbClr val="000000"/>
                    </a:solidFill>
                    <a:latin typeface="Corbel" pitchFamily="34" charset="0"/>
                  </a:rPr>
                  <a:t>(7 yıl)</a:t>
                </a:r>
              </a:p>
              <a:p>
                <a:pPr algn="ctr" eaLnBrk="1" hangingPunct="1"/>
                <a:r>
                  <a:rPr lang="tr-TR" altLang="tr-TR">
                    <a:solidFill>
                      <a:srgbClr val="000000"/>
                    </a:solidFill>
                    <a:latin typeface="Corbel" pitchFamily="34" charset="0"/>
                  </a:rPr>
                  <a:t>50,5 Milyar Euro</a:t>
                </a:r>
                <a:endParaRPr lang="en-US" altLang="tr-TR">
                  <a:solidFill>
                    <a:srgbClr val="000000"/>
                  </a:solidFill>
                  <a:latin typeface="Corbel" pitchFamily="34" charset="0"/>
                </a:endParaRPr>
              </a:p>
            </p:txBody>
          </p:sp>
          <p:sp>
            <p:nvSpPr>
              <p:cNvPr id="50" name="Rectangle 55"/>
              <p:cNvSpPr/>
              <p:nvPr/>
            </p:nvSpPr>
            <p:spPr>
              <a:xfrm>
                <a:off x="1106655" y="975971"/>
                <a:ext cx="3124200" cy="459521"/>
              </a:xfrm>
              <a:prstGeom prst="rect">
                <a:avLst/>
              </a:prstGeom>
              <a:gradFill flip="none" rotWithShape="1">
                <a:gsLst>
                  <a:gs pos="0">
                    <a:srgbClr val="FFC000">
                      <a:alpha val="0"/>
                    </a:srgbClr>
                  </a:gs>
                  <a:gs pos="72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73" name="Rectangle 56"/>
              <p:cNvSpPr>
                <a:spLocks noChangeArrowheads="1"/>
              </p:cNvSpPr>
              <p:nvPr/>
            </p:nvSpPr>
            <p:spPr bwMode="auto">
              <a:xfrm>
                <a:off x="1141581" y="998808"/>
                <a:ext cx="35552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tr-TR" altLang="tr-TR" b="1">
                    <a:solidFill>
                      <a:srgbClr val="000000"/>
                    </a:solidFill>
                  </a:rPr>
                  <a:t>7. ÇP</a:t>
                </a:r>
                <a:endParaRPr lang="en-US" altLang="tr-TR" b="1">
                  <a:solidFill>
                    <a:srgbClr val="000000"/>
                  </a:solidFill>
                </a:endParaRPr>
              </a:p>
            </p:txBody>
          </p:sp>
        </p:grpSp>
      </p:grpSp>
      <p:grpSp>
        <p:nvGrpSpPr>
          <p:cNvPr id="10248" name="Group 57"/>
          <p:cNvGrpSpPr>
            <a:grpSpLocks/>
          </p:cNvGrpSpPr>
          <p:nvPr/>
        </p:nvGrpSpPr>
        <p:grpSpPr bwMode="auto">
          <a:xfrm>
            <a:off x="6659563" y="3644900"/>
            <a:ext cx="2339975" cy="2736850"/>
            <a:chOff x="-11460" y="838200"/>
            <a:chExt cx="2339443" cy="2118360"/>
          </a:xfrm>
        </p:grpSpPr>
        <p:sp>
          <p:nvSpPr>
            <p:cNvPr id="53" name="Rectangle 58"/>
            <p:cNvSpPr/>
            <p:nvPr/>
          </p:nvSpPr>
          <p:spPr>
            <a:xfrm>
              <a:off x="78378" y="838200"/>
              <a:ext cx="2133600" cy="2118360"/>
            </a:xfrm>
            <a:prstGeom prst="rect">
              <a:avLst/>
            </a:prstGeom>
            <a:gradFill flip="none" rotWithShape="1">
              <a:gsLst>
                <a:gs pos="20000">
                  <a:schemeClr val="bg1">
                    <a:alpha val="0"/>
                  </a:schemeClr>
                </a:gs>
                <a:gs pos="100000">
                  <a:srgbClr val="ABE9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0259" name="Group 59"/>
            <p:cNvGrpSpPr>
              <a:grpSpLocks/>
            </p:cNvGrpSpPr>
            <p:nvPr/>
          </p:nvGrpSpPr>
          <p:grpSpPr bwMode="auto">
            <a:xfrm>
              <a:off x="-11460" y="899771"/>
              <a:ext cx="2339443" cy="1435302"/>
              <a:chOff x="963921" y="975971"/>
              <a:chExt cx="3562980" cy="1435302"/>
            </a:xfrm>
          </p:grpSpPr>
          <p:sp>
            <p:nvSpPr>
              <p:cNvPr id="10260" name="Rectangle 60"/>
              <p:cNvSpPr>
                <a:spLocks noChangeArrowheads="1"/>
              </p:cNvSpPr>
              <p:nvPr/>
            </p:nvSpPr>
            <p:spPr bwMode="auto">
              <a:xfrm>
                <a:off x="963921" y="1482202"/>
                <a:ext cx="3562980" cy="929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tr-TR" altLang="tr-TR" dirty="0">
                    <a:solidFill>
                      <a:srgbClr val="000000"/>
                    </a:solidFill>
                    <a:latin typeface="Corbel" pitchFamily="34" charset="0"/>
                  </a:rPr>
                  <a:t>2014-2020</a:t>
                </a:r>
              </a:p>
              <a:p>
                <a:pPr algn="ctr" eaLnBrk="1" hangingPunct="1"/>
                <a:r>
                  <a:rPr lang="tr-TR" altLang="tr-TR" dirty="0">
                    <a:solidFill>
                      <a:srgbClr val="000000"/>
                    </a:solidFill>
                    <a:latin typeface="Corbel" pitchFamily="34" charset="0"/>
                  </a:rPr>
                  <a:t>(7 yıl)</a:t>
                </a:r>
              </a:p>
              <a:p>
                <a:pPr algn="ctr" eaLnBrk="1" hangingPunct="1"/>
                <a:r>
                  <a:rPr lang="tr-TR" altLang="tr-TR" dirty="0" smtClean="0">
                    <a:solidFill>
                      <a:srgbClr val="000000"/>
                    </a:solidFill>
                    <a:latin typeface="Corbel" pitchFamily="34" charset="0"/>
                  </a:rPr>
                  <a:t>~80 </a:t>
                </a:r>
                <a:r>
                  <a:rPr lang="tr-TR" altLang="tr-TR" dirty="0">
                    <a:solidFill>
                      <a:srgbClr val="000000"/>
                    </a:solidFill>
                    <a:latin typeface="Corbel" pitchFamily="34" charset="0"/>
                  </a:rPr>
                  <a:t>Milyar Euro</a:t>
                </a:r>
              </a:p>
            </p:txBody>
          </p:sp>
          <p:sp>
            <p:nvSpPr>
              <p:cNvPr id="56" name="Rectangle 61"/>
              <p:cNvSpPr/>
              <p:nvPr/>
            </p:nvSpPr>
            <p:spPr>
              <a:xfrm>
                <a:off x="1106655" y="975971"/>
                <a:ext cx="3124200" cy="459521"/>
              </a:xfrm>
              <a:prstGeom prst="rect">
                <a:avLst/>
              </a:prstGeom>
              <a:gradFill flip="none" rotWithShape="1">
                <a:gsLst>
                  <a:gs pos="0">
                    <a:srgbClr val="FFC000">
                      <a:alpha val="0"/>
                    </a:srgbClr>
                  </a:gs>
                  <a:gs pos="72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64" name="Rectangle 62"/>
              <p:cNvSpPr>
                <a:spLocks noChangeArrowheads="1"/>
              </p:cNvSpPr>
              <p:nvPr/>
            </p:nvSpPr>
            <p:spPr bwMode="auto">
              <a:xfrm>
                <a:off x="1141582" y="998808"/>
                <a:ext cx="3089273" cy="357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tr-TR" altLang="tr-TR" b="1">
                    <a:solidFill>
                      <a:srgbClr val="000000"/>
                    </a:solidFill>
                  </a:rPr>
                  <a:t>H2020</a:t>
                </a:r>
                <a:endParaRPr lang="en-US" altLang="tr-TR" b="1">
                  <a:solidFill>
                    <a:srgbClr val="000000"/>
                  </a:solidFill>
                </a:endParaRPr>
              </a:p>
            </p:txBody>
          </p:sp>
        </p:grpSp>
      </p:grpSp>
      <p:sp>
        <p:nvSpPr>
          <p:cNvPr id="60" name="Down Arrow 34"/>
          <p:cNvSpPr/>
          <p:nvPr/>
        </p:nvSpPr>
        <p:spPr>
          <a:xfrm rot="5400000" flipV="1">
            <a:off x="2794470" y="4575719"/>
            <a:ext cx="439866" cy="744252"/>
          </a:xfrm>
          <a:prstGeom prst="downArrow">
            <a:avLst>
              <a:gd name="adj1" fmla="val 50000"/>
              <a:gd name="adj2" fmla="val 63802"/>
            </a:avLst>
          </a:prstGeom>
          <a:gradFill flip="none" rotWithShape="1">
            <a:gsLst>
              <a:gs pos="6000">
                <a:schemeClr val="bg1">
                  <a:alpha val="0"/>
                </a:schemeClr>
              </a:gs>
              <a:gs pos="76000">
                <a:schemeClr val="tx1">
                  <a:lumMod val="95000"/>
                  <a:lumOff val="5000"/>
                </a:schemeClr>
              </a:gs>
            </a:gsLst>
            <a:lin ang="5400000" scaled="1"/>
            <a:tileRect/>
          </a:gra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1" name="Down Arrow 34"/>
          <p:cNvSpPr/>
          <p:nvPr/>
        </p:nvSpPr>
        <p:spPr>
          <a:xfrm rot="5400000" flipV="1">
            <a:off x="6063200" y="4562364"/>
            <a:ext cx="439866" cy="744252"/>
          </a:xfrm>
          <a:prstGeom prst="downArrow">
            <a:avLst>
              <a:gd name="adj1" fmla="val 50000"/>
              <a:gd name="adj2" fmla="val 63802"/>
            </a:avLst>
          </a:prstGeom>
          <a:gradFill flip="none" rotWithShape="1">
            <a:gsLst>
              <a:gs pos="6000">
                <a:schemeClr val="bg1">
                  <a:alpha val="0"/>
                </a:schemeClr>
              </a:gs>
              <a:gs pos="76000">
                <a:schemeClr val="tx1">
                  <a:lumMod val="95000"/>
                  <a:lumOff val="5000"/>
                </a:schemeClr>
              </a:gs>
            </a:gsLst>
            <a:lin ang="5400000" scaled="1"/>
            <a:tileRect/>
          </a:gra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255"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4C9743C7-C483-4D3E-BA40-084EFD7BF18E}" type="slidenum">
              <a:rPr lang="tr-TR" altLang="en-US" sz="1200" b="1" i="0" smtClean="0">
                <a:solidFill>
                  <a:srgbClr val="0000AC"/>
                </a:solidFill>
              </a:rPr>
              <a:pPr/>
              <a:t>5</a:t>
            </a:fld>
            <a:endParaRPr lang="tr-TR" altLang="en-US" sz="1200" b="1" i="0" smtClean="0">
              <a:solidFill>
                <a:srgbClr val="0000AC"/>
              </a:solidFill>
            </a:endParaRPr>
          </a:p>
        </p:txBody>
      </p:sp>
    </p:spTree>
    <p:extLst>
      <p:ext uri="{BB962C8B-B14F-4D97-AF65-F5344CB8AC3E}">
        <p14:creationId xmlns:p14="http://schemas.microsoft.com/office/powerpoint/2010/main" val="345377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6"/>
          <p:cNvSpPr>
            <a:spLocks noGrp="1"/>
          </p:cNvSpPr>
          <p:nvPr>
            <p:ph sz="half" idx="2"/>
          </p:nvPr>
        </p:nvSpPr>
        <p:spPr>
          <a:xfrm>
            <a:off x="395288" y="1412875"/>
            <a:ext cx="8137525" cy="4895850"/>
          </a:xfrm>
        </p:spPr>
        <p:txBody>
          <a:bodyPr/>
          <a:lstStyle/>
          <a:p>
            <a:pPr marL="0" indent="0" algn="just">
              <a:buFont typeface="Arial" pitchFamily="34" charset="0"/>
              <a:buNone/>
            </a:pPr>
            <a:r>
              <a:rPr lang="tr-TR" altLang="tr-TR" sz="1800" u="sng" dirty="0" smtClean="0"/>
              <a:t>AB Üyesi Ülkeler</a:t>
            </a:r>
            <a:endParaRPr lang="tr-TR" altLang="tr-TR" sz="1800" dirty="0" smtClean="0"/>
          </a:p>
          <a:p>
            <a:pPr marL="0" indent="0" algn="just">
              <a:buFont typeface="Arial" pitchFamily="34" charset="0"/>
              <a:buNone/>
            </a:pPr>
            <a:r>
              <a:rPr lang="tr-TR" altLang="tr-TR" sz="1800" u="sng" dirty="0" smtClean="0"/>
              <a:t>Üçüncü Ülkeler</a:t>
            </a:r>
          </a:p>
          <a:p>
            <a:pPr marL="0" indent="0">
              <a:buFont typeface="Arial" pitchFamily="34" charset="0"/>
              <a:buNone/>
            </a:pPr>
            <a:r>
              <a:rPr lang="tr-TR" altLang="tr-TR" sz="1800" dirty="0" smtClean="0"/>
              <a:t>Gürcistan, İsrail, </a:t>
            </a:r>
          </a:p>
        </p:txBody>
      </p:sp>
      <p:sp>
        <p:nvSpPr>
          <p:cNvPr id="32771"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fld id="{0D0B93E5-67F6-438F-ABAB-81338C4E4538}" type="slidenum">
              <a:rPr lang="tr-TR" altLang="tr-TR" sz="1200" b="1" i="0" smtClean="0">
                <a:solidFill>
                  <a:srgbClr val="0000AC"/>
                </a:solidFill>
              </a:rPr>
              <a:pPr/>
              <a:t>6</a:t>
            </a:fld>
            <a:endParaRPr lang="tr-TR" altLang="tr-TR" sz="1200" b="1" i="0" smtClean="0">
              <a:solidFill>
                <a:srgbClr val="0000AC"/>
              </a:solidFill>
            </a:endParaRPr>
          </a:p>
        </p:txBody>
      </p:sp>
      <p:sp>
        <p:nvSpPr>
          <p:cNvPr id="6" name="Title 1"/>
          <p:cNvSpPr>
            <a:spLocks noGrp="1"/>
          </p:cNvSpPr>
          <p:nvPr>
            <p:ph type="title"/>
          </p:nvPr>
        </p:nvSpPr>
        <p:spPr>
          <a:xfrm>
            <a:off x="1835150" y="333375"/>
            <a:ext cx="6769100" cy="503238"/>
          </a:xfrm>
        </p:spPr>
        <p:txBody>
          <a:bodyPr>
            <a:normAutofit fontScale="90000"/>
          </a:bodyPr>
          <a:lstStyle/>
          <a:p>
            <a:pPr>
              <a:defRPr/>
            </a:pPr>
            <a:r>
              <a:rPr lang="tr-TR" altLang="en-US" sz="3200" b="1" dirty="0" smtClean="0">
                <a:solidFill>
                  <a:srgbClr val="7E0000"/>
                </a:solidFill>
                <a:effectLst>
                  <a:outerShdw blurRad="38100" dist="38100" dir="2700000" algn="tl">
                    <a:srgbClr val="000000">
                      <a:alpha val="43137"/>
                    </a:srgbClr>
                  </a:outerShdw>
                </a:effectLst>
                <a:latin typeface="Arial" pitchFamily="34" charset="0"/>
                <a:cs typeface="Arial" pitchFamily="34" charset="0"/>
              </a:rPr>
              <a:t>UFUK 2020</a:t>
            </a:r>
            <a:r>
              <a:rPr lang="tr-TR" altLang="en-US" sz="3200" b="1" dirty="0" smtClean="0">
                <a:solidFill>
                  <a:srgbClr val="7E0000"/>
                </a:solidFill>
                <a:latin typeface="Arial" pitchFamily="34" charset="0"/>
                <a:cs typeface="Arial" pitchFamily="34" charset="0"/>
              </a:rPr>
              <a:t>– </a:t>
            </a:r>
            <a:r>
              <a:rPr lang="tr-TR" altLang="en-US" sz="3200" b="1" dirty="0">
                <a:solidFill>
                  <a:srgbClr val="7E0000"/>
                </a:solidFill>
                <a:latin typeface="Arial" pitchFamily="34" charset="0"/>
                <a:cs typeface="Arial" pitchFamily="34" charset="0"/>
              </a:rPr>
              <a:t>Hangi </a:t>
            </a:r>
            <a:r>
              <a:rPr lang="tr-TR" altLang="en-US" sz="3200" b="1" dirty="0" smtClean="0">
                <a:solidFill>
                  <a:srgbClr val="7E0000"/>
                </a:solidFill>
                <a:latin typeface="Arial" pitchFamily="34" charset="0"/>
                <a:cs typeface="Arial" pitchFamily="34" charset="0"/>
              </a:rPr>
              <a:t>Ülkeler?</a:t>
            </a:r>
            <a:endParaRPr lang="en-GB" sz="3200" b="1" i="1" dirty="0">
              <a:solidFill>
                <a:srgbClr val="0F5494"/>
              </a:solidFill>
              <a:latin typeface="Arial" pitchFamily="34" charset="0"/>
              <a:ea typeface="+mn-ea"/>
              <a:cs typeface="Arial" pitchFamily="34" charset="0"/>
            </a:endParaRPr>
          </a:p>
        </p:txBody>
      </p:sp>
      <p:pic>
        <p:nvPicPr>
          <p:cNvPr id="3277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38" y="3444082"/>
            <a:ext cx="5473700" cy="244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ikdörtgen 1"/>
          <p:cNvSpPr/>
          <p:nvPr/>
        </p:nvSpPr>
        <p:spPr>
          <a:xfrm>
            <a:off x="323850" y="2636838"/>
            <a:ext cx="3455988" cy="2032000"/>
          </a:xfrm>
          <a:prstGeom prst="rect">
            <a:avLst/>
          </a:prstGeom>
        </p:spPr>
        <p:txBody>
          <a:bodyPr>
            <a:spAutoFit/>
          </a:bodyPr>
          <a:lstStyle/>
          <a:p>
            <a:pPr algn="just">
              <a:defRPr/>
            </a:pPr>
            <a:r>
              <a:rPr lang="tr-TR" altLang="tr-TR" sz="1800" i="0" u="sng" dirty="0" err="1">
                <a:solidFill>
                  <a:srgbClr val="000099"/>
                </a:solidFill>
                <a:latin typeface="Cambria" pitchFamily="18" charset="0"/>
                <a:cs typeface="+mn-cs"/>
              </a:rPr>
              <a:t>Asosiye</a:t>
            </a:r>
            <a:r>
              <a:rPr lang="tr-TR" altLang="tr-TR" sz="1800" i="0" u="sng" dirty="0">
                <a:solidFill>
                  <a:srgbClr val="000099"/>
                </a:solidFill>
                <a:latin typeface="Cambria" pitchFamily="18" charset="0"/>
                <a:cs typeface="+mn-cs"/>
              </a:rPr>
              <a:t> Ülkeler: </a:t>
            </a:r>
          </a:p>
          <a:p>
            <a:pPr algn="just">
              <a:defRPr/>
            </a:pPr>
            <a:r>
              <a:rPr lang="tr-TR" altLang="tr-TR" sz="1800" i="0" dirty="0">
                <a:solidFill>
                  <a:srgbClr val="000099"/>
                </a:solidFill>
                <a:latin typeface="Cambria" pitchFamily="18" charset="0"/>
                <a:cs typeface="+mn-cs"/>
              </a:rPr>
              <a:t>Arnavutluk, Bosna-Hersek, Ermenistan, Faroe Adaları, İsviçre (belirli bölümlere), İzlanda, Karadağ, Makedonya, Moldova, Norveç, Sırbistan, Tunus, </a:t>
            </a:r>
            <a:r>
              <a:rPr lang="tr-TR" altLang="tr-TR" sz="1800" i="0" dirty="0">
                <a:solidFill>
                  <a:srgbClr val="FF0000"/>
                </a:solidFill>
                <a:latin typeface="Cambria" pitchFamily="18" charset="0"/>
                <a:cs typeface="Arial" charset="0"/>
              </a:rPr>
              <a:t>Türkiye</a:t>
            </a:r>
            <a:r>
              <a:rPr lang="tr-TR" altLang="tr-TR" sz="1800" i="0" dirty="0">
                <a:solidFill>
                  <a:srgbClr val="000099"/>
                </a:solidFill>
                <a:latin typeface="Cambria" pitchFamily="18" charset="0"/>
                <a:cs typeface="Arial" charset="0"/>
              </a:rPr>
              <a:t>, </a:t>
            </a:r>
            <a:r>
              <a:rPr lang="tr-TR" altLang="tr-TR" sz="1800" dirty="0">
                <a:solidFill>
                  <a:srgbClr val="000099"/>
                </a:solidFill>
                <a:latin typeface="Cambria" pitchFamily="18" charset="0"/>
                <a:cs typeface="+mn-cs"/>
              </a:rPr>
              <a:t>Ukrayna</a:t>
            </a:r>
            <a:endParaRPr lang="en-GB" sz="1800" dirty="0">
              <a:solidFill>
                <a:srgbClr val="000099"/>
              </a:solidFill>
              <a:latin typeface="Cambria" pitchFamily="18" charset="0"/>
              <a:cs typeface="+mn-cs"/>
            </a:endParaRPr>
          </a:p>
        </p:txBody>
      </p:sp>
    </p:spTree>
    <p:extLst>
      <p:ext uri="{BB962C8B-B14F-4D97-AF65-F5344CB8AC3E}">
        <p14:creationId xmlns:p14="http://schemas.microsoft.com/office/powerpoint/2010/main" val="1338647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etin kutusu 1"/>
          <p:cNvSpPr txBox="1">
            <a:spLocks noChangeArrowheads="1"/>
          </p:cNvSpPr>
          <p:nvPr/>
        </p:nvSpPr>
        <p:spPr bwMode="auto">
          <a:xfrm>
            <a:off x="971550" y="1957388"/>
            <a:ext cx="4321175"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cs typeface="Arial" pitchFamily="34" charset="0"/>
              </a:defRPr>
            </a:lvl1pPr>
            <a:lvl2pPr marL="742950" indent="-285750">
              <a:defRPr sz="2400" i="1">
                <a:solidFill>
                  <a:schemeClr val="tx1"/>
                </a:solidFill>
                <a:latin typeface="Times New Roman" pitchFamily="18" charset="0"/>
                <a:cs typeface="Arial" pitchFamily="34" charset="0"/>
              </a:defRPr>
            </a:lvl2pPr>
            <a:lvl3pPr marL="1143000" indent="-228600">
              <a:defRPr sz="2400" i="1">
                <a:solidFill>
                  <a:schemeClr val="tx1"/>
                </a:solidFill>
                <a:latin typeface="Times New Roman" pitchFamily="18" charset="0"/>
                <a:cs typeface="Arial" pitchFamily="34" charset="0"/>
              </a:defRPr>
            </a:lvl3pPr>
            <a:lvl4pPr marL="1600200" indent="-228600">
              <a:defRPr sz="2400" i="1">
                <a:solidFill>
                  <a:schemeClr val="tx1"/>
                </a:solidFill>
                <a:latin typeface="Times New Roman" pitchFamily="18" charset="0"/>
                <a:cs typeface="Arial" pitchFamily="34" charset="0"/>
              </a:defRPr>
            </a:lvl4pPr>
            <a:lvl5pPr marL="2057400" indent="-228600">
              <a:defRPr sz="2400"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pitchFamily="34" charset="0"/>
              </a:defRPr>
            </a:lvl9pPr>
          </a:lstStyle>
          <a:p>
            <a:pPr algn="just"/>
            <a:r>
              <a:rPr lang="tr-TR" altLang="tr-TR" sz="1800" b="1" i="0" dirty="0">
                <a:solidFill>
                  <a:schemeClr val="tx2"/>
                </a:solidFill>
                <a:latin typeface="Futura Bk BT"/>
                <a:ea typeface="ＭＳ Ｐゴシック" pitchFamily="34" charset="-128"/>
              </a:rPr>
              <a:t>En az 3 farklı AB üye ya da </a:t>
            </a:r>
            <a:r>
              <a:rPr lang="tr-TR" altLang="tr-TR" sz="1800" b="1" i="0" dirty="0" err="1">
                <a:solidFill>
                  <a:schemeClr val="tx2"/>
                </a:solidFill>
                <a:latin typeface="Futura Bk BT"/>
                <a:ea typeface="ＭＳ Ｐゴシック" pitchFamily="34" charset="-128"/>
              </a:rPr>
              <a:t>asosiye</a:t>
            </a:r>
            <a:r>
              <a:rPr lang="tr-TR" altLang="tr-TR" sz="1800" b="1" i="0" dirty="0">
                <a:solidFill>
                  <a:schemeClr val="tx2"/>
                </a:solidFill>
                <a:latin typeface="Futura Bk BT"/>
                <a:ea typeface="ＭＳ Ｐゴシック" pitchFamily="34" charset="-128"/>
              </a:rPr>
              <a:t> üye ülkesindeki,</a:t>
            </a:r>
          </a:p>
          <a:p>
            <a:pPr algn="just"/>
            <a:endParaRPr lang="tr-TR" altLang="tr-TR" sz="1800" b="1" i="0" dirty="0">
              <a:solidFill>
                <a:schemeClr val="tx2"/>
              </a:solidFill>
              <a:latin typeface="Futura Bk BT"/>
              <a:ea typeface="ＭＳ Ｐゴシック" pitchFamily="34" charset="-128"/>
            </a:endParaRPr>
          </a:p>
          <a:p>
            <a:pPr algn="just"/>
            <a:r>
              <a:rPr lang="tr-TR" altLang="tr-TR" sz="1800" b="1" i="0" dirty="0">
                <a:solidFill>
                  <a:schemeClr val="tx2"/>
                </a:solidFill>
                <a:latin typeface="Futura Bk BT"/>
                <a:ea typeface="ＭＳ Ｐゴシック" pitchFamily="34" charset="-128"/>
              </a:rPr>
              <a:t>Sanayi, KOBİ, Üniversite, Araştırma Merkezi,  STK, Kamu vb. farklı kuruluşların oluşturduğu konsorsiyumlar,</a:t>
            </a:r>
          </a:p>
          <a:p>
            <a:pPr algn="just"/>
            <a:endParaRPr lang="tr-TR" altLang="tr-TR" sz="1800" b="1" i="0" dirty="0">
              <a:solidFill>
                <a:schemeClr val="tx2"/>
              </a:solidFill>
              <a:latin typeface="Futura Bk BT"/>
              <a:ea typeface="ＭＳ Ｐゴシック" pitchFamily="34" charset="-128"/>
            </a:endParaRPr>
          </a:p>
          <a:p>
            <a:pPr algn="just"/>
            <a:r>
              <a:rPr lang="tr-TR" altLang="tr-TR" sz="1800" b="1" i="0" dirty="0" smtClean="0">
                <a:solidFill>
                  <a:schemeClr val="tx2"/>
                </a:solidFill>
                <a:latin typeface="Futura Bk BT"/>
                <a:ea typeface="ＭＳ Ｐゴシック" pitchFamily="34" charset="-128"/>
              </a:rPr>
              <a:t>«</a:t>
            </a:r>
            <a:r>
              <a:rPr lang="tr-TR" altLang="tr-TR" sz="1800" b="1" i="0" dirty="0">
                <a:solidFill>
                  <a:schemeClr val="tx2"/>
                </a:solidFill>
                <a:latin typeface="Futura Bk BT"/>
                <a:ea typeface="ＭＳ Ｐゴシック" pitchFamily="34" charset="-128"/>
              </a:rPr>
              <a:t>KOBİ Enstrümanı» alanında </a:t>
            </a:r>
            <a:r>
              <a:rPr lang="tr-TR" altLang="tr-TR" sz="1800" b="1" i="0" u="sng" dirty="0">
                <a:solidFill>
                  <a:schemeClr val="tx2"/>
                </a:solidFill>
                <a:latin typeface="Futura Bk BT"/>
                <a:ea typeface="ＭＳ Ｐゴシック" pitchFamily="34" charset="-128"/>
              </a:rPr>
              <a:t>tek başına işletmeler</a:t>
            </a:r>
            <a:r>
              <a:rPr lang="tr-TR" altLang="tr-TR" sz="1800" b="1" i="0" dirty="0">
                <a:solidFill>
                  <a:schemeClr val="tx2"/>
                </a:solidFill>
                <a:latin typeface="Futura Bk BT"/>
                <a:ea typeface="ＭＳ Ｐゴシック" pitchFamily="34" charset="-128"/>
              </a:rPr>
              <a:t> Ufuk 2020 Programına başvurabilirler</a:t>
            </a:r>
          </a:p>
          <a:p>
            <a:pPr algn="just"/>
            <a:endParaRPr lang="tr-TR" altLang="tr-TR" sz="1800" dirty="0">
              <a:latin typeface="Futura Bk BT"/>
              <a:ea typeface="ＭＳ Ｐゴシック" pitchFamily="34" charset="-128"/>
            </a:endParaRPr>
          </a:p>
        </p:txBody>
      </p:sp>
      <p:grpSp>
        <p:nvGrpSpPr>
          <p:cNvPr id="33795" name="Group 19"/>
          <p:cNvGrpSpPr>
            <a:grpSpLocks/>
          </p:cNvGrpSpPr>
          <p:nvPr/>
        </p:nvGrpSpPr>
        <p:grpSpPr bwMode="auto">
          <a:xfrm>
            <a:off x="468313" y="1946275"/>
            <a:ext cx="411162" cy="403225"/>
            <a:chOff x="673520" y="1565022"/>
            <a:chExt cx="1731694" cy="1731694"/>
          </a:xfrm>
        </p:grpSpPr>
        <p:sp>
          <p:nvSpPr>
            <p:cNvPr id="6" name="Freeform 17"/>
            <p:cNvSpPr/>
            <p:nvPr/>
          </p:nvSpPr>
          <p:spPr>
            <a:xfrm>
              <a:off x="1114802" y="2035445"/>
              <a:ext cx="889247" cy="831759"/>
            </a:xfrm>
            <a:custGeom>
              <a:avLst/>
              <a:gdLst>
                <a:gd name="connsiteX0" fmla="*/ 0 w 885136"/>
                <a:gd name="connsiteY0" fmla="*/ 500280 h 833799"/>
                <a:gd name="connsiteX1" fmla="*/ 282217 w 885136"/>
                <a:gd name="connsiteY1" fmla="*/ 833799 h 833799"/>
                <a:gd name="connsiteX2" fmla="*/ 885136 w 885136"/>
                <a:gd name="connsiteY2" fmla="*/ 0 h 833799"/>
              </a:gdLst>
              <a:ahLst/>
              <a:cxnLst>
                <a:cxn ang="0">
                  <a:pos x="connsiteX0" y="connsiteY0"/>
                </a:cxn>
                <a:cxn ang="0">
                  <a:pos x="connsiteX1" y="connsiteY1"/>
                </a:cxn>
                <a:cxn ang="0">
                  <a:pos x="connsiteX2" y="connsiteY2"/>
                </a:cxn>
              </a:cxnLst>
              <a:rect l="l" t="t" r="r" b="b"/>
              <a:pathLst>
                <a:path w="885136" h="833799">
                  <a:moveTo>
                    <a:pt x="0" y="500280"/>
                  </a:moveTo>
                  <a:lnTo>
                    <a:pt x="282217" y="833799"/>
                  </a:lnTo>
                  <a:lnTo>
                    <a:pt x="885136" y="0"/>
                  </a:lnTo>
                </a:path>
              </a:pathLst>
            </a:custGeom>
            <a:ln w="50800" cap="rnd"/>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 name="Oval 6"/>
            <p:cNvSpPr/>
            <p:nvPr/>
          </p:nvSpPr>
          <p:spPr>
            <a:xfrm>
              <a:off x="673520" y="1565022"/>
              <a:ext cx="1731694" cy="1731694"/>
            </a:xfrm>
            <a:prstGeom prst="ellipse">
              <a:avLst/>
            </a:prstGeom>
            <a:noFill/>
            <a:ln w="508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3796" name="Group 19"/>
          <p:cNvGrpSpPr>
            <a:grpSpLocks/>
          </p:cNvGrpSpPr>
          <p:nvPr/>
        </p:nvGrpSpPr>
        <p:grpSpPr bwMode="auto">
          <a:xfrm>
            <a:off x="468313" y="2888703"/>
            <a:ext cx="411162" cy="403225"/>
            <a:chOff x="673520" y="1565022"/>
            <a:chExt cx="1731694" cy="1731694"/>
          </a:xfrm>
        </p:grpSpPr>
        <p:sp>
          <p:nvSpPr>
            <p:cNvPr id="9" name="Freeform 17"/>
            <p:cNvSpPr/>
            <p:nvPr/>
          </p:nvSpPr>
          <p:spPr>
            <a:xfrm>
              <a:off x="1114802" y="2035441"/>
              <a:ext cx="889247" cy="831759"/>
            </a:xfrm>
            <a:custGeom>
              <a:avLst/>
              <a:gdLst>
                <a:gd name="connsiteX0" fmla="*/ 0 w 885136"/>
                <a:gd name="connsiteY0" fmla="*/ 500280 h 833799"/>
                <a:gd name="connsiteX1" fmla="*/ 282217 w 885136"/>
                <a:gd name="connsiteY1" fmla="*/ 833799 h 833799"/>
                <a:gd name="connsiteX2" fmla="*/ 885136 w 885136"/>
                <a:gd name="connsiteY2" fmla="*/ 0 h 833799"/>
              </a:gdLst>
              <a:ahLst/>
              <a:cxnLst>
                <a:cxn ang="0">
                  <a:pos x="connsiteX0" y="connsiteY0"/>
                </a:cxn>
                <a:cxn ang="0">
                  <a:pos x="connsiteX1" y="connsiteY1"/>
                </a:cxn>
                <a:cxn ang="0">
                  <a:pos x="connsiteX2" y="connsiteY2"/>
                </a:cxn>
              </a:cxnLst>
              <a:rect l="l" t="t" r="r" b="b"/>
              <a:pathLst>
                <a:path w="885136" h="833799">
                  <a:moveTo>
                    <a:pt x="0" y="500280"/>
                  </a:moveTo>
                  <a:lnTo>
                    <a:pt x="282217" y="833799"/>
                  </a:lnTo>
                  <a:lnTo>
                    <a:pt x="885136" y="0"/>
                  </a:lnTo>
                </a:path>
              </a:pathLst>
            </a:custGeom>
            <a:ln w="50800" cap="rnd"/>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0" name="Oval 9"/>
            <p:cNvSpPr/>
            <p:nvPr/>
          </p:nvSpPr>
          <p:spPr>
            <a:xfrm>
              <a:off x="673520" y="1565022"/>
              <a:ext cx="1731694" cy="1731694"/>
            </a:xfrm>
            <a:prstGeom prst="ellipse">
              <a:avLst/>
            </a:prstGeom>
            <a:noFill/>
            <a:ln w="508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3797" name="Group 19"/>
          <p:cNvGrpSpPr>
            <a:grpSpLocks/>
          </p:cNvGrpSpPr>
          <p:nvPr/>
        </p:nvGrpSpPr>
        <p:grpSpPr bwMode="auto">
          <a:xfrm>
            <a:off x="531292" y="4242566"/>
            <a:ext cx="412750" cy="403225"/>
            <a:chOff x="673520" y="1565022"/>
            <a:chExt cx="1731694" cy="1731694"/>
          </a:xfrm>
        </p:grpSpPr>
        <p:sp>
          <p:nvSpPr>
            <p:cNvPr id="12" name="Freeform 17"/>
            <p:cNvSpPr/>
            <p:nvPr/>
          </p:nvSpPr>
          <p:spPr>
            <a:xfrm>
              <a:off x="1113104" y="2035445"/>
              <a:ext cx="885826" cy="831759"/>
            </a:xfrm>
            <a:custGeom>
              <a:avLst/>
              <a:gdLst>
                <a:gd name="connsiteX0" fmla="*/ 0 w 885136"/>
                <a:gd name="connsiteY0" fmla="*/ 500280 h 833799"/>
                <a:gd name="connsiteX1" fmla="*/ 282217 w 885136"/>
                <a:gd name="connsiteY1" fmla="*/ 833799 h 833799"/>
                <a:gd name="connsiteX2" fmla="*/ 885136 w 885136"/>
                <a:gd name="connsiteY2" fmla="*/ 0 h 833799"/>
              </a:gdLst>
              <a:ahLst/>
              <a:cxnLst>
                <a:cxn ang="0">
                  <a:pos x="connsiteX0" y="connsiteY0"/>
                </a:cxn>
                <a:cxn ang="0">
                  <a:pos x="connsiteX1" y="connsiteY1"/>
                </a:cxn>
                <a:cxn ang="0">
                  <a:pos x="connsiteX2" y="connsiteY2"/>
                </a:cxn>
              </a:cxnLst>
              <a:rect l="l" t="t" r="r" b="b"/>
              <a:pathLst>
                <a:path w="885136" h="833799">
                  <a:moveTo>
                    <a:pt x="0" y="500280"/>
                  </a:moveTo>
                  <a:lnTo>
                    <a:pt x="282217" y="833799"/>
                  </a:lnTo>
                  <a:lnTo>
                    <a:pt x="885136" y="0"/>
                  </a:lnTo>
                </a:path>
              </a:pathLst>
            </a:custGeom>
            <a:ln w="50800" cap="rnd"/>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3" name="Oval 12"/>
            <p:cNvSpPr/>
            <p:nvPr/>
          </p:nvSpPr>
          <p:spPr>
            <a:xfrm>
              <a:off x="673520" y="1565022"/>
              <a:ext cx="1731694" cy="1731694"/>
            </a:xfrm>
            <a:prstGeom prst="ellipse">
              <a:avLst/>
            </a:prstGeom>
            <a:noFill/>
            <a:ln w="508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9702" name="Title 1"/>
          <p:cNvSpPr>
            <a:spLocks noGrp="1"/>
          </p:cNvSpPr>
          <p:nvPr>
            <p:ph type="title"/>
          </p:nvPr>
        </p:nvSpPr>
        <p:spPr>
          <a:xfrm>
            <a:off x="784225" y="0"/>
            <a:ext cx="8359775" cy="1196975"/>
          </a:xfrm>
        </p:spPr>
        <p:txBody>
          <a:bodyPr/>
          <a:lstStyle/>
          <a:p>
            <a:pPr>
              <a:defRPr/>
            </a:pPr>
            <a:r>
              <a:rPr lang="tr-TR" altLang="en-US" sz="3200" b="1" dirty="0" smtClean="0">
                <a:solidFill>
                  <a:schemeClr val="accent2">
                    <a:lumMod val="50000"/>
                  </a:schemeClr>
                </a:solidFill>
              </a:rPr>
              <a:t>Ufuk 2020 Katılım Kuralları</a:t>
            </a:r>
          </a:p>
        </p:txBody>
      </p:sp>
      <p:pic>
        <p:nvPicPr>
          <p:cNvPr id="33799" name="Resim 4" descr="https://ec.europa.eu/programmes/horizon2020/sites/horizon2020/files/styles/h2020_list/public/H2020-illu_copy.peshkova%20-%20Fotolia_0.jpg?itok=Eb2V66l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349500"/>
            <a:ext cx="3455988"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87688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dirty="0" smtClean="0"/>
              <a:t>UFUK 2020’NİN YAPISI</a:t>
            </a:r>
            <a:endParaRPr lang="en-GB" dirty="0"/>
          </a:p>
        </p:txBody>
      </p:sp>
      <p:sp>
        <p:nvSpPr>
          <p:cNvPr id="5" name="Slayt Numarası Yer Tutucusu 4"/>
          <p:cNvSpPr>
            <a:spLocks noGrp="1"/>
          </p:cNvSpPr>
          <p:nvPr>
            <p:ph type="sldNum" sz="quarter" idx="12"/>
          </p:nvPr>
        </p:nvSpPr>
        <p:spPr/>
        <p:txBody>
          <a:bodyPr/>
          <a:lstStyle/>
          <a:p>
            <a:pPr>
              <a:defRPr/>
            </a:pPr>
            <a:fld id="{D6B9DE17-CB8B-4A92-813D-E9ADC20EA30A}" type="slidenum">
              <a:rPr lang="tr-TR" smtClean="0"/>
              <a:pPr>
                <a:defRPr/>
              </a:pPr>
              <a:t>8</a:t>
            </a:fld>
            <a:endParaRPr lang="tr-TR"/>
          </a:p>
        </p:txBody>
      </p:sp>
      <p:graphicFrame>
        <p:nvGraphicFramePr>
          <p:cNvPr id="7" name="Diyagram 6"/>
          <p:cNvGraphicFramePr/>
          <p:nvPr>
            <p:extLst>
              <p:ext uri="{D42A27DB-BD31-4B8C-83A1-F6EECF244321}">
                <p14:modId xmlns:p14="http://schemas.microsoft.com/office/powerpoint/2010/main" val="2084797382"/>
              </p:ext>
            </p:extLst>
          </p:nvPr>
        </p:nvGraphicFramePr>
        <p:xfrm>
          <a:off x="251520" y="1412776"/>
          <a:ext cx="871296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8043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366838" y="188913"/>
            <a:ext cx="7777162" cy="706437"/>
          </a:xfrm>
        </p:spPr>
        <p:txBody>
          <a:bodyPr>
            <a:normAutofit fontScale="90000"/>
          </a:bodyPr>
          <a:lstStyle/>
          <a:p>
            <a:pPr>
              <a:defRPr/>
            </a:pPr>
            <a:r>
              <a:rPr lang="tr-TR" altLang="en-US" sz="3200" b="1" i="1" dirty="0" smtClean="0">
                <a:solidFill>
                  <a:srgbClr val="7E0000"/>
                </a:solidFill>
                <a:effectLst>
                  <a:outerShdw blurRad="38100" dist="38100" dir="2700000" algn="tl">
                    <a:srgbClr val="C0C0C0"/>
                  </a:outerShdw>
                </a:effectLst>
                <a:ea typeface="+mn-ea"/>
                <a:cs typeface="Tahoma" pitchFamily="34" charset="0"/>
              </a:rPr>
              <a:t>UFUK 2020</a:t>
            </a:r>
            <a:br>
              <a:rPr lang="tr-TR" altLang="en-US" sz="3200" b="1" i="1" dirty="0" smtClean="0">
                <a:solidFill>
                  <a:srgbClr val="7E0000"/>
                </a:solidFill>
                <a:effectLst>
                  <a:outerShdw blurRad="38100" dist="38100" dir="2700000" algn="tl">
                    <a:srgbClr val="C0C0C0"/>
                  </a:outerShdw>
                </a:effectLst>
                <a:ea typeface="+mn-ea"/>
                <a:cs typeface="Tahoma" pitchFamily="34" charset="0"/>
              </a:rPr>
            </a:br>
            <a:r>
              <a:rPr lang="tr-TR" altLang="en-US" sz="3200" b="1" i="1" dirty="0" smtClean="0">
                <a:solidFill>
                  <a:srgbClr val="7E0000"/>
                </a:solidFill>
                <a:effectLst>
                  <a:outerShdw blurRad="38100" dist="38100" dir="2700000" algn="tl">
                    <a:srgbClr val="C0C0C0"/>
                  </a:outerShdw>
                </a:effectLst>
                <a:ea typeface="+mn-ea"/>
                <a:cs typeface="Tahoma" pitchFamily="34" charset="0"/>
              </a:rPr>
              <a:t>Bilimsel Mükemmelliyet</a:t>
            </a:r>
            <a:endParaRPr lang="tr-TR" altLang="en-US" sz="2400" b="1" i="1" dirty="0" smtClean="0">
              <a:solidFill>
                <a:srgbClr val="7E0000"/>
              </a:solidFill>
              <a:effectLst>
                <a:outerShdw blurRad="38100" dist="38100" dir="2700000" algn="tl">
                  <a:srgbClr val="C0C0C0"/>
                </a:outerShdw>
              </a:effectLst>
              <a:ea typeface="+mn-ea"/>
              <a:cs typeface="Tahoma" pitchFamily="34" charset="0"/>
            </a:endParaRPr>
          </a:p>
        </p:txBody>
      </p:sp>
      <p:sp>
        <p:nvSpPr>
          <p:cNvPr id="14340" name="Slayt Numarası Yer Tutucusu 1"/>
          <p:cNvSpPr>
            <a:spLocks noGrp="1"/>
          </p:cNvSpPr>
          <p:nvPr>
            <p:ph type="sldNum" sz="quarter" idx="12"/>
          </p:nvPr>
        </p:nvSpPr>
        <p:spPr bwMode="auto">
          <a:xfrm>
            <a:off x="8604250" y="6456363"/>
            <a:ext cx="369888"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4DA905AB-FBC9-4ED0-AE47-80B683C37F30}" type="slidenum">
              <a:rPr lang="tr-TR" altLang="tr-TR" sz="1200" b="1" i="0" smtClean="0">
                <a:solidFill>
                  <a:srgbClr val="0000AC"/>
                </a:solidFill>
              </a:rPr>
              <a:pPr/>
              <a:t>9</a:t>
            </a:fld>
            <a:endParaRPr lang="tr-TR" altLang="tr-TR" sz="1200" b="1" i="0" smtClean="0">
              <a:solidFill>
                <a:srgbClr val="0000AC"/>
              </a:solidFill>
            </a:endParaRPr>
          </a:p>
        </p:txBody>
      </p:sp>
      <p:graphicFrame>
        <p:nvGraphicFramePr>
          <p:cNvPr id="7" name="Diyagram 6"/>
          <p:cNvGraphicFramePr/>
          <p:nvPr>
            <p:extLst>
              <p:ext uri="{D42A27DB-BD31-4B8C-83A1-F6EECF244321}">
                <p14:modId xmlns:p14="http://schemas.microsoft.com/office/powerpoint/2010/main" val="408533818"/>
              </p:ext>
            </p:extLst>
          </p:nvPr>
        </p:nvGraphicFramePr>
        <p:xfrm>
          <a:off x="0" y="1340768"/>
          <a:ext cx="89644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aekici\AppData\Local\Microsoft\Windows\Temporary Internet Files\Content.IE5\6RUKMZIF\1024px-Science-symbol-2.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221088"/>
            <a:ext cx="2060848" cy="20608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9036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2525</Words>
  <Application>Microsoft Office PowerPoint</Application>
  <PresentationFormat>On-screen Show (4:3)</PresentationFormat>
  <Paragraphs>507</Paragraphs>
  <Slides>49</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ＭＳ Ｐゴシック</vt:lpstr>
      <vt:lpstr>Arial</vt:lpstr>
      <vt:lpstr>Calibri</vt:lpstr>
      <vt:lpstr>Cambria</vt:lpstr>
      <vt:lpstr>Corbel</vt:lpstr>
      <vt:lpstr>Futura Bk BT</vt:lpstr>
      <vt:lpstr>Georgia</vt:lpstr>
      <vt:lpstr>Tahoma</vt:lpstr>
      <vt:lpstr>Times New Roman</vt:lpstr>
      <vt:lpstr>Verdana</vt:lpstr>
      <vt:lpstr>Wingdings</vt:lpstr>
      <vt:lpstr>Office Theme</vt:lpstr>
      <vt:lpstr>PowerPoint Presentation</vt:lpstr>
      <vt:lpstr>PowerPoint Presentation</vt:lpstr>
      <vt:lpstr>AB Programları</vt:lpstr>
      <vt:lpstr>1.1 UFUK 2020</vt:lpstr>
      <vt:lpstr>PowerPoint Presentation</vt:lpstr>
      <vt:lpstr>UFUK 2020– Hangi Ülkeler?</vt:lpstr>
      <vt:lpstr>Ufuk 2020 Katılım Kuralları</vt:lpstr>
      <vt:lpstr>UFUK 2020’NİN YAPISI</vt:lpstr>
      <vt:lpstr>UFUK 2020 Bilimsel Mükemmelliyet</vt:lpstr>
      <vt:lpstr>UFUK 2020 Bilimsel Mükemmelliyet</vt:lpstr>
      <vt:lpstr>UFUK 2020 Bilimsel Mükemmelliyet</vt:lpstr>
      <vt:lpstr>UFUK 2020 Endüstriyel Liderlik</vt:lpstr>
      <vt:lpstr>UFUK 2020 Endüstriyel Liderlik</vt:lpstr>
      <vt:lpstr>UFUK 2020 Endüstriyel Liderlik</vt:lpstr>
      <vt:lpstr>UFUK 2020 Toplumsal Zorluklar</vt:lpstr>
      <vt:lpstr>UFUK 2020 Toplumsal Zorluklar</vt:lpstr>
      <vt:lpstr>UFUK 2020 Projelerde ne şekilde yer alabilirim?</vt:lpstr>
      <vt:lpstr>KOBİ’LERE YÖNELİK DOĞRUDAN DESTEKLER</vt:lpstr>
      <vt:lpstr>KOBİ’LERE YÖNELİK DOĞRUDAN DESTEKLER (KOBİ Aracı-II)</vt:lpstr>
      <vt:lpstr>Ufuk 2020 Çağrıları</vt:lpstr>
      <vt:lpstr>Katılımcı Portalı</vt:lpstr>
      <vt:lpstr> Ortak/Koordinatör Bulmak için  CORDIS sayfası..</vt:lpstr>
      <vt:lpstr>UFUK 2020 Projelerinde Yer Almak Neler Kazandırır?</vt:lpstr>
      <vt:lpstr>UFUK 2020 Kimler Başvurabilir?</vt:lpstr>
      <vt:lpstr>İŞLETMELERİN VE KOBİ’LERİN REKABET EDEBİLİRLİĞİ PROGRAMI </vt:lpstr>
      <vt:lpstr>COSME  2014-2020</vt:lpstr>
      <vt:lpstr>PowerPoint Presentation</vt:lpstr>
      <vt:lpstr>COSME</vt:lpstr>
      <vt:lpstr>COSME KOBİ’lerin Finansmana Erişimi (Kredi Garanti Kolaylığı)</vt:lpstr>
      <vt:lpstr>COSME (Pazarlara Erişim)</vt:lpstr>
      <vt:lpstr>COSME (Pazarlara Erişim)</vt:lpstr>
      <vt:lpstr>AİA-BATI AKDENİZ www.westmednet.org</vt:lpstr>
      <vt:lpstr>COSME (Pazarlara Erişim)</vt:lpstr>
      <vt:lpstr>COSME (Pazarlara Erişim)</vt:lpstr>
      <vt:lpstr>COSME (Pazarlara Erişim)</vt:lpstr>
      <vt:lpstr>COSME (Girişimcilik Eğitimi)</vt:lpstr>
      <vt:lpstr>COSME (Girişimcilik Eğitimi)</vt:lpstr>
      <vt:lpstr>COSME</vt:lpstr>
      <vt:lpstr>PowerPoint Presentation</vt:lpstr>
      <vt:lpstr>PowerPoint Presentation</vt:lpstr>
      <vt:lpstr>PowerPoint Presentation</vt:lpstr>
      <vt:lpstr>PowerPoint Presentation</vt:lpstr>
      <vt:lpstr>PowerPoint Presentation</vt:lpstr>
      <vt:lpstr>Erasmus+  Merkezi Proje Duyuruları</vt:lpstr>
      <vt:lpstr>PowerPoint Presentation</vt:lpstr>
      <vt:lpstr>PowerPoint Presentation</vt:lpstr>
      <vt:lpstr>PowerPoint Presentation</vt:lpstr>
      <vt:lpstr>PowerPoint Presentation</vt:lpstr>
      <vt:lpstr>PowerPoint Presentation</vt:lpstr>
    </vt:vector>
  </TitlesOfParts>
  <Company>reset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Tree</dc:creator>
  <cp:lastModifiedBy>Derya Barlak</cp:lastModifiedBy>
  <cp:revision>38</cp:revision>
  <dcterms:created xsi:type="dcterms:W3CDTF">2016-04-19T04:21:41Z</dcterms:created>
  <dcterms:modified xsi:type="dcterms:W3CDTF">2017-08-15T20:59:32Z</dcterms:modified>
</cp:coreProperties>
</file>