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387" r:id="rId2"/>
    <p:sldId id="257" r:id="rId3"/>
    <p:sldId id="306" r:id="rId4"/>
    <p:sldId id="303" r:id="rId5"/>
    <p:sldId id="304" r:id="rId6"/>
    <p:sldId id="305" r:id="rId7"/>
    <p:sldId id="302" r:id="rId8"/>
    <p:sldId id="353" r:id="rId9"/>
    <p:sldId id="261" r:id="rId10"/>
    <p:sldId id="262" r:id="rId11"/>
    <p:sldId id="263" r:id="rId12"/>
    <p:sldId id="264" r:id="rId13"/>
    <p:sldId id="266" r:id="rId14"/>
    <p:sldId id="311" r:id="rId15"/>
    <p:sldId id="312" r:id="rId16"/>
    <p:sldId id="307" r:id="rId17"/>
    <p:sldId id="308" r:id="rId18"/>
    <p:sldId id="350" r:id="rId19"/>
    <p:sldId id="351" r:id="rId20"/>
    <p:sldId id="352" r:id="rId21"/>
    <p:sldId id="334" r:id="rId22"/>
    <p:sldId id="313" r:id="rId23"/>
    <p:sldId id="320" r:id="rId24"/>
    <p:sldId id="321" r:id="rId25"/>
    <p:sldId id="375" r:id="rId26"/>
    <p:sldId id="329" r:id="rId27"/>
    <p:sldId id="356" r:id="rId28"/>
    <p:sldId id="365" r:id="rId29"/>
    <p:sldId id="367" r:id="rId30"/>
    <p:sldId id="369" r:id="rId31"/>
    <p:sldId id="363" r:id="rId32"/>
    <p:sldId id="362" r:id="rId33"/>
    <p:sldId id="371" r:id="rId34"/>
    <p:sldId id="355" r:id="rId35"/>
    <p:sldId id="330" r:id="rId36"/>
    <p:sldId id="359" r:id="rId37"/>
    <p:sldId id="333" r:id="rId38"/>
    <p:sldId id="373" r:id="rId39"/>
    <p:sldId id="383" r:id="rId40"/>
    <p:sldId id="377" r:id="rId41"/>
    <p:sldId id="378" r:id="rId42"/>
    <p:sldId id="379" r:id="rId43"/>
    <p:sldId id="385" r:id="rId44"/>
    <p:sldId id="325" r:id="rId45"/>
    <p:sldId id="326" r:id="rId46"/>
    <p:sldId id="381" r:id="rId47"/>
    <p:sldId id="335" r:id="rId48"/>
    <p:sldId id="340" r:id="rId49"/>
    <p:sldId id="345" r:id="rId50"/>
    <p:sldId id="354" r:id="rId51"/>
    <p:sldId id="346" r:id="rId52"/>
    <p:sldId id="348" r:id="rId53"/>
    <p:sldId id="349" r:id="rId54"/>
    <p:sldId id="259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3A4E00-4F0C-44FD-8AE6-46DD2EBB6C5B}" type="doc">
      <dgm:prSet loTypeId="urn:microsoft.com/office/officeart/2009/layout/ReverseList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C2D372EF-856E-4564-AF2D-A2EB59740993}">
      <dgm:prSet phldrT="[Metin]" custT="1"/>
      <dgm:spPr/>
      <dgm:t>
        <a:bodyPr/>
        <a:lstStyle/>
        <a:p>
          <a:pPr algn="ctr"/>
          <a:r>
            <a:rPr lang="tr-TR" sz="2800" b="1" smtClean="0"/>
            <a:t>Diyalog Projeleri</a:t>
          </a:r>
          <a:endParaRPr lang="tr-TR" sz="2800" b="1" dirty="0"/>
        </a:p>
      </dgm:t>
    </dgm:pt>
    <dgm:pt modelId="{9619E175-6AE0-4C8D-931A-F82F557CBAA5}" type="parTrans" cxnId="{BBB84373-9F56-4608-90AF-39F13F94C09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D503B930-6DC2-4BD2-A40B-4FBE5F550AD4}" type="sibTrans" cxnId="{BBB84373-9F56-4608-90AF-39F13F94C092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795C3A61-F0D2-4B64-9F8D-DBFFBDD0AB32}">
      <dgm:prSet phldrT="[Metin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pPr algn="ctr"/>
          <a:r>
            <a:rPr lang="tr-TR" sz="2800" b="1" dirty="0" smtClean="0">
              <a:solidFill>
                <a:srgbClr val="FFFF00"/>
              </a:solidFill>
            </a:rPr>
            <a:t>Kapasite Geliştirme Projeleri</a:t>
          </a:r>
          <a:endParaRPr lang="tr-TR" sz="2800" b="1" dirty="0">
            <a:solidFill>
              <a:srgbClr val="FFFF00"/>
            </a:solidFill>
          </a:endParaRPr>
        </a:p>
      </dgm:t>
    </dgm:pt>
    <dgm:pt modelId="{FDEEBC44-F4EE-4F52-A6EA-5782D5387B29}" type="parTrans" cxnId="{38F13B69-AF82-4FD9-82DB-D0E8C82B548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48F59B47-D786-4BA0-B88D-F50A0B9909B5}" type="sibTrans" cxnId="{38F13B69-AF82-4FD9-82DB-D0E8C82B5483}">
      <dgm:prSet/>
      <dgm:spPr/>
      <dgm:t>
        <a:bodyPr/>
        <a:lstStyle/>
        <a:p>
          <a:endParaRPr lang="tr-TR">
            <a:solidFill>
              <a:schemeClr val="tx1"/>
            </a:solidFill>
          </a:endParaRPr>
        </a:p>
      </dgm:t>
    </dgm:pt>
    <dgm:pt modelId="{F4857FDA-FD2A-4187-8455-ECFD2219EA53}" type="pres">
      <dgm:prSet presAssocID="{AA3A4E00-4F0C-44FD-8AE6-46DD2EBB6C5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90860199-587B-4ACF-99B4-153C29A02E51}" type="pres">
      <dgm:prSet presAssocID="{AA3A4E00-4F0C-44FD-8AE6-46DD2EBB6C5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D297B1A-4916-4B13-AC1D-379C1F602E5E}" type="pres">
      <dgm:prSet presAssocID="{AA3A4E00-4F0C-44FD-8AE6-46DD2EBB6C5B}" presName="LeftNode" presStyleLbl="bgImgPlace1" presStyleIdx="0" presStyleCnt="2" custScaleX="213208" custLinFactNeighborX="-53726" custLinFactNeighborY="-1595">
        <dgm:presLayoutVars>
          <dgm:chMax val="2"/>
          <dgm:chPref val="2"/>
        </dgm:presLayoutVars>
      </dgm:prSet>
      <dgm:spPr/>
      <dgm:t>
        <a:bodyPr/>
        <a:lstStyle/>
        <a:p>
          <a:endParaRPr lang="tr-TR"/>
        </a:p>
      </dgm:t>
    </dgm:pt>
    <dgm:pt modelId="{9D5B2657-4AC2-4C90-BDA5-7CD2401ED4D6}" type="pres">
      <dgm:prSet presAssocID="{AA3A4E00-4F0C-44FD-8AE6-46DD2EBB6C5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70B01A-5B33-41CB-9B1C-7602021E706E}" type="pres">
      <dgm:prSet presAssocID="{AA3A4E00-4F0C-44FD-8AE6-46DD2EBB6C5B}" presName="RightNode" presStyleLbl="bgImgPlace1" presStyleIdx="1" presStyleCnt="2" custScaleX="210911" custLinFactNeighborX="64510" custLinFactNeighborY="-1595">
        <dgm:presLayoutVars>
          <dgm:chMax val="0"/>
          <dgm:chPref val="0"/>
        </dgm:presLayoutVars>
      </dgm:prSet>
      <dgm:spPr/>
      <dgm:t>
        <a:bodyPr/>
        <a:lstStyle/>
        <a:p>
          <a:endParaRPr lang="tr-TR"/>
        </a:p>
      </dgm:t>
    </dgm:pt>
    <dgm:pt modelId="{5C0E69AF-6D7F-46C8-80D3-E495A30028DC}" type="pres">
      <dgm:prSet presAssocID="{AA3A4E00-4F0C-44FD-8AE6-46DD2EBB6C5B}" presName="TopArrow" presStyleLbl="node1" presStyleIdx="0" presStyleCnt="2" custScaleX="81661" custScaleY="82320" custLinFactNeighborX="2991" custLinFactNeighborY="-10426"/>
      <dgm:spPr/>
    </dgm:pt>
    <dgm:pt modelId="{3B86C159-635B-469D-B642-E47D5E6D43D4}" type="pres">
      <dgm:prSet presAssocID="{AA3A4E00-4F0C-44FD-8AE6-46DD2EBB6C5B}" presName="BottomArrow" presStyleLbl="node1" presStyleIdx="1" presStyleCnt="2" custScaleX="76921" custScaleY="71797" custLinFactNeighborX="621" custLinFactNeighborY="6589"/>
      <dgm:spPr/>
    </dgm:pt>
  </dgm:ptLst>
  <dgm:cxnLst>
    <dgm:cxn modelId="{BBB84373-9F56-4608-90AF-39F13F94C092}" srcId="{AA3A4E00-4F0C-44FD-8AE6-46DD2EBB6C5B}" destId="{C2D372EF-856E-4564-AF2D-A2EB59740993}" srcOrd="0" destOrd="0" parTransId="{9619E175-6AE0-4C8D-931A-F82F557CBAA5}" sibTransId="{D503B930-6DC2-4BD2-A40B-4FBE5F550AD4}"/>
    <dgm:cxn modelId="{5AA5ECD8-B312-4E7C-8179-8358D926FB19}" type="presOf" srcId="{795C3A61-F0D2-4B64-9F8D-DBFFBDD0AB32}" destId="{9D5B2657-4AC2-4C90-BDA5-7CD2401ED4D6}" srcOrd="0" destOrd="0" presId="urn:microsoft.com/office/officeart/2009/layout/ReverseList"/>
    <dgm:cxn modelId="{BF374E46-2F35-4654-8259-ABC99664A7E6}" type="presOf" srcId="{C2D372EF-856E-4564-AF2D-A2EB59740993}" destId="{6D297B1A-4916-4B13-AC1D-379C1F602E5E}" srcOrd="1" destOrd="0" presId="urn:microsoft.com/office/officeart/2009/layout/ReverseList"/>
    <dgm:cxn modelId="{6D1E8DE1-6312-4EF8-A903-DCB241A05C1E}" type="presOf" srcId="{795C3A61-F0D2-4B64-9F8D-DBFFBDD0AB32}" destId="{6270B01A-5B33-41CB-9B1C-7602021E706E}" srcOrd="1" destOrd="0" presId="urn:microsoft.com/office/officeart/2009/layout/ReverseList"/>
    <dgm:cxn modelId="{AAAD4D12-C686-438F-A256-436CB1B66B9D}" type="presOf" srcId="{C2D372EF-856E-4564-AF2D-A2EB59740993}" destId="{90860199-587B-4ACF-99B4-153C29A02E51}" srcOrd="0" destOrd="0" presId="urn:microsoft.com/office/officeart/2009/layout/ReverseList"/>
    <dgm:cxn modelId="{38F13B69-AF82-4FD9-82DB-D0E8C82B5483}" srcId="{AA3A4E00-4F0C-44FD-8AE6-46DD2EBB6C5B}" destId="{795C3A61-F0D2-4B64-9F8D-DBFFBDD0AB32}" srcOrd="1" destOrd="0" parTransId="{FDEEBC44-F4EE-4F52-A6EA-5782D5387B29}" sibTransId="{48F59B47-D786-4BA0-B88D-F50A0B9909B5}"/>
    <dgm:cxn modelId="{130F85A7-AF46-4CB0-BDED-81676173945C}" type="presOf" srcId="{AA3A4E00-4F0C-44FD-8AE6-46DD2EBB6C5B}" destId="{F4857FDA-FD2A-4187-8455-ECFD2219EA53}" srcOrd="0" destOrd="0" presId="urn:microsoft.com/office/officeart/2009/layout/ReverseList"/>
    <dgm:cxn modelId="{67DC30ED-DEFC-4CA4-9EEE-62ACC039634F}" type="presParOf" srcId="{F4857FDA-FD2A-4187-8455-ECFD2219EA53}" destId="{90860199-587B-4ACF-99B4-153C29A02E51}" srcOrd="0" destOrd="0" presId="urn:microsoft.com/office/officeart/2009/layout/ReverseList"/>
    <dgm:cxn modelId="{C20D2FBF-1E56-41B2-9E57-C0781A23E534}" type="presParOf" srcId="{F4857FDA-FD2A-4187-8455-ECFD2219EA53}" destId="{6D297B1A-4916-4B13-AC1D-379C1F602E5E}" srcOrd="1" destOrd="0" presId="urn:microsoft.com/office/officeart/2009/layout/ReverseList"/>
    <dgm:cxn modelId="{42046DA4-FA86-4663-8552-9E191E684C9F}" type="presParOf" srcId="{F4857FDA-FD2A-4187-8455-ECFD2219EA53}" destId="{9D5B2657-4AC2-4C90-BDA5-7CD2401ED4D6}" srcOrd="2" destOrd="0" presId="urn:microsoft.com/office/officeart/2009/layout/ReverseList"/>
    <dgm:cxn modelId="{628BF026-19AD-4F6C-9F9A-ECE8FFD115F8}" type="presParOf" srcId="{F4857FDA-FD2A-4187-8455-ECFD2219EA53}" destId="{6270B01A-5B33-41CB-9B1C-7602021E706E}" srcOrd="3" destOrd="0" presId="urn:microsoft.com/office/officeart/2009/layout/ReverseList"/>
    <dgm:cxn modelId="{AA9C2E16-7304-4083-AF48-2871B74800E3}" type="presParOf" srcId="{F4857FDA-FD2A-4187-8455-ECFD2219EA53}" destId="{5C0E69AF-6D7F-46C8-80D3-E495A30028DC}" srcOrd="4" destOrd="0" presId="urn:microsoft.com/office/officeart/2009/layout/ReverseList"/>
    <dgm:cxn modelId="{C7D109D2-BEBE-4B9C-8CBC-D6ECECCF62F6}" type="presParOf" srcId="{F4857FDA-FD2A-4187-8455-ECFD2219EA53}" destId="{3B86C159-635B-469D-B642-E47D5E6D43D4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247C0D-04CD-4366-8A95-38062C3FA1F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CBDB2BAA-719F-4D0C-8B00-A2C6A9EE6641}">
      <dgm:prSet phldrT="[Metin]" custT="1"/>
      <dgm:spPr/>
      <dgm:t>
        <a:bodyPr/>
        <a:lstStyle/>
        <a:p>
          <a:r>
            <a:rPr lang="tr-TR" sz="1000" b="1" dirty="0" smtClean="0">
              <a:latin typeface="Comic Sans MS" panose="030F0702030302020204" pitchFamily="66" charset="0"/>
            </a:rPr>
            <a:t>Ulusal Koordinatör (NIPAC)</a:t>
          </a:r>
          <a:br>
            <a:rPr lang="tr-TR" sz="1000" b="1" dirty="0" smtClean="0">
              <a:latin typeface="Comic Sans MS" panose="030F0702030302020204" pitchFamily="66" charset="0"/>
            </a:rPr>
          </a:br>
          <a:r>
            <a:rPr lang="tr-TR" sz="1000" b="1" dirty="0" smtClean="0">
              <a:latin typeface="Comic Sans MS" panose="030F0702030302020204" pitchFamily="66" charset="0"/>
            </a:rPr>
            <a:t>Avrupa Birliği Bakanlığı</a:t>
          </a:r>
          <a:endParaRPr lang="tr-TR" sz="1000" b="1" dirty="0">
            <a:latin typeface="Comic Sans MS" panose="030F0702030302020204" pitchFamily="66" charset="0"/>
          </a:endParaRPr>
        </a:p>
      </dgm:t>
    </dgm:pt>
    <dgm:pt modelId="{5938D658-8C34-42E7-800E-A0FA717E90AC}" type="parTrans" cxnId="{C4035487-8CBF-44DC-B9C7-59E6A1D37F43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E965FC44-E4A2-42C9-B864-4625B8068893}" type="sibTrans" cxnId="{C4035487-8CBF-44DC-B9C7-59E6A1D37F43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26F54C6C-22D2-4AC8-854B-1E5AA108D852}">
      <dgm:prSet phldrT="[Metin]" custT="1"/>
      <dgm:spPr/>
      <dgm:t>
        <a:bodyPr/>
        <a:lstStyle/>
        <a:p>
          <a:r>
            <a:rPr lang="tr-TR" sz="1000" b="1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Bölgesel Kalkınma</a:t>
          </a:r>
          <a:endParaRPr lang="tr-TR" sz="1000" b="1" dirty="0">
            <a:latin typeface="Comic Sans MS" panose="030F0702030302020204" pitchFamily="66" charset="0"/>
          </a:endParaRPr>
        </a:p>
      </dgm:t>
    </dgm:pt>
    <dgm:pt modelId="{81A55F1B-FA87-4C77-9771-833E3113F600}" type="parTrans" cxnId="{29CB699A-B719-4423-9157-26ED332677C3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C0E20A0B-9CA6-4419-BE95-F8F81DD44C91}" type="sibTrans" cxnId="{29CB699A-B719-4423-9157-26ED332677C3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2412C277-A501-48AC-89DB-AEFD05A118F4}">
      <dgm:prSet phldrT="[Metin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r-TR" sz="1000" b="1" dirty="0">
              <a:latin typeface="Comic Sans MS" panose="030F0702030302020204" pitchFamily="66" charset="0"/>
            </a:rPr>
            <a:t>İstihdam, İnsan Kaynaklarının Gelişimi ve Sosyal Politikalar</a:t>
          </a:r>
        </a:p>
      </dgm:t>
    </dgm:pt>
    <dgm:pt modelId="{FBE1A10C-8A63-4DF7-B72C-EC3CC950916D}" type="parTrans" cxnId="{6CC91F07-EE27-4A1C-B3A9-2050486410CB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AD37FBE9-2F60-4717-BCE6-D09B61AA7B94}" type="sibTrans" cxnId="{6CC91F07-EE27-4A1C-B3A9-2050486410CB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E889037C-A3D3-4D8D-AB53-0DD043C5A0FF}">
      <dgm:prSet phldrT="[Metin]" custT="1"/>
      <dgm:spPr/>
      <dgm:t>
        <a:bodyPr/>
        <a:lstStyle/>
        <a:p>
          <a:r>
            <a:rPr lang="tr-TR" sz="1000" b="1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Tarım ve Kırsal Kalkınma</a:t>
          </a:r>
          <a:endParaRPr lang="tr-TR" sz="1000" b="1" dirty="0">
            <a:latin typeface="Comic Sans MS" panose="030F0702030302020204" pitchFamily="66" charset="0"/>
          </a:endParaRPr>
        </a:p>
      </dgm:t>
    </dgm:pt>
    <dgm:pt modelId="{A7E6F5B0-492D-42EB-BB54-1844FB3DFA8A}" type="parTrans" cxnId="{DF631D11-8FCB-4521-9C3E-BC46345A6E61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79770E3D-DCDE-497E-A49D-0F1E8D7D3102}" type="sibTrans" cxnId="{DF631D11-8FCB-4521-9C3E-BC46345A6E61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BC97F7D8-5F1E-4E2F-A9E5-21B2189C6FBF}">
      <dgm:prSet custT="1"/>
      <dgm:spPr/>
      <dgm:t>
        <a:bodyPr/>
        <a:lstStyle/>
        <a:p>
          <a:r>
            <a:rPr lang="tr-TR" sz="1000" b="1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Birlik</a:t>
          </a:r>
          <a:r>
            <a:rPr lang="tr-TR" sz="1000" b="1" baseline="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 Üyeliğine Hazırlık için Reformlar</a:t>
          </a:r>
          <a:endParaRPr lang="tr-TR" sz="1000" b="1" dirty="0">
            <a:latin typeface="Comic Sans MS" panose="030F0702030302020204" pitchFamily="66" charset="0"/>
          </a:endParaRPr>
        </a:p>
      </dgm:t>
    </dgm:pt>
    <dgm:pt modelId="{03523964-EA0D-4F86-97F9-4267106E1032}" type="parTrans" cxnId="{7B50101F-2FD3-4B6C-93B6-626EBB69BC02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E1AE0831-768F-48C4-9390-A1F3877B4CD3}" type="sibTrans" cxnId="{7B50101F-2FD3-4B6C-93B6-626EBB69BC02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0B3578B2-2401-44F3-B6A6-9A5842130A69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r-TR" sz="1000" b="1" dirty="0" smtClean="0">
              <a:latin typeface="Comic Sans MS" panose="030F0702030302020204" pitchFamily="66" charset="0"/>
            </a:rPr>
            <a:t>Bölgesel ve Sınır Ötesi İşbirliği</a:t>
          </a:r>
          <a:endParaRPr lang="tr-TR" sz="1000" b="1" dirty="0">
            <a:latin typeface="Comic Sans MS" panose="030F0702030302020204" pitchFamily="66" charset="0"/>
          </a:endParaRPr>
        </a:p>
      </dgm:t>
    </dgm:pt>
    <dgm:pt modelId="{36B4D704-4B2A-4364-8AB9-B940815D5AED}" type="parTrans" cxnId="{66D38268-7332-415E-8569-3ADC04E1EF29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68ED6350-03EB-4680-BB59-0FA731DC205B}" type="sibTrans" cxnId="{66D38268-7332-415E-8569-3ADC04E1EF29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6855E587-E01B-48FD-9453-C613788264ED}">
      <dgm:prSet custT="1"/>
      <dgm:spPr/>
      <dgm:t>
        <a:bodyPr/>
        <a:lstStyle/>
        <a:p>
          <a:r>
            <a:rPr lang="tr-TR" sz="1000" b="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Demokrasi ve Yönetişim</a:t>
          </a:r>
          <a:endParaRPr lang="tr-TR" sz="1000" dirty="0">
            <a:latin typeface="Comic Sans MS" panose="030F0702030302020204" pitchFamily="66" charset="0"/>
          </a:endParaRPr>
        </a:p>
      </dgm:t>
    </dgm:pt>
    <dgm:pt modelId="{253AB6A5-02F1-4887-AC1D-D13769F75EE5}" type="parTrans" cxnId="{AB172B3D-15F4-4C4A-925D-074A057FC556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AF413B5F-2666-4A97-9581-D8E81E20D4A0}" type="sibTrans" cxnId="{AB172B3D-15F4-4C4A-925D-074A057FC556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2A516738-9763-408F-8CA2-A1CC96B3E1F1}">
      <dgm:prSet custT="1"/>
      <dgm:spPr/>
      <dgm:t>
        <a:bodyPr/>
        <a:lstStyle/>
        <a:p>
          <a:r>
            <a:rPr lang="tr-TR" sz="1000" b="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Hukukun Üstünlüğü ve Temel Haklar</a:t>
          </a:r>
          <a:endParaRPr lang="tr-TR" sz="1000" dirty="0">
            <a:latin typeface="Comic Sans MS" panose="030F0702030302020204" pitchFamily="66" charset="0"/>
          </a:endParaRPr>
        </a:p>
      </dgm:t>
    </dgm:pt>
    <dgm:pt modelId="{9A6E8742-4AA5-4363-847A-365FCB3858C1}" type="parTrans" cxnId="{CD155ADB-6FCF-413C-B6B8-DB499ECD5E8E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2F349340-B8D5-440D-9029-03DBE69E7E59}" type="sibTrans" cxnId="{CD155ADB-6FCF-413C-B6B8-DB499ECD5E8E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8D8DA97E-A2E0-4479-91D6-59FA842AE956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tr-TR" sz="1100" b="1" dirty="0" smtClean="0">
              <a:solidFill>
                <a:schemeClr val="tx1"/>
              </a:solidFill>
              <a:effectLst/>
              <a:latin typeface="Comic Sans MS" panose="030F0702030302020204" pitchFamily="66" charset="0"/>
              <a:cs typeface="Arial" panose="020B0604020202020204" pitchFamily="34" charset="0"/>
            </a:rPr>
            <a:t>Sivil Toplum</a:t>
          </a:r>
          <a:endParaRPr lang="tr-TR" sz="11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12D6E9E-7862-41A5-A480-44B39C45B89E}" type="parTrans" cxnId="{58F69C2F-06AA-43F3-B929-B3BDED2CC398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70210AB9-E213-400D-807A-03578E771FCF}" type="sibTrans" cxnId="{58F69C2F-06AA-43F3-B929-B3BDED2CC398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7B14765E-FF6B-4D3C-A8A2-30D0689CCA40}">
      <dgm:prSet custT="1"/>
      <dgm:spPr/>
      <dgm:t>
        <a:bodyPr/>
        <a:lstStyle/>
        <a:p>
          <a:r>
            <a:rPr lang="tr-TR" sz="1000" b="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Yargı</a:t>
          </a:r>
          <a:endParaRPr lang="tr-TR" sz="1000" dirty="0">
            <a:latin typeface="Comic Sans MS" panose="030F0702030302020204" pitchFamily="66" charset="0"/>
          </a:endParaRPr>
        </a:p>
      </dgm:t>
    </dgm:pt>
    <dgm:pt modelId="{96EC67AD-5E16-4599-9EDF-793EEA06D081}" type="parTrans" cxnId="{90DFC377-1196-430C-A44D-A9336224AF46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7A916ED5-3700-494E-A29A-4B77F68CB98D}" type="sibTrans" cxnId="{90DFC377-1196-430C-A44D-A9336224AF46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EDEC7877-0A38-44D9-9DA9-1B0236211F85}">
      <dgm:prSet custT="1"/>
      <dgm:spPr/>
      <dgm:t>
        <a:bodyPr/>
        <a:lstStyle/>
        <a:p>
          <a:r>
            <a:rPr lang="tr-TR" sz="1000" b="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İçişleri</a:t>
          </a:r>
          <a:endParaRPr lang="tr-TR" sz="1000" b="0" dirty="0">
            <a:effectLst/>
            <a:latin typeface="Comic Sans MS" panose="030F0702030302020204" pitchFamily="66" charset="0"/>
            <a:ea typeface="Calibri"/>
            <a:cs typeface="Arial" panose="020B0604020202020204" pitchFamily="34" charset="0"/>
          </a:endParaRPr>
        </a:p>
      </dgm:t>
    </dgm:pt>
    <dgm:pt modelId="{F44A82A2-8636-4CF6-AFB5-59F2A55CE0D0}" type="parTrans" cxnId="{64B2C0B0-D95E-46D6-A92C-355943CB272F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AE5DB67E-3077-466A-B995-66819F625162}" type="sibTrans" cxnId="{64B2C0B0-D95E-46D6-A92C-355943CB272F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92D0D8A2-06A3-4260-9BFE-7383A78A3B48}">
      <dgm:prSet custT="1"/>
      <dgm:spPr/>
      <dgm:t>
        <a:bodyPr/>
        <a:lstStyle/>
        <a:p>
          <a:r>
            <a:rPr lang="tr-TR" sz="10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Çevre</a:t>
          </a:r>
          <a:endParaRPr lang="tr-TR" sz="1000" dirty="0">
            <a:latin typeface="Comic Sans MS" panose="030F0702030302020204" pitchFamily="66" charset="0"/>
          </a:endParaRPr>
        </a:p>
      </dgm:t>
    </dgm:pt>
    <dgm:pt modelId="{E061FFB1-B366-4884-8B99-333E7EAAD421}" type="parTrans" cxnId="{41C2C702-5331-4BFD-836C-D60C9E5509CA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3B855BC0-71A1-4B9F-81AC-1BDEAEF37950}" type="sibTrans" cxnId="{41C2C702-5331-4BFD-836C-D60C9E5509CA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C0FAD887-DBB6-4974-8A53-2C3724305B3E}">
      <dgm:prSet custT="1"/>
      <dgm:spPr/>
      <dgm:t>
        <a:bodyPr/>
        <a:lstStyle/>
        <a:p>
          <a:r>
            <a:rPr lang="tr-TR" sz="10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Ulaştırma</a:t>
          </a:r>
          <a:endParaRPr lang="tr-TR" sz="1000" dirty="0">
            <a:latin typeface="Comic Sans MS" panose="030F0702030302020204" pitchFamily="66" charset="0"/>
          </a:endParaRPr>
        </a:p>
      </dgm:t>
    </dgm:pt>
    <dgm:pt modelId="{A7724503-BF25-4223-B8ED-CBB4AADD7D11}" type="parTrans" cxnId="{C4DA0C32-24D0-4762-BC10-92C966798513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EBD87391-C039-485F-97D2-E8A484258820}" type="sibTrans" cxnId="{C4DA0C32-24D0-4762-BC10-92C966798513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BF3189F0-B6B4-4C89-B823-9C6337066EB6}">
      <dgm:prSet custT="1"/>
      <dgm:spPr/>
      <dgm:t>
        <a:bodyPr/>
        <a:lstStyle/>
        <a:p>
          <a:r>
            <a:rPr lang="tr-TR" sz="10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Rekabetçilik ve Yenilik</a:t>
          </a:r>
          <a:endParaRPr lang="tr-TR" sz="1000" dirty="0">
            <a:latin typeface="Comic Sans MS" panose="030F0702030302020204" pitchFamily="66" charset="0"/>
          </a:endParaRPr>
        </a:p>
      </dgm:t>
    </dgm:pt>
    <dgm:pt modelId="{01D9E724-84C2-4A21-BDD5-3C4EBB334E9C}" type="parTrans" cxnId="{2A94E5ED-0A2F-48B6-831B-02CC21BA78FE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B0523113-C948-4511-92EC-B85D0B193BF8}" type="sibTrans" cxnId="{2A94E5ED-0A2F-48B6-831B-02CC21BA78FE}">
      <dgm:prSet/>
      <dgm:spPr/>
      <dgm:t>
        <a:bodyPr/>
        <a:lstStyle/>
        <a:p>
          <a:endParaRPr lang="tr-TR" sz="1000">
            <a:latin typeface="Comic Sans MS" panose="030F0702030302020204" pitchFamily="66" charset="0"/>
          </a:endParaRPr>
        </a:p>
      </dgm:t>
    </dgm:pt>
    <dgm:pt modelId="{F34C51FF-F1A2-4645-8A7E-C5B3F8A5FAA5}">
      <dgm:prSet/>
      <dgm:spPr/>
      <dgm:t>
        <a:bodyPr/>
        <a:lstStyle/>
        <a:p>
          <a:r>
            <a:rPr lang="tr-TR" dirty="0">
              <a:latin typeface="Comic Sans MS" panose="030F0702030302020204" pitchFamily="66" charset="0"/>
            </a:rPr>
            <a:t>Kurumsal Kapasite Geliştirme</a:t>
          </a:r>
        </a:p>
      </dgm:t>
    </dgm:pt>
    <dgm:pt modelId="{97385021-6256-499F-8162-291095C9E252}" type="parTrans" cxnId="{0A8A83C9-844E-47BA-9005-0AC98DF4EB2E}">
      <dgm:prSet/>
      <dgm:spPr/>
      <dgm:t>
        <a:bodyPr/>
        <a:lstStyle/>
        <a:p>
          <a:endParaRPr lang="tr-TR"/>
        </a:p>
      </dgm:t>
    </dgm:pt>
    <dgm:pt modelId="{18427AF0-8AB7-46D6-B277-272E3687D902}" type="sibTrans" cxnId="{0A8A83C9-844E-47BA-9005-0AC98DF4EB2E}">
      <dgm:prSet/>
      <dgm:spPr/>
      <dgm:t>
        <a:bodyPr/>
        <a:lstStyle/>
        <a:p>
          <a:endParaRPr lang="tr-TR"/>
        </a:p>
      </dgm:t>
    </dgm:pt>
    <dgm:pt modelId="{9C2101B2-5AC1-4CBD-9282-489DCEC5285D}">
      <dgm:prSet/>
      <dgm:spPr/>
      <dgm:t>
        <a:bodyPr/>
        <a:lstStyle/>
        <a:p>
          <a:r>
            <a:rPr lang="tr-TR" dirty="0">
              <a:latin typeface="Comic Sans MS" panose="030F0702030302020204" pitchFamily="66" charset="0"/>
            </a:rPr>
            <a:t>Kırsal Kalkınma Programı II</a:t>
          </a:r>
        </a:p>
      </dgm:t>
    </dgm:pt>
    <dgm:pt modelId="{02F7F0B0-C81A-4DC1-8C7D-8246A3B80FFF}" type="parTrans" cxnId="{2762021F-DA8A-4FDD-BB5E-ECBCA1303D29}">
      <dgm:prSet/>
      <dgm:spPr/>
      <dgm:t>
        <a:bodyPr/>
        <a:lstStyle/>
        <a:p>
          <a:endParaRPr lang="tr-TR"/>
        </a:p>
      </dgm:t>
    </dgm:pt>
    <dgm:pt modelId="{CE1AA51B-2F30-4912-839A-46282782E94E}" type="sibTrans" cxnId="{2762021F-DA8A-4FDD-BB5E-ECBCA1303D29}">
      <dgm:prSet/>
      <dgm:spPr/>
      <dgm:t>
        <a:bodyPr/>
        <a:lstStyle/>
        <a:p>
          <a:endParaRPr lang="tr-TR"/>
        </a:p>
      </dgm:t>
    </dgm:pt>
    <dgm:pt modelId="{4740C7CF-8D78-4EE0-9FB8-2F321012628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r-TR" b="1" dirty="0">
              <a:latin typeface="Comic Sans MS" panose="030F0702030302020204" pitchFamily="66" charset="0"/>
            </a:rPr>
            <a:t>İstihdam ve İş Piyasası</a:t>
          </a:r>
        </a:p>
      </dgm:t>
    </dgm:pt>
    <dgm:pt modelId="{F4FDCC1C-AEE3-4DF7-B4D2-0A81DE8F7025}" type="parTrans" cxnId="{277F49EB-C422-4147-B821-7C97208A2FD3}">
      <dgm:prSet/>
      <dgm:spPr/>
      <dgm:t>
        <a:bodyPr/>
        <a:lstStyle/>
        <a:p>
          <a:endParaRPr lang="tr-TR"/>
        </a:p>
      </dgm:t>
    </dgm:pt>
    <dgm:pt modelId="{11BF6A89-43B0-4AE6-98BB-78FFD7E0E66D}" type="sibTrans" cxnId="{277F49EB-C422-4147-B821-7C97208A2FD3}">
      <dgm:prSet/>
      <dgm:spPr/>
      <dgm:t>
        <a:bodyPr/>
        <a:lstStyle/>
        <a:p>
          <a:endParaRPr lang="tr-TR"/>
        </a:p>
      </dgm:t>
    </dgm:pt>
    <dgm:pt modelId="{1A8BDC92-2205-41AA-BC5C-DC7D8FDA1517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r-TR" b="1" dirty="0">
              <a:latin typeface="Comic Sans MS" panose="030F0702030302020204" pitchFamily="66" charset="0"/>
            </a:rPr>
            <a:t>Eğitim ve İnsan Kaynaklarının Geliştirilmesi</a:t>
          </a:r>
        </a:p>
      </dgm:t>
    </dgm:pt>
    <dgm:pt modelId="{2F9943D5-9785-46EE-8A96-BDBF25006BFE}" type="parTrans" cxnId="{F5ACAA77-3FD8-4A79-9416-B3A3B51C28F2}">
      <dgm:prSet/>
      <dgm:spPr/>
      <dgm:t>
        <a:bodyPr/>
        <a:lstStyle/>
        <a:p>
          <a:endParaRPr lang="tr-TR"/>
        </a:p>
      </dgm:t>
    </dgm:pt>
    <dgm:pt modelId="{1EC962F7-0C00-46D9-8407-5E46754F0181}" type="sibTrans" cxnId="{F5ACAA77-3FD8-4A79-9416-B3A3B51C28F2}">
      <dgm:prSet/>
      <dgm:spPr/>
      <dgm:t>
        <a:bodyPr/>
        <a:lstStyle/>
        <a:p>
          <a:endParaRPr lang="tr-TR"/>
        </a:p>
      </dgm:t>
    </dgm:pt>
    <dgm:pt modelId="{7F6716B0-A612-48A3-9EDB-9F9EA1A9EDA7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tr-TR" b="1" dirty="0">
              <a:latin typeface="Comic Sans MS" panose="030F0702030302020204" pitchFamily="66" charset="0"/>
            </a:rPr>
            <a:t>Sosyal  Politikalar ve İçerme</a:t>
          </a:r>
        </a:p>
      </dgm:t>
    </dgm:pt>
    <dgm:pt modelId="{AD76B85A-FD5C-4824-9F51-2A1D85897B0F}" type="parTrans" cxnId="{3F24F14C-7844-405B-8A22-E9FAE2513678}">
      <dgm:prSet/>
      <dgm:spPr/>
      <dgm:t>
        <a:bodyPr/>
        <a:lstStyle/>
        <a:p>
          <a:endParaRPr lang="tr-TR"/>
        </a:p>
      </dgm:t>
    </dgm:pt>
    <dgm:pt modelId="{7C668F74-9A0F-40EE-9A4D-9B974A8FE90D}" type="sibTrans" cxnId="{3F24F14C-7844-405B-8A22-E9FAE2513678}">
      <dgm:prSet/>
      <dgm:spPr/>
      <dgm:t>
        <a:bodyPr/>
        <a:lstStyle/>
        <a:p>
          <a:endParaRPr lang="tr-TR"/>
        </a:p>
      </dgm:t>
    </dgm:pt>
    <dgm:pt modelId="{8DBDFB72-171A-490C-AF2B-540D76814754}">
      <dgm:prSet/>
      <dgm:spPr/>
      <dgm:t>
        <a:bodyPr/>
        <a:lstStyle/>
        <a:p>
          <a:r>
            <a:rPr lang="tr-TR" dirty="0">
              <a:latin typeface="Comic Sans MS" panose="030F0702030302020204" pitchFamily="66" charset="0"/>
            </a:rPr>
            <a:t>Temel Haklar</a:t>
          </a:r>
        </a:p>
      </dgm:t>
    </dgm:pt>
    <dgm:pt modelId="{9B1AB929-8777-4047-A542-BD53D3E636CD}" type="parTrans" cxnId="{BF7A378C-901A-4053-BA06-296B340F86D3}">
      <dgm:prSet/>
      <dgm:spPr/>
      <dgm:t>
        <a:bodyPr/>
        <a:lstStyle/>
        <a:p>
          <a:endParaRPr lang="tr-TR"/>
        </a:p>
      </dgm:t>
    </dgm:pt>
    <dgm:pt modelId="{82DB1EE4-672D-4B8C-8967-86727ED87A49}" type="sibTrans" cxnId="{BF7A378C-901A-4053-BA06-296B340F86D3}">
      <dgm:prSet/>
      <dgm:spPr/>
      <dgm:t>
        <a:bodyPr/>
        <a:lstStyle/>
        <a:p>
          <a:endParaRPr lang="tr-TR"/>
        </a:p>
      </dgm:t>
    </dgm:pt>
    <dgm:pt modelId="{D49300F0-102C-46A2-964B-EF8EF0101829}">
      <dgm:prSet/>
      <dgm:spPr/>
      <dgm:t>
        <a:bodyPr/>
        <a:lstStyle/>
        <a:p>
          <a:r>
            <a:rPr lang="tr-TR" dirty="0">
              <a:latin typeface="Comic Sans MS" panose="030F0702030302020204" pitchFamily="66" charset="0"/>
            </a:rPr>
            <a:t>Düzenleyici Reform</a:t>
          </a:r>
        </a:p>
      </dgm:t>
    </dgm:pt>
    <dgm:pt modelId="{CE72E499-D2A2-4F38-B2B8-106958116E7E}" type="parTrans" cxnId="{C352FFDE-6E16-420E-965D-7A0C6F85C353}">
      <dgm:prSet/>
      <dgm:spPr/>
      <dgm:t>
        <a:bodyPr/>
        <a:lstStyle/>
        <a:p>
          <a:endParaRPr lang="tr-TR"/>
        </a:p>
      </dgm:t>
    </dgm:pt>
    <dgm:pt modelId="{9B33BCE2-7064-4122-89D4-48930F91CCEC}" type="sibTrans" cxnId="{C352FFDE-6E16-420E-965D-7A0C6F85C353}">
      <dgm:prSet/>
      <dgm:spPr/>
      <dgm:t>
        <a:bodyPr/>
        <a:lstStyle/>
        <a:p>
          <a:endParaRPr lang="tr-TR"/>
        </a:p>
      </dgm:t>
    </dgm:pt>
    <dgm:pt modelId="{27B6A201-5DF0-4954-B585-95B777B41772}">
      <dgm:prSet/>
      <dgm:spPr/>
      <dgm:t>
        <a:bodyPr/>
        <a:lstStyle/>
        <a:p>
          <a:r>
            <a:rPr lang="tr-TR" dirty="0">
              <a:latin typeface="Comic Sans MS" panose="030F0702030302020204" pitchFamily="66" charset="0"/>
            </a:rPr>
            <a:t>Birlik Programları</a:t>
          </a:r>
        </a:p>
      </dgm:t>
    </dgm:pt>
    <dgm:pt modelId="{8820B89C-61BB-481E-A9FD-AA9E018F97A6}" type="parTrans" cxnId="{D58E6AEC-C290-4F61-AB8D-768FB6B0B0A0}">
      <dgm:prSet/>
      <dgm:spPr/>
      <dgm:t>
        <a:bodyPr/>
        <a:lstStyle/>
        <a:p>
          <a:endParaRPr lang="tr-TR"/>
        </a:p>
      </dgm:t>
    </dgm:pt>
    <dgm:pt modelId="{DD43265B-E09B-4994-9856-B5A04E0DE4AC}" type="sibTrans" cxnId="{D58E6AEC-C290-4F61-AB8D-768FB6B0B0A0}">
      <dgm:prSet/>
      <dgm:spPr/>
      <dgm:t>
        <a:bodyPr/>
        <a:lstStyle/>
        <a:p>
          <a:endParaRPr lang="tr-TR"/>
        </a:p>
      </dgm:t>
    </dgm:pt>
    <dgm:pt modelId="{71B730E2-84C2-4924-96AE-11CFEEF590FA}">
      <dgm:prSet/>
      <dgm:spPr/>
      <dgm:t>
        <a:bodyPr/>
        <a:lstStyle/>
        <a:p>
          <a:r>
            <a:rPr lang="tr-TR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Enerji</a:t>
          </a:r>
          <a:endParaRPr lang="tr-TR" dirty="0">
            <a:latin typeface="Comic Sans MS" panose="030F0702030302020204" pitchFamily="66" charset="0"/>
          </a:endParaRPr>
        </a:p>
      </dgm:t>
    </dgm:pt>
    <dgm:pt modelId="{1BE02D72-E475-4E81-8D73-C01D04356E1C}" type="parTrans" cxnId="{3CED09E9-11EA-4172-BA7D-688F325AB07C}">
      <dgm:prSet/>
      <dgm:spPr/>
      <dgm:t>
        <a:bodyPr/>
        <a:lstStyle/>
        <a:p>
          <a:endParaRPr lang="tr-TR"/>
        </a:p>
      </dgm:t>
    </dgm:pt>
    <dgm:pt modelId="{284CD2BE-4F42-478D-BEF3-06E63F96F285}" type="sibTrans" cxnId="{3CED09E9-11EA-4172-BA7D-688F325AB07C}">
      <dgm:prSet/>
      <dgm:spPr/>
      <dgm:t>
        <a:bodyPr/>
        <a:lstStyle/>
        <a:p>
          <a:endParaRPr lang="tr-TR"/>
        </a:p>
      </dgm:t>
    </dgm:pt>
    <dgm:pt modelId="{823D1F9E-25E9-403B-9DA1-565650FDE5BD}" type="pres">
      <dgm:prSet presAssocID="{B3247C0D-04CD-4366-8A95-38062C3FA1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325E35BC-FAE5-4956-BEC4-51E9CF7FE7C1}" type="pres">
      <dgm:prSet presAssocID="{CBDB2BAA-719F-4D0C-8B00-A2C6A9EE6641}" presName="hierRoot1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1EE7396A-6748-4020-8311-B3903EF2EF44}" type="pres">
      <dgm:prSet presAssocID="{CBDB2BAA-719F-4D0C-8B00-A2C6A9EE6641}" presName="rootComposite1" presStyleCnt="0"/>
      <dgm:spPr/>
      <dgm:t>
        <a:bodyPr/>
        <a:lstStyle/>
        <a:p>
          <a:endParaRPr lang="tr-TR"/>
        </a:p>
      </dgm:t>
    </dgm:pt>
    <dgm:pt modelId="{B1C67B47-2B79-465D-BE13-D8967E594A0F}" type="pres">
      <dgm:prSet presAssocID="{CBDB2BAA-719F-4D0C-8B00-A2C6A9EE6641}" presName="rootText1" presStyleLbl="node0" presStyleIdx="0" presStyleCnt="1" custScaleX="503306" custScaleY="14750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BE6572F-1C3B-40FC-BB37-65E42F6B1361}" type="pres">
      <dgm:prSet presAssocID="{CBDB2BAA-719F-4D0C-8B00-A2C6A9EE6641}" presName="rootConnector1" presStyleLbl="node1" presStyleIdx="0" presStyleCnt="0"/>
      <dgm:spPr/>
      <dgm:t>
        <a:bodyPr/>
        <a:lstStyle/>
        <a:p>
          <a:endParaRPr lang="tr-TR"/>
        </a:p>
      </dgm:t>
    </dgm:pt>
    <dgm:pt modelId="{2C6C7AA4-8428-4066-9468-370ED013983C}" type="pres">
      <dgm:prSet presAssocID="{CBDB2BAA-719F-4D0C-8B00-A2C6A9EE6641}" presName="hierChild2" presStyleCnt="0"/>
      <dgm:spPr/>
      <dgm:t>
        <a:bodyPr/>
        <a:lstStyle/>
        <a:p>
          <a:endParaRPr lang="tr-TR"/>
        </a:p>
      </dgm:t>
    </dgm:pt>
    <dgm:pt modelId="{69200C85-888E-4204-A20F-469F6D89F117}" type="pres">
      <dgm:prSet presAssocID="{03523964-EA0D-4F86-97F9-4267106E1032}" presName="Name37" presStyleLbl="parChTrans1D2" presStyleIdx="0" presStyleCnt="5"/>
      <dgm:spPr/>
      <dgm:t>
        <a:bodyPr/>
        <a:lstStyle/>
        <a:p>
          <a:endParaRPr lang="tr-TR"/>
        </a:p>
      </dgm:t>
    </dgm:pt>
    <dgm:pt modelId="{B863BBD6-37DA-4598-980F-676F42C7E150}" type="pres">
      <dgm:prSet presAssocID="{BC97F7D8-5F1E-4E2F-A9E5-21B2189C6FBF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4AA4BC3F-661D-414E-AF9E-C3161B20159A}" type="pres">
      <dgm:prSet presAssocID="{BC97F7D8-5F1E-4E2F-A9E5-21B2189C6FBF}" presName="rootComposite" presStyleCnt="0"/>
      <dgm:spPr/>
      <dgm:t>
        <a:bodyPr/>
        <a:lstStyle/>
        <a:p>
          <a:endParaRPr lang="tr-TR"/>
        </a:p>
      </dgm:t>
    </dgm:pt>
    <dgm:pt modelId="{8C7FA9D2-639D-4B2D-B38E-469CF6802654}" type="pres">
      <dgm:prSet presAssocID="{BC97F7D8-5F1E-4E2F-A9E5-21B2189C6FBF}" presName="rootText" presStyleLbl="node2" presStyleIdx="0" presStyleCnt="5" custScaleX="139753" custScaleY="15572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5EE3544-96F2-447D-B32C-89E851E494BD}" type="pres">
      <dgm:prSet presAssocID="{BC97F7D8-5F1E-4E2F-A9E5-21B2189C6FBF}" presName="rootConnector" presStyleLbl="node2" presStyleIdx="0" presStyleCnt="5"/>
      <dgm:spPr/>
      <dgm:t>
        <a:bodyPr/>
        <a:lstStyle/>
        <a:p>
          <a:endParaRPr lang="tr-TR"/>
        </a:p>
      </dgm:t>
    </dgm:pt>
    <dgm:pt modelId="{70A7C5EE-270E-4352-8C81-4DC9E893C0A7}" type="pres">
      <dgm:prSet presAssocID="{BC97F7D8-5F1E-4E2F-A9E5-21B2189C6FBF}" presName="hierChild4" presStyleCnt="0"/>
      <dgm:spPr/>
      <dgm:t>
        <a:bodyPr/>
        <a:lstStyle/>
        <a:p>
          <a:endParaRPr lang="tr-TR"/>
        </a:p>
      </dgm:t>
    </dgm:pt>
    <dgm:pt modelId="{F01386A2-1E3E-4A92-9667-33A210E3D948}" type="pres">
      <dgm:prSet presAssocID="{253AB6A5-02F1-4887-AC1D-D13769F75EE5}" presName="Name37" presStyleLbl="parChTrans1D3" presStyleIdx="0" presStyleCnt="11"/>
      <dgm:spPr/>
      <dgm:t>
        <a:bodyPr/>
        <a:lstStyle/>
        <a:p>
          <a:endParaRPr lang="tr-TR"/>
        </a:p>
      </dgm:t>
    </dgm:pt>
    <dgm:pt modelId="{E0879F03-C16D-4F48-8DC4-422863C1A587}" type="pres">
      <dgm:prSet presAssocID="{6855E587-E01B-48FD-9453-C613788264ED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FE190624-AFC9-4ECE-9B38-BD501A1A05FB}" type="pres">
      <dgm:prSet presAssocID="{6855E587-E01B-48FD-9453-C613788264ED}" presName="rootComposite" presStyleCnt="0"/>
      <dgm:spPr/>
      <dgm:t>
        <a:bodyPr/>
        <a:lstStyle/>
        <a:p>
          <a:endParaRPr lang="tr-TR"/>
        </a:p>
      </dgm:t>
    </dgm:pt>
    <dgm:pt modelId="{87FE0ACB-78F2-49F9-8257-F4247155DB9F}" type="pres">
      <dgm:prSet presAssocID="{6855E587-E01B-48FD-9453-C613788264ED}" presName="rootText" presStyleLbl="node3" presStyleIdx="0" presStyleCnt="11" custScaleX="115781" custScaleY="14595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05F98E8-4EA2-46B9-9041-38252CC5E1FF}" type="pres">
      <dgm:prSet presAssocID="{6855E587-E01B-48FD-9453-C613788264ED}" presName="rootConnector" presStyleLbl="node3" presStyleIdx="0" presStyleCnt="11"/>
      <dgm:spPr/>
      <dgm:t>
        <a:bodyPr/>
        <a:lstStyle/>
        <a:p>
          <a:endParaRPr lang="tr-TR"/>
        </a:p>
      </dgm:t>
    </dgm:pt>
    <dgm:pt modelId="{C8BBC662-1F2B-4D7F-B9B9-83494EF4FBC6}" type="pres">
      <dgm:prSet presAssocID="{6855E587-E01B-48FD-9453-C613788264ED}" presName="hierChild4" presStyleCnt="0"/>
      <dgm:spPr/>
      <dgm:t>
        <a:bodyPr/>
        <a:lstStyle/>
        <a:p>
          <a:endParaRPr lang="tr-TR"/>
        </a:p>
      </dgm:t>
    </dgm:pt>
    <dgm:pt modelId="{6C997318-D06E-4260-A2AA-5B56DEC1EC01}" type="pres">
      <dgm:prSet presAssocID="{312D6E9E-7862-41A5-A480-44B39C45B89E}" presName="Name37" presStyleLbl="parChTrans1D4" presStyleIdx="0" presStyleCnt="6"/>
      <dgm:spPr/>
      <dgm:t>
        <a:bodyPr/>
        <a:lstStyle/>
        <a:p>
          <a:endParaRPr lang="tr-TR"/>
        </a:p>
      </dgm:t>
    </dgm:pt>
    <dgm:pt modelId="{864ACB28-9B6B-4ACD-932E-A800EE5A58A5}" type="pres">
      <dgm:prSet presAssocID="{8D8DA97E-A2E0-4479-91D6-59FA842AE956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6D2A1DEB-944C-4A99-BE1C-34C3521BBE79}" type="pres">
      <dgm:prSet presAssocID="{8D8DA97E-A2E0-4479-91D6-59FA842AE956}" presName="rootComposite" presStyleCnt="0"/>
      <dgm:spPr/>
      <dgm:t>
        <a:bodyPr/>
        <a:lstStyle/>
        <a:p>
          <a:endParaRPr lang="tr-TR"/>
        </a:p>
      </dgm:t>
    </dgm:pt>
    <dgm:pt modelId="{3998C496-CED5-4A4D-BEB9-469B460721CD}" type="pres">
      <dgm:prSet presAssocID="{8D8DA97E-A2E0-4479-91D6-59FA842AE956}" presName="rootText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174F96E-F5E0-41C4-AF79-7C066FDEA877}" type="pres">
      <dgm:prSet presAssocID="{8D8DA97E-A2E0-4479-91D6-59FA842AE956}" presName="rootConnector" presStyleLbl="node4" presStyleIdx="0" presStyleCnt="6"/>
      <dgm:spPr/>
      <dgm:t>
        <a:bodyPr/>
        <a:lstStyle/>
        <a:p>
          <a:endParaRPr lang="tr-TR"/>
        </a:p>
      </dgm:t>
    </dgm:pt>
    <dgm:pt modelId="{0E6B36E4-753C-47EF-A000-1420A265B248}" type="pres">
      <dgm:prSet presAssocID="{8D8DA97E-A2E0-4479-91D6-59FA842AE956}" presName="hierChild4" presStyleCnt="0"/>
      <dgm:spPr/>
      <dgm:t>
        <a:bodyPr/>
        <a:lstStyle/>
        <a:p>
          <a:endParaRPr lang="tr-TR"/>
        </a:p>
      </dgm:t>
    </dgm:pt>
    <dgm:pt modelId="{E4E078B1-1E68-4C4C-9080-C2BFFAD511A5}" type="pres">
      <dgm:prSet presAssocID="{8D8DA97E-A2E0-4479-91D6-59FA842AE956}" presName="hierChild5" presStyleCnt="0"/>
      <dgm:spPr/>
      <dgm:t>
        <a:bodyPr/>
        <a:lstStyle/>
        <a:p>
          <a:endParaRPr lang="tr-TR"/>
        </a:p>
      </dgm:t>
    </dgm:pt>
    <dgm:pt modelId="{BCD6C03C-7C90-44C7-9553-8C8932BC7194}" type="pres">
      <dgm:prSet presAssocID="{CE72E499-D2A2-4F38-B2B8-106958116E7E}" presName="Name37" presStyleLbl="parChTrans1D4" presStyleIdx="1" presStyleCnt="6"/>
      <dgm:spPr/>
      <dgm:t>
        <a:bodyPr/>
        <a:lstStyle/>
        <a:p>
          <a:endParaRPr lang="tr-TR"/>
        </a:p>
      </dgm:t>
    </dgm:pt>
    <dgm:pt modelId="{C4F7F612-E992-4B52-980A-AF5077820210}" type="pres">
      <dgm:prSet presAssocID="{D49300F0-102C-46A2-964B-EF8EF0101829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035E64EF-6B2B-4506-8591-8EC95B7EEB4C}" type="pres">
      <dgm:prSet presAssocID="{D49300F0-102C-46A2-964B-EF8EF0101829}" presName="rootComposite" presStyleCnt="0"/>
      <dgm:spPr/>
      <dgm:t>
        <a:bodyPr/>
        <a:lstStyle/>
        <a:p>
          <a:endParaRPr lang="tr-TR"/>
        </a:p>
      </dgm:t>
    </dgm:pt>
    <dgm:pt modelId="{C83C1888-D0E6-43F6-84BD-10D8EF353FCD}" type="pres">
      <dgm:prSet presAssocID="{D49300F0-102C-46A2-964B-EF8EF0101829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CF911E-BBA4-49AE-A8F3-5B64341A3EE6}" type="pres">
      <dgm:prSet presAssocID="{D49300F0-102C-46A2-964B-EF8EF0101829}" presName="rootConnector" presStyleLbl="node4" presStyleIdx="1" presStyleCnt="6"/>
      <dgm:spPr/>
      <dgm:t>
        <a:bodyPr/>
        <a:lstStyle/>
        <a:p>
          <a:endParaRPr lang="tr-TR"/>
        </a:p>
      </dgm:t>
    </dgm:pt>
    <dgm:pt modelId="{E13FDE5F-938C-4B2C-9F5A-8F6162C99DA7}" type="pres">
      <dgm:prSet presAssocID="{D49300F0-102C-46A2-964B-EF8EF0101829}" presName="hierChild4" presStyleCnt="0"/>
      <dgm:spPr/>
      <dgm:t>
        <a:bodyPr/>
        <a:lstStyle/>
        <a:p>
          <a:endParaRPr lang="tr-TR"/>
        </a:p>
      </dgm:t>
    </dgm:pt>
    <dgm:pt modelId="{117F8C16-E3AA-405A-AD8A-E37EF2F2E060}" type="pres">
      <dgm:prSet presAssocID="{D49300F0-102C-46A2-964B-EF8EF0101829}" presName="hierChild5" presStyleCnt="0"/>
      <dgm:spPr/>
      <dgm:t>
        <a:bodyPr/>
        <a:lstStyle/>
        <a:p>
          <a:endParaRPr lang="tr-TR"/>
        </a:p>
      </dgm:t>
    </dgm:pt>
    <dgm:pt modelId="{A9B08FCD-BB56-4E6E-B56F-6B17E03F2633}" type="pres">
      <dgm:prSet presAssocID="{8820B89C-61BB-481E-A9FD-AA9E018F97A6}" presName="Name37" presStyleLbl="parChTrans1D4" presStyleIdx="2" presStyleCnt="6"/>
      <dgm:spPr/>
      <dgm:t>
        <a:bodyPr/>
        <a:lstStyle/>
        <a:p>
          <a:endParaRPr lang="tr-TR"/>
        </a:p>
      </dgm:t>
    </dgm:pt>
    <dgm:pt modelId="{73535D5D-FCC4-4A1E-8BFC-14E463C453CD}" type="pres">
      <dgm:prSet presAssocID="{27B6A201-5DF0-4954-B585-95B777B41772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8B64B028-E5C8-4148-830C-0AC52FF96FB0}" type="pres">
      <dgm:prSet presAssocID="{27B6A201-5DF0-4954-B585-95B777B41772}" presName="rootComposite" presStyleCnt="0"/>
      <dgm:spPr/>
      <dgm:t>
        <a:bodyPr/>
        <a:lstStyle/>
        <a:p>
          <a:endParaRPr lang="tr-TR"/>
        </a:p>
      </dgm:t>
    </dgm:pt>
    <dgm:pt modelId="{0E48A877-6433-4834-925D-CFAB033C48EC}" type="pres">
      <dgm:prSet presAssocID="{27B6A201-5DF0-4954-B585-95B777B41772}" presName="rootText" presStyleLbl="node4" presStyleIdx="2" presStyleCnt="6" custLinFactNeighborY="233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42618E5-E3D7-4EEE-BA11-724094958781}" type="pres">
      <dgm:prSet presAssocID="{27B6A201-5DF0-4954-B585-95B777B41772}" presName="rootConnector" presStyleLbl="node4" presStyleIdx="2" presStyleCnt="6"/>
      <dgm:spPr/>
      <dgm:t>
        <a:bodyPr/>
        <a:lstStyle/>
        <a:p>
          <a:endParaRPr lang="tr-TR"/>
        </a:p>
      </dgm:t>
    </dgm:pt>
    <dgm:pt modelId="{12FCEFBF-9B79-4BE4-A9F7-659E9A08BB45}" type="pres">
      <dgm:prSet presAssocID="{27B6A201-5DF0-4954-B585-95B777B41772}" presName="hierChild4" presStyleCnt="0"/>
      <dgm:spPr/>
      <dgm:t>
        <a:bodyPr/>
        <a:lstStyle/>
        <a:p>
          <a:endParaRPr lang="tr-TR"/>
        </a:p>
      </dgm:t>
    </dgm:pt>
    <dgm:pt modelId="{D2D6D03A-3AEE-4CC6-A25A-19BF1D23BD6F}" type="pres">
      <dgm:prSet presAssocID="{27B6A201-5DF0-4954-B585-95B777B41772}" presName="hierChild5" presStyleCnt="0"/>
      <dgm:spPr/>
      <dgm:t>
        <a:bodyPr/>
        <a:lstStyle/>
        <a:p>
          <a:endParaRPr lang="tr-TR"/>
        </a:p>
      </dgm:t>
    </dgm:pt>
    <dgm:pt modelId="{C404EFD2-237B-4EB8-9C14-879E5B5B3AA0}" type="pres">
      <dgm:prSet presAssocID="{6855E587-E01B-48FD-9453-C613788264ED}" presName="hierChild5" presStyleCnt="0"/>
      <dgm:spPr/>
      <dgm:t>
        <a:bodyPr/>
        <a:lstStyle/>
        <a:p>
          <a:endParaRPr lang="tr-TR"/>
        </a:p>
      </dgm:t>
    </dgm:pt>
    <dgm:pt modelId="{4AB627A7-9910-4B0C-AC4B-08A53F57C0BC}" type="pres">
      <dgm:prSet presAssocID="{9A6E8742-4AA5-4363-847A-365FCB3858C1}" presName="Name37" presStyleLbl="parChTrans1D3" presStyleIdx="1" presStyleCnt="11"/>
      <dgm:spPr/>
      <dgm:t>
        <a:bodyPr/>
        <a:lstStyle/>
        <a:p>
          <a:endParaRPr lang="tr-TR"/>
        </a:p>
      </dgm:t>
    </dgm:pt>
    <dgm:pt modelId="{9D7EF4CF-8787-4D09-8FBD-3CB767E5AB45}" type="pres">
      <dgm:prSet presAssocID="{2A516738-9763-408F-8CA2-A1CC96B3E1F1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08BED996-BCC3-4B1F-B53A-77B78B644046}" type="pres">
      <dgm:prSet presAssocID="{2A516738-9763-408F-8CA2-A1CC96B3E1F1}" presName="rootComposite" presStyleCnt="0"/>
      <dgm:spPr/>
      <dgm:t>
        <a:bodyPr/>
        <a:lstStyle/>
        <a:p>
          <a:endParaRPr lang="tr-TR"/>
        </a:p>
      </dgm:t>
    </dgm:pt>
    <dgm:pt modelId="{F477F4B4-A5F9-4609-8768-1707D104CEDE}" type="pres">
      <dgm:prSet presAssocID="{2A516738-9763-408F-8CA2-A1CC96B3E1F1}" presName="rootText" presStyleLbl="node3" presStyleIdx="1" presStyleCnt="11" custScaleX="125026" custScaleY="1466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C47DFD5-1D7F-48DF-8FA0-82EBFB6835F0}" type="pres">
      <dgm:prSet presAssocID="{2A516738-9763-408F-8CA2-A1CC96B3E1F1}" presName="rootConnector" presStyleLbl="node3" presStyleIdx="1" presStyleCnt="11"/>
      <dgm:spPr/>
      <dgm:t>
        <a:bodyPr/>
        <a:lstStyle/>
        <a:p>
          <a:endParaRPr lang="tr-TR"/>
        </a:p>
      </dgm:t>
    </dgm:pt>
    <dgm:pt modelId="{082AE7E2-5996-4AB4-AF94-3C3F47CD8614}" type="pres">
      <dgm:prSet presAssocID="{2A516738-9763-408F-8CA2-A1CC96B3E1F1}" presName="hierChild4" presStyleCnt="0"/>
      <dgm:spPr/>
      <dgm:t>
        <a:bodyPr/>
        <a:lstStyle/>
        <a:p>
          <a:endParaRPr lang="tr-TR"/>
        </a:p>
      </dgm:t>
    </dgm:pt>
    <dgm:pt modelId="{01220EAA-80DC-47E4-8C9F-6657BAEEEE07}" type="pres">
      <dgm:prSet presAssocID="{F44A82A2-8636-4CF6-AFB5-59F2A55CE0D0}" presName="Name37" presStyleLbl="parChTrans1D4" presStyleIdx="3" presStyleCnt="6"/>
      <dgm:spPr/>
      <dgm:t>
        <a:bodyPr/>
        <a:lstStyle/>
        <a:p>
          <a:endParaRPr lang="tr-TR"/>
        </a:p>
      </dgm:t>
    </dgm:pt>
    <dgm:pt modelId="{1F027A28-2BA0-4BA7-97E3-E41D89FE47A3}" type="pres">
      <dgm:prSet presAssocID="{EDEC7877-0A38-44D9-9DA9-1B0236211F85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08176987-8ACF-4F92-9DC4-76A232AEB135}" type="pres">
      <dgm:prSet presAssocID="{EDEC7877-0A38-44D9-9DA9-1B0236211F85}" presName="rootComposite" presStyleCnt="0"/>
      <dgm:spPr/>
      <dgm:t>
        <a:bodyPr/>
        <a:lstStyle/>
        <a:p>
          <a:endParaRPr lang="tr-TR"/>
        </a:p>
      </dgm:t>
    </dgm:pt>
    <dgm:pt modelId="{529BA727-1CA4-4416-9D64-B10D43935794}" type="pres">
      <dgm:prSet presAssocID="{EDEC7877-0A38-44D9-9DA9-1B0236211F85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49CD2F1-F54C-45B6-BD08-01BD209612A7}" type="pres">
      <dgm:prSet presAssocID="{EDEC7877-0A38-44D9-9DA9-1B0236211F85}" presName="rootConnector" presStyleLbl="node4" presStyleIdx="3" presStyleCnt="6"/>
      <dgm:spPr/>
      <dgm:t>
        <a:bodyPr/>
        <a:lstStyle/>
        <a:p>
          <a:endParaRPr lang="tr-TR"/>
        </a:p>
      </dgm:t>
    </dgm:pt>
    <dgm:pt modelId="{308476CF-4478-41ED-B6C1-BC7971E201AC}" type="pres">
      <dgm:prSet presAssocID="{EDEC7877-0A38-44D9-9DA9-1B0236211F85}" presName="hierChild4" presStyleCnt="0"/>
      <dgm:spPr/>
      <dgm:t>
        <a:bodyPr/>
        <a:lstStyle/>
        <a:p>
          <a:endParaRPr lang="tr-TR"/>
        </a:p>
      </dgm:t>
    </dgm:pt>
    <dgm:pt modelId="{857BD75C-72AD-4846-91DE-D530D89FEB25}" type="pres">
      <dgm:prSet presAssocID="{EDEC7877-0A38-44D9-9DA9-1B0236211F85}" presName="hierChild5" presStyleCnt="0"/>
      <dgm:spPr/>
      <dgm:t>
        <a:bodyPr/>
        <a:lstStyle/>
        <a:p>
          <a:endParaRPr lang="tr-TR"/>
        </a:p>
      </dgm:t>
    </dgm:pt>
    <dgm:pt modelId="{B61D5F0A-1ED1-4C71-82EF-38A20149DF4B}" type="pres">
      <dgm:prSet presAssocID="{96EC67AD-5E16-4599-9EDF-793EEA06D081}" presName="Name37" presStyleLbl="parChTrans1D4" presStyleIdx="4" presStyleCnt="6"/>
      <dgm:spPr/>
      <dgm:t>
        <a:bodyPr/>
        <a:lstStyle/>
        <a:p>
          <a:endParaRPr lang="tr-TR"/>
        </a:p>
      </dgm:t>
    </dgm:pt>
    <dgm:pt modelId="{EAA57F87-3809-4F92-953E-622749163375}" type="pres">
      <dgm:prSet presAssocID="{7B14765E-FF6B-4D3C-A8A2-30D0689CCA40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52537ACD-4E24-43F4-A43A-ED88C7DBF01E}" type="pres">
      <dgm:prSet presAssocID="{7B14765E-FF6B-4D3C-A8A2-30D0689CCA40}" presName="rootComposite" presStyleCnt="0"/>
      <dgm:spPr/>
      <dgm:t>
        <a:bodyPr/>
        <a:lstStyle/>
        <a:p>
          <a:endParaRPr lang="tr-TR"/>
        </a:p>
      </dgm:t>
    </dgm:pt>
    <dgm:pt modelId="{FFE583AC-4819-4792-9EAB-950A78BC27C8}" type="pres">
      <dgm:prSet presAssocID="{7B14765E-FF6B-4D3C-A8A2-30D0689CCA40}" presName="rootText" presStyleLbl="node4" presStyleIdx="4" presStyleCnt="6" custScaleX="91791" custScaleY="9030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5D3427F-C84D-4B0F-8EF8-6444EFD54D27}" type="pres">
      <dgm:prSet presAssocID="{7B14765E-FF6B-4D3C-A8A2-30D0689CCA40}" presName="rootConnector" presStyleLbl="node4" presStyleIdx="4" presStyleCnt="6"/>
      <dgm:spPr/>
      <dgm:t>
        <a:bodyPr/>
        <a:lstStyle/>
        <a:p>
          <a:endParaRPr lang="tr-TR"/>
        </a:p>
      </dgm:t>
    </dgm:pt>
    <dgm:pt modelId="{C9796240-7D44-467F-9230-69C8769462F8}" type="pres">
      <dgm:prSet presAssocID="{7B14765E-FF6B-4D3C-A8A2-30D0689CCA40}" presName="hierChild4" presStyleCnt="0"/>
      <dgm:spPr/>
      <dgm:t>
        <a:bodyPr/>
        <a:lstStyle/>
        <a:p>
          <a:endParaRPr lang="tr-TR"/>
        </a:p>
      </dgm:t>
    </dgm:pt>
    <dgm:pt modelId="{9BC94476-B66E-4AB5-B5BB-8685B4348E56}" type="pres">
      <dgm:prSet presAssocID="{7B14765E-FF6B-4D3C-A8A2-30D0689CCA40}" presName="hierChild5" presStyleCnt="0"/>
      <dgm:spPr/>
      <dgm:t>
        <a:bodyPr/>
        <a:lstStyle/>
        <a:p>
          <a:endParaRPr lang="tr-TR"/>
        </a:p>
      </dgm:t>
    </dgm:pt>
    <dgm:pt modelId="{0EE4BDA6-3DB1-4F8F-A6A3-6C554153D716}" type="pres">
      <dgm:prSet presAssocID="{9B1AB929-8777-4047-A542-BD53D3E636CD}" presName="Name37" presStyleLbl="parChTrans1D4" presStyleIdx="5" presStyleCnt="6"/>
      <dgm:spPr/>
      <dgm:t>
        <a:bodyPr/>
        <a:lstStyle/>
        <a:p>
          <a:endParaRPr lang="tr-TR"/>
        </a:p>
      </dgm:t>
    </dgm:pt>
    <dgm:pt modelId="{168CB4E4-1D83-45FB-B26F-EB9700153D2B}" type="pres">
      <dgm:prSet presAssocID="{8DBDFB72-171A-490C-AF2B-540D76814754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DCC7573D-3E38-41F6-B317-E0BA08536E9B}" type="pres">
      <dgm:prSet presAssocID="{8DBDFB72-171A-490C-AF2B-540D76814754}" presName="rootComposite" presStyleCnt="0"/>
      <dgm:spPr/>
      <dgm:t>
        <a:bodyPr/>
        <a:lstStyle/>
        <a:p>
          <a:endParaRPr lang="tr-TR"/>
        </a:p>
      </dgm:t>
    </dgm:pt>
    <dgm:pt modelId="{3612326A-DD0F-4B32-A890-8CF92FC24D55}" type="pres">
      <dgm:prSet presAssocID="{8DBDFB72-171A-490C-AF2B-540D76814754}" presName="rootText" presStyleLbl="node4" presStyleIdx="5" presStyleCnt="6" custScaleY="92374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371E7D8-AAC3-4AF4-94F9-96F16FDA29C7}" type="pres">
      <dgm:prSet presAssocID="{8DBDFB72-171A-490C-AF2B-540D76814754}" presName="rootConnector" presStyleLbl="node4" presStyleIdx="5" presStyleCnt="6"/>
      <dgm:spPr/>
      <dgm:t>
        <a:bodyPr/>
        <a:lstStyle/>
        <a:p>
          <a:endParaRPr lang="tr-TR"/>
        </a:p>
      </dgm:t>
    </dgm:pt>
    <dgm:pt modelId="{99DE9698-B0CB-41CB-93DF-B3626649D293}" type="pres">
      <dgm:prSet presAssocID="{8DBDFB72-171A-490C-AF2B-540D76814754}" presName="hierChild4" presStyleCnt="0"/>
      <dgm:spPr/>
      <dgm:t>
        <a:bodyPr/>
        <a:lstStyle/>
        <a:p>
          <a:endParaRPr lang="tr-TR"/>
        </a:p>
      </dgm:t>
    </dgm:pt>
    <dgm:pt modelId="{25B75B4F-ED50-40E9-922D-2E1DFCB09E89}" type="pres">
      <dgm:prSet presAssocID="{8DBDFB72-171A-490C-AF2B-540D76814754}" presName="hierChild5" presStyleCnt="0"/>
      <dgm:spPr/>
      <dgm:t>
        <a:bodyPr/>
        <a:lstStyle/>
        <a:p>
          <a:endParaRPr lang="tr-TR"/>
        </a:p>
      </dgm:t>
    </dgm:pt>
    <dgm:pt modelId="{21A0016B-CEF1-468A-938D-A46BC4E81164}" type="pres">
      <dgm:prSet presAssocID="{2A516738-9763-408F-8CA2-A1CC96B3E1F1}" presName="hierChild5" presStyleCnt="0"/>
      <dgm:spPr/>
      <dgm:t>
        <a:bodyPr/>
        <a:lstStyle/>
        <a:p>
          <a:endParaRPr lang="tr-TR"/>
        </a:p>
      </dgm:t>
    </dgm:pt>
    <dgm:pt modelId="{F13D2081-90F0-4D3B-BC6D-DB379B0889A6}" type="pres">
      <dgm:prSet presAssocID="{BC97F7D8-5F1E-4E2F-A9E5-21B2189C6FBF}" presName="hierChild5" presStyleCnt="0"/>
      <dgm:spPr/>
      <dgm:t>
        <a:bodyPr/>
        <a:lstStyle/>
        <a:p>
          <a:endParaRPr lang="tr-TR"/>
        </a:p>
      </dgm:t>
    </dgm:pt>
    <dgm:pt modelId="{6EDF1684-3F7F-4070-86FA-2ADD8F058707}" type="pres">
      <dgm:prSet presAssocID="{81A55F1B-FA87-4C77-9771-833E3113F600}" presName="Name37" presStyleLbl="parChTrans1D2" presStyleIdx="1" presStyleCnt="5"/>
      <dgm:spPr/>
      <dgm:t>
        <a:bodyPr/>
        <a:lstStyle/>
        <a:p>
          <a:endParaRPr lang="tr-TR"/>
        </a:p>
      </dgm:t>
    </dgm:pt>
    <dgm:pt modelId="{1BF547F7-22C6-4C89-AD1F-12E70CA0F704}" type="pres">
      <dgm:prSet presAssocID="{26F54C6C-22D2-4AC8-854B-1E5AA108D852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EDB028DB-6322-438E-9AE6-23DAE1D92B41}" type="pres">
      <dgm:prSet presAssocID="{26F54C6C-22D2-4AC8-854B-1E5AA108D852}" presName="rootComposite" presStyleCnt="0"/>
      <dgm:spPr/>
      <dgm:t>
        <a:bodyPr/>
        <a:lstStyle/>
        <a:p>
          <a:endParaRPr lang="tr-TR"/>
        </a:p>
      </dgm:t>
    </dgm:pt>
    <dgm:pt modelId="{E3F62503-3C1C-4868-BA0B-CA7895AB5EAF}" type="pres">
      <dgm:prSet presAssocID="{26F54C6C-22D2-4AC8-854B-1E5AA108D852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A2F2394-D6F1-4233-886E-C253FFD40D7E}" type="pres">
      <dgm:prSet presAssocID="{26F54C6C-22D2-4AC8-854B-1E5AA108D852}" presName="rootConnector" presStyleLbl="node2" presStyleIdx="1" presStyleCnt="5"/>
      <dgm:spPr/>
      <dgm:t>
        <a:bodyPr/>
        <a:lstStyle/>
        <a:p>
          <a:endParaRPr lang="tr-TR"/>
        </a:p>
      </dgm:t>
    </dgm:pt>
    <dgm:pt modelId="{11D78422-BA30-4FEF-817B-FA5FADF19232}" type="pres">
      <dgm:prSet presAssocID="{26F54C6C-22D2-4AC8-854B-1E5AA108D852}" presName="hierChild4" presStyleCnt="0"/>
      <dgm:spPr/>
      <dgm:t>
        <a:bodyPr/>
        <a:lstStyle/>
        <a:p>
          <a:endParaRPr lang="tr-TR"/>
        </a:p>
      </dgm:t>
    </dgm:pt>
    <dgm:pt modelId="{9EEFEEF8-6090-474B-8663-B5542EF799E7}" type="pres">
      <dgm:prSet presAssocID="{01D9E724-84C2-4A21-BDD5-3C4EBB334E9C}" presName="Name37" presStyleLbl="parChTrans1D3" presStyleIdx="2" presStyleCnt="11"/>
      <dgm:spPr/>
      <dgm:t>
        <a:bodyPr/>
        <a:lstStyle/>
        <a:p>
          <a:endParaRPr lang="tr-TR"/>
        </a:p>
      </dgm:t>
    </dgm:pt>
    <dgm:pt modelId="{892AEDCE-074E-40A5-B149-A1A1EDF691B4}" type="pres">
      <dgm:prSet presAssocID="{BF3189F0-B6B4-4C89-B823-9C6337066EB6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C8CE32BE-4D21-4391-9C3B-58A1EF123D19}" type="pres">
      <dgm:prSet presAssocID="{BF3189F0-B6B4-4C89-B823-9C6337066EB6}" presName="rootComposite" presStyleCnt="0"/>
      <dgm:spPr/>
      <dgm:t>
        <a:bodyPr/>
        <a:lstStyle/>
        <a:p>
          <a:endParaRPr lang="tr-TR"/>
        </a:p>
      </dgm:t>
    </dgm:pt>
    <dgm:pt modelId="{34B357D4-CB17-44D0-BC5E-A1F404BED0E9}" type="pres">
      <dgm:prSet presAssocID="{BF3189F0-B6B4-4C89-B823-9C6337066EB6}" presName="rootText" presStyleLbl="node3" presStyleIdx="2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1AA03E1-E294-4ADE-90E6-C7D7073294A4}" type="pres">
      <dgm:prSet presAssocID="{BF3189F0-B6B4-4C89-B823-9C6337066EB6}" presName="rootConnector" presStyleLbl="node3" presStyleIdx="2" presStyleCnt="11"/>
      <dgm:spPr/>
      <dgm:t>
        <a:bodyPr/>
        <a:lstStyle/>
        <a:p>
          <a:endParaRPr lang="tr-TR"/>
        </a:p>
      </dgm:t>
    </dgm:pt>
    <dgm:pt modelId="{610C78A9-F4D1-4F62-B0EA-6AED1BFAAF75}" type="pres">
      <dgm:prSet presAssocID="{BF3189F0-B6B4-4C89-B823-9C6337066EB6}" presName="hierChild4" presStyleCnt="0"/>
      <dgm:spPr/>
      <dgm:t>
        <a:bodyPr/>
        <a:lstStyle/>
        <a:p>
          <a:endParaRPr lang="tr-TR"/>
        </a:p>
      </dgm:t>
    </dgm:pt>
    <dgm:pt modelId="{2B06C957-FD32-448F-9500-2D25772E0B92}" type="pres">
      <dgm:prSet presAssocID="{BF3189F0-B6B4-4C89-B823-9C6337066EB6}" presName="hierChild5" presStyleCnt="0"/>
      <dgm:spPr/>
      <dgm:t>
        <a:bodyPr/>
        <a:lstStyle/>
        <a:p>
          <a:endParaRPr lang="tr-TR"/>
        </a:p>
      </dgm:t>
    </dgm:pt>
    <dgm:pt modelId="{E54052AA-D221-4A22-B0AF-3AC3045958D5}" type="pres">
      <dgm:prSet presAssocID="{1BE02D72-E475-4E81-8D73-C01D04356E1C}" presName="Name37" presStyleLbl="parChTrans1D3" presStyleIdx="3" presStyleCnt="11"/>
      <dgm:spPr/>
      <dgm:t>
        <a:bodyPr/>
        <a:lstStyle/>
        <a:p>
          <a:endParaRPr lang="tr-TR"/>
        </a:p>
      </dgm:t>
    </dgm:pt>
    <dgm:pt modelId="{B9A24EDD-8016-4812-B396-CA85A332A28C}" type="pres">
      <dgm:prSet presAssocID="{71B730E2-84C2-4924-96AE-11CFEEF590FA}" presName="hierRoot2" presStyleCnt="0">
        <dgm:presLayoutVars>
          <dgm:hierBranch val="init"/>
        </dgm:presLayoutVars>
      </dgm:prSet>
      <dgm:spPr/>
    </dgm:pt>
    <dgm:pt modelId="{3D01AA1B-1095-4502-B5D6-0EFF12B25B4C}" type="pres">
      <dgm:prSet presAssocID="{71B730E2-84C2-4924-96AE-11CFEEF590FA}" presName="rootComposite" presStyleCnt="0"/>
      <dgm:spPr/>
    </dgm:pt>
    <dgm:pt modelId="{E65E7DE4-3DB2-4D52-89F1-10E7B3C73CB2}" type="pres">
      <dgm:prSet presAssocID="{71B730E2-84C2-4924-96AE-11CFEEF590FA}" presName="rootText" presStyleLbl="node3" presStyleIdx="3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89EF1D3-62DC-4DF3-9A4F-249B423B874E}" type="pres">
      <dgm:prSet presAssocID="{71B730E2-84C2-4924-96AE-11CFEEF590FA}" presName="rootConnector" presStyleLbl="node3" presStyleIdx="3" presStyleCnt="11"/>
      <dgm:spPr/>
      <dgm:t>
        <a:bodyPr/>
        <a:lstStyle/>
        <a:p>
          <a:endParaRPr lang="tr-TR"/>
        </a:p>
      </dgm:t>
    </dgm:pt>
    <dgm:pt modelId="{ABB4A54E-D9AE-4BC4-A092-B279376750D2}" type="pres">
      <dgm:prSet presAssocID="{71B730E2-84C2-4924-96AE-11CFEEF590FA}" presName="hierChild4" presStyleCnt="0"/>
      <dgm:spPr/>
    </dgm:pt>
    <dgm:pt modelId="{63F19985-CFC8-4010-A902-7188A3584182}" type="pres">
      <dgm:prSet presAssocID="{71B730E2-84C2-4924-96AE-11CFEEF590FA}" presName="hierChild5" presStyleCnt="0"/>
      <dgm:spPr/>
    </dgm:pt>
    <dgm:pt modelId="{F35C0F39-EE8D-46C3-9264-1F741373A945}" type="pres">
      <dgm:prSet presAssocID="{A7724503-BF25-4223-B8ED-CBB4AADD7D11}" presName="Name37" presStyleLbl="parChTrans1D3" presStyleIdx="4" presStyleCnt="11"/>
      <dgm:spPr/>
      <dgm:t>
        <a:bodyPr/>
        <a:lstStyle/>
        <a:p>
          <a:endParaRPr lang="tr-TR"/>
        </a:p>
      </dgm:t>
    </dgm:pt>
    <dgm:pt modelId="{3B30699A-0155-437A-A825-F74646B527DC}" type="pres">
      <dgm:prSet presAssocID="{C0FAD887-DBB6-4974-8A53-2C3724305B3E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3E102DB0-92A8-4DAF-8F08-D1B329C5D88D}" type="pres">
      <dgm:prSet presAssocID="{C0FAD887-DBB6-4974-8A53-2C3724305B3E}" presName="rootComposite" presStyleCnt="0"/>
      <dgm:spPr/>
      <dgm:t>
        <a:bodyPr/>
        <a:lstStyle/>
        <a:p>
          <a:endParaRPr lang="tr-TR"/>
        </a:p>
      </dgm:t>
    </dgm:pt>
    <dgm:pt modelId="{D8363144-0115-429E-8DEA-FC31AE00503E}" type="pres">
      <dgm:prSet presAssocID="{C0FAD887-DBB6-4974-8A53-2C3724305B3E}" presName="rootText" presStyleLbl="node3" presStyleIdx="4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E098698-EFD3-4396-98D6-10BBF2A1FDAB}" type="pres">
      <dgm:prSet presAssocID="{C0FAD887-DBB6-4974-8A53-2C3724305B3E}" presName="rootConnector" presStyleLbl="node3" presStyleIdx="4" presStyleCnt="11"/>
      <dgm:spPr/>
      <dgm:t>
        <a:bodyPr/>
        <a:lstStyle/>
        <a:p>
          <a:endParaRPr lang="tr-TR"/>
        </a:p>
      </dgm:t>
    </dgm:pt>
    <dgm:pt modelId="{C0BA356E-B1FD-46AD-BD0F-5778D3AD8121}" type="pres">
      <dgm:prSet presAssocID="{C0FAD887-DBB6-4974-8A53-2C3724305B3E}" presName="hierChild4" presStyleCnt="0"/>
      <dgm:spPr/>
      <dgm:t>
        <a:bodyPr/>
        <a:lstStyle/>
        <a:p>
          <a:endParaRPr lang="tr-TR"/>
        </a:p>
      </dgm:t>
    </dgm:pt>
    <dgm:pt modelId="{85059990-18F8-4EBE-9A1B-6BF1E848D11D}" type="pres">
      <dgm:prSet presAssocID="{C0FAD887-DBB6-4974-8A53-2C3724305B3E}" presName="hierChild5" presStyleCnt="0"/>
      <dgm:spPr/>
      <dgm:t>
        <a:bodyPr/>
        <a:lstStyle/>
        <a:p>
          <a:endParaRPr lang="tr-TR"/>
        </a:p>
      </dgm:t>
    </dgm:pt>
    <dgm:pt modelId="{8020D335-5F6A-4D98-950A-40D8390CA929}" type="pres">
      <dgm:prSet presAssocID="{E061FFB1-B366-4884-8B99-333E7EAAD421}" presName="Name37" presStyleLbl="parChTrans1D3" presStyleIdx="5" presStyleCnt="11"/>
      <dgm:spPr/>
      <dgm:t>
        <a:bodyPr/>
        <a:lstStyle/>
        <a:p>
          <a:endParaRPr lang="tr-TR"/>
        </a:p>
      </dgm:t>
    </dgm:pt>
    <dgm:pt modelId="{8262442A-7CD7-41F0-8C43-7FE6D5AE1DD6}" type="pres">
      <dgm:prSet presAssocID="{92D0D8A2-06A3-4260-9BFE-7383A78A3B48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7E5F2D4C-7BA0-43E3-B4F0-ED5EFB5B24A2}" type="pres">
      <dgm:prSet presAssocID="{92D0D8A2-06A3-4260-9BFE-7383A78A3B48}" presName="rootComposite" presStyleCnt="0"/>
      <dgm:spPr/>
      <dgm:t>
        <a:bodyPr/>
        <a:lstStyle/>
        <a:p>
          <a:endParaRPr lang="tr-TR"/>
        </a:p>
      </dgm:t>
    </dgm:pt>
    <dgm:pt modelId="{FAB9C136-28D8-469E-B782-C9BA2A21CE49}" type="pres">
      <dgm:prSet presAssocID="{92D0D8A2-06A3-4260-9BFE-7383A78A3B48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338DCEF-EC7A-4DC1-B92B-62936F979CE4}" type="pres">
      <dgm:prSet presAssocID="{92D0D8A2-06A3-4260-9BFE-7383A78A3B48}" presName="rootConnector" presStyleLbl="node3" presStyleIdx="5" presStyleCnt="11"/>
      <dgm:spPr/>
      <dgm:t>
        <a:bodyPr/>
        <a:lstStyle/>
        <a:p>
          <a:endParaRPr lang="tr-TR"/>
        </a:p>
      </dgm:t>
    </dgm:pt>
    <dgm:pt modelId="{F9FD9AB0-A5B5-48F8-9FB3-B9A885AA4721}" type="pres">
      <dgm:prSet presAssocID="{92D0D8A2-06A3-4260-9BFE-7383A78A3B48}" presName="hierChild4" presStyleCnt="0"/>
      <dgm:spPr/>
      <dgm:t>
        <a:bodyPr/>
        <a:lstStyle/>
        <a:p>
          <a:endParaRPr lang="tr-TR"/>
        </a:p>
      </dgm:t>
    </dgm:pt>
    <dgm:pt modelId="{7747BC19-B204-47B8-9097-8C1F2DF50170}" type="pres">
      <dgm:prSet presAssocID="{92D0D8A2-06A3-4260-9BFE-7383A78A3B48}" presName="hierChild5" presStyleCnt="0"/>
      <dgm:spPr/>
      <dgm:t>
        <a:bodyPr/>
        <a:lstStyle/>
        <a:p>
          <a:endParaRPr lang="tr-TR"/>
        </a:p>
      </dgm:t>
    </dgm:pt>
    <dgm:pt modelId="{D55A1F41-94A3-44EF-8D81-C77D42CEF1A4}" type="pres">
      <dgm:prSet presAssocID="{26F54C6C-22D2-4AC8-854B-1E5AA108D852}" presName="hierChild5" presStyleCnt="0"/>
      <dgm:spPr/>
      <dgm:t>
        <a:bodyPr/>
        <a:lstStyle/>
        <a:p>
          <a:endParaRPr lang="tr-TR"/>
        </a:p>
      </dgm:t>
    </dgm:pt>
    <dgm:pt modelId="{BAF5D6AC-5824-458C-9C60-7C804E4FA151}" type="pres">
      <dgm:prSet presAssocID="{FBE1A10C-8A63-4DF7-B72C-EC3CC950916D}" presName="Name37" presStyleLbl="parChTrans1D2" presStyleIdx="2" presStyleCnt="5"/>
      <dgm:spPr/>
      <dgm:t>
        <a:bodyPr/>
        <a:lstStyle/>
        <a:p>
          <a:endParaRPr lang="tr-TR"/>
        </a:p>
      </dgm:t>
    </dgm:pt>
    <dgm:pt modelId="{B8F65AA7-B2A1-4F5A-9AAF-878A83405DCB}" type="pres">
      <dgm:prSet presAssocID="{2412C277-A501-48AC-89DB-AEFD05A118F4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B90A2C51-B11B-41EE-AD2E-0458565C72C9}" type="pres">
      <dgm:prSet presAssocID="{2412C277-A501-48AC-89DB-AEFD05A118F4}" presName="rootComposite" presStyleCnt="0"/>
      <dgm:spPr/>
      <dgm:t>
        <a:bodyPr/>
        <a:lstStyle/>
        <a:p>
          <a:endParaRPr lang="tr-TR"/>
        </a:p>
      </dgm:t>
    </dgm:pt>
    <dgm:pt modelId="{32FA4A5A-2731-4168-B962-7561F099DF58}" type="pres">
      <dgm:prSet presAssocID="{2412C277-A501-48AC-89DB-AEFD05A118F4}" presName="rootText" presStyleLbl="node2" presStyleIdx="2" presStyleCnt="5" custScaleX="153062" custScaleY="15350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D9CD260-2D57-48CF-82CA-31196DFEF9DF}" type="pres">
      <dgm:prSet presAssocID="{2412C277-A501-48AC-89DB-AEFD05A118F4}" presName="rootConnector" presStyleLbl="node2" presStyleIdx="2" presStyleCnt="5"/>
      <dgm:spPr/>
      <dgm:t>
        <a:bodyPr/>
        <a:lstStyle/>
        <a:p>
          <a:endParaRPr lang="tr-TR"/>
        </a:p>
      </dgm:t>
    </dgm:pt>
    <dgm:pt modelId="{C510645C-619C-4067-A679-FBF33F10F1B3}" type="pres">
      <dgm:prSet presAssocID="{2412C277-A501-48AC-89DB-AEFD05A118F4}" presName="hierChild4" presStyleCnt="0"/>
      <dgm:spPr/>
      <dgm:t>
        <a:bodyPr/>
        <a:lstStyle/>
        <a:p>
          <a:endParaRPr lang="tr-TR"/>
        </a:p>
      </dgm:t>
    </dgm:pt>
    <dgm:pt modelId="{350139CB-B206-4786-87F7-406754AB80BE}" type="pres">
      <dgm:prSet presAssocID="{F4FDCC1C-AEE3-4DF7-B4D2-0A81DE8F7025}" presName="Name37" presStyleLbl="parChTrans1D3" presStyleIdx="6" presStyleCnt="11"/>
      <dgm:spPr/>
      <dgm:t>
        <a:bodyPr/>
        <a:lstStyle/>
        <a:p>
          <a:endParaRPr lang="tr-TR"/>
        </a:p>
      </dgm:t>
    </dgm:pt>
    <dgm:pt modelId="{8DD16EAB-00ED-4CCE-BF05-4163082D30E6}" type="pres">
      <dgm:prSet presAssocID="{4740C7CF-8D78-4EE0-9FB8-2F3210126286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70D0DD59-6928-433D-B348-ED43FBEA14AC}" type="pres">
      <dgm:prSet presAssocID="{4740C7CF-8D78-4EE0-9FB8-2F3210126286}" presName="rootComposite" presStyleCnt="0"/>
      <dgm:spPr/>
      <dgm:t>
        <a:bodyPr/>
        <a:lstStyle/>
        <a:p>
          <a:endParaRPr lang="tr-TR"/>
        </a:p>
      </dgm:t>
    </dgm:pt>
    <dgm:pt modelId="{89529F53-0F7F-4803-92D7-A1F068302E15}" type="pres">
      <dgm:prSet presAssocID="{4740C7CF-8D78-4EE0-9FB8-2F3210126286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F486623-AC61-4442-BD1B-A5A4B2C7041A}" type="pres">
      <dgm:prSet presAssocID="{4740C7CF-8D78-4EE0-9FB8-2F3210126286}" presName="rootConnector" presStyleLbl="node3" presStyleIdx="6" presStyleCnt="11"/>
      <dgm:spPr/>
      <dgm:t>
        <a:bodyPr/>
        <a:lstStyle/>
        <a:p>
          <a:endParaRPr lang="tr-TR"/>
        </a:p>
      </dgm:t>
    </dgm:pt>
    <dgm:pt modelId="{76E48A75-7A8F-496B-86AE-EC548877D239}" type="pres">
      <dgm:prSet presAssocID="{4740C7CF-8D78-4EE0-9FB8-2F3210126286}" presName="hierChild4" presStyleCnt="0"/>
      <dgm:spPr/>
      <dgm:t>
        <a:bodyPr/>
        <a:lstStyle/>
        <a:p>
          <a:endParaRPr lang="tr-TR"/>
        </a:p>
      </dgm:t>
    </dgm:pt>
    <dgm:pt modelId="{FAF5C59D-287C-419F-953F-733ECD3E66F7}" type="pres">
      <dgm:prSet presAssocID="{4740C7CF-8D78-4EE0-9FB8-2F3210126286}" presName="hierChild5" presStyleCnt="0"/>
      <dgm:spPr/>
      <dgm:t>
        <a:bodyPr/>
        <a:lstStyle/>
        <a:p>
          <a:endParaRPr lang="tr-TR"/>
        </a:p>
      </dgm:t>
    </dgm:pt>
    <dgm:pt modelId="{4BA7B420-98EB-49DF-AFF7-08730F36BDD3}" type="pres">
      <dgm:prSet presAssocID="{2F9943D5-9785-46EE-8A96-BDBF25006BFE}" presName="Name37" presStyleLbl="parChTrans1D3" presStyleIdx="7" presStyleCnt="11"/>
      <dgm:spPr/>
      <dgm:t>
        <a:bodyPr/>
        <a:lstStyle/>
        <a:p>
          <a:endParaRPr lang="tr-TR"/>
        </a:p>
      </dgm:t>
    </dgm:pt>
    <dgm:pt modelId="{08DB9DE8-B19F-43E1-AF2B-F5E340E2CD3A}" type="pres">
      <dgm:prSet presAssocID="{1A8BDC92-2205-41AA-BC5C-DC7D8FDA1517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3A4F1435-72D5-4034-BFD1-850FA14A09FD}" type="pres">
      <dgm:prSet presAssocID="{1A8BDC92-2205-41AA-BC5C-DC7D8FDA1517}" presName="rootComposite" presStyleCnt="0"/>
      <dgm:spPr/>
      <dgm:t>
        <a:bodyPr/>
        <a:lstStyle/>
        <a:p>
          <a:endParaRPr lang="tr-TR"/>
        </a:p>
      </dgm:t>
    </dgm:pt>
    <dgm:pt modelId="{C0A232A3-F5E4-44B8-8AFC-06A1A78C29EC}" type="pres">
      <dgm:prSet presAssocID="{1A8BDC92-2205-41AA-BC5C-DC7D8FDA1517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DE98CA3-1DD3-4328-B73A-87D94C6ACB90}" type="pres">
      <dgm:prSet presAssocID="{1A8BDC92-2205-41AA-BC5C-DC7D8FDA1517}" presName="rootConnector" presStyleLbl="node3" presStyleIdx="7" presStyleCnt="11"/>
      <dgm:spPr/>
      <dgm:t>
        <a:bodyPr/>
        <a:lstStyle/>
        <a:p>
          <a:endParaRPr lang="tr-TR"/>
        </a:p>
      </dgm:t>
    </dgm:pt>
    <dgm:pt modelId="{C4FC17B5-F683-4417-A6E8-5C57EB5CA7F8}" type="pres">
      <dgm:prSet presAssocID="{1A8BDC92-2205-41AA-BC5C-DC7D8FDA1517}" presName="hierChild4" presStyleCnt="0"/>
      <dgm:spPr/>
      <dgm:t>
        <a:bodyPr/>
        <a:lstStyle/>
        <a:p>
          <a:endParaRPr lang="tr-TR"/>
        </a:p>
      </dgm:t>
    </dgm:pt>
    <dgm:pt modelId="{12270671-10CD-43CC-B67B-A072ED967DD0}" type="pres">
      <dgm:prSet presAssocID="{1A8BDC92-2205-41AA-BC5C-DC7D8FDA1517}" presName="hierChild5" presStyleCnt="0"/>
      <dgm:spPr/>
      <dgm:t>
        <a:bodyPr/>
        <a:lstStyle/>
        <a:p>
          <a:endParaRPr lang="tr-TR"/>
        </a:p>
      </dgm:t>
    </dgm:pt>
    <dgm:pt modelId="{7E21FB8F-2D62-414F-B4A2-E5121703741D}" type="pres">
      <dgm:prSet presAssocID="{AD76B85A-FD5C-4824-9F51-2A1D85897B0F}" presName="Name37" presStyleLbl="parChTrans1D3" presStyleIdx="8" presStyleCnt="11"/>
      <dgm:spPr/>
      <dgm:t>
        <a:bodyPr/>
        <a:lstStyle/>
        <a:p>
          <a:endParaRPr lang="tr-TR"/>
        </a:p>
      </dgm:t>
    </dgm:pt>
    <dgm:pt modelId="{D91DF6D7-D259-484F-9EED-4EB5285F1B10}" type="pres">
      <dgm:prSet presAssocID="{7F6716B0-A612-48A3-9EDB-9F9EA1A9EDA7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2E2E6040-E243-44C5-959D-D5D51E60BF0F}" type="pres">
      <dgm:prSet presAssocID="{7F6716B0-A612-48A3-9EDB-9F9EA1A9EDA7}" presName="rootComposite" presStyleCnt="0"/>
      <dgm:spPr/>
      <dgm:t>
        <a:bodyPr/>
        <a:lstStyle/>
        <a:p>
          <a:endParaRPr lang="tr-TR"/>
        </a:p>
      </dgm:t>
    </dgm:pt>
    <dgm:pt modelId="{7A8C3ACD-C9A7-44EB-8947-3737110E8964}" type="pres">
      <dgm:prSet presAssocID="{7F6716B0-A612-48A3-9EDB-9F9EA1A9EDA7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F4BEB1A-85C0-484F-97FC-D0EAC65B79DD}" type="pres">
      <dgm:prSet presAssocID="{7F6716B0-A612-48A3-9EDB-9F9EA1A9EDA7}" presName="rootConnector" presStyleLbl="node3" presStyleIdx="8" presStyleCnt="11"/>
      <dgm:spPr/>
      <dgm:t>
        <a:bodyPr/>
        <a:lstStyle/>
        <a:p>
          <a:endParaRPr lang="tr-TR"/>
        </a:p>
      </dgm:t>
    </dgm:pt>
    <dgm:pt modelId="{135B5FBB-D5D9-452C-865F-DC79F9988CA3}" type="pres">
      <dgm:prSet presAssocID="{7F6716B0-A612-48A3-9EDB-9F9EA1A9EDA7}" presName="hierChild4" presStyleCnt="0"/>
      <dgm:spPr/>
      <dgm:t>
        <a:bodyPr/>
        <a:lstStyle/>
        <a:p>
          <a:endParaRPr lang="tr-TR"/>
        </a:p>
      </dgm:t>
    </dgm:pt>
    <dgm:pt modelId="{53EEDC41-59E4-47BE-85C9-F2FB65B768E1}" type="pres">
      <dgm:prSet presAssocID="{7F6716B0-A612-48A3-9EDB-9F9EA1A9EDA7}" presName="hierChild5" presStyleCnt="0"/>
      <dgm:spPr/>
      <dgm:t>
        <a:bodyPr/>
        <a:lstStyle/>
        <a:p>
          <a:endParaRPr lang="tr-TR"/>
        </a:p>
      </dgm:t>
    </dgm:pt>
    <dgm:pt modelId="{00E0B568-7C35-4DDC-9273-C57BCFCF3ADF}" type="pres">
      <dgm:prSet presAssocID="{2412C277-A501-48AC-89DB-AEFD05A118F4}" presName="hierChild5" presStyleCnt="0"/>
      <dgm:spPr/>
      <dgm:t>
        <a:bodyPr/>
        <a:lstStyle/>
        <a:p>
          <a:endParaRPr lang="tr-TR"/>
        </a:p>
      </dgm:t>
    </dgm:pt>
    <dgm:pt modelId="{C5C3613B-ACEA-481F-99D8-292A04381F4B}" type="pres">
      <dgm:prSet presAssocID="{A7E6F5B0-492D-42EB-BB54-1844FB3DFA8A}" presName="Name37" presStyleLbl="parChTrans1D2" presStyleIdx="3" presStyleCnt="5"/>
      <dgm:spPr/>
      <dgm:t>
        <a:bodyPr/>
        <a:lstStyle/>
        <a:p>
          <a:endParaRPr lang="tr-TR"/>
        </a:p>
      </dgm:t>
    </dgm:pt>
    <dgm:pt modelId="{A2DA0327-4607-499E-88A2-4E79B62DAB2E}" type="pres">
      <dgm:prSet presAssocID="{E889037C-A3D3-4D8D-AB53-0DD043C5A0FF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F2C309BF-1B75-4461-89A1-23BCCBE5BA4F}" type="pres">
      <dgm:prSet presAssocID="{E889037C-A3D3-4D8D-AB53-0DD043C5A0FF}" presName="rootComposite" presStyleCnt="0"/>
      <dgm:spPr/>
      <dgm:t>
        <a:bodyPr/>
        <a:lstStyle/>
        <a:p>
          <a:endParaRPr lang="tr-TR"/>
        </a:p>
      </dgm:t>
    </dgm:pt>
    <dgm:pt modelId="{A2323E5C-B085-4496-A9FB-D508FA0E0D4D}" type="pres">
      <dgm:prSet presAssocID="{E889037C-A3D3-4D8D-AB53-0DD043C5A0FF}" presName="rootText" presStyleLbl="node2" presStyleIdx="3" presStyleCnt="5" custScaleX="107412" custScaleY="11597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6E02A3D-C2E6-4291-AABA-7559B22EE74C}" type="pres">
      <dgm:prSet presAssocID="{E889037C-A3D3-4D8D-AB53-0DD043C5A0FF}" presName="rootConnector" presStyleLbl="node2" presStyleIdx="3" presStyleCnt="5"/>
      <dgm:spPr/>
      <dgm:t>
        <a:bodyPr/>
        <a:lstStyle/>
        <a:p>
          <a:endParaRPr lang="tr-TR"/>
        </a:p>
      </dgm:t>
    </dgm:pt>
    <dgm:pt modelId="{5CFF3290-BC10-4742-AA24-0D5646146B6F}" type="pres">
      <dgm:prSet presAssocID="{E889037C-A3D3-4D8D-AB53-0DD043C5A0FF}" presName="hierChild4" presStyleCnt="0"/>
      <dgm:spPr/>
      <dgm:t>
        <a:bodyPr/>
        <a:lstStyle/>
        <a:p>
          <a:endParaRPr lang="tr-TR"/>
        </a:p>
      </dgm:t>
    </dgm:pt>
    <dgm:pt modelId="{6458ABFD-3314-4B42-A606-D87266B17778}" type="pres">
      <dgm:prSet presAssocID="{97385021-6256-499F-8162-291095C9E252}" presName="Name37" presStyleLbl="parChTrans1D3" presStyleIdx="9" presStyleCnt="11"/>
      <dgm:spPr/>
      <dgm:t>
        <a:bodyPr/>
        <a:lstStyle/>
        <a:p>
          <a:endParaRPr lang="tr-TR"/>
        </a:p>
      </dgm:t>
    </dgm:pt>
    <dgm:pt modelId="{CC330706-4187-48CB-85F2-A55490B4EA8C}" type="pres">
      <dgm:prSet presAssocID="{F34C51FF-F1A2-4645-8A7E-C5B3F8A5FAA5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1C1E7D44-E239-4E85-AA08-218982ABB1EA}" type="pres">
      <dgm:prSet presAssocID="{F34C51FF-F1A2-4645-8A7E-C5B3F8A5FAA5}" presName="rootComposite" presStyleCnt="0"/>
      <dgm:spPr/>
      <dgm:t>
        <a:bodyPr/>
        <a:lstStyle/>
        <a:p>
          <a:endParaRPr lang="tr-TR"/>
        </a:p>
      </dgm:t>
    </dgm:pt>
    <dgm:pt modelId="{83818AE2-C964-4F3F-899D-11A09937BBC7}" type="pres">
      <dgm:prSet presAssocID="{F34C51FF-F1A2-4645-8A7E-C5B3F8A5FAA5}" presName="rootText" presStyleLbl="node3" presStyleIdx="9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43CAB4E-A720-4A01-8D4C-516D2A57ED74}" type="pres">
      <dgm:prSet presAssocID="{F34C51FF-F1A2-4645-8A7E-C5B3F8A5FAA5}" presName="rootConnector" presStyleLbl="node3" presStyleIdx="9" presStyleCnt="11"/>
      <dgm:spPr/>
      <dgm:t>
        <a:bodyPr/>
        <a:lstStyle/>
        <a:p>
          <a:endParaRPr lang="tr-TR"/>
        </a:p>
      </dgm:t>
    </dgm:pt>
    <dgm:pt modelId="{AAB454EA-B6C0-45A0-A19C-8A51FC814A57}" type="pres">
      <dgm:prSet presAssocID="{F34C51FF-F1A2-4645-8A7E-C5B3F8A5FAA5}" presName="hierChild4" presStyleCnt="0"/>
      <dgm:spPr/>
      <dgm:t>
        <a:bodyPr/>
        <a:lstStyle/>
        <a:p>
          <a:endParaRPr lang="tr-TR"/>
        </a:p>
      </dgm:t>
    </dgm:pt>
    <dgm:pt modelId="{A3F1EC5D-2E9D-46B1-BEFD-578A5A993760}" type="pres">
      <dgm:prSet presAssocID="{F34C51FF-F1A2-4645-8A7E-C5B3F8A5FAA5}" presName="hierChild5" presStyleCnt="0"/>
      <dgm:spPr/>
      <dgm:t>
        <a:bodyPr/>
        <a:lstStyle/>
        <a:p>
          <a:endParaRPr lang="tr-TR"/>
        </a:p>
      </dgm:t>
    </dgm:pt>
    <dgm:pt modelId="{992ADA9C-CF7C-48F3-A47E-15C8B860890D}" type="pres">
      <dgm:prSet presAssocID="{02F7F0B0-C81A-4DC1-8C7D-8246A3B80FFF}" presName="Name37" presStyleLbl="parChTrans1D3" presStyleIdx="10" presStyleCnt="11"/>
      <dgm:spPr/>
      <dgm:t>
        <a:bodyPr/>
        <a:lstStyle/>
        <a:p>
          <a:endParaRPr lang="tr-TR"/>
        </a:p>
      </dgm:t>
    </dgm:pt>
    <dgm:pt modelId="{A2D6C669-D381-4CB8-AEF4-CDA98CF10ACF}" type="pres">
      <dgm:prSet presAssocID="{9C2101B2-5AC1-4CBD-9282-489DCEC5285D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9E052FA3-4E08-49B1-94AD-9D642CEB528A}" type="pres">
      <dgm:prSet presAssocID="{9C2101B2-5AC1-4CBD-9282-489DCEC5285D}" presName="rootComposite" presStyleCnt="0"/>
      <dgm:spPr/>
      <dgm:t>
        <a:bodyPr/>
        <a:lstStyle/>
        <a:p>
          <a:endParaRPr lang="tr-TR"/>
        </a:p>
      </dgm:t>
    </dgm:pt>
    <dgm:pt modelId="{404907B4-C0EA-4251-A166-EB7156A7E633}" type="pres">
      <dgm:prSet presAssocID="{9C2101B2-5AC1-4CBD-9282-489DCEC5285D}" presName="rootText" presStyleLbl="node3" presStyleIdx="10" presStyleCnt="1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686C607-80F6-4C07-B7A7-F73D2DA5F586}" type="pres">
      <dgm:prSet presAssocID="{9C2101B2-5AC1-4CBD-9282-489DCEC5285D}" presName="rootConnector" presStyleLbl="node3" presStyleIdx="10" presStyleCnt="11"/>
      <dgm:spPr/>
      <dgm:t>
        <a:bodyPr/>
        <a:lstStyle/>
        <a:p>
          <a:endParaRPr lang="tr-TR"/>
        </a:p>
      </dgm:t>
    </dgm:pt>
    <dgm:pt modelId="{C7761979-CB44-489A-85FC-F0BBE04C698E}" type="pres">
      <dgm:prSet presAssocID="{9C2101B2-5AC1-4CBD-9282-489DCEC5285D}" presName="hierChild4" presStyleCnt="0"/>
      <dgm:spPr/>
      <dgm:t>
        <a:bodyPr/>
        <a:lstStyle/>
        <a:p>
          <a:endParaRPr lang="tr-TR"/>
        </a:p>
      </dgm:t>
    </dgm:pt>
    <dgm:pt modelId="{9D1F9812-7C42-4A2D-BA58-8E27C3FCAD08}" type="pres">
      <dgm:prSet presAssocID="{9C2101B2-5AC1-4CBD-9282-489DCEC5285D}" presName="hierChild5" presStyleCnt="0"/>
      <dgm:spPr/>
      <dgm:t>
        <a:bodyPr/>
        <a:lstStyle/>
        <a:p>
          <a:endParaRPr lang="tr-TR"/>
        </a:p>
      </dgm:t>
    </dgm:pt>
    <dgm:pt modelId="{71E77878-B380-4D21-845F-D63B96BCF8B2}" type="pres">
      <dgm:prSet presAssocID="{E889037C-A3D3-4D8D-AB53-0DD043C5A0FF}" presName="hierChild5" presStyleCnt="0"/>
      <dgm:spPr/>
      <dgm:t>
        <a:bodyPr/>
        <a:lstStyle/>
        <a:p>
          <a:endParaRPr lang="tr-TR"/>
        </a:p>
      </dgm:t>
    </dgm:pt>
    <dgm:pt modelId="{4C2503C2-7887-4239-9D19-397453C3F813}" type="pres">
      <dgm:prSet presAssocID="{36B4D704-4B2A-4364-8AB9-B940815D5AED}" presName="Name37" presStyleLbl="parChTrans1D2" presStyleIdx="4" presStyleCnt="5"/>
      <dgm:spPr/>
      <dgm:t>
        <a:bodyPr/>
        <a:lstStyle/>
        <a:p>
          <a:endParaRPr lang="tr-TR"/>
        </a:p>
      </dgm:t>
    </dgm:pt>
    <dgm:pt modelId="{F04031B7-E201-4543-ACE9-6B903000E08B}" type="pres">
      <dgm:prSet presAssocID="{0B3578B2-2401-44F3-B6A6-9A5842130A69}" presName="hierRoot2" presStyleCnt="0">
        <dgm:presLayoutVars>
          <dgm:hierBranch val="init"/>
        </dgm:presLayoutVars>
      </dgm:prSet>
      <dgm:spPr/>
      <dgm:t>
        <a:bodyPr/>
        <a:lstStyle/>
        <a:p>
          <a:endParaRPr lang="tr-TR"/>
        </a:p>
      </dgm:t>
    </dgm:pt>
    <dgm:pt modelId="{9DF7DF06-AF1D-42F2-BB6E-6B3A0B852E8A}" type="pres">
      <dgm:prSet presAssocID="{0B3578B2-2401-44F3-B6A6-9A5842130A69}" presName="rootComposite" presStyleCnt="0"/>
      <dgm:spPr/>
      <dgm:t>
        <a:bodyPr/>
        <a:lstStyle/>
        <a:p>
          <a:endParaRPr lang="tr-TR"/>
        </a:p>
      </dgm:t>
    </dgm:pt>
    <dgm:pt modelId="{895B8723-5F5C-4397-B195-CD0E638B613F}" type="pres">
      <dgm:prSet presAssocID="{0B3578B2-2401-44F3-B6A6-9A5842130A69}" presName="rootText" presStyleLbl="node2" presStyleIdx="4" presStyleCnt="5" custScaleX="106370" custScaleY="11597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29E2C14-AD09-44D7-8BFC-BE88A0876AAD}" type="pres">
      <dgm:prSet presAssocID="{0B3578B2-2401-44F3-B6A6-9A5842130A69}" presName="rootConnector" presStyleLbl="node2" presStyleIdx="4" presStyleCnt="5"/>
      <dgm:spPr/>
      <dgm:t>
        <a:bodyPr/>
        <a:lstStyle/>
        <a:p>
          <a:endParaRPr lang="tr-TR"/>
        </a:p>
      </dgm:t>
    </dgm:pt>
    <dgm:pt modelId="{21667ACD-88C9-4F74-BA3A-8CC5D9A850CF}" type="pres">
      <dgm:prSet presAssocID="{0B3578B2-2401-44F3-B6A6-9A5842130A69}" presName="hierChild4" presStyleCnt="0"/>
      <dgm:spPr/>
      <dgm:t>
        <a:bodyPr/>
        <a:lstStyle/>
        <a:p>
          <a:endParaRPr lang="tr-TR"/>
        </a:p>
      </dgm:t>
    </dgm:pt>
    <dgm:pt modelId="{F9932099-6414-4650-A4BF-6A8B38CDBD19}" type="pres">
      <dgm:prSet presAssocID="{0B3578B2-2401-44F3-B6A6-9A5842130A69}" presName="hierChild5" presStyleCnt="0"/>
      <dgm:spPr/>
      <dgm:t>
        <a:bodyPr/>
        <a:lstStyle/>
        <a:p>
          <a:endParaRPr lang="tr-TR"/>
        </a:p>
      </dgm:t>
    </dgm:pt>
    <dgm:pt modelId="{67A613A0-E096-4179-AEFD-2DB3DBB80620}" type="pres">
      <dgm:prSet presAssocID="{CBDB2BAA-719F-4D0C-8B00-A2C6A9EE6641}" presName="hierChild3" presStyleCnt="0"/>
      <dgm:spPr/>
      <dgm:t>
        <a:bodyPr/>
        <a:lstStyle/>
        <a:p>
          <a:endParaRPr lang="tr-TR"/>
        </a:p>
      </dgm:t>
    </dgm:pt>
  </dgm:ptLst>
  <dgm:cxnLst>
    <dgm:cxn modelId="{BCD692E2-49DB-4148-96DC-AB570B96059B}" type="presOf" srcId="{27B6A201-5DF0-4954-B585-95B777B41772}" destId="{042618E5-E3D7-4EEE-BA11-724094958781}" srcOrd="1" destOrd="0" presId="urn:microsoft.com/office/officeart/2005/8/layout/orgChart1"/>
    <dgm:cxn modelId="{F77F5ADC-1307-43D5-89D1-26DCC12BF8AD}" type="presOf" srcId="{02F7F0B0-C81A-4DC1-8C7D-8246A3B80FFF}" destId="{992ADA9C-CF7C-48F3-A47E-15C8B860890D}" srcOrd="0" destOrd="0" presId="urn:microsoft.com/office/officeart/2005/8/layout/orgChart1"/>
    <dgm:cxn modelId="{B69EB46B-DCD5-4B83-B2F8-A67C8EAE010C}" type="presOf" srcId="{0B3578B2-2401-44F3-B6A6-9A5842130A69}" destId="{895B8723-5F5C-4397-B195-CD0E638B613F}" srcOrd="0" destOrd="0" presId="urn:microsoft.com/office/officeart/2005/8/layout/orgChart1"/>
    <dgm:cxn modelId="{44ED1822-2AD3-481F-9B01-A0316F94BEE4}" type="presOf" srcId="{26F54C6C-22D2-4AC8-854B-1E5AA108D852}" destId="{E3F62503-3C1C-4868-BA0B-CA7895AB5EAF}" srcOrd="0" destOrd="0" presId="urn:microsoft.com/office/officeart/2005/8/layout/orgChart1"/>
    <dgm:cxn modelId="{B094D777-3A76-4208-BBCE-F57E00B12556}" type="presOf" srcId="{C0FAD887-DBB6-4974-8A53-2C3724305B3E}" destId="{D8363144-0115-429E-8DEA-FC31AE00503E}" srcOrd="0" destOrd="0" presId="urn:microsoft.com/office/officeart/2005/8/layout/orgChart1"/>
    <dgm:cxn modelId="{26F0DF2C-1A2D-4745-A90C-A29B8949A262}" type="presOf" srcId="{312D6E9E-7862-41A5-A480-44B39C45B89E}" destId="{6C997318-D06E-4260-A2AA-5B56DEC1EC01}" srcOrd="0" destOrd="0" presId="urn:microsoft.com/office/officeart/2005/8/layout/orgChart1"/>
    <dgm:cxn modelId="{42FD68D7-8F61-4196-87BF-D7152DF06F70}" type="presOf" srcId="{8820B89C-61BB-481E-A9FD-AA9E018F97A6}" destId="{A9B08FCD-BB56-4E6E-B56F-6B17E03F2633}" srcOrd="0" destOrd="0" presId="urn:microsoft.com/office/officeart/2005/8/layout/orgChart1"/>
    <dgm:cxn modelId="{BF7A378C-901A-4053-BA06-296B340F86D3}" srcId="{2A516738-9763-408F-8CA2-A1CC96B3E1F1}" destId="{8DBDFB72-171A-490C-AF2B-540D76814754}" srcOrd="2" destOrd="0" parTransId="{9B1AB929-8777-4047-A542-BD53D3E636CD}" sibTransId="{82DB1EE4-672D-4B8C-8967-86727ED87A49}"/>
    <dgm:cxn modelId="{F693BA4D-0482-4F33-82FE-AD0152BD000C}" type="presOf" srcId="{03523964-EA0D-4F86-97F9-4267106E1032}" destId="{69200C85-888E-4204-A20F-469F6D89F117}" srcOrd="0" destOrd="0" presId="urn:microsoft.com/office/officeart/2005/8/layout/orgChart1"/>
    <dgm:cxn modelId="{FF21E170-F655-48E4-ADA3-F2A7F21A148D}" type="presOf" srcId="{7F6716B0-A612-48A3-9EDB-9F9EA1A9EDA7}" destId="{7A8C3ACD-C9A7-44EB-8947-3737110E8964}" srcOrd="0" destOrd="0" presId="urn:microsoft.com/office/officeart/2005/8/layout/orgChart1"/>
    <dgm:cxn modelId="{C40BEC7E-7567-44B8-91F4-40D426F04066}" type="presOf" srcId="{FBE1A10C-8A63-4DF7-B72C-EC3CC950916D}" destId="{BAF5D6AC-5824-458C-9C60-7C804E4FA151}" srcOrd="0" destOrd="0" presId="urn:microsoft.com/office/officeart/2005/8/layout/orgChart1"/>
    <dgm:cxn modelId="{277F49EB-C422-4147-B821-7C97208A2FD3}" srcId="{2412C277-A501-48AC-89DB-AEFD05A118F4}" destId="{4740C7CF-8D78-4EE0-9FB8-2F3210126286}" srcOrd="0" destOrd="0" parTransId="{F4FDCC1C-AEE3-4DF7-B4D2-0A81DE8F7025}" sibTransId="{11BF6A89-43B0-4AE6-98BB-78FFD7E0E66D}"/>
    <dgm:cxn modelId="{0A8A83C9-844E-47BA-9005-0AC98DF4EB2E}" srcId="{E889037C-A3D3-4D8D-AB53-0DD043C5A0FF}" destId="{F34C51FF-F1A2-4645-8A7E-C5B3F8A5FAA5}" srcOrd="0" destOrd="0" parTransId="{97385021-6256-499F-8162-291095C9E252}" sibTransId="{18427AF0-8AB7-46D6-B277-272E3687D902}"/>
    <dgm:cxn modelId="{2F01A7C2-A9BA-4495-843C-A5F1DE1C31BD}" type="presOf" srcId="{9C2101B2-5AC1-4CBD-9282-489DCEC5285D}" destId="{404907B4-C0EA-4251-A166-EB7156A7E633}" srcOrd="0" destOrd="0" presId="urn:microsoft.com/office/officeart/2005/8/layout/orgChart1"/>
    <dgm:cxn modelId="{FA65B48A-3797-4FC4-B4D3-E345FDB6DCDC}" type="presOf" srcId="{B3247C0D-04CD-4366-8A95-38062C3FA1F6}" destId="{823D1F9E-25E9-403B-9DA1-565650FDE5BD}" srcOrd="0" destOrd="0" presId="urn:microsoft.com/office/officeart/2005/8/layout/orgChart1"/>
    <dgm:cxn modelId="{0D4F15B5-FDA8-46E7-BF11-85EF32977D43}" type="presOf" srcId="{7B14765E-FF6B-4D3C-A8A2-30D0689CCA40}" destId="{FFE583AC-4819-4792-9EAB-950A78BC27C8}" srcOrd="0" destOrd="0" presId="urn:microsoft.com/office/officeart/2005/8/layout/orgChart1"/>
    <dgm:cxn modelId="{8B15151B-4665-4B03-8A68-62D2407E744D}" type="presOf" srcId="{2412C277-A501-48AC-89DB-AEFD05A118F4}" destId="{DD9CD260-2D57-48CF-82CA-31196DFEF9DF}" srcOrd="1" destOrd="0" presId="urn:microsoft.com/office/officeart/2005/8/layout/orgChart1"/>
    <dgm:cxn modelId="{F074A772-A530-41F1-A9D0-B8AB11346634}" type="presOf" srcId="{8DBDFB72-171A-490C-AF2B-540D76814754}" destId="{0371E7D8-AAC3-4AF4-94F9-96F16FDA29C7}" srcOrd="1" destOrd="0" presId="urn:microsoft.com/office/officeart/2005/8/layout/orgChart1"/>
    <dgm:cxn modelId="{6CC91F07-EE27-4A1C-B3A9-2050486410CB}" srcId="{CBDB2BAA-719F-4D0C-8B00-A2C6A9EE6641}" destId="{2412C277-A501-48AC-89DB-AEFD05A118F4}" srcOrd="2" destOrd="0" parTransId="{FBE1A10C-8A63-4DF7-B72C-EC3CC950916D}" sibTransId="{AD37FBE9-2F60-4717-BCE6-D09B61AA7B94}"/>
    <dgm:cxn modelId="{287373C0-6C93-4CFE-B88A-00C40EED23F5}" type="presOf" srcId="{6855E587-E01B-48FD-9453-C613788264ED}" destId="{87FE0ACB-78F2-49F9-8257-F4247155DB9F}" srcOrd="0" destOrd="0" presId="urn:microsoft.com/office/officeart/2005/8/layout/orgChart1"/>
    <dgm:cxn modelId="{3A227728-BDA9-41B6-B00A-FDA7DD1B4260}" type="presOf" srcId="{CBDB2BAA-719F-4D0C-8B00-A2C6A9EE6641}" destId="{B1C67B47-2B79-465D-BE13-D8967E594A0F}" srcOrd="0" destOrd="0" presId="urn:microsoft.com/office/officeart/2005/8/layout/orgChart1"/>
    <dgm:cxn modelId="{EA0ED49C-D0A7-4CE1-8C3D-4031EADF92F7}" type="presOf" srcId="{D49300F0-102C-46A2-964B-EF8EF0101829}" destId="{C83C1888-D0E6-43F6-84BD-10D8EF353FCD}" srcOrd="0" destOrd="0" presId="urn:microsoft.com/office/officeart/2005/8/layout/orgChart1"/>
    <dgm:cxn modelId="{E046ACA4-1947-482A-AD87-1B5C4EE77D5F}" type="presOf" srcId="{9B1AB929-8777-4047-A542-BD53D3E636CD}" destId="{0EE4BDA6-3DB1-4F8F-A6A3-6C554153D716}" srcOrd="0" destOrd="0" presId="urn:microsoft.com/office/officeart/2005/8/layout/orgChart1"/>
    <dgm:cxn modelId="{29CB699A-B719-4423-9157-26ED332677C3}" srcId="{CBDB2BAA-719F-4D0C-8B00-A2C6A9EE6641}" destId="{26F54C6C-22D2-4AC8-854B-1E5AA108D852}" srcOrd="1" destOrd="0" parTransId="{81A55F1B-FA87-4C77-9771-833E3113F600}" sibTransId="{C0E20A0B-9CA6-4419-BE95-F8F81DD44C91}"/>
    <dgm:cxn modelId="{CA3AA2C0-5AFC-4CF9-BA79-2ED8655AEBE4}" type="presOf" srcId="{97385021-6256-499F-8162-291095C9E252}" destId="{6458ABFD-3314-4B42-A606-D87266B17778}" srcOrd="0" destOrd="0" presId="urn:microsoft.com/office/officeart/2005/8/layout/orgChart1"/>
    <dgm:cxn modelId="{A49283B1-C31C-4220-8B96-364B7C4A8382}" type="presOf" srcId="{D49300F0-102C-46A2-964B-EF8EF0101829}" destId="{74CF911E-BBA4-49AE-A8F3-5B64341A3EE6}" srcOrd="1" destOrd="0" presId="urn:microsoft.com/office/officeart/2005/8/layout/orgChart1"/>
    <dgm:cxn modelId="{6EEF4F5C-03BE-4A81-AC01-E52DD3187107}" type="presOf" srcId="{71B730E2-84C2-4924-96AE-11CFEEF590FA}" destId="{589EF1D3-62DC-4DF3-9A4F-249B423B874E}" srcOrd="1" destOrd="0" presId="urn:microsoft.com/office/officeart/2005/8/layout/orgChart1"/>
    <dgm:cxn modelId="{DF631D11-8FCB-4521-9C3E-BC46345A6E61}" srcId="{CBDB2BAA-719F-4D0C-8B00-A2C6A9EE6641}" destId="{E889037C-A3D3-4D8D-AB53-0DD043C5A0FF}" srcOrd="3" destOrd="0" parTransId="{A7E6F5B0-492D-42EB-BB54-1844FB3DFA8A}" sibTransId="{79770E3D-DCDE-497E-A49D-0F1E8D7D3102}"/>
    <dgm:cxn modelId="{27F4FC88-E03E-4D9E-AB08-3728CF497122}" type="presOf" srcId="{8D8DA97E-A2E0-4479-91D6-59FA842AE956}" destId="{D174F96E-F5E0-41C4-AF79-7C066FDEA877}" srcOrd="1" destOrd="0" presId="urn:microsoft.com/office/officeart/2005/8/layout/orgChart1"/>
    <dgm:cxn modelId="{49291D55-66C7-4246-9A50-6FB8AF1AB633}" type="presOf" srcId="{9A6E8742-4AA5-4363-847A-365FCB3858C1}" destId="{4AB627A7-9910-4B0C-AC4B-08A53F57C0BC}" srcOrd="0" destOrd="0" presId="urn:microsoft.com/office/officeart/2005/8/layout/orgChart1"/>
    <dgm:cxn modelId="{D8F9A40D-F1CC-4F82-A8A0-E030476587F6}" type="presOf" srcId="{7B14765E-FF6B-4D3C-A8A2-30D0689CCA40}" destId="{35D3427F-C84D-4B0F-8EF8-6444EFD54D27}" srcOrd="1" destOrd="0" presId="urn:microsoft.com/office/officeart/2005/8/layout/orgChart1"/>
    <dgm:cxn modelId="{17689646-5B2A-46C2-A6DF-33D00B810608}" type="presOf" srcId="{36B4D704-4B2A-4364-8AB9-B940815D5AED}" destId="{4C2503C2-7887-4239-9D19-397453C3F813}" srcOrd="0" destOrd="0" presId="urn:microsoft.com/office/officeart/2005/8/layout/orgChart1"/>
    <dgm:cxn modelId="{7B50101F-2FD3-4B6C-93B6-626EBB69BC02}" srcId="{CBDB2BAA-719F-4D0C-8B00-A2C6A9EE6641}" destId="{BC97F7D8-5F1E-4E2F-A9E5-21B2189C6FBF}" srcOrd="0" destOrd="0" parTransId="{03523964-EA0D-4F86-97F9-4267106E1032}" sibTransId="{E1AE0831-768F-48C4-9390-A1F3877B4CD3}"/>
    <dgm:cxn modelId="{39D36E12-721C-4AA7-A90E-35BAB1286312}" type="presOf" srcId="{92D0D8A2-06A3-4260-9BFE-7383A78A3B48}" destId="{7338DCEF-EC7A-4DC1-B92B-62936F979CE4}" srcOrd="1" destOrd="0" presId="urn:microsoft.com/office/officeart/2005/8/layout/orgChart1"/>
    <dgm:cxn modelId="{66D38268-7332-415E-8569-3ADC04E1EF29}" srcId="{CBDB2BAA-719F-4D0C-8B00-A2C6A9EE6641}" destId="{0B3578B2-2401-44F3-B6A6-9A5842130A69}" srcOrd="4" destOrd="0" parTransId="{36B4D704-4B2A-4364-8AB9-B940815D5AED}" sibTransId="{68ED6350-03EB-4680-BB59-0FA731DC205B}"/>
    <dgm:cxn modelId="{0CE3EB61-7B0B-4805-A1C6-469C75CD246C}" type="presOf" srcId="{A7E6F5B0-492D-42EB-BB54-1844FB3DFA8A}" destId="{C5C3613B-ACEA-481F-99D8-292A04381F4B}" srcOrd="0" destOrd="0" presId="urn:microsoft.com/office/officeart/2005/8/layout/orgChart1"/>
    <dgm:cxn modelId="{41C10D31-1C8C-4CD1-8880-85CB9F967CCA}" type="presOf" srcId="{EDEC7877-0A38-44D9-9DA9-1B0236211F85}" destId="{649CD2F1-F54C-45B6-BD08-01BD209612A7}" srcOrd="1" destOrd="0" presId="urn:microsoft.com/office/officeart/2005/8/layout/orgChart1"/>
    <dgm:cxn modelId="{C31519FE-E9A5-463F-95B3-D90F68D272B0}" type="presOf" srcId="{CBDB2BAA-719F-4D0C-8B00-A2C6A9EE6641}" destId="{0BE6572F-1C3B-40FC-BB37-65E42F6B1361}" srcOrd="1" destOrd="0" presId="urn:microsoft.com/office/officeart/2005/8/layout/orgChart1"/>
    <dgm:cxn modelId="{5486F680-54BE-4645-B63D-275273422974}" type="presOf" srcId="{AD76B85A-FD5C-4824-9F51-2A1D85897B0F}" destId="{7E21FB8F-2D62-414F-B4A2-E5121703741D}" srcOrd="0" destOrd="0" presId="urn:microsoft.com/office/officeart/2005/8/layout/orgChart1"/>
    <dgm:cxn modelId="{9102A703-B13F-4B59-9109-EEB1B166DC4A}" type="presOf" srcId="{BC97F7D8-5F1E-4E2F-A9E5-21B2189C6FBF}" destId="{8C7FA9D2-639D-4B2D-B38E-469CF6802654}" srcOrd="0" destOrd="0" presId="urn:microsoft.com/office/officeart/2005/8/layout/orgChart1"/>
    <dgm:cxn modelId="{0E3B9BB4-8A21-4573-BB1E-29ADA3A90EF5}" type="presOf" srcId="{BF3189F0-B6B4-4C89-B823-9C6337066EB6}" destId="{C1AA03E1-E294-4ADE-90E6-C7D7073294A4}" srcOrd="1" destOrd="0" presId="urn:microsoft.com/office/officeart/2005/8/layout/orgChart1"/>
    <dgm:cxn modelId="{0E1E4503-F880-4794-BA5C-7F17FEE51625}" type="presOf" srcId="{8DBDFB72-171A-490C-AF2B-540D76814754}" destId="{3612326A-DD0F-4B32-A890-8CF92FC24D55}" srcOrd="0" destOrd="0" presId="urn:microsoft.com/office/officeart/2005/8/layout/orgChart1"/>
    <dgm:cxn modelId="{6DA41186-259C-4A2E-B4F1-1F361B3ACDCE}" type="presOf" srcId="{BC97F7D8-5F1E-4E2F-A9E5-21B2189C6FBF}" destId="{45EE3544-96F2-447D-B32C-89E851E494BD}" srcOrd="1" destOrd="0" presId="urn:microsoft.com/office/officeart/2005/8/layout/orgChart1"/>
    <dgm:cxn modelId="{E99A1D14-CFCE-4864-8D9F-816459899C04}" type="presOf" srcId="{F34C51FF-F1A2-4645-8A7E-C5B3F8A5FAA5}" destId="{83818AE2-C964-4F3F-899D-11A09937BBC7}" srcOrd="0" destOrd="0" presId="urn:microsoft.com/office/officeart/2005/8/layout/orgChart1"/>
    <dgm:cxn modelId="{D58E6AEC-C290-4F61-AB8D-768FB6B0B0A0}" srcId="{6855E587-E01B-48FD-9453-C613788264ED}" destId="{27B6A201-5DF0-4954-B585-95B777B41772}" srcOrd="2" destOrd="0" parTransId="{8820B89C-61BB-481E-A9FD-AA9E018F97A6}" sibTransId="{DD43265B-E09B-4994-9856-B5A04E0DE4AC}"/>
    <dgm:cxn modelId="{B869C733-5291-4FBC-A5AD-006D6904053C}" type="presOf" srcId="{26F54C6C-22D2-4AC8-854B-1E5AA108D852}" destId="{EA2F2394-D6F1-4233-886E-C253FFD40D7E}" srcOrd="1" destOrd="0" presId="urn:microsoft.com/office/officeart/2005/8/layout/orgChart1"/>
    <dgm:cxn modelId="{EB116155-86FC-40E5-9859-48A40B49D39B}" type="presOf" srcId="{81A55F1B-FA87-4C77-9771-833E3113F600}" destId="{6EDF1684-3F7F-4070-86FA-2ADD8F058707}" srcOrd="0" destOrd="0" presId="urn:microsoft.com/office/officeart/2005/8/layout/orgChart1"/>
    <dgm:cxn modelId="{10D4E86A-4913-4AC3-8C07-AEBD725F767A}" type="presOf" srcId="{1BE02D72-E475-4E81-8D73-C01D04356E1C}" destId="{E54052AA-D221-4A22-B0AF-3AC3045958D5}" srcOrd="0" destOrd="0" presId="urn:microsoft.com/office/officeart/2005/8/layout/orgChart1"/>
    <dgm:cxn modelId="{A20EE40D-E47F-4FFD-80DF-5C4A3F936628}" type="presOf" srcId="{A7724503-BF25-4223-B8ED-CBB4AADD7D11}" destId="{F35C0F39-EE8D-46C3-9264-1F741373A945}" srcOrd="0" destOrd="0" presId="urn:microsoft.com/office/officeart/2005/8/layout/orgChart1"/>
    <dgm:cxn modelId="{C663735F-508C-4F07-A782-247614753554}" type="presOf" srcId="{1A8BDC92-2205-41AA-BC5C-DC7D8FDA1517}" destId="{C0A232A3-F5E4-44B8-8AFC-06A1A78C29EC}" srcOrd="0" destOrd="0" presId="urn:microsoft.com/office/officeart/2005/8/layout/orgChart1"/>
    <dgm:cxn modelId="{F0CA1E4F-7EA5-472C-A2A7-C3A24719520D}" type="presOf" srcId="{4740C7CF-8D78-4EE0-9FB8-2F3210126286}" destId="{89529F53-0F7F-4803-92D7-A1F068302E15}" srcOrd="0" destOrd="0" presId="urn:microsoft.com/office/officeart/2005/8/layout/orgChart1"/>
    <dgm:cxn modelId="{D693F5D0-95DB-40A4-A927-D1D8C2DE4663}" type="presOf" srcId="{2412C277-A501-48AC-89DB-AEFD05A118F4}" destId="{32FA4A5A-2731-4168-B962-7561F099DF58}" srcOrd="0" destOrd="0" presId="urn:microsoft.com/office/officeart/2005/8/layout/orgChart1"/>
    <dgm:cxn modelId="{E9CAEF73-BF4D-4DBA-A9E8-3E60B4820876}" type="presOf" srcId="{92D0D8A2-06A3-4260-9BFE-7383A78A3B48}" destId="{FAB9C136-28D8-469E-B782-C9BA2A21CE49}" srcOrd="0" destOrd="0" presId="urn:microsoft.com/office/officeart/2005/8/layout/orgChart1"/>
    <dgm:cxn modelId="{02C22C8A-B105-4046-8733-D951C68C134D}" type="presOf" srcId="{F34C51FF-F1A2-4645-8A7E-C5B3F8A5FAA5}" destId="{043CAB4E-A720-4A01-8D4C-516D2A57ED74}" srcOrd="1" destOrd="0" presId="urn:microsoft.com/office/officeart/2005/8/layout/orgChart1"/>
    <dgm:cxn modelId="{423949BA-2665-4863-A478-E9324BBA4FE6}" type="presOf" srcId="{01D9E724-84C2-4A21-BDD5-3C4EBB334E9C}" destId="{9EEFEEF8-6090-474B-8663-B5542EF799E7}" srcOrd="0" destOrd="0" presId="urn:microsoft.com/office/officeart/2005/8/layout/orgChart1"/>
    <dgm:cxn modelId="{F48F0C9D-683E-49F9-9B0C-ECD79F879CEC}" type="presOf" srcId="{E889037C-A3D3-4D8D-AB53-0DD043C5A0FF}" destId="{96E02A3D-C2E6-4291-AABA-7559B22EE74C}" srcOrd="1" destOrd="0" presId="urn:microsoft.com/office/officeart/2005/8/layout/orgChart1"/>
    <dgm:cxn modelId="{C280ABBC-7C62-4B92-B87E-D834768AB622}" type="presOf" srcId="{253AB6A5-02F1-4887-AC1D-D13769F75EE5}" destId="{F01386A2-1E3E-4A92-9667-33A210E3D948}" srcOrd="0" destOrd="0" presId="urn:microsoft.com/office/officeart/2005/8/layout/orgChart1"/>
    <dgm:cxn modelId="{2762021F-DA8A-4FDD-BB5E-ECBCA1303D29}" srcId="{E889037C-A3D3-4D8D-AB53-0DD043C5A0FF}" destId="{9C2101B2-5AC1-4CBD-9282-489DCEC5285D}" srcOrd="1" destOrd="0" parTransId="{02F7F0B0-C81A-4DC1-8C7D-8246A3B80FFF}" sibTransId="{CE1AA51B-2F30-4912-839A-46282782E94E}"/>
    <dgm:cxn modelId="{CD155ADB-6FCF-413C-B6B8-DB499ECD5E8E}" srcId="{BC97F7D8-5F1E-4E2F-A9E5-21B2189C6FBF}" destId="{2A516738-9763-408F-8CA2-A1CC96B3E1F1}" srcOrd="1" destOrd="0" parTransId="{9A6E8742-4AA5-4363-847A-365FCB3858C1}" sibTransId="{2F349340-B8D5-440D-9029-03DBE69E7E59}"/>
    <dgm:cxn modelId="{90DFC377-1196-430C-A44D-A9336224AF46}" srcId="{2A516738-9763-408F-8CA2-A1CC96B3E1F1}" destId="{7B14765E-FF6B-4D3C-A8A2-30D0689CCA40}" srcOrd="1" destOrd="0" parTransId="{96EC67AD-5E16-4599-9EDF-793EEA06D081}" sibTransId="{7A916ED5-3700-494E-A29A-4B77F68CB98D}"/>
    <dgm:cxn modelId="{2169817A-452A-4941-83A9-DC46A8EC0D21}" type="presOf" srcId="{2A516738-9763-408F-8CA2-A1CC96B3E1F1}" destId="{FC47DFD5-1D7F-48DF-8FA0-82EBFB6835F0}" srcOrd="1" destOrd="0" presId="urn:microsoft.com/office/officeart/2005/8/layout/orgChart1"/>
    <dgm:cxn modelId="{DB511D94-7810-4C8A-8FC4-9F00A44B0877}" type="presOf" srcId="{E061FFB1-B366-4884-8B99-333E7EAAD421}" destId="{8020D335-5F6A-4D98-950A-40D8390CA929}" srcOrd="0" destOrd="0" presId="urn:microsoft.com/office/officeart/2005/8/layout/orgChart1"/>
    <dgm:cxn modelId="{C4035487-8CBF-44DC-B9C7-59E6A1D37F43}" srcId="{B3247C0D-04CD-4366-8A95-38062C3FA1F6}" destId="{CBDB2BAA-719F-4D0C-8B00-A2C6A9EE6641}" srcOrd="0" destOrd="0" parTransId="{5938D658-8C34-42E7-800E-A0FA717E90AC}" sibTransId="{E965FC44-E4A2-42C9-B864-4625B8068893}"/>
    <dgm:cxn modelId="{167533FC-212A-4D5E-B20C-1E2AA3864B36}" type="presOf" srcId="{96EC67AD-5E16-4599-9EDF-793EEA06D081}" destId="{B61D5F0A-1ED1-4C71-82EF-38A20149DF4B}" srcOrd="0" destOrd="0" presId="urn:microsoft.com/office/officeart/2005/8/layout/orgChart1"/>
    <dgm:cxn modelId="{3F24F14C-7844-405B-8A22-E9FAE2513678}" srcId="{2412C277-A501-48AC-89DB-AEFD05A118F4}" destId="{7F6716B0-A612-48A3-9EDB-9F9EA1A9EDA7}" srcOrd="2" destOrd="0" parTransId="{AD76B85A-FD5C-4824-9F51-2A1D85897B0F}" sibTransId="{7C668F74-9A0F-40EE-9A4D-9B974A8FE90D}"/>
    <dgm:cxn modelId="{58F69C2F-06AA-43F3-B929-B3BDED2CC398}" srcId="{6855E587-E01B-48FD-9453-C613788264ED}" destId="{8D8DA97E-A2E0-4479-91D6-59FA842AE956}" srcOrd="0" destOrd="0" parTransId="{312D6E9E-7862-41A5-A480-44B39C45B89E}" sibTransId="{70210AB9-E213-400D-807A-03578E771FCF}"/>
    <dgm:cxn modelId="{E23B9CBE-5AC7-4AEE-8C60-9A1590D0157F}" type="presOf" srcId="{0B3578B2-2401-44F3-B6A6-9A5842130A69}" destId="{A29E2C14-AD09-44D7-8BFC-BE88A0876AAD}" srcOrd="1" destOrd="0" presId="urn:microsoft.com/office/officeart/2005/8/layout/orgChart1"/>
    <dgm:cxn modelId="{2D5840E4-F45A-4561-98D8-BBEEC2211736}" type="presOf" srcId="{27B6A201-5DF0-4954-B585-95B777B41772}" destId="{0E48A877-6433-4834-925D-CFAB033C48EC}" srcOrd="0" destOrd="0" presId="urn:microsoft.com/office/officeart/2005/8/layout/orgChart1"/>
    <dgm:cxn modelId="{432B2DF6-32D6-4AC5-B494-65E93294174E}" type="presOf" srcId="{BF3189F0-B6B4-4C89-B823-9C6337066EB6}" destId="{34B357D4-CB17-44D0-BC5E-A1F404BED0E9}" srcOrd="0" destOrd="0" presId="urn:microsoft.com/office/officeart/2005/8/layout/orgChart1"/>
    <dgm:cxn modelId="{582C5865-E71D-4980-9BE6-FFF47A0D5065}" type="presOf" srcId="{EDEC7877-0A38-44D9-9DA9-1B0236211F85}" destId="{529BA727-1CA4-4416-9D64-B10D43935794}" srcOrd="0" destOrd="0" presId="urn:microsoft.com/office/officeart/2005/8/layout/orgChart1"/>
    <dgm:cxn modelId="{758C76A7-2839-485C-B4F3-AE559AEE8FD8}" type="presOf" srcId="{71B730E2-84C2-4924-96AE-11CFEEF590FA}" destId="{E65E7DE4-3DB2-4D52-89F1-10E7B3C73CB2}" srcOrd="0" destOrd="0" presId="urn:microsoft.com/office/officeart/2005/8/layout/orgChart1"/>
    <dgm:cxn modelId="{790261B5-948B-424B-8338-8A875D3F536A}" type="presOf" srcId="{2A516738-9763-408F-8CA2-A1CC96B3E1F1}" destId="{F477F4B4-A5F9-4609-8768-1707D104CEDE}" srcOrd="0" destOrd="0" presId="urn:microsoft.com/office/officeart/2005/8/layout/orgChart1"/>
    <dgm:cxn modelId="{0AE62D9E-2160-4A27-A578-E5E588242AB7}" type="presOf" srcId="{CE72E499-D2A2-4F38-B2B8-106958116E7E}" destId="{BCD6C03C-7C90-44C7-9553-8C8932BC7194}" srcOrd="0" destOrd="0" presId="urn:microsoft.com/office/officeart/2005/8/layout/orgChart1"/>
    <dgm:cxn modelId="{FFB402B0-AC25-49A6-9DF0-CB4A49764AB5}" type="presOf" srcId="{F44A82A2-8636-4CF6-AFB5-59F2A55CE0D0}" destId="{01220EAA-80DC-47E4-8C9F-6657BAEEEE07}" srcOrd="0" destOrd="0" presId="urn:microsoft.com/office/officeart/2005/8/layout/orgChart1"/>
    <dgm:cxn modelId="{71A2B564-58E5-4B0B-B8A9-20AE2191AA40}" type="presOf" srcId="{9C2101B2-5AC1-4CBD-9282-489DCEC5285D}" destId="{C686C607-80F6-4C07-B7A7-F73D2DA5F586}" srcOrd="1" destOrd="0" presId="urn:microsoft.com/office/officeart/2005/8/layout/orgChart1"/>
    <dgm:cxn modelId="{75318EAF-D640-4484-BF17-639CD471A43A}" type="presOf" srcId="{1A8BDC92-2205-41AA-BC5C-DC7D8FDA1517}" destId="{BDE98CA3-1DD3-4328-B73A-87D94C6ACB90}" srcOrd="1" destOrd="0" presId="urn:microsoft.com/office/officeart/2005/8/layout/orgChart1"/>
    <dgm:cxn modelId="{F5ACAA77-3FD8-4A79-9416-B3A3B51C28F2}" srcId="{2412C277-A501-48AC-89DB-AEFD05A118F4}" destId="{1A8BDC92-2205-41AA-BC5C-DC7D8FDA1517}" srcOrd="1" destOrd="0" parTransId="{2F9943D5-9785-46EE-8A96-BDBF25006BFE}" sibTransId="{1EC962F7-0C00-46D9-8407-5E46754F0181}"/>
    <dgm:cxn modelId="{41C2C702-5331-4BFD-836C-D60C9E5509CA}" srcId="{26F54C6C-22D2-4AC8-854B-1E5AA108D852}" destId="{92D0D8A2-06A3-4260-9BFE-7383A78A3B48}" srcOrd="3" destOrd="0" parTransId="{E061FFB1-B366-4884-8B99-333E7EAAD421}" sibTransId="{3B855BC0-71A1-4B9F-81AC-1BDEAEF37950}"/>
    <dgm:cxn modelId="{FC7F326C-F38E-4143-95E7-C42A9D17B689}" type="presOf" srcId="{4740C7CF-8D78-4EE0-9FB8-2F3210126286}" destId="{5F486623-AC61-4442-BD1B-A5A4B2C7041A}" srcOrd="1" destOrd="0" presId="urn:microsoft.com/office/officeart/2005/8/layout/orgChart1"/>
    <dgm:cxn modelId="{AB172B3D-15F4-4C4A-925D-074A057FC556}" srcId="{BC97F7D8-5F1E-4E2F-A9E5-21B2189C6FBF}" destId="{6855E587-E01B-48FD-9453-C613788264ED}" srcOrd="0" destOrd="0" parTransId="{253AB6A5-02F1-4887-AC1D-D13769F75EE5}" sibTransId="{AF413B5F-2666-4A97-9581-D8E81E20D4A0}"/>
    <dgm:cxn modelId="{F0400BB4-EC2B-408E-A7C2-22F53497F43F}" type="presOf" srcId="{7F6716B0-A612-48A3-9EDB-9F9EA1A9EDA7}" destId="{0F4BEB1A-85C0-484F-97FC-D0EAC65B79DD}" srcOrd="1" destOrd="0" presId="urn:microsoft.com/office/officeart/2005/8/layout/orgChart1"/>
    <dgm:cxn modelId="{F3535C69-B20B-489F-BCFE-C1FD475D1451}" type="presOf" srcId="{F4FDCC1C-AEE3-4DF7-B4D2-0A81DE8F7025}" destId="{350139CB-B206-4786-87F7-406754AB80BE}" srcOrd="0" destOrd="0" presId="urn:microsoft.com/office/officeart/2005/8/layout/orgChart1"/>
    <dgm:cxn modelId="{C4DA0C32-24D0-4762-BC10-92C966798513}" srcId="{26F54C6C-22D2-4AC8-854B-1E5AA108D852}" destId="{C0FAD887-DBB6-4974-8A53-2C3724305B3E}" srcOrd="2" destOrd="0" parTransId="{A7724503-BF25-4223-B8ED-CBB4AADD7D11}" sibTransId="{EBD87391-C039-485F-97D2-E8A484258820}"/>
    <dgm:cxn modelId="{3B2F34A6-D450-4225-8A74-F341D47CA7A5}" type="presOf" srcId="{6855E587-E01B-48FD-9453-C613788264ED}" destId="{705F98E8-4EA2-46B9-9041-38252CC5E1FF}" srcOrd="1" destOrd="0" presId="urn:microsoft.com/office/officeart/2005/8/layout/orgChart1"/>
    <dgm:cxn modelId="{EE71C7A6-CE69-4974-9E71-B1292C03B15C}" type="presOf" srcId="{8D8DA97E-A2E0-4479-91D6-59FA842AE956}" destId="{3998C496-CED5-4A4D-BEB9-469B460721CD}" srcOrd="0" destOrd="0" presId="urn:microsoft.com/office/officeart/2005/8/layout/orgChart1"/>
    <dgm:cxn modelId="{3CED09E9-11EA-4172-BA7D-688F325AB07C}" srcId="{26F54C6C-22D2-4AC8-854B-1E5AA108D852}" destId="{71B730E2-84C2-4924-96AE-11CFEEF590FA}" srcOrd="1" destOrd="0" parTransId="{1BE02D72-E475-4E81-8D73-C01D04356E1C}" sibTransId="{284CD2BE-4F42-478D-BEF3-06E63F96F285}"/>
    <dgm:cxn modelId="{2A94E5ED-0A2F-48B6-831B-02CC21BA78FE}" srcId="{26F54C6C-22D2-4AC8-854B-1E5AA108D852}" destId="{BF3189F0-B6B4-4C89-B823-9C6337066EB6}" srcOrd="0" destOrd="0" parTransId="{01D9E724-84C2-4A21-BDD5-3C4EBB334E9C}" sibTransId="{B0523113-C948-4511-92EC-B85D0B193BF8}"/>
    <dgm:cxn modelId="{45325937-AAFD-4FD0-9683-CFB260D4694C}" type="presOf" srcId="{E889037C-A3D3-4D8D-AB53-0DD043C5A0FF}" destId="{A2323E5C-B085-4496-A9FB-D508FA0E0D4D}" srcOrd="0" destOrd="0" presId="urn:microsoft.com/office/officeart/2005/8/layout/orgChart1"/>
    <dgm:cxn modelId="{C352FFDE-6E16-420E-965D-7A0C6F85C353}" srcId="{6855E587-E01B-48FD-9453-C613788264ED}" destId="{D49300F0-102C-46A2-964B-EF8EF0101829}" srcOrd="1" destOrd="0" parTransId="{CE72E499-D2A2-4F38-B2B8-106958116E7E}" sibTransId="{9B33BCE2-7064-4122-89D4-48930F91CCEC}"/>
    <dgm:cxn modelId="{3E1C64F1-B69B-4062-9EB6-BE8A01294DE6}" type="presOf" srcId="{2F9943D5-9785-46EE-8A96-BDBF25006BFE}" destId="{4BA7B420-98EB-49DF-AFF7-08730F36BDD3}" srcOrd="0" destOrd="0" presId="urn:microsoft.com/office/officeart/2005/8/layout/orgChart1"/>
    <dgm:cxn modelId="{64B2C0B0-D95E-46D6-A92C-355943CB272F}" srcId="{2A516738-9763-408F-8CA2-A1CC96B3E1F1}" destId="{EDEC7877-0A38-44D9-9DA9-1B0236211F85}" srcOrd="0" destOrd="0" parTransId="{F44A82A2-8636-4CF6-AFB5-59F2A55CE0D0}" sibTransId="{AE5DB67E-3077-466A-B995-66819F625162}"/>
    <dgm:cxn modelId="{A84D14DC-C08F-467C-A1C5-81C952A71C4C}" type="presOf" srcId="{C0FAD887-DBB6-4974-8A53-2C3724305B3E}" destId="{8E098698-EFD3-4396-98D6-10BBF2A1FDAB}" srcOrd="1" destOrd="0" presId="urn:microsoft.com/office/officeart/2005/8/layout/orgChart1"/>
    <dgm:cxn modelId="{489DE921-BEA6-439F-B10E-9E84D3F4380C}" type="presParOf" srcId="{823D1F9E-25E9-403B-9DA1-565650FDE5BD}" destId="{325E35BC-FAE5-4956-BEC4-51E9CF7FE7C1}" srcOrd="0" destOrd="0" presId="urn:microsoft.com/office/officeart/2005/8/layout/orgChart1"/>
    <dgm:cxn modelId="{D3E05229-EE68-4BA6-B035-1679B1D665E8}" type="presParOf" srcId="{325E35BC-FAE5-4956-BEC4-51E9CF7FE7C1}" destId="{1EE7396A-6748-4020-8311-B3903EF2EF44}" srcOrd="0" destOrd="0" presId="urn:microsoft.com/office/officeart/2005/8/layout/orgChart1"/>
    <dgm:cxn modelId="{F163900B-09AF-4D27-8710-4DCDF6B405B1}" type="presParOf" srcId="{1EE7396A-6748-4020-8311-B3903EF2EF44}" destId="{B1C67B47-2B79-465D-BE13-D8967E594A0F}" srcOrd="0" destOrd="0" presId="urn:microsoft.com/office/officeart/2005/8/layout/orgChart1"/>
    <dgm:cxn modelId="{6F72EE92-4DA1-4090-B3AF-B3E4675B1BCF}" type="presParOf" srcId="{1EE7396A-6748-4020-8311-B3903EF2EF44}" destId="{0BE6572F-1C3B-40FC-BB37-65E42F6B1361}" srcOrd="1" destOrd="0" presId="urn:microsoft.com/office/officeart/2005/8/layout/orgChart1"/>
    <dgm:cxn modelId="{F0E3EA62-C592-4A68-8411-AD04017500F7}" type="presParOf" srcId="{325E35BC-FAE5-4956-BEC4-51E9CF7FE7C1}" destId="{2C6C7AA4-8428-4066-9468-370ED013983C}" srcOrd="1" destOrd="0" presId="urn:microsoft.com/office/officeart/2005/8/layout/orgChart1"/>
    <dgm:cxn modelId="{AD9C0CFC-927F-4EAC-AAA0-BDBD54B8CCC9}" type="presParOf" srcId="{2C6C7AA4-8428-4066-9468-370ED013983C}" destId="{69200C85-888E-4204-A20F-469F6D89F117}" srcOrd="0" destOrd="0" presId="urn:microsoft.com/office/officeart/2005/8/layout/orgChart1"/>
    <dgm:cxn modelId="{20712316-92DA-425E-AFBD-B7FE434A7481}" type="presParOf" srcId="{2C6C7AA4-8428-4066-9468-370ED013983C}" destId="{B863BBD6-37DA-4598-980F-676F42C7E150}" srcOrd="1" destOrd="0" presId="urn:microsoft.com/office/officeart/2005/8/layout/orgChart1"/>
    <dgm:cxn modelId="{49369500-49AF-4D59-8C08-420EBFF9E84C}" type="presParOf" srcId="{B863BBD6-37DA-4598-980F-676F42C7E150}" destId="{4AA4BC3F-661D-414E-AF9E-C3161B20159A}" srcOrd="0" destOrd="0" presId="urn:microsoft.com/office/officeart/2005/8/layout/orgChart1"/>
    <dgm:cxn modelId="{12009F4D-13B2-48DB-BAC9-1BAD19EEBE12}" type="presParOf" srcId="{4AA4BC3F-661D-414E-AF9E-C3161B20159A}" destId="{8C7FA9D2-639D-4B2D-B38E-469CF6802654}" srcOrd="0" destOrd="0" presId="urn:microsoft.com/office/officeart/2005/8/layout/orgChart1"/>
    <dgm:cxn modelId="{D643F1BB-9271-498F-9262-164464834732}" type="presParOf" srcId="{4AA4BC3F-661D-414E-AF9E-C3161B20159A}" destId="{45EE3544-96F2-447D-B32C-89E851E494BD}" srcOrd="1" destOrd="0" presId="urn:microsoft.com/office/officeart/2005/8/layout/orgChart1"/>
    <dgm:cxn modelId="{95D4F1EF-EE38-4D9E-86E9-A4891B127EEB}" type="presParOf" srcId="{B863BBD6-37DA-4598-980F-676F42C7E150}" destId="{70A7C5EE-270E-4352-8C81-4DC9E893C0A7}" srcOrd="1" destOrd="0" presId="urn:microsoft.com/office/officeart/2005/8/layout/orgChart1"/>
    <dgm:cxn modelId="{14676B40-6F57-4D72-8AA6-2F9DB66E8B8F}" type="presParOf" srcId="{70A7C5EE-270E-4352-8C81-4DC9E893C0A7}" destId="{F01386A2-1E3E-4A92-9667-33A210E3D948}" srcOrd="0" destOrd="0" presId="urn:microsoft.com/office/officeart/2005/8/layout/orgChart1"/>
    <dgm:cxn modelId="{20DD8BCC-978E-4C62-8A1E-FC2A48CFEF65}" type="presParOf" srcId="{70A7C5EE-270E-4352-8C81-4DC9E893C0A7}" destId="{E0879F03-C16D-4F48-8DC4-422863C1A587}" srcOrd="1" destOrd="0" presId="urn:microsoft.com/office/officeart/2005/8/layout/orgChart1"/>
    <dgm:cxn modelId="{40064098-D21C-401F-86EF-B0E522738E57}" type="presParOf" srcId="{E0879F03-C16D-4F48-8DC4-422863C1A587}" destId="{FE190624-AFC9-4ECE-9B38-BD501A1A05FB}" srcOrd="0" destOrd="0" presId="urn:microsoft.com/office/officeart/2005/8/layout/orgChart1"/>
    <dgm:cxn modelId="{E9D93923-4D47-4F5D-85AB-BB9FE1E3A832}" type="presParOf" srcId="{FE190624-AFC9-4ECE-9B38-BD501A1A05FB}" destId="{87FE0ACB-78F2-49F9-8257-F4247155DB9F}" srcOrd="0" destOrd="0" presId="urn:microsoft.com/office/officeart/2005/8/layout/orgChart1"/>
    <dgm:cxn modelId="{090CB734-1CA9-45A4-86B0-8CABD81DD53E}" type="presParOf" srcId="{FE190624-AFC9-4ECE-9B38-BD501A1A05FB}" destId="{705F98E8-4EA2-46B9-9041-38252CC5E1FF}" srcOrd="1" destOrd="0" presId="urn:microsoft.com/office/officeart/2005/8/layout/orgChart1"/>
    <dgm:cxn modelId="{0D252762-B133-449B-B741-CFD8736D5629}" type="presParOf" srcId="{E0879F03-C16D-4F48-8DC4-422863C1A587}" destId="{C8BBC662-1F2B-4D7F-B9B9-83494EF4FBC6}" srcOrd="1" destOrd="0" presId="urn:microsoft.com/office/officeart/2005/8/layout/orgChart1"/>
    <dgm:cxn modelId="{E4936ED8-658F-4285-8358-D8D09658D47D}" type="presParOf" srcId="{C8BBC662-1F2B-4D7F-B9B9-83494EF4FBC6}" destId="{6C997318-D06E-4260-A2AA-5B56DEC1EC01}" srcOrd="0" destOrd="0" presId="urn:microsoft.com/office/officeart/2005/8/layout/orgChart1"/>
    <dgm:cxn modelId="{F5C0E862-D542-412D-B568-528EEDE3E91C}" type="presParOf" srcId="{C8BBC662-1F2B-4D7F-B9B9-83494EF4FBC6}" destId="{864ACB28-9B6B-4ACD-932E-A800EE5A58A5}" srcOrd="1" destOrd="0" presId="urn:microsoft.com/office/officeart/2005/8/layout/orgChart1"/>
    <dgm:cxn modelId="{9C0F67ED-22EC-44D1-9DA5-8F6197C14DC6}" type="presParOf" srcId="{864ACB28-9B6B-4ACD-932E-A800EE5A58A5}" destId="{6D2A1DEB-944C-4A99-BE1C-34C3521BBE79}" srcOrd="0" destOrd="0" presId="urn:microsoft.com/office/officeart/2005/8/layout/orgChart1"/>
    <dgm:cxn modelId="{01654A67-8D8B-4368-ACFE-687AC0E91C47}" type="presParOf" srcId="{6D2A1DEB-944C-4A99-BE1C-34C3521BBE79}" destId="{3998C496-CED5-4A4D-BEB9-469B460721CD}" srcOrd="0" destOrd="0" presId="urn:microsoft.com/office/officeart/2005/8/layout/orgChart1"/>
    <dgm:cxn modelId="{7453978C-6DA4-4530-9064-16E6A43A2C2A}" type="presParOf" srcId="{6D2A1DEB-944C-4A99-BE1C-34C3521BBE79}" destId="{D174F96E-F5E0-41C4-AF79-7C066FDEA877}" srcOrd="1" destOrd="0" presId="urn:microsoft.com/office/officeart/2005/8/layout/orgChart1"/>
    <dgm:cxn modelId="{27072CC0-4943-4896-9A77-5E912E7A4F42}" type="presParOf" srcId="{864ACB28-9B6B-4ACD-932E-A800EE5A58A5}" destId="{0E6B36E4-753C-47EF-A000-1420A265B248}" srcOrd="1" destOrd="0" presId="urn:microsoft.com/office/officeart/2005/8/layout/orgChart1"/>
    <dgm:cxn modelId="{80E27388-2185-4448-8CE4-F2DEB76220FD}" type="presParOf" srcId="{864ACB28-9B6B-4ACD-932E-A800EE5A58A5}" destId="{E4E078B1-1E68-4C4C-9080-C2BFFAD511A5}" srcOrd="2" destOrd="0" presId="urn:microsoft.com/office/officeart/2005/8/layout/orgChart1"/>
    <dgm:cxn modelId="{257A48BE-26F2-4D45-8ADA-996686A54A1F}" type="presParOf" srcId="{C8BBC662-1F2B-4D7F-B9B9-83494EF4FBC6}" destId="{BCD6C03C-7C90-44C7-9553-8C8932BC7194}" srcOrd="2" destOrd="0" presId="urn:microsoft.com/office/officeart/2005/8/layout/orgChart1"/>
    <dgm:cxn modelId="{68BBFA3F-8F0B-48B7-846E-F8611F51EF2B}" type="presParOf" srcId="{C8BBC662-1F2B-4D7F-B9B9-83494EF4FBC6}" destId="{C4F7F612-E992-4B52-980A-AF5077820210}" srcOrd="3" destOrd="0" presId="urn:microsoft.com/office/officeart/2005/8/layout/orgChart1"/>
    <dgm:cxn modelId="{34A9CF48-86A5-4ED5-8CA6-62DB8248AC9F}" type="presParOf" srcId="{C4F7F612-E992-4B52-980A-AF5077820210}" destId="{035E64EF-6B2B-4506-8591-8EC95B7EEB4C}" srcOrd="0" destOrd="0" presId="urn:microsoft.com/office/officeart/2005/8/layout/orgChart1"/>
    <dgm:cxn modelId="{23A27B3C-1C8C-48D6-8FB3-E2A14C3FF502}" type="presParOf" srcId="{035E64EF-6B2B-4506-8591-8EC95B7EEB4C}" destId="{C83C1888-D0E6-43F6-84BD-10D8EF353FCD}" srcOrd="0" destOrd="0" presId="urn:microsoft.com/office/officeart/2005/8/layout/orgChart1"/>
    <dgm:cxn modelId="{86512BB9-EC60-40EC-987F-B66E2B0AD346}" type="presParOf" srcId="{035E64EF-6B2B-4506-8591-8EC95B7EEB4C}" destId="{74CF911E-BBA4-49AE-A8F3-5B64341A3EE6}" srcOrd="1" destOrd="0" presId="urn:microsoft.com/office/officeart/2005/8/layout/orgChart1"/>
    <dgm:cxn modelId="{F9127B35-92A9-4EBB-8DF0-EA405A4CE4F9}" type="presParOf" srcId="{C4F7F612-E992-4B52-980A-AF5077820210}" destId="{E13FDE5F-938C-4B2C-9F5A-8F6162C99DA7}" srcOrd="1" destOrd="0" presId="urn:microsoft.com/office/officeart/2005/8/layout/orgChart1"/>
    <dgm:cxn modelId="{CEBC53EF-9D43-43D8-980C-69EE520E08AE}" type="presParOf" srcId="{C4F7F612-E992-4B52-980A-AF5077820210}" destId="{117F8C16-E3AA-405A-AD8A-E37EF2F2E060}" srcOrd="2" destOrd="0" presId="urn:microsoft.com/office/officeart/2005/8/layout/orgChart1"/>
    <dgm:cxn modelId="{0EE18CCC-F9F7-4AAC-A3D4-4D04D5E8F02A}" type="presParOf" srcId="{C8BBC662-1F2B-4D7F-B9B9-83494EF4FBC6}" destId="{A9B08FCD-BB56-4E6E-B56F-6B17E03F2633}" srcOrd="4" destOrd="0" presId="urn:microsoft.com/office/officeart/2005/8/layout/orgChart1"/>
    <dgm:cxn modelId="{61D35875-E86E-4E6F-84C1-4581C3240E35}" type="presParOf" srcId="{C8BBC662-1F2B-4D7F-B9B9-83494EF4FBC6}" destId="{73535D5D-FCC4-4A1E-8BFC-14E463C453CD}" srcOrd="5" destOrd="0" presId="urn:microsoft.com/office/officeart/2005/8/layout/orgChart1"/>
    <dgm:cxn modelId="{A05C81EE-8880-494E-BCF5-C62401239E76}" type="presParOf" srcId="{73535D5D-FCC4-4A1E-8BFC-14E463C453CD}" destId="{8B64B028-E5C8-4148-830C-0AC52FF96FB0}" srcOrd="0" destOrd="0" presId="urn:microsoft.com/office/officeart/2005/8/layout/orgChart1"/>
    <dgm:cxn modelId="{0F626683-091D-49FC-BFD4-B9F72E00D7C0}" type="presParOf" srcId="{8B64B028-E5C8-4148-830C-0AC52FF96FB0}" destId="{0E48A877-6433-4834-925D-CFAB033C48EC}" srcOrd="0" destOrd="0" presId="urn:microsoft.com/office/officeart/2005/8/layout/orgChart1"/>
    <dgm:cxn modelId="{6A5F2C9D-C59D-4EF2-9059-B372A5C90801}" type="presParOf" srcId="{8B64B028-E5C8-4148-830C-0AC52FF96FB0}" destId="{042618E5-E3D7-4EEE-BA11-724094958781}" srcOrd="1" destOrd="0" presId="urn:microsoft.com/office/officeart/2005/8/layout/orgChart1"/>
    <dgm:cxn modelId="{36CF19D2-55BC-43FB-BBA0-176DD7CCD3C6}" type="presParOf" srcId="{73535D5D-FCC4-4A1E-8BFC-14E463C453CD}" destId="{12FCEFBF-9B79-4BE4-A9F7-659E9A08BB45}" srcOrd="1" destOrd="0" presId="urn:microsoft.com/office/officeart/2005/8/layout/orgChart1"/>
    <dgm:cxn modelId="{201531AE-4E57-469F-AEB2-F563FFB9AE46}" type="presParOf" srcId="{73535D5D-FCC4-4A1E-8BFC-14E463C453CD}" destId="{D2D6D03A-3AEE-4CC6-A25A-19BF1D23BD6F}" srcOrd="2" destOrd="0" presId="urn:microsoft.com/office/officeart/2005/8/layout/orgChart1"/>
    <dgm:cxn modelId="{B4DB6E50-0DD8-493C-9DB8-5677659A717C}" type="presParOf" srcId="{E0879F03-C16D-4F48-8DC4-422863C1A587}" destId="{C404EFD2-237B-4EB8-9C14-879E5B5B3AA0}" srcOrd="2" destOrd="0" presId="urn:microsoft.com/office/officeart/2005/8/layout/orgChart1"/>
    <dgm:cxn modelId="{93E374FC-B50E-4985-9FA7-E5A5F7A43C88}" type="presParOf" srcId="{70A7C5EE-270E-4352-8C81-4DC9E893C0A7}" destId="{4AB627A7-9910-4B0C-AC4B-08A53F57C0BC}" srcOrd="2" destOrd="0" presId="urn:microsoft.com/office/officeart/2005/8/layout/orgChart1"/>
    <dgm:cxn modelId="{47255A63-9F21-4D2E-9446-18D3EC9DBDA7}" type="presParOf" srcId="{70A7C5EE-270E-4352-8C81-4DC9E893C0A7}" destId="{9D7EF4CF-8787-4D09-8FBD-3CB767E5AB45}" srcOrd="3" destOrd="0" presId="urn:microsoft.com/office/officeart/2005/8/layout/orgChart1"/>
    <dgm:cxn modelId="{9EB68666-58E9-4138-8A00-F1C4CD50C08A}" type="presParOf" srcId="{9D7EF4CF-8787-4D09-8FBD-3CB767E5AB45}" destId="{08BED996-BCC3-4B1F-B53A-77B78B644046}" srcOrd="0" destOrd="0" presId="urn:microsoft.com/office/officeart/2005/8/layout/orgChart1"/>
    <dgm:cxn modelId="{35041451-9C33-43C1-BA09-0EC5ACD4E6B8}" type="presParOf" srcId="{08BED996-BCC3-4B1F-B53A-77B78B644046}" destId="{F477F4B4-A5F9-4609-8768-1707D104CEDE}" srcOrd="0" destOrd="0" presId="urn:microsoft.com/office/officeart/2005/8/layout/orgChart1"/>
    <dgm:cxn modelId="{280E0D59-347B-4C4C-BC65-BD55A8316983}" type="presParOf" srcId="{08BED996-BCC3-4B1F-B53A-77B78B644046}" destId="{FC47DFD5-1D7F-48DF-8FA0-82EBFB6835F0}" srcOrd="1" destOrd="0" presId="urn:microsoft.com/office/officeart/2005/8/layout/orgChart1"/>
    <dgm:cxn modelId="{C4FB3263-7624-4C06-AF46-A3DA112F92B2}" type="presParOf" srcId="{9D7EF4CF-8787-4D09-8FBD-3CB767E5AB45}" destId="{082AE7E2-5996-4AB4-AF94-3C3F47CD8614}" srcOrd="1" destOrd="0" presId="urn:microsoft.com/office/officeart/2005/8/layout/orgChart1"/>
    <dgm:cxn modelId="{2CAFAEC6-F872-4A04-A012-6648AD5741D6}" type="presParOf" srcId="{082AE7E2-5996-4AB4-AF94-3C3F47CD8614}" destId="{01220EAA-80DC-47E4-8C9F-6657BAEEEE07}" srcOrd="0" destOrd="0" presId="urn:microsoft.com/office/officeart/2005/8/layout/orgChart1"/>
    <dgm:cxn modelId="{45B996DF-BEC3-4953-B214-F1417DBCE936}" type="presParOf" srcId="{082AE7E2-5996-4AB4-AF94-3C3F47CD8614}" destId="{1F027A28-2BA0-4BA7-97E3-E41D89FE47A3}" srcOrd="1" destOrd="0" presId="urn:microsoft.com/office/officeart/2005/8/layout/orgChart1"/>
    <dgm:cxn modelId="{8D91D87C-9C4F-4F60-826C-81E39D839086}" type="presParOf" srcId="{1F027A28-2BA0-4BA7-97E3-E41D89FE47A3}" destId="{08176987-8ACF-4F92-9DC4-76A232AEB135}" srcOrd="0" destOrd="0" presId="urn:microsoft.com/office/officeart/2005/8/layout/orgChart1"/>
    <dgm:cxn modelId="{2D3A3155-BD94-40F2-B5CC-EC8E1AC33645}" type="presParOf" srcId="{08176987-8ACF-4F92-9DC4-76A232AEB135}" destId="{529BA727-1CA4-4416-9D64-B10D43935794}" srcOrd="0" destOrd="0" presId="urn:microsoft.com/office/officeart/2005/8/layout/orgChart1"/>
    <dgm:cxn modelId="{9D7ABB40-CF9C-4BE1-A7D1-D06756AD25BA}" type="presParOf" srcId="{08176987-8ACF-4F92-9DC4-76A232AEB135}" destId="{649CD2F1-F54C-45B6-BD08-01BD209612A7}" srcOrd="1" destOrd="0" presId="urn:microsoft.com/office/officeart/2005/8/layout/orgChart1"/>
    <dgm:cxn modelId="{834DBBC6-39C9-4D2E-8E9A-6A6A42506EFB}" type="presParOf" srcId="{1F027A28-2BA0-4BA7-97E3-E41D89FE47A3}" destId="{308476CF-4478-41ED-B6C1-BC7971E201AC}" srcOrd="1" destOrd="0" presId="urn:microsoft.com/office/officeart/2005/8/layout/orgChart1"/>
    <dgm:cxn modelId="{4732A517-4342-4090-BD64-69521CBF7E61}" type="presParOf" srcId="{1F027A28-2BA0-4BA7-97E3-E41D89FE47A3}" destId="{857BD75C-72AD-4846-91DE-D530D89FEB25}" srcOrd="2" destOrd="0" presId="urn:microsoft.com/office/officeart/2005/8/layout/orgChart1"/>
    <dgm:cxn modelId="{5377B639-28D5-4DC6-923D-FD078F2ECB9C}" type="presParOf" srcId="{082AE7E2-5996-4AB4-AF94-3C3F47CD8614}" destId="{B61D5F0A-1ED1-4C71-82EF-38A20149DF4B}" srcOrd="2" destOrd="0" presId="urn:microsoft.com/office/officeart/2005/8/layout/orgChart1"/>
    <dgm:cxn modelId="{C4E7D8B7-40FE-4D96-A872-A2B613F2FE63}" type="presParOf" srcId="{082AE7E2-5996-4AB4-AF94-3C3F47CD8614}" destId="{EAA57F87-3809-4F92-953E-622749163375}" srcOrd="3" destOrd="0" presId="urn:microsoft.com/office/officeart/2005/8/layout/orgChart1"/>
    <dgm:cxn modelId="{F0AC3F83-6151-4221-AED6-5B05AA1FE7ED}" type="presParOf" srcId="{EAA57F87-3809-4F92-953E-622749163375}" destId="{52537ACD-4E24-43F4-A43A-ED88C7DBF01E}" srcOrd="0" destOrd="0" presId="urn:microsoft.com/office/officeart/2005/8/layout/orgChart1"/>
    <dgm:cxn modelId="{43D68979-1AEE-4F06-9A3A-8E2DFDD2A494}" type="presParOf" srcId="{52537ACD-4E24-43F4-A43A-ED88C7DBF01E}" destId="{FFE583AC-4819-4792-9EAB-950A78BC27C8}" srcOrd="0" destOrd="0" presId="urn:microsoft.com/office/officeart/2005/8/layout/orgChart1"/>
    <dgm:cxn modelId="{CCBC2D3D-8CCF-4F88-B9F5-72707F2303D6}" type="presParOf" srcId="{52537ACD-4E24-43F4-A43A-ED88C7DBF01E}" destId="{35D3427F-C84D-4B0F-8EF8-6444EFD54D27}" srcOrd="1" destOrd="0" presId="urn:microsoft.com/office/officeart/2005/8/layout/orgChart1"/>
    <dgm:cxn modelId="{70D94134-AD44-4870-84D3-184BC35D353F}" type="presParOf" srcId="{EAA57F87-3809-4F92-953E-622749163375}" destId="{C9796240-7D44-467F-9230-69C8769462F8}" srcOrd="1" destOrd="0" presId="urn:microsoft.com/office/officeart/2005/8/layout/orgChart1"/>
    <dgm:cxn modelId="{8C03D6E3-6DD8-4961-BD4B-5713E84950C8}" type="presParOf" srcId="{EAA57F87-3809-4F92-953E-622749163375}" destId="{9BC94476-B66E-4AB5-B5BB-8685B4348E56}" srcOrd="2" destOrd="0" presId="urn:microsoft.com/office/officeart/2005/8/layout/orgChart1"/>
    <dgm:cxn modelId="{500F2CA3-DA13-454E-9F36-F113CA8818A8}" type="presParOf" srcId="{082AE7E2-5996-4AB4-AF94-3C3F47CD8614}" destId="{0EE4BDA6-3DB1-4F8F-A6A3-6C554153D716}" srcOrd="4" destOrd="0" presId="urn:microsoft.com/office/officeart/2005/8/layout/orgChart1"/>
    <dgm:cxn modelId="{2ACE185C-8A78-4525-9802-631BFC16EBE5}" type="presParOf" srcId="{082AE7E2-5996-4AB4-AF94-3C3F47CD8614}" destId="{168CB4E4-1D83-45FB-B26F-EB9700153D2B}" srcOrd="5" destOrd="0" presId="urn:microsoft.com/office/officeart/2005/8/layout/orgChart1"/>
    <dgm:cxn modelId="{0B96C53B-6CE6-4AC5-8443-D1C823A545EB}" type="presParOf" srcId="{168CB4E4-1D83-45FB-B26F-EB9700153D2B}" destId="{DCC7573D-3E38-41F6-B317-E0BA08536E9B}" srcOrd="0" destOrd="0" presId="urn:microsoft.com/office/officeart/2005/8/layout/orgChart1"/>
    <dgm:cxn modelId="{673B7D1F-D444-416D-86E6-3B776AB21B0E}" type="presParOf" srcId="{DCC7573D-3E38-41F6-B317-E0BA08536E9B}" destId="{3612326A-DD0F-4B32-A890-8CF92FC24D55}" srcOrd="0" destOrd="0" presId="urn:microsoft.com/office/officeart/2005/8/layout/orgChart1"/>
    <dgm:cxn modelId="{558D5375-4078-4334-A154-02CC139CFDA9}" type="presParOf" srcId="{DCC7573D-3E38-41F6-B317-E0BA08536E9B}" destId="{0371E7D8-AAC3-4AF4-94F9-96F16FDA29C7}" srcOrd="1" destOrd="0" presId="urn:microsoft.com/office/officeart/2005/8/layout/orgChart1"/>
    <dgm:cxn modelId="{89FC7DD6-AC97-43C8-A586-D285CEDC445F}" type="presParOf" srcId="{168CB4E4-1D83-45FB-B26F-EB9700153D2B}" destId="{99DE9698-B0CB-41CB-93DF-B3626649D293}" srcOrd="1" destOrd="0" presId="urn:microsoft.com/office/officeart/2005/8/layout/orgChart1"/>
    <dgm:cxn modelId="{2C2D2CFF-C050-4BD0-B8BF-397B48997A61}" type="presParOf" srcId="{168CB4E4-1D83-45FB-B26F-EB9700153D2B}" destId="{25B75B4F-ED50-40E9-922D-2E1DFCB09E89}" srcOrd="2" destOrd="0" presId="urn:microsoft.com/office/officeart/2005/8/layout/orgChart1"/>
    <dgm:cxn modelId="{3ACB6C08-1012-4FFE-ABF2-A4F7F87DA2FB}" type="presParOf" srcId="{9D7EF4CF-8787-4D09-8FBD-3CB767E5AB45}" destId="{21A0016B-CEF1-468A-938D-A46BC4E81164}" srcOrd="2" destOrd="0" presId="urn:microsoft.com/office/officeart/2005/8/layout/orgChart1"/>
    <dgm:cxn modelId="{E77A24E8-5122-4ACF-BBAE-C40C7A4ECDE7}" type="presParOf" srcId="{B863BBD6-37DA-4598-980F-676F42C7E150}" destId="{F13D2081-90F0-4D3B-BC6D-DB379B0889A6}" srcOrd="2" destOrd="0" presId="urn:microsoft.com/office/officeart/2005/8/layout/orgChart1"/>
    <dgm:cxn modelId="{B3056AB2-B21B-429B-878F-DAA3195CB2F0}" type="presParOf" srcId="{2C6C7AA4-8428-4066-9468-370ED013983C}" destId="{6EDF1684-3F7F-4070-86FA-2ADD8F058707}" srcOrd="2" destOrd="0" presId="urn:microsoft.com/office/officeart/2005/8/layout/orgChart1"/>
    <dgm:cxn modelId="{77B2150F-20AA-4034-A35C-2852A3C1BC48}" type="presParOf" srcId="{2C6C7AA4-8428-4066-9468-370ED013983C}" destId="{1BF547F7-22C6-4C89-AD1F-12E70CA0F704}" srcOrd="3" destOrd="0" presId="urn:microsoft.com/office/officeart/2005/8/layout/orgChart1"/>
    <dgm:cxn modelId="{4AC35057-371C-4C8C-955C-E99440823967}" type="presParOf" srcId="{1BF547F7-22C6-4C89-AD1F-12E70CA0F704}" destId="{EDB028DB-6322-438E-9AE6-23DAE1D92B41}" srcOrd="0" destOrd="0" presId="urn:microsoft.com/office/officeart/2005/8/layout/orgChart1"/>
    <dgm:cxn modelId="{8F496AD2-7B5F-4627-84EE-3B3E422E232E}" type="presParOf" srcId="{EDB028DB-6322-438E-9AE6-23DAE1D92B41}" destId="{E3F62503-3C1C-4868-BA0B-CA7895AB5EAF}" srcOrd="0" destOrd="0" presId="urn:microsoft.com/office/officeart/2005/8/layout/orgChart1"/>
    <dgm:cxn modelId="{F6076458-6C1C-472F-B002-3E0FD177FF97}" type="presParOf" srcId="{EDB028DB-6322-438E-9AE6-23DAE1D92B41}" destId="{EA2F2394-D6F1-4233-886E-C253FFD40D7E}" srcOrd="1" destOrd="0" presId="urn:microsoft.com/office/officeart/2005/8/layout/orgChart1"/>
    <dgm:cxn modelId="{ED0B7A1B-4932-4ED9-8929-28F88B7DDB85}" type="presParOf" srcId="{1BF547F7-22C6-4C89-AD1F-12E70CA0F704}" destId="{11D78422-BA30-4FEF-817B-FA5FADF19232}" srcOrd="1" destOrd="0" presId="urn:microsoft.com/office/officeart/2005/8/layout/orgChart1"/>
    <dgm:cxn modelId="{999DA876-06EB-437C-885F-96888DA94575}" type="presParOf" srcId="{11D78422-BA30-4FEF-817B-FA5FADF19232}" destId="{9EEFEEF8-6090-474B-8663-B5542EF799E7}" srcOrd="0" destOrd="0" presId="urn:microsoft.com/office/officeart/2005/8/layout/orgChart1"/>
    <dgm:cxn modelId="{4FAC00D7-9F83-4925-838E-1ADA152F6776}" type="presParOf" srcId="{11D78422-BA30-4FEF-817B-FA5FADF19232}" destId="{892AEDCE-074E-40A5-B149-A1A1EDF691B4}" srcOrd="1" destOrd="0" presId="urn:microsoft.com/office/officeart/2005/8/layout/orgChart1"/>
    <dgm:cxn modelId="{11C81522-16FF-40CD-A696-F9C38C460371}" type="presParOf" srcId="{892AEDCE-074E-40A5-B149-A1A1EDF691B4}" destId="{C8CE32BE-4D21-4391-9C3B-58A1EF123D19}" srcOrd="0" destOrd="0" presId="urn:microsoft.com/office/officeart/2005/8/layout/orgChart1"/>
    <dgm:cxn modelId="{B61F7B6D-F29A-41B9-8F02-650B30F30152}" type="presParOf" srcId="{C8CE32BE-4D21-4391-9C3B-58A1EF123D19}" destId="{34B357D4-CB17-44D0-BC5E-A1F404BED0E9}" srcOrd="0" destOrd="0" presId="urn:microsoft.com/office/officeart/2005/8/layout/orgChart1"/>
    <dgm:cxn modelId="{C959711A-50B7-49BF-864E-B23836BA2971}" type="presParOf" srcId="{C8CE32BE-4D21-4391-9C3B-58A1EF123D19}" destId="{C1AA03E1-E294-4ADE-90E6-C7D7073294A4}" srcOrd="1" destOrd="0" presId="urn:microsoft.com/office/officeart/2005/8/layout/orgChart1"/>
    <dgm:cxn modelId="{3ECE1349-CBA8-4BC6-963C-A28EAC904CD9}" type="presParOf" srcId="{892AEDCE-074E-40A5-B149-A1A1EDF691B4}" destId="{610C78A9-F4D1-4F62-B0EA-6AED1BFAAF75}" srcOrd="1" destOrd="0" presId="urn:microsoft.com/office/officeart/2005/8/layout/orgChart1"/>
    <dgm:cxn modelId="{7F0A093B-328B-41EF-837B-A2D811458DB2}" type="presParOf" srcId="{892AEDCE-074E-40A5-B149-A1A1EDF691B4}" destId="{2B06C957-FD32-448F-9500-2D25772E0B92}" srcOrd="2" destOrd="0" presId="urn:microsoft.com/office/officeart/2005/8/layout/orgChart1"/>
    <dgm:cxn modelId="{F9D79BBE-662C-40AC-9C1D-0D2E79B13226}" type="presParOf" srcId="{11D78422-BA30-4FEF-817B-FA5FADF19232}" destId="{E54052AA-D221-4A22-B0AF-3AC3045958D5}" srcOrd="2" destOrd="0" presId="urn:microsoft.com/office/officeart/2005/8/layout/orgChart1"/>
    <dgm:cxn modelId="{00D9BB75-F3F4-43FE-A523-42FB9B62E061}" type="presParOf" srcId="{11D78422-BA30-4FEF-817B-FA5FADF19232}" destId="{B9A24EDD-8016-4812-B396-CA85A332A28C}" srcOrd="3" destOrd="0" presId="urn:microsoft.com/office/officeart/2005/8/layout/orgChart1"/>
    <dgm:cxn modelId="{32609480-D267-4048-ABD5-2A296251299F}" type="presParOf" srcId="{B9A24EDD-8016-4812-B396-CA85A332A28C}" destId="{3D01AA1B-1095-4502-B5D6-0EFF12B25B4C}" srcOrd="0" destOrd="0" presId="urn:microsoft.com/office/officeart/2005/8/layout/orgChart1"/>
    <dgm:cxn modelId="{D1FBF1C2-C29C-46AF-9BFB-F51C1B552141}" type="presParOf" srcId="{3D01AA1B-1095-4502-B5D6-0EFF12B25B4C}" destId="{E65E7DE4-3DB2-4D52-89F1-10E7B3C73CB2}" srcOrd="0" destOrd="0" presId="urn:microsoft.com/office/officeart/2005/8/layout/orgChart1"/>
    <dgm:cxn modelId="{32D4CD2F-7013-4CF4-AE4B-E05A25624BD2}" type="presParOf" srcId="{3D01AA1B-1095-4502-B5D6-0EFF12B25B4C}" destId="{589EF1D3-62DC-4DF3-9A4F-249B423B874E}" srcOrd="1" destOrd="0" presId="urn:microsoft.com/office/officeart/2005/8/layout/orgChart1"/>
    <dgm:cxn modelId="{36295834-3A5A-421F-A39E-AEC14DAB01D1}" type="presParOf" srcId="{B9A24EDD-8016-4812-B396-CA85A332A28C}" destId="{ABB4A54E-D9AE-4BC4-A092-B279376750D2}" srcOrd="1" destOrd="0" presId="urn:microsoft.com/office/officeart/2005/8/layout/orgChart1"/>
    <dgm:cxn modelId="{45342018-B0AD-40AF-8ECB-CDB77C34922D}" type="presParOf" srcId="{B9A24EDD-8016-4812-B396-CA85A332A28C}" destId="{63F19985-CFC8-4010-A902-7188A3584182}" srcOrd="2" destOrd="0" presId="urn:microsoft.com/office/officeart/2005/8/layout/orgChart1"/>
    <dgm:cxn modelId="{A56B9541-E909-447A-869B-D852E916E5D1}" type="presParOf" srcId="{11D78422-BA30-4FEF-817B-FA5FADF19232}" destId="{F35C0F39-EE8D-46C3-9264-1F741373A945}" srcOrd="4" destOrd="0" presId="urn:microsoft.com/office/officeart/2005/8/layout/orgChart1"/>
    <dgm:cxn modelId="{0BC2E530-467C-4CD1-90DC-3AC0CB683105}" type="presParOf" srcId="{11D78422-BA30-4FEF-817B-FA5FADF19232}" destId="{3B30699A-0155-437A-A825-F74646B527DC}" srcOrd="5" destOrd="0" presId="urn:microsoft.com/office/officeart/2005/8/layout/orgChart1"/>
    <dgm:cxn modelId="{D5B49F52-DF7C-4BCD-B9CE-8C240CC18121}" type="presParOf" srcId="{3B30699A-0155-437A-A825-F74646B527DC}" destId="{3E102DB0-92A8-4DAF-8F08-D1B329C5D88D}" srcOrd="0" destOrd="0" presId="urn:microsoft.com/office/officeart/2005/8/layout/orgChart1"/>
    <dgm:cxn modelId="{FF6FCC41-56C3-4180-AB7C-5C162140B087}" type="presParOf" srcId="{3E102DB0-92A8-4DAF-8F08-D1B329C5D88D}" destId="{D8363144-0115-429E-8DEA-FC31AE00503E}" srcOrd="0" destOrd="0" presId="urn:microsoft.com/office/officeart/2005/8/layout/orgChart1"/>
    <dgm:cxn modelId="{2F38D4B3-9F15-4D86-9386-53D803FA9ABE}" type="presParOf" srcId="{3E102DB0-92A8-4DAF-8F08-D1B329C5D88D}" destId="{8E098698-EFD3-4396-98D6-10BBF2A1FDAB}" srcOrd="1" destOrd="0" presId="urn:microsoft.com/office/officeart/2005/8/layout/orgChart1"/>
    <dgm:cxn modelId="{28CD41FF-51C5-4441-8338-5B02278B6AD7}" type="presParOf" srcId="{3B30699A-0155-437A-A825-F74646B527DC}" destId="{C0BA356E-B1FD-46AD-BD0F-5778D3AD8121}" srcOrd="1" destOrd="0" presId="urn:microsoft.com/office/officeart/2005/8/layout/orgChart1"/>
    <dgm:cxn modelId="{0BFE3D7D-7C9C-4EAA-8673-836D84881162}" type="presParOf" srcId="{3B30699A-0155-437A-A825-F74646B527DC}" destId="{85059990-18F8-4EBE-9A1B-6BF1E848D11D}" srcOrd="2" destOrd="0" presId="urn:microsoft.com/office/officeart/2005/8/layout/orgChart1"/>
    <dgm:cxn modelId="{C01E3C07-617C-4648-8035-D59436C7939C}" type="presParOf" srcId="{11D78422-BA30-4FEF-817B-FA5FADF19232}" destId="{8020D335-5F6A-4D98-950A-40D8390CA929}" srcOrd="6" destOrd="0" presId="urn:microsoft.com/office/officeart/2005/8/layout/orgChart1"/>
    <dgm:cxn modelId="{86688719-DF91-4D5B-9F56-B62BC9AF4FBE}" type="presParOf" srcId="{11D78422-BA30-4FEF-817B-FA5FADF19232}" destId="{8262442A-7CD7-41F0-8C43-7FE6D5AE1DD6}" srcOrd="7" destOrd="0" presId="urn:microsoft.com/office/officeart/2005/8/layout/orgChart1"/>
    <dgm:cxn modelId="{09609243-6F53-494A-92D0-935E9EBC1F5E}" type="presParOf" srcId="{8262442A-7CD7-41F0-8C43-7FE6D5AE1DD6}" destId="{7E5F2D4C-7BA0-43E3-B4F0-ED5EFB5B24A2}" srcOrd="0" destOrd="0" presId="urn:microsoft.com/office/officeart/2005/8/layout/orgChart1"/>
    <dgm:cxn modelId="{CB85DD8B-6E8D-47BA-8219-066B0321C1E4}" type="presParOf" srcId="{7E5F2D4C-7BA0-43E3-B4F0-ED5EFB5B24A2}" destId="{FAB9C136-28D8-469E-B782-C9BA2A21CE49}" srcOrd="0" destOrd="0" presId="urn:microsoft.com/office/officeart/2005/8/layout/orgChart1"/>
    <dgm:cxn modelId="{BB42ED8E-9B32-4F01-AFA6-1D854F06677B}" type="presParOf" srcId="{7E5F2D4C-7BA0-43E3-B4F0-ED5EFB5B24A2}" destId="{7338DCEF-EC7A-4DC1-B92B-62936F979CE4}" srcOrd="1" destOrd="0" presId="urn:microsoft.com/office/officeart/2005/8/layout/orgChart1"/>
    <dgm:cxn modelId="{3DA42D03-5C3F-4CB7-91D3-D72A670774F0}" type="presParOf" srcId="{8262442A-7CD7-41F0-8C43-7FE6D5AE1DD6}" destId="{F9FD9AB0-A5B5-48F8-9FB3-B9A885AA4721}" srcOrd="1" destOrd="0" presId="urn:microsoft.com/office/officeart/2005/8/layout/orgChart1"/>
    <dgm:cxn modelId="{0ECA554C-B903-424E-B01F-C6F8A5C21567}" type="presParOf" srcId="{8262442A-7CD7-41F0-8C43-7FE6D5AE1DD6}" destId="{7747BC19-B204-47B8-9097-8C1F2DF50170}" srcOrd="2" destOrd="0" presId="urn:microsoft.com/office/officeart/2005/8/layout/orgChart1"/>
    <dgm:cxn modelId="{C101ECDF-EED9-41BA-914A-6A4E3CBEE135}" type="presParOf" srcId="{1BF547F7-22C6-4C89-AD1F-12E70CA0F704}" destId="{D55A1F41-94A3-44EF-8D81-C77D42CEF1A4}" srcOrd="2" destOrd="0" presId="urn:microsoft.com/office/officeart/2005/8/layout/orgChart1"/>
    <dgm:cxn modelId="{53646BAA-3792-48EF-A125-175C7A9AA42E}" type="presParOf" srcId="{2C6C7AA4-8428-4066-9468-370ED013983C}" destId="{BAF5D6AC-5824-458C-9C60-7C804E4FA151}" srcOrd="4" destOrd="0" presId="urn:microsoft.com/office/officeart/2005/8/layout/orgChart1"/>
    <dgm:cxn modelId="{8913CD60-6AB0-4BCC-B40B-561723BD0450}" type="presParOf" srcId="{2C6C7AA4-8428-4066-9468-370ED013983C}" destId="{B8F65AA7-B2A1-4F5A-9AAF-878A83405DCB}" srcOrd="5" destOrd="0" presId="urn:microsoft.com/office/officeart/2005/8/layout/orgChart1"/>
    <dgm:cxn modelId="{F4EDBA19-9651-4BC8-A847-6495B5E593AD}" type="presParOf" srcId="{B8F65AA7-B2A1-4F5A-9AAF-878A83405DCB}" destId="{B90A2C51-B11B-41EE-AD2E-0458565C72C9}" srcOrd="0" destOrd="0" presId="urn:microsoft.com/office/officeart/2005/8/layout/orgChart1"/>
    <dgm:cxn modelId="{F841BB99-972F-41B1-9B90-949DBDAF2068}" type="presParOf" srcId="{B90A2C51-B11B-41EE-AD2E-0458565C72C9}" destId="{32FA4A5A-2731-4168-B962-7561F099DF58}" srcOrd="0" destOrd="0" presId="urn:microsoft.com/office/officeart/2005/8/layout/orgChart1"/>
    <dgm:cxn modelId="{8D833DC9-1F69-4C80-9F56-57217EE74BBA}" type="presParOf" srcId="{B90A2C51-B11B-41EE-AD2E-0458565C72C9}" destId="{DD9CD260-2D57-48CF-82CA-31196DFEF9DF}" srcOrd="1" destOrd="0" presId="urn:microsoft.com/office/officeart/2005/8/layout/orgChart1"/>
    <dgm:cxn modelId="{A2B27B6B-1F9C-4C5B-A72E-52033A88A82C}" type="presParOf" srcId="{B8F65AA7-B2A1-4F5A-9AAF-878A83405DCB}" destId="{C510645C-619C-4067-A679-FBF33F10F1B3}" srcOrd="1" destOrd="0" presId="urn:microsoft.com/office/officeart/2005/8/layout/orgChart1"/>
    <dgm:cxn modelId="{76B438B9-2E74-4160-908F-7524068EEBC3}" type="presParOf" srcId="{C510645C-619C-4067-A679-FBF33F10F1B3}" destId="{350139CB-B206-4786-87F7-406754AB80BE}" srcOrd="0" destOrd="0" presId="urn:microsoft.com/office/officeart/2005/8/layout/orgChart1"/>
    <dgm:cxn modelId="{152B6BA0-AFD6-4334-A75A-82642E0695DE}" type="presParOf" srcId="{C510645C-619C-4067-A679-FBF33F10F1B3}" destId="{8DD16EAB-00ED-4CCE-BF05-4163082D30E6}" srcOrd="1" destOrd="0" presId="urn:microsoft.com/office/officeart/2005/8/layout/orgChart1"/>
    <dgm:cxn modelId="{C27A8463-BD2E-49F1-9D4A-6BDA8719BE04}" type="presParOf" srcId="{8DD16EAB-00ED-4CCE-BF05-4163082D30E6}" destId="{70D0DD59-6928-433D-B348-ED43FBEA14AC}" srcOrd="0" destOrd="0" presId="urn:microsoft.com/office/officeart/2005/8/layout/orgChart1"/>
    <dgm:cxn modelId="{2415046E-8DB3-4A1D-88CB-01E3728554BE}" type="presParOf" srcId="{70D0DD59-6928-433D-B348-ED43FBEA14AC}" destId="{89529F53-0F7F-4803-92D7-A1F068302E15}" srcOrd="0" destOrd="0" presId="urn:microsoft.com/office/officeart/2005/8/layout/orgChart1"/>
    <dgm:cxn modelId="{DF0852CC-7F77-4EE8-A15A-49B2FAC6476B}" type="presParOf" srcId="{70D0DD59-6928-433D-B348-ED43FBEA14AC}" destId="{5F486623-AC61-4442-BD1B-A5A4B2C7041A}" srcOrd="1" destOrd="0" presId="urn:microsoft.com/office/officeart/2005/8/layout/orgChart1"/>
    <dgm:cxn modelId="{EE52B5F6-A4DA-4741-BDBB-E5644D97B8EF}" type="presParOf" srcId="{8DD16EAB-00ED-4CCE-BF05-4163082D30E6}" destId="{76E48A75-7A8F-496B-86AE-EC548877D239}" srcOrd="1" destOrd="0" presId="urn:microsoft.com/office/officeart/2005/8/layout/orgChart1"/>
    <dgm:cxn modelId="{212CEFA7-0D2F-4056-A94A-6329BB2CA1F9}" type="presParOf" srcId="{8DD16EAB-00ED-4CCE-BF05-4163082D30E6}" destId="{FAF5C59D-287C-419F-953F-733ECD3E66F7}" srcOrd="2" destOrd="0" presId="urn:microsoft.com/office/officeart/2005/8/layout/orgChart1"/>
    <dgm:cxn modelId="{EAB39178-5A19-4A58-B984-C67946DE9996}" type="presParOf" srcId="{C510645C-619C-4067-A679-FBF33F10F1B3}" destId="{4BA7B420-98EB-49DF-AFF7-08730F36BDD3}" srcOrd="2" destOrd="0" presId="urn:microsoft.com/office/officeart/2005/8/layout/orgChart1"/>
    <dgm:cxn modelId="{BB331F6A-2E3C-417A-9212-BF9961B26C23}" type="presParOf" srcId="{C510645C-619C-4067-A679-FBF33F10F1B3}" destId="{08DB9DE8-B19F-43E1-AF2B-F5E340E2CD3A}" srcOrd="3" destOrd="0" presId="urn:microsoft.com/office/officeart/2005/8/layout/orgChart1"/>
    <dgm:cxn modelId="{861D444B-29DA-44FB-B78D-D71B3B0AAA99}" type="presParOf" srcId="{08DB9DE8-B19F-43E1-AF2B-F5E340E2CD3A}" destId="{3A4F1435-72D5-4034-BFD1-850FA14A09FD}" srcOrd="0" destOrd="0" presId="urn:microsoft.com/office/officeart/2005/8/layout/orgChart1"/>
    <dgm:cxn modelId="{1B4B162A-EF02-4FDF-A0C6-114F9B0D2E01}" type="presParOf" srcId="{3A4F1435-72D5-4034-BFD1-850FA14A09FD}" destId="{C0A232A3-F5E4-44B8-8AFC-06A1A78C29EC}" srcOrd="0" destOrd="0" presId="urn:microsoft.com/office/officeart/2005/8/layout/orgChart1"/>
    <dgm:cxn modelId="{3AB67EBB-8B4A-4FEA-92AF-ED295890FBD1}" type="presParOf" srcId="{3A4F1435-72D5-4034-BFD1-850FA14A09FD}" destId="{BDE98CA3-1DD3-4328-B73A-87D94C6ACB90}" srcOrd="1" destOrd="0" presId="urn:microsoft.com/office/officeart/2005/8/layout/orgChart1"/>
    <dgm:cxn modelId="{F9D29FA9-C1F5-419C-824E-910DFD033521}" type="presParOf" srcId="{08DB9DE8-B19F-43E1-AF2B-F5E340E2CD3A}" destId="{C4FC17B5-F683-4417-A6E8-5C57EB5CA7F8}" srcOrd="1" destOrd="0" presId="urn:microsoft.com/office/officeart/2005/8/layout/orgChart1"/>
    <dgm:cxn modelId="{A12E110B-401D-415D-A156-F3B8247410B0}" type="presParOf" srcId="{08DB9DE8-B19F-43E1-AF2B-F5E340E2CD3A}" destId="{12270671-10CD-43CC-B67B-A072ED967DD0}" srcOrd="2" destOrd="0" presId="urn:microsoft.com/office/officeart/2005/8/layout/orgChart1"/>
    <dgm:cxn modelId="{2A39F63C-5464-43E4-A446-2A6101381FA1}" type="presParOf" srcId="{C510645C-619C-4067-A679-FBF33F10F1B3}" destId="{7E21FB8F-2D62-414F-B4A2-E5121703741D}" srcOrd="4" destOrd="0" presId="urn:microsoft.com/office/officeart/2005/8/layout/orgChart1"/>
    <dgm:cxn modelId="{01A1FF6D-3546-404C-AF7C-09DF3ABF875F}" type="presParOf" srcId="{C510645C-619C-4067-A679-FBF33F10F1B3}" destId="{D91DF6D7-D259-484F-9EED-4EB5285F1B10}" srcOrd="5" destOrd="0" presId="urn:microsoft.com/office/officeart/2005/8/layout/orgChart1"/>
    <dgm:cxn modelId="{BEA49C4A-9053-4DD1-A619-FD63C40C3BF1}" type="presParOf" srcId="{D91DF6D7-D259-484F-9EED-4EB5285F1B10}" destId="{2E2E6040-E243-44C5-959D-D5D51E60BF0F}" srcOrd="0" destOrd="0" presId="urn:microsoft.com/office/officeart/2005/8/layout/orgChart1"/>
    <dgm:cxn modelId="{E0629707-8F60-41DB-82F0-8DD72A92F1CF}" type="presParOf" srcId="{2E2E6040-E243-44C5-959D-D5D51E60BF0F}" destId="{7A8C3ACD-C9A7-44EB-8947-3737110E8964}" srcOrd="0" destOrd="0" presId="urn:microsoft.com/office/officeart/2005/8/layout/orgChart1"/>
    <dgm:cxn modelId="{3A8293E7-FDF3-4D1D-9D43-0D71C866CE62}" type="presParOf" srcId="{2E2E6040-E243-44C5-959D-D5D51E60BF0F}" destId="{0F4BEB1A-85C0-484F-97FC-D0EAC65B79DD}" srcOrd="1" destOrd="0" presId="urn:microsoft.com/office/officeart/2005/8/layout/orgChart1"/>
    <dgm:cxn modelId="{E4AC777D-30C2-447B-B341-B6AC46B40AD4}" type="presParOf" srcId="{D91DF6D7-D259-484F-9EED-4EB5285F1B10}" destId="{135B5FBB-D5D9-452C-865F-DC79F9988CA3}" srcOrd="1" destOrd="0" presId="urn:microsoft.com/office/officeart/2005/8/layout/orgChart1"/>
    <dgm:cxn modelId="{E8F5BDA4-9341-4FD3-92AE-F2A74BA12841}" type="presParOf" srcId="{D91DF6D7-D259-484F-9EED-4EB5285F1B10}" destId="{53EEDC41-59E4-47BE-85C9-F2FB65B768E1}" srcOrd="2" destOrd="0" presId="urn:microsoft.com/office/officeart/2005/8/layout/orgChart1"/>
    <dgm:cxn modelId="{B1DD3F4F-B6C4-4C55-BA7A-0F103C5E6224}" type="presParOf" srcId="{B8F65AA7-B2A1-4F5A-9AAF-878A83405DCB}" destId="{00E0B568-7C35-4DDC-9273-C57BCFCF3ADF}" srcOrd="2" destOrd="0" presId="urn:microsoft.com/office/officeart/2005/8/layout/orgChart1"/>
    <dgm:cxn modelId="{1D23DD47-0848-4EAE-81D6-BA83BA6EBADF}" type="presParOf" srcId="{2C6C7AA4-8428-4066-9468-370ED013983C}" destId="{C5C3613B-ACEA-481F-99D8-292A04381F4B}" srcOrd="6" destOrd="0" presId="urn:microsoft.com/office/officeart/2005/8/layout/orgChart1"/>
    <dgm:cxn modelId="{963B5344-FC90-4043-9567-3F282BE97D6A}" type="presParOf" srcId="{2C6C7AA4-8428-4066-9468-370ED013983C}" destId="{A2DA0327-4607-499E-88A2-4E79B62DAB2E}" srcOrd="7" destOrd="0" presId="urn:microsoft.com/office/officeart/2005/8/layout/orgChart1"/>
    <dgm:cxn modelId="{F5AEA056-2CB2-45A1-B9F4-8263276C0D73}" type="presParOf" srcId="{A2DA0327-4607-499E-88A2-4E79B62DAB2E}" destId="{F2C309BF-1B75-4461-89A1-23BCCBE5BA4F}" srcOrd="0" destOrd="0" presId="urn:microsoft.com/office/officeart/2005/8/layout/orgChart1"/>
    <dgm:cxn modelId="{AC33A79E-5188-484D-9E88-0A30ED9749A0}" type="presParOf" srcId="{F2C309BF-1B75-4461-89A1-23BCCBE5BA4F}" destId="{A2323E5C-B085-4496-A9FB-D508FA0E0D4D}" srcOrd="0" destOrd="0" presId="urn:microsoft.com/office/officeart/2005/8/layout/orgChart1"/>
    <dgm:cxn modelId="{41617F9A-183E-4643-A2A1-7C7AB100F88C}" type="presParOf" srcId="{F2C309BF-1B75-4461-89A1-23BCCBE5BA4F}" destId="{96E02A3D-C2E6-4291-AABA-7559B22EE74C}" srcOrd="1" destOrd="0" presId="urn:microsoft.com/office/officeart/2005/8/layout/orgChart1"/>
    <dgm:cxn modelId="{83CCE657-487C-4D53-9F3A-64F4E2993186}" type="presParOf" srcId="{A2DA0327-4607-499E-88A2-4E79B62DAB2E}" destId="{5CFF3290-BC10-4742-AA24-0D5646146B6F}" srcOrd="1" destOrd="0" presId="urn:microsoft.com/office/officeart/2005/8/layout/orgChart1"/>
    <dgm:cxn modelId="{551A6F1D-A39C-430C-AF16-78CF0E4025DE}" type="presParOf" srcId="{5CFF3290-BC10-4742-AA24-0D5646146B6F}" destId="{6458ABFD-3314-4B42-A606-D87266B17778}" srcOrd="0" destOrd="0" presId="urn:microsoft.com/office/officeart/2005/8/layout/orgChart1"/>
    <dgm:cxn modelId="{E37488B6-375F-4E05-90BF-E9C3F07FA112}" type="presParOf" srcId="{5CFF3290-BC10-4742-AA24-0D5646146B6F}" destId="{CC330706-4187-48CB-85F2-A55490B4EA8C}" srcOrd="1" destOrd="0" presId="urn:microsoft.com/office/officeart/2005/8/layout/orgChart1"/>
    <dgm:cxn modelId="{83CECB4B-C51A-4A84-BB60-846FBAAD9364}" type="presParOf" srcId="{CC330706-4187-48CB-85F2-A55490B4EA8C}" destId="{1C1E7D44-E239-4E85-AA08-218982ABB1EA}" srcOrd="0" destOrd="0" presId="urn:microsoft.com/office/officeart/2005/8/layout/orgChart1"/>
    <dgm:cxn modelId="{DAF573B0-8EA1-4F73-AC12-836200A08A01}" type="presParOf" srcId="{1C1E7D44-E239-4E85-AA08-218982ABB1EA}" destId="{83818AE2-C964-4F3F-899D-11A09937BBC7}" srcOrd="0" destOrd="0" presId="urn:microsoft.com/office/officeart/2005/8/layout/orgChart1"/>
    <dgm:cxn modelId="{DC9CAECF-79F6-48A2-9DAE-60489A3F5848}" type="presParOf" srcId="{1C1E7D44-E239-4E85-AA08-218982ABB1EA}" destId="{043CAB4E-A720-4A01-8D4C-516D2A57ED74}" srcOrd="1" destOrd="0" presId="urn:microsoft.com/office/officeart/2005/8/layout/orgChart1"/>
    <dgm:cxn modelId="{7B838148-18A5-4F31-835C-D8515816A427}" type="presParOf" srcId="{CC330706-4187-48CB-85F2-A55490B4EA8C}" destId="{AAB454EA-B6C0-45A0-A19C-8A51FC814A57}" srcOrd="1" destOrd="0" presId="urn:microsoft.com/office/officeart/2005/8/layout/orgChart1"/>
    <dgm:cxn modelId="{1384080B-F0B2-4C03-AC22-80CD21C48C42}" type="presParOf" srcId="{CC330706-4187-48CB-85F2-A55490B4EA8C}" destId="{A3F1EC5D-2E9D-46B1-BEFD-578A5A993760}" srcOrd="2" destOrd="0" presId="urn:microsoft.com/office/officeart/2005/8/layout/orgChart1"/>
    <dgm:cxn modelId="{1C75AA44-E074-404A-B51C-F109EF99A4E8}" type="presParOf" srcId="{5CFF3290-BC10-4742-AA24-0D5646146B6F}" destId="{992ADA9C-CF7C-48F3-A47E-15C8B860890D}" srcOrd="2" destOrd="0" presId="urn:microsoft.com/office/officeart/2005/8/layout/orgChart1"/>
    <dgm:cxn modelId="{46D3479C-07E3-4EDB-BF55-D8F9C7BBB34D}" type="presParOf" srcId="{5CFF3290-BC10-4742-AA24-0D5646146B6F}" destId="{A2D6C669-D381-4CB8-AEF4-CDA98CF10ACF}" srcOrd="3" destOrd="0" presId="urn:microsoft.com/office/officeart/2005/8/layout/orgChart1"/>
    <dgm:cxn modelId="{5DCBCEB0-CCDC-4E78-8826-A6E6149E8A6A}" type="presParOf" srcId="{A2D6C669-D381-4CB8-AEF4-CDA98CF10ACF}" destId="{9E052FA3-4E08-49B1-94AD-9D642CEB528A}" srcOrd="0" destOrd="0" presId="urn:microsoft.com/office/officeart/2005/8/layout/orgChart1"/>
    <dgm:cxn modelId="{2782B4D8-A495-4117-A310-62DABF52DD72}" type="presParOf" srcId="{9E052FA3-4E08-49B1-94AD-9D642CEB528A}" destId="{404907B4-C0EA-4251-A166-EB7156A7E633}" srcOrd="0" destOrd="0" presId="urn:microsoft.com/office/officeart/2005/8/layout/orgChart1"/>
    <dgm:cxn modelId="{27A0D9F9-FC84-44B3-B2F2-DF4E3FA5C7E9}" type="presParOf" srcId="{9E052FA3-4E08-49B1-94AD-9D642CEB528A}" destId="{C686C607-80F6-4C07-B7A7-F73D2DA5F586}" srcOrd="1" destOrd="0" presId="urn:microsoft.com/office/officeart/2005/8/layout/orgChart1"/>
    <dgm:cxn modelId="{5CC0C3A5-AC6E-4927-80B7-1066A114CC08}" type="presParOf" srcId="{A2D6C669-D381-4CB8-AEF4-CDA98CF10ACF}" destId="{C7761979-CB44-489A-85FC-F0BBE04C698E}" srcOrd="1" destOrd="0" presId="urn:microsoft.com/office/officeart/2005/8/layout/orgChart1"/>
    <dgm:cxn modelId="{EC059635-2EB9-4357-BC6C-83AB32CF797E}" type="presParOf" srcId="{A2D6C669-D381-4CB8-AEF4-CDA98CF10ACF}" destId="{9D1F9812-7C42-4A2D-BA58-8E27C3FCAD08}" srcOrd="2" destOrd="0" presId="urn:microsoft.com/office/officeart/2005/8/layout/orgChart1"/>
    <dgm:cxn modelId="{45C16011-D1E0-4B2C-8D87-A025E858E899}" type="presParOf" srcId="{A2DA0327-4607-499E-88A2-4E79B62DAB2E}" destId="{71E77878-B380-4D21-845F-D63B96BCF8B2}" srcOrd="2" destOrd="0" presId="urn:microsoft.com/office/officeart/2005/8/layout/orgChart1"/>
    <dgm:cxn modelId="{56FF0F84-4AB7-4753-ACB9-BC051B434B59}" type="presParOf" srcId="{2C6C7AA4-8428-4066-9468-370ED013983C}" destId="{4C2503C2-7887-4239-9D19-397453C3F813}" srcOrd="8" destOrd="0" presId="urn:microsoft.com/office/officeart/2005/8/layout/orgChart1"/>
    <dgm:cxn modelId="{32B93F43-3C4C-4B4F-BFE4-5D330271A709}" type="presParOf" srcId="{2C6C7AA4-8428-4066-9468-370ED013983C}" destId="{F04031B7-E201-4543-ACE9-6B903000E08B}" srcOrd="9" destOrd="0" presId="urn:microsoft.com/office/officeart/2005/8/layout/orgChart1"/>
    <dgm:cxn modelId="{CE6D72C8-6227-4540-86AC-7CDFCCAB1B15}" type="presParOf" srcId="{F04031B7-E201-4543-ACE9-6B903000E08B}" destId="{9DF7DF06-AF1D-42F2-BB6E-6B3A0B852E8A}" srcOrd="0" destOrd="0" presId="urn:microsoft.com/office/officeart/2005/8/layout/orgChart1"/>
    <dgm:cxn modelId="{096D887A-87CE-4E57-8111-B067931BC5B6}" type="presParOf" srcId="{9DF7DF06-AF1D-42F2-BB6E-6B3A0B852E8A}" destId="{895B8723-5F5C-4397-B195-CD0E638B613F}" srcOrd="0" destOrd="0" presId="urn:microsoft.com/office/officeart/2005/8/layout/orgChart1"/>
    <dgm:cxn modelId="{77AF7C8B-F2B7-443D-8B4D-2B8AA956A97B}" type="presParOf" srcId="{9DF7DF06-AF1D-42F2-BB6E-6B3A0B852E8A}" destId="{A29E2C14-AD09-44D7-8BFC-BE88A0876AAD}" srcOrd="1" destOrd="0" presId="urn:microsoft.com/office/officeart/2005/8/layout/orgChart1"/>
    <dgm:cxn modelId="{DF63A7C2-AC66-49FC-BD9F-4A91BBADA720}" type="presParOf" srcId="{F04031B7-E201-4543-ACE9-6B903000E08B}" destId="{21667ACD-88C9-4F74-BA3A-8CC5D9A850CF}" srcOrd="1" destOrd="0" presId="urn:microsoft.com/office/officeart/2005/8/layout/orgChart1"/>
    <dgm:cxn modelId="{F9CA268D-43FC-47D2-B597-305A12B40F9B}" type="presParOf" srcId="{F04031B7-E201-4543-ACE9-6B903000E08B}" destId="{F9932099-6414-4650-A4BF-6A8B38CDBD19}" srcOrd="2" destOrd="0" presId="urn:microsoft.com/office/officeart/2005/8/layout/orgChart1"/>
    <dgm:cxn modelId="{FAD5974A-F37E-4856-8A97-7959F9C0AA41}" type="presParOf" srcId="{325E35BC-FAE5-4956-BEC4-51E9CF7FE7C1}" destId="{67A613A0-E096-4179-AEFD-2DB3DBB8062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54C581-8EA2-4D51-BCC0-83D4239A276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70EDC44-19FD-4302-A66E-EC5899258F65}">
      <dgm:prSet phldrT="[Metin]"/>
      <dgm:spPr/>
      <dgm:t>
        <a:bodyPr/>
        <a:lstStyle/>
        <a:p>
          <a:r>
            <a:rPr lang="tr-TR" b="1" dirty="0" smtClean="0">
              <a:solidFill>
                <a:schemeClr val="tx2"/>
              </a:solidFill>
            </a:rPr>
            <a:t>Kamu Kuruluşları</a:t>
          </a:r>
          <a:endParaRPr lang="tr-TR" b="1" dirty="0">
            <a:solidFill>
              <a:schemeClr val="tx2"/>
            </a:solidFill>
          </a:endParaRPr>
        </a:p>
      </dgm:t>
    </dgm:pt>
    <dgm:pt modelId="{511A70EB-6948-4190-8619-AF183953D34D}" type="parTrans" cxnId="{08A725CF-6BDC-4E16-86C9-10B32CDC2ECE}">
      <dgm:prSet/>
      <dgm:spPr/>
      <dgm:t>
        <a:bodyPr/>
        <a:lstStyle/>
        <a:p>
          <a:endParaRPr lang="tr-TR"/>
        </a:p>
      </dgm:t>
    </dgm:pt>
    <dgm:pt modelId="{C6EE0B8E-2B17-446C-9661-7CFFECC54C21}" type="sibTrans" cxnId="{08A725CF-6BDC-4E16-86C9-10B32CDC2ECE}">
      <dgm:prSet/>
      <dgm:spPr/>
      <dgm:t>
        <a:bodyPr/>
        <a:lstStyle/>
        <a:p>
          <a:endParaRPr lang="tr-TR"/>
        </a:p>
      </dgm:t>
    </dgm:pt>
    <dgm:pt modelId="{72AEC925-B615-440C-95B9-596BF4DED679}">
      <dgm:prSet phldrT="[Metin]"/>
      <dgm:spPr/>
      <dgm:t>
        <a:bodyPr/>
        <a:lstStyle/>
        <a:p>
          <a:r>
            <a:rPr lang="tr-TR" b="1" dirty="0" smtClean="0">
              <a:solidFill>
                <a:schemeClr val="tx2"/>
              </a:solidFill>
            </a:rPr>
            <a:t>Sivil Toplum Kuruluşları</a:t>
          </a:r>
          <a:endParaRPr lang="tr-TR" b="1" dirty="0">
            <a:solidFill>
              <a:schemeClr val="tx2"/>
            </a:solidFill>
          </a:endParaRPr>
        </a:p>
      </dgm:t>
    </dgm:pt>
    <dgm:pt modelId="{8953E4A9-E47C-444A-9C02-78ACB8474D5F}" type="parTrans" cxnId="{D14E19C4-ED7B-4323-9B33-3B9838930C4A}">
      <dgm:prSet/>
      <dgm:spPr/>
      <dgm:t>
        <a:bodyPr/>
        <a:lstStyle/>
        <a:p>
          <a:endParaRPr lang="tr-TR"/>
        </a:p>
      </dgm:t>
    </dgm:pt>
    <dgm:pt modelId="{0348DBA2-154B-438A-BC16-0C4DA7CA9B4C}" type="sibTrans" cxnId="{D14E19C4-ED7B-4323-9B33-3B9838930C4A}">
      <dgm:prSet/>
      <dgm:spPr/>
      <dgm:t>
        <a:bodyPr/>
        <a:lstStyle/>
        <a:p>
          <a:endParaRPr lang="tr-TR" sz="1600"/>
        </a:p>
      </dgm:t>
    </dgm:pt>
    <dgm:pt modelId="{7294201C-03BE-43A5-B264-3066A7651FE5}">
      <dgm:prSet phldrT="[Metin]"/>
      <dgm:spPr/>
      <dgm:t>
        <a:bodyPr/>
        <a:lstStyle/>
        <a:p>
          <a:r>
            <a:rPr lang="tr-TR" b="1" dirty="0" smtClean="0">
              <a:solidFill>
                <a:schemeClr val="tx2"/>
              </a:solidFill>
            </a:rPr>
            <a:t>Özel Sektör</a:t>
          </a:r>
          <a:endParaRPr lang="tr-TR" b="1" dirty="0">
            <a:solidFill>
              <a:schemeClr val="tx2"/>
            </a:solidFill>
          </a:endParaRPr>
        </a:p>
      </dgm:t>
    </dgm:pt>
    <dgm:pt modelId="{86CAA4F6-0FB5-4A6E-9BA1-8B60788366C2}" type="parTrans" cxnId="{6E0565D5-4533-4567-88C3-E97EF4ABFBD5}">
      <dgm:prSet/>
      <dgm:spPr/>
      <dgm:t>
        <a:bodyPr/>
        <a:lstStyle/>
        <a:p>
          <a:endParaRPr lang="tr-TR"/>
        </a:p>
      </dgm:t>
    </dgm:pt>
    <dgm:pt modelId="{882D91C0-83B8-4C9E-820F-40E6E5850308}" type="sibTrans" cxnId="{6E0565D5-4533-4567-88C3-E97EF4ABFBD5}">
      <dgm:prSet/>
      <dgm:spPr/>
      <dgm:t>
        <a:bodyPr/>
        <a:lstStyle/>
        <a:p>
          <a:endParaRPr lang="tr-TR"/>
        </a:p>
      </dgm:t>
    </dgm:pt>
    <dgm:pt modelId="{3F7F4CFF-9BED-4E91-B0F8-AEB603405AF1}">
      <dgm:prSet/>
      <dgm:spPr/>
      <dgm:t>
        <a:bodyPr/>
        <a:lstStyle/>
        <a:p>
          <a:r>
            <a:rPr lang="tr-TR" b="1" dirty="0" smtClean="0">
              <a:solidFill>
                <a:schemeClr val="tx2"/>
              </a:solidFill>
            </a:rPr>
            <a:t>Üniversiteler</a:t>
          </a:r>
          <a:endParaRPr lang="tr-TR" b="1" dirty="0">
            <a:solidFill>
              <a:schemeClr val="tx2"/>
            </a:solidFill>
          </a:endParaRPr>
        </a:p>
      </dgm:t>
    </dgm:pt>
    <dgm:pt modelId="{B999F21D-0C9F-48DF-B2C1-9F133B33D82E}" type="parTrans" cxnId="{65C72068-F91F-4CEF-BC76-7E3C1D1B69D4}">
      <dgm:prSet/>
      <dgm:spPr/>
      <dgm:t>
        <a:bodyPr/>
        <a:lstStyle/>
        <a:p>
          <a:endParaRPr lang="tr-TR"/>
        </a:p>
      </dgm:t>
    </dgm:pt>
    <dgm:pt modelId="{84C58BDA-66D6-4A5E-8126-DDDC66B1E273}" type="sibTrans" cxnId="{65C72068-F91F-4CEF-BC76-7E3C1D1B69D4}">
      <dgm:prSet/>
      <dgm:spPr/>
      <dgm:t>
        <a:bodyPr/>
        <a:lstStyle/>
        <a:p>
          <a:endParaRPr lang="tr-TR"/>
        </a:p>
      </dgm:t>
    </dgm:pt>
    <dgm:pt modelId="{2C692009-0C14-4D9A-A035-E947DAAF0795}" type="pres">
      <dgm:prSet presAssocID="{BC54C581-8EA2-4D51-BCC0-83D4239A276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01A3716-0BD1-4EDA-B95C-6FC1EC841B4F}" type="pres">
      <dgm:prSet presAssocID="{D70EDC44-19FD-4302-A66E-EC5899258F65}" presName="dummy" presStyleCnt="0"/>
      <dgm:spPr/>
    </dgm:pt>
    <dgm:pt modelId="{AF7D5033-2883-41EE-8515-DC185543C91D}" type="pres">
      <dgm:prSet presAssocID="{D70EDC44-19FD-4302-A66E-EC5899258F65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661AA39-6F8E-488B-ACD1-DE87352F8878}" type="pres">
      <dgm:prSet presAssocID="{C6EE0B8E-2B17-446C-9661-7CFFECC54C21}" presName="sibTrans" presStyleLbl="node1" presStyleIdx="0" presStyleCnt="4"/>
      <dgm:spPr/>
      <dgm:t>
        <a:bodyPr/>
        <a:lstStyle/>
        <a:p>
          <a:endParaRPr lang="tr-TR"/>
        </a:p>
      </dgm:t>
    </dgm:pt>
    <dgm:pt modelId="{A34B1C3A-0F4B-4BB2-AEB6-D3370CD6B61D}" type="pres">
      <dgm:prSet presAssocID="{72AEC925-B615-440C-95B9-596BF4DED679}" presName="dummy" presStyleCnt="0"/>
      <dgm:spPr/>
    </dgm:pt>
    <dgm:pt modelId="{F5B42272-DD43-411F-809E-F51F6DB04B51}" type="pres">
      <dgm:prSet presAssocID="{72AEC925-B615-440C-95B9-596BF4DED679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07D60A-76B6-4D51-9B66-FFE7DEFFB391}" type="pres">
      <dgm:prSet presAssocID="{0348DBA2-154B-438A-BC16-0C4DA7CA9B4C}" presName="sibTrans" presStyleLbl="node1" presStyleIdx="1" presStyleCnt="4" custLinFactNeighborX="-1245" custLinFactNeighborY="-3766"/>
      <dgm:spPr/>
      <dgm:t>
        <a:bodyPr/>
        <a:lstStyle/>
        <a:p>
          <a:endParaRPr lang="tr-TR"/>
        </a:p>
      </dgm:t>
    </dgm:pt>
    <dgm:pt modelId="{FC4B4464-9DDB-43F0-8DF4-0AC7984E4C24}" type="pres">
      <dgm:prSet presAssocID="{3F7F4CFF-9BED-4E91-B0F8-AEB603405AF1}" presName="dummy" presStyleCnt="0"/>
      <dgm:spPr/>
    </dgm:pt>
    <dgm:pt modelId="{3EE330BC-B002-4BA9-B303-DFB334A0ED50}" type="pres">
      <dgm:prSet presAssocID="{3F7F4CFF-9BED-4E91-B0F8-AEB603405AF1}" presName="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5A1964-C289-404E-A16F-BC729B4BB8F2}" type="pres">
      <dgm:prSet presAssocID="{84C58BDA-66D6-4A5E-8126-DDDC66B1E273}" presName="sibTrans" presStyleLbl="node1" presStyleIdx="2" presStyleCnt="4" custLinFactNeighborX="2520" custLinFactNeighborY="-1812"/>
      <dgm:spPr/>
      <dgm:t>
        <a:bodyPr/>
        <a:lstStyle/>
        <a:p>
          <a:endParaRPr lang="tr-TR"/>
        </a:p>
      </dgm:t>
    </dgm:pt>
    <dgm:pt modelId="{3ED4BF65-5E14-42AC-9361-2BD6A89C6286}" type="pres">
      <dgm:prSet presAssocID="{7294201C-03BE-43A5-B264-3066A7651FE5}" presName="dummy" presStyleCnt="0"/>
      <dgm:spPr/>
    </dgm:pt>
    <dgm:pt modelId="{8A67E7F0-E246-4500-81AC-C171DE2EBCC5}" type="pres">
      <dgm:prSet presAssocID="{7294201C-03BE-43A5-B264-3066A7651FE5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B106515-3BA6-495D-82CC-A28D32343EA5}" type="pres">
      <dgm:prSet presAssocID="{882D91C0-83B8-4C9E-820F-40E6E5850308}" presName="sibTrans" presStyleLbl="node1" presStyleIdx="3" presStyleCnt="4"/>
      <dgm:spPr/>
      <dgm:t>
        <a:bodyPr/>
        <a:lstStyle/>
        <a:p>
          <a:endParaRPr lang="tr-TR"/>
        </a:p>
      </dgm:t>
    </dgm:pt>
  </dgm:ptLst>
  <dgm:cxnLst>
    <dgm:cxn modelId="{CDCF2E82-B65F-4DE0-9E72-795DA3B7EB52}" type="presOf" srcId="{7294201C-03BE-43A5-B264-3066A7651FE5}" destId="{8A67E7F0-E246-4500-81AC-C171DE2EBCC5}" srcOrd="0" destOrd="0" presId="urn:microsoft.com/office/officeart/2005/8/layout/cycle1"/>
    <dgm:cxn modelId="{5FCE956B-3427-426B-A924-58CAB0677DA7}" type="presOf" srcId="{3F7F4CFF-9BED-4E91-B0F8-AEB603405AF1}" destId="{3EE330BC-B002-4BA9-B303-DFB334A0ED50}" srcOrd="0" destOrd="0" presId="urn:microsoft.com/office/officeart/2005/8/layout/cycle1"/>
    <dgm:cxn modelId="{B0E0D681-6801-4ACA-8BA0-3296B6D144CD}" type="presOf" srcId="{84C58BDA-66D6-4A5E-8126-DDDC66B1E273}" destId="{205A1964-C289-404E-A16F-BC729B4BB8F2}" srcOrd="0" destOrd="0" presId="urn:microsoft.com/office/officeart/2005/8/layout/cycle1"/>
    <dgm:cxn modelId="{08A725CF-6BDC-4E16-86C9-10B32CDC2ECE}" srcId="{BC54C581-8EA2-4D51-BCC0-83D4239A276E}" destId="{D70EDC44-19FD-4302-A66E-EC5899258F65}" srcOrd="0" destOrd="0" parTransId="{511A70EB-6948-4190-8619-AF183953D34D}" sibTransId="{C6EE0B8E-2B17-446C-9661-7CFFECC54C21}"/>
    <dgm:cxn modelId="{194ED819-59BA-49D3-99B7-659F43FB9333}" type="presOf" srcId="{72AEC925-B615-440C-95B9-596BF4DED679}" destId="{F5B42272-DD43-411F-809E-F51F6DB04B51}" srcOrd="0" destOrd="0" presId="urn:microsoft.com/office/officeart/2005/8/layout/cycle1"/>
    <dgm:cxn modelId="{455E44E9-5308-4877-911E-5F5362758392}" type="presOf" srcId="{BC54C581-8EA2-4D51-BCC0-83D4239A276E}" destId="{2C692009-0C14-4D9A-A035-E947DAAF0795}" srcOrd="0" destOrd="0" presId="urn:microsoft.com/office/officeart/2005/8/layout/cycle1"/>
    <dgm:cxn modelId="{6E0565D5-4533-4567-88C3-E97EF4ABFBD5}" srcId="{BC54C581-8EA2-4D51-BCC0-83D4239A276E}" destId="{7294201C-03BE-43A5-B264-3066A7651FE5}" srcOrd="3" destOrd="0" parTransId="{86CAA4F6-0FB5-4A6E-9BA1-8B60788366C2}" sibTransId="{882D91C0-83B8-4C9E-820F-40E6E5850308}"/>
    <dgm:cxn modelId="{5ADE2053-4151-4E90-A934-6D261A822A90}" type="presOf" srcId="{882D91C0-83B8-4C9E-820F-40E6E5850308}" destId="{DB106515-3BA6-495D-82CC-A28D32343EA5}" srcOrd="0" destOrd="0" presId="urn:microsoft.com/office/officeart/2005/8/layout/cycle1"/>
    <dgm:cxn modelId="{4CBF279F-B4DB-4CB9-9BFA-339624332A46}" type="presOf" srcId="{D70EDC44-19FD-4302-A66E-EC5899258F65}" destId="{AF7D5033-2883-41EE-8515-DC185543C91D}" srcOrd="0" destOrd="0" presId="urn:microsoft.com/office/officeart/2005/8/layout/cycle1"/>
    <dgm:cxn modelId="{65C72068-F91F-4CEF-BC76-7E3C1D1B69D4}" srcId="{BC54C581-8EA2-4D51-BCC0-83D4239A276E}" destId="{3F7F4CFF-9BED-4E91-B0F8-AEB603405AF1}" srcOrd="2" destOrd="0" parTransId="{B999F21D-0C9F-48DF-B2C1-9F133B33D82E}" sibTransId="{84C58BDA-66D6-4A5E-8126-DDDC66B1E273}"/>
    <dgm:cxn modelId="{1301A3C9-97CB-4B54-8007-5FF7CF2EA11B}" type="presOf" srcId="{0348DBA2-154B-438A-BC16-0C4DA7CA9B4C}" destId="{B007D60A-76B6-4D51-9B66-FFE7DEFFB391}" srcOrd="0" destOrd="0" presId="urn:microsoft.com/office/officeart/2005/8/layout/cycle1"/>
    <dgm:cxn modelId="{1CC5EFF6-0F6F-4949-BFAB-89D17A4132BA}" type="presOf" srcId="{C6EE0B8E-2B17-446C-9661-7CFFECC54C21}" destId="{1661AA39-6F8E-488B-ACD1-DE87352F8878}" srcOrd="0" destOrd="0" presId="urn:microsoft.com/office/officeart/2005/8/layout/cycle1"/>
    <dgm:cxn modelId="{D14E19C4-ED7B-4323-9B33-3B9838930C4A}" srcId="{BC54C581-8EA2-4D51-BCC0-83D4239A276E}" destId="{72AEC925-B615-440C-95B9-596BF4DED679}" srcOrd="1" destOrd="0" parTransId="{8953E4A9-E47C-444A-9C02-78ACB8474D5F}" sibTransId="{0348DBA2-154B-438A-BC16-0C4DA7CA9B4C}"/>
    <dgm:cxn modelId="{D8282E82-4AED-490A-9E31-C2C8B2B32925}" type="presParOf" srcId="{2C692009-0C14-4D9A-A035-E947DAAF0795}" destId="{F01A3716-0BD1-4EDA-B95C-6FC1EC841B4F}" srcOrd="0" destOrd="0" presId="urn:microsoft.com/office/officeart/2005/8/layout/cycle1"/>
    <dgm:cxn modelId="{7A6A1EA0-3F53-45DE-A7B8-9B0C9B8B19AA}" type="presParOf" srcId="{2C692009-0C14-4D9A-A035-E947DAAF0795}" destId="{AF7D5033-2883-41EE-8515-DC185543C91D}" srcOrd="1" destOrd="0" presId="urn:microsoft.com/office/officeart/2005/8/layout/cycle1"/>
    <dgm:cxn modelId="{1416ED79-6AE7-45BA-A67E-7BA232E49EA5}" type="presParOf" srcId="{2C692009-0C14-4D9A-A035-E947DAAF0795}" destId="{1661AA39-6F8E-488B-ACD1-DE87352F8878}" srcOrd="2" destOrd="0" presId="urn:microsoft.com/office/officeart/2005/8/layout/cycle1"/>
    <dgm:cxn modelId="{15B4A4D0-FA4A-476B-819A-38003FF3D006}" type="presParOf" srcId="{2C692009-0C14-4D9A-A035-E947DAAF0795}" destId="{A34B1C3A-0F4B-4BB2-AEB6-D3370CD6B61D}" srcOrd="3" destOrd="0" presId="urn:microsoft.com/office/officeart/2005/8/layout/cycle1"/>
    <dgm:cxn modelId="{4E3C68AA-BAF9-4E17-9F37-2697DEBF98ED}" type="presParOf" srcId="{2C692009-0C14-4D9A-A035-E947DAAF0795}" destId="{F5B42272-DD43-411F-809E-F51F6DB04B51}" srcOrd="4" destOrd="0" presId="urn:microsoft.com/office/officeart/2005/8/layout/cycle1"/>
    <dgm:cxn modelId="{AA945C4A-ADA7-479A-9E6E-573E62E1A17A}" type="presParOf" srcId="{2C692009-0C14-4D9A-A035-E947DAAF0795}" destId="{B007D60A-76B6-4D51-9B66-FFE7DEFFB391}" srcOrd="5" destOrd="0" presId="urn:microsoft.com/office/officeart/2005/8/layout/cycle1"/>
    <dgm:cxn modelId="{567AB5F3-5EB2-427E-9EAF-ED4B720B1CF9}" type="presParOf" srcId="{2C692009-0C14-4D9A-A035-E947DAAF0795}" destId="{FC4B4464-9DDB-43F0-8DF4-0AC7984E4C24}" srcOrd="6" destOrd="0" presId="urn:microsoft.com/office/officeart/2005/8/layout/cycle1"/>
    <dgm:cxn modelId="{188A1430-04EC-4246-B3A5-132B2547B503}" type="presParOf" srcId="{2C692009-0C14-4D9A-A035-E947DAAF0795}" destId="{3EE330BC-B002-4BA9-B303-DFB334A0ED50}" srcOrd="7" destOrd="0" presId="urn:microsoft.com/office/officeart/2005/8/layout/cycle1"/>
    <dgm:cxn modelId="{7E5BAA58-7819-4FD5-82EA-F85D5A9FE710}" type="presParOf" srcId="{2C692009-0C14-4D9A-A035-E947DAAF0795}" destId="{205A1964-C289-404E-A16F-BC729B4BB8F2}" srcOrd="8" destOrd="0" presId="urn:microsoft.com/office/officeart/2005/8/layout/cycle1"/>
    <dgm:cxn modelId="{0AE1F7AE-F397-43E0-A14F-83483AB77D72}" type="presParOf" srcId="{2C692009-0C14-4D9A-A035-E947DAAF0795}" destId="{3ED4BF65-5E14-42AC-9361-2BD6A89C6286}" srcOrd="9" destOrd="0" presId="urn:microsoft.com/office/officeart/2005/8/layout/cycle1"/>
    <dgm:cxn modelId="{CFDC0FA0-D5EA-4909-93F0-039929550FF8}" type="presParOf" srcId="{2C692009-0C14-4D9A-A035-E947DAAF0795}" destId="{8A67E7F0-E246-4500-81AC-C171DE2EBCC5}" srcOrd="10" destOrd="0" presId="urn:microsoft.com/office/officeart/2005/8/layout/cycle1"/>
    <dgm:cxn modelId="{85400CAE-DD9E-40CD-BDED-08BFB22F6007}" type="presParOf" srcId="{2C692009-0C14-4D9A-A035-E947DAAF0795}" destId="{DB106515-3BA6-495D-82CC-A28D32343EA5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3B0484-E5E8-4712-8F20-7ABE0270CDD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D9D4324-D456-4C42-BE0A-C71E89784EDB}">
      <dgm:prSet phldrT="[Metin]"/>
      <dgm:spPr/>
      <dgm:t>
        <a:bodyPr/>
        <a:lstStyle/>
        <a:p>
          <a:r>
            <a:rPr lang="tr-TR" dirty="0" smtClean="0"/>
            <a:t>Kentler ve Belediyeler</a:t>
          </a:r>
          <a:endParaRPr lang="tr-TR" dirty="0"/>
        </a:p>
      </dgm:t>
    </dgm:pt>
    <dgm:pt modelId="{3660CB68-6997-47AD-8A47-4AC9717942BF}" type="parTrans" cxnId="{2F237B12-D91D-47CF-B247-DBC07E6EED03}">
      <dgm:prSet/>
      <dgm:spPr/>
      <dgm:t>
        <a:bodyPr/>
        <a:lstStyle/>
        <a:p>
          <a:endParaRPr lang="tr-TR"/>
        </a:p>
      </dgm:t>
    </dgm:pt>
    <dgm:pt modelId="{193F7DB0-0EA3-4F05-9E3D-CA46569F8332}" type="sibTrans" cxnId="{2F237B12-D91D-47CF-B247-DBC07E6EED03}">
      <dgm:prSet/>
      <dgm:spPr/>
      <dgm:t>
        <a:bodyPr/>
        <a:lstStyle/>
        <a:p>
          <a:endParaRPr lang="tr-TR"/>
        </a:p>
      </dgm:t>
    </dgm:pt>
    <dgm:pt modelId="{CCC8522D-03DB-4C0D-A302-0CD52574AF6B}">
      <dgm:prSet phldrT="[Metin]"/>
      <dgm:spPr/>
      <dgm:t>
        <a:bodyPr/>
        <a:lstStyle/>
        <a:p>
          <a:r>
            <a:rPr lang="tr-TR" dirty="0" smtClean="0"/>
            <a:t>Meslek Kuruluşları</a:t>
          </a:r>
          <a:endParaRPr lang="tr-TR" dirty="0"/>
        </a:p>
      </dgm:t>
    </dgm:pt>
    <dgm:pt modelId="{87B17817-24BB-4346-9E9E-70C797A3CDC0}" type="parTrans" cxnId="{A7F51BAF-BF80-4CF1-81CC-728B94AEA693}">
      <dgm:prSet/>
      <dgm:spPr/>
      <dgm:t>
        <a:bodyPr/>
        <a:lstStyle/>
        <a:p>
          <a:endParaRPr lang="tr-TR"/>
        </a:p>
      </dgm:t>
    </dgm:pt>
    <dgm:pt modelId="{66ABB8B4-118A-4AEA-BF9D-61D81520802D}" type="sibTrans" cxnId="{A7F51BAF-BF80-4CF1-81CC-728B94AEA693}">
      <dgm:prSet/>
      <dgm:spPr/>
      <dgm:t>
        <a:bodyPr/>
        <a:lstStyle/>
        <a:p>
          <a:endParaRPr lang="tr-TR"/>
        </a:p>
      </dgm:t>
    </dgm:pt>
    <dgm:pt modelId="{41060F18-F4ED-4B59-8477-82597CB9B2AE}">
      <dgm:prSet phldrT="[Metin]"/>
      <dgm:spPr/>
      <dgm:t>
        <a:bodyPr/>
        <a:lstStyle/>
        <a:p>
          <a:r>
            <a:rPr lang="tr-TR" dirty="0" smtClean="0"/>
            <a:t>Gençlik Girişimleri</a:t>
          </a:r>
          <a:endParaRPr lang="tr-TR" dirty="0"/>
        </a:p>
      </dgm:t>
    </dgm:pt>
    <dgm:pt modelId="{8D19574D-89CE-4FA7-9BF3-8758A944BCF5}" type="parTrans" cxnId="{C362CE43-2DE0-4758-9002-FBE3549B2386}">
      <dgm:prSet/>
      <dgm:spPr/>
      <dgm:t>
        <a:bodyPr/>
        <a:lstStyle/>
        <a:p>
          <a:endParaRPr lang="tr-TR"/>
        </a:p>
      </dgm:t>
    </dgm:pt>
    <dgm:pt modelId="{F06633FC-6F8B-48F0-8EF5-7CEFB5585522}" type="sibTrans" cxnId="{C362CE43-2DE0-4758-9002-FBE3549B2386}">
      <dgm:prSet/>
      <dgm:spPr/>
      <dgm:t>
        <a:bodyPr/>
        <a:lstStyle/>
        <a:p>
          <a:endParaRPr lang="tr-TR"/>
        </a:p>
      </dgm:t>
    </dgm:pt>
    <dgm:pt modelId="{BD3DFE45-60C2-4B6C-840E-7EDF90A96CFE}">
      <dgm:prSet/>
      <dgm:spPr/>
      <dgm:t>
        <a:bodyPr/>
        <a:lstStyle/>
        <a:p>
          <a:r>
            <a:rPr lang="tr-TR" dirty="0" smtClean="0"/>
            <a:t>Üniversiteler</a:t>
          </a:r>
          <a:endParaRPr lang="tr-TR" dirty="0"/>
        </a:p>
      </dgm:t>
    </dgm:pt>
    <dgm:pt modelId="{499D86DB-0313-45AC-8327-C7E348170ED1}" type="parTrans" cxnId="{416A465A-D870-40A4-B64A-AD4BAD0C4F65}">
      <dgm:prSet/>
      <dgm:spPr/>
      <dgm:t>
        <a:bodyPr/>
        <a:lstStyle/>
        <a:p>
          <a:endParaRPr lang="tr-TR"/>
        </a:p>
      </dgm:t>
    </dgm:pt>
    <dgm:pt modelId="{BD8DD21A-0EDE-40A1-B8B3-AF115F690322}" type="sibTrans" cxnId="{416A465A-D870-40A4-B64A-AD4BAD0C4F65}">
      <dgm:prSet/>
      <dgm:spPr/>
      <dgm:t>
        <a:bodyPr/>
        <a:lstStyle/>
        <a:p>
          <a:endParaRPr lang="tr-TR"/>
        </a:p>
      </dgm:t>
    </dgm:pt>
    <dgm:pt modelId="{C6DBE608-B449-4C0B-A157-0E6644D3D4C4}" type="pres">
      <dgm:prSet presAssocID="{7E3B0484-E5E8-4712-8F20-7ABE0270CD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70700BE-FE5C-4FC2-99E0-BF470CD5C59A}" type="pres">
      <dgm:prSet presAssocID="{7D9D4324-D456-4C42-BE0A-C71E89784EDB}" presName="composite" presStyleCnt="0"/>
      <dgm:spPr/>
    </dgm:pt>
    <dgm:pt modelId="{09BFBEF7-3893-4E91-9306-3FBDF4482B88}" type="pres">
      <dgm:prSet presAssocID="{7D9D4324-D456-4C42-BE0A-C71E89784EDB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</dgm:pt>
    <dgm:pt modelId="{CDA05618-15E6-4113-9FF7-487B7F3933D0}" type="pres">
      <dgm:prSet presAssocID="{7D9D4324-D456-4C42-BE0A-C71E89784EDB}" presName="wedgeRectCallout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56CF09-4A5A-4E7D-BE7F-9337381DF141}" type="pres">
      <dgm:prSet presAssocID="{193F7DB0-0EA3-4F05-9E3D-CA46569F8332}" presName="sibTrans" presStyleCnt="0"/>
      <dgm:spPr/>
    </dgm:pt>
    <dgm:pt modelId="{5C075A72-0B46-4F66-B0D2-26E312067AD5}" type="pres">
      <dgm:prSet presAssocID="{BD3DFE45-60C2-4B6C-840E-7EDF90A96CFE}" presName="composite" presStyleCnt="0"/>
      <dgm:spPr/>
    </dgm:pt>
    <dgm:pt modelId="{98D3BB38-8A94-4162-A5FF-0F8295F1F11F}" type="pres">
      <dgm:prSet presAssocID="{BD3DFE45-60C2-4B6C-840E-7EDF90A96CFE}" presName="rect1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7208A5C-B933-414F-92C1-3501391AA150}" type="pres">
      <dgm:prSet presAssocID="{BD3DFE45-60C2-4B6C-840E-7EDF90A96CFE}" presName="wedgeRectCallout1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A4725A-AB50-465D-A2E9-A46BAB4203EC}" type="pres">
      <dgm:prSet presAssocID="{BD8DD21A-0EDE-40A1-B8B3-AF115F690322}" presName="sibTrans" presStyleCnt="0"/>
      <dgm:spPr/>
    </dgm:pt>
    <dgm:pt modelId="{67C7D260-910E-4EA2-B943-B1E13EB16C96}" type="pres">
      <dgm:prSet presAssocID="{CCC8522D-03DB-4C0D-A302-0CD52574AF6B}" presName="composite" presStyleCnt="0"/>
      <dgm:spPr/>
    </dgm:pt>
    <dgm:pt modelId="{E89DBCDA-39AB-45B8-87F6-B93309E27F3E}" type="pres">
      <dgm:prSet presAssocID="{CCC8522D-03DB-4C0D-A302-0CD52574AF6B}" presName="rect1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F96B4EE6-EF87-4FBB-B5D8-F175EA17850C}" type="pres">
      <dgm:prSet presAssocID="{CCC8522D-03DB-4C0D-A302-0CD52574AF6B}" presName="wedgeRectCallout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9DBBB82-322E-4E82-8C68-8DD14DA49D12}" type="pres">
      <dgm:prSet presAssocID="{66ABB8B4-118A-4AEA-BF9D-61D81520802D}" presName="sibTrans" presStyleCnt="0"/>
      <dgm:spPr/>
    </dgm:pt>
    <dgm:pt modelId="{1F2CB276-8705-4AEA-8CEE-FFE9B24B9628}" type="pres">
      <dgm:prSet presAssocID="{41060F18-F4ED-4B59-8477-82597CB9B2AE}" presName="composite" presStyleCnt="0"/>
      <dgm:spPr/>
    </dgm:pt>
    <dgm:pt modelId="{9C54C221-E790-4524-BA63-DCDD891D7E4A}" type="pres">
      <dgm:prSet presAssocID="{41060F18-F4ED-4B59-8477-82597CB9B2AE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809C675E-9B0E-450B-8F2D-5FEEA7D13DAB}" type="pres">
      <dgm:prSet presAssocID="{41060F18-F4ED-4B59-8477-82597CB9B2AE}" presName="wedgeRectCallout1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F237B12-D91D-47CF-B247-DBC07E6EED03}" srcId="{7E3B0484-E5E8-4712-8F20-7ABE0270CDDF}" destId="{7D9D4324-D456-4C42-BE0A-C71E89784EDB}" srcOrd="0" destOrd="0" parTransId="{3660CB68-6997-47AD-8A47-4AC9717942BF}" sibTransId="{193F7DB0-0EA3-4F05-9E3D-CA46569F8332}"/>
    <dgm:cxn modelId="{5E334CEC-D4DC-4F80-AB9D-CFAB59D7C1D6}" type="presOf" srcId="{41060F18-F4ED-4B59-8477-82597CB9B2AE}" destId="{809C675E-9B0E-450B-8F2D-5FEEA7D13DAB}" srcOrd="0" destOrd="0" presId="urn:microsoft.com/office/officeart/2008/layout/BendingPictureCaptionList"/>
    <dgm:cxn modelId="{CA951124-69E8-4BF9-9B26-F8328FF266D4}" type="presOf" srcId="{7D9D4324-D456-4C42-BE0A-C71E89784EDB}" destId="{CDA05618-15E6-4113-9FF7-487B7F3933D0}" srcOrd="0" destOrd="0" presId="urn:microsoft.com/office/officeart/2008/layout/BendingPictureCaptionList"/>
    <dgm:cxn modelId="{8FD4A2AA-8BB5-4628-A597-3CE4F89451AB}" type="presOf" srcId="{CCC8522D-03DB-4C0D-A302-0CD52574AF6B}" destId="{F96B4EE6-EF87-4FBB-B5D8-F175EA17850C}" srcOrd="0" destOrd="0" presId="urn:microsoft.com/office/officeart/2008/layout/BendingPictureCaptionList"/>
    <dgm:cxn modelId="{A7F51BAF-BF80-4CF1-81CC-728B94AEA693}" srcId="{7E3B0484-E5E8-4712-8F20-7ABE0270CDDF}" destId="{CCC8522D-03DB-4C0D-A302-0CD52574AF6B}" srcOrd="2" destOrd="0" parTransId="{87B17817-24BB-4346-9E9E-70C797A3CDC0}" sibTransId="{66ABB8B4-118A-4AEA-BF9D-61D81520802D}"/>
    <dgm:cxn modelId="{416A465A-D870-40A4-B64A-AD4BAD0C4F65}" srcId="{7E3B0484-E5E8-4712-8F20-7ABE0270CDDF}" destId="{BD3DFE45-60C2-4B6C-840E-7EDF90A96CFE}" srcOrd="1" destOrd="0" parTransId="{499D86DB-0313-45AC-8327-C7E348170ED1}" sibTransId="{BD8DD21A-0EDE-40A1-B8B3-AF115F690322}"/>
    <dgm:cxn modelId="{087FB5FB-748C-4C02-B494-05378AA87927}" type="presOf" srcId="{7E3B0484-E5E8-4712-8F20-7ABE0270CDDF}" destId="{C6DBE608-B449-4C0B-A157-0E6644D3D4C4}" srcOrd="0" destOrd="0" presId="urn:microsoft.com/office/officeart/2008/layout/BendingPictureCaptionList"/>
    <dgm:cxn modelId="{C362CE43-2DE0-4758-9002-FBE3549B2386}" srcId="{7E3B0484-E5E8-4712-8F20-7ABE0270CDDF}" destId="{41060F18-F4ED-4B59-8477-82597CB9B2AE}" srcOrd="3" destOrd="0" parTransId="{8D19574D-89CE-4FA7-9BF3-8758A944BCF5}" sibTransId="{F06633FC-6F8B-48F0-8EF5-7CEFB5585522}"/>
    <dgm:cxn modelId="{FC808F96-4377-40E7-B1CA-619BF0F3F3D7}" type="presOf" srcId="{BD3DFE45-60C2-4B6C-840E-7EDF90A96CFE}" destId="{17208A5C-B933-414F-92C1-3501391AA150}" srcOrd="0" destOrd="0" presId="urn:microsoft.com/office/officeart/2008/layout/BendingPictureCaptionList"/>
    <dgm:cxn modelId="{A5C5F1F3-0F3B-40A6-AC44-D83606668113}" type="presParOf" srcId="{C6DBE608-B449-4C0B-A157-0E6644D3D4C4}" destId="{970700BE-FE5C-4FC2-99E0-BF470CD5C59A}" srcOrd="0" destOrd="0" presId="urn:microsoft.com/office/officeart/2008/layout/BendingPictureCaptionList"/>
    <dgm:cxn modelId="{F2FDFABD-3A01-416B-87B2-BA2D04AA857C}" type="presParOf" srcId="{970700BE-FE5C-4FC2-99E0-BF470CD5C59A}" destId="{09BFBEF7-3893-4E91-9306-3FBDF4482B88}" srcOrd="0" destOrd="0" presId="urn:microsoft.com/office/officeart/2008/layout/BendingPictureCaptionList"/>
    <dgm:cxn modelId="{8EA500E5-7608-4D91-AD9B-61062EB66181}" type="presParOf" srcId="{970700BE-FE5C-4FC2-99E0-BF470CD5C59A}" destId="{CDA05618-15E6-4113-9FF7-487B7F3933D0}" srcOrd="1" destOrd="0" presId="urn:microsoft.com/office/officeart/2008/layout/BendingPictureCaptionList"/>
    <dgm:cxn modelId="{23C8E7F2-01BA-4A01-B730-FC6D2F08EBC5}" type="presParOf" srcId="{C6DBE608-B449-4C0B-A157-0E6644D3D4C4}" destId="{A156CF09-4A5A-4E7D-BE7F-9337381DF141}" srcOrd="1" destOrd="0" presId="urn:microsoft.com/office/officeart/2008/layout/BendingPictureCaptionList"/>
    <dgm:cxn modelId="{F38E1A52-D3F8-4C25-BD65-0D65422A5370}" type="presParOf" srcId="{C6DBE608-B449-4C0B-A157-0E6644D3D4C4}" destId="{5C075A72-0B46-4F66-B0D2-26E312067AD5}" srcOrd="2" destOrd="0" presId="urn:microsoft.com/office/officeart/2008/layout/BendingPictureCaptionList"/>
    <dgm:cxn modelId="{E5B77C61-9C72-4683-BA72-FD23A0AA9BE7}" type="presParOf" srcId="{5C075A72-0B46-4F66-B0D2-26E312067AD5}" destId="{98D3BB38-8A94-4162-A5FF-0F8295F1F11F}" srcOrd="0" destOrd="0" presId="urn:microsoft.com/office/officeart/2008/layout/BendingPictureCaptionList"/>
    <dgm:cxn modelId="{E87B705C-FFB6-4A22-B962-670815530211}" type="presParOf" srcId="{5C075A72-0B46-4F66-B0D2-26E312067AD5}" destId="{17208A5C-B933-414F-92C1-3501391AA150}" srcOrd="1" destOrd="0" presId="urn:microsoft.com/office/officeart/2008/layout/BendingPictureCaptionList"/>
    <dgm:cxn modelId="{0B5470BB-5B4A-49CF-87A5-B73592F0D1F6}" type="presParOf" srcId="{C6DBE608-B449-4C0B-A157-0E6644D3D4C4}" destId="{0AA4725A-AB50-465D-A2E9-A46BAB4203EC}" srcOrd="3" destOrd="0" presId="urn:microsoft.com/office/officeart/2008/layout/BendingPictureCaptionList"/>
    <dgm:cxn modelId="{3D047B28-A064-465A-8156-2228774EB3C0}" type="presParOf" srcId="{C6DBE608-B449-4C0B-A157-0E6644D3D4C4}" destId="{67C7D260-910E-4EA2-B943-B1E13EB16C96}" srcOrd="4" destOrd="0" presId="urn:microsoft.com/office/officeart/2008/layout/BendingPictureCaptionList"/>
    <dgm:cxn modelId="{506531BA-7FD3-4E52-9F44-652B86F4B0C8}" type="presParOf" srcId="{67C7D260-910E-4EA2-B943-B1E13EB16C96}" destId="{E89DBCDA-39AB-45B8-87F6-B93309E27F3E}" srcOrd="0" destOrd="0" presId="urn:microsoft.com/office/officeart/2008/layout/BendingPictureCaptionList"/>
    <dgm:cxn modelId="{97A16375-4E3C-46AF-B124-E1EB8BD50714}" type="presParOf" srcId="{67C7D260-910E-4EA2-B943-B1E13EB16C96}" destId="{F96B4EE6-EF87-4FBB-B5D8-F175EA17850C}" srcOrd="1" destOrd="0" presId="urn:microsoft.com/office/officeart/2008/layout/BendingPictureCaptionList"/>
    <dgm:cxn modelId="{F662A934-422C-4D65-B4FB-5167F53AC4BD}" type="presParOf" srcId="{C6DBE608-B449-4C0B-A157-0E6644D3D4C4}" destId="{F9DBBB82-322E-4E82-8C68-8DD14DA49D12}" srcOrd="5" destOrd="0" presId="urn:microsoft.com/office/officeart/2008/layout/BendingPictureCaptionList"/>
    <dgm:cxn modelId="{EDEDDE51-E81E-44E3-89A5-8D2AC415F9E2}" type="presParOf" srcId="{C6DBE608-B449-4C0B-A157-0E6644D3D4C4}" destId="{1F2CB276-8705-4AEA-8CEE-FFE9B24B9628}" srcOrd="6" destOrd="0" presId="urn:microsoft.com/office/officeart/2008/layout/BendingPictureCaptionList"/>
    <dgm:cxn modelId="{77048C1C-2963-4ADA-82C0-BED3BAAE570D}" type="presParOf" srcId="{1F2CB276-8705-4AEA-8CEE-FFE9B24B9628}" destId="{9C54C221-E790-4524-BA63-DCDD891D7E4A}" srcOrd="0" destOrd="0" presId="urn:microsoft.com/office/officeart/2008/layout/BendingPictureCaptionList"/>
    <dgm:cxn modelId="{15BE762F-4B57-4821-B840-86DCD74F7DAC}" type="presParOf" srcId="{1F2CB276-8705-4AEA-8CEE-FFE9B24B9628}" destId="{809C675E-9B0E-450B-8F2D-5FEEA7D13DA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E3B0484-E5E8-4712-8F20-7ABE0270CDD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D9D4324-D456-4C42-BE0A-C71E89784EDB}">
      <dgm:prSet phldrT="[Metin]"/>
      <dgm:spPr/>
      <dgm:t>
        <a:bodyPr/>
        <a:lstStyle/>
        <a:p>
          <a:r>
            <a:rPr lang="tr-TR" dirty="0" smtClean="0"/>
            <a:t>Tarım ve Balıkçılık</a:t>
          </a:r>
          <a:endParaRPr lang="tr-TR" dirty="0"/>
        </a:p>
      </dgm:t>
    </dgm:pt>
    <dgm:pt modelId="{3660CB68-6997-47AD-8A47-4AC9717942BF}" type="parTrans" cxnId="{2F237B12-D91D-47CF-B247-DBC07E6EED03}">
      <dgm:prSet/>
      <dgm:spPr/>
      <dgm:t>
        <a:bodyPr/>
        <a:lstStyle/>
        <a:p>
          <a:endParaRPr lang="tr-TR"/>
        </a:p>
      </dgm:t>
    </dgm:pt>
    <dgm:pt modelId="{193F7DB0-0EA3-4F05-9E3D-CA46569F8332}" type="sibTrans" cxnId="{2F237B12-D91D-47CF-B247-DBC07E6EED03}">
      <dgm:prSet/>
      <dgm:spPr/>
      <dgm:t>
        <a:bodyPr/>
        <a:lstStyle/>
        <a:p>
          <a:endParaRPr lang="tr-TR"/>
        </a:p>
      </dgm:t>
    </dgm:pt>
    <dgm:pt modelId="{CCC8522D-03DB-4C0D-A302-0CD52574AF6B}">
      <dgm:prSet phldrT="[Metin]"/>
      <dgm:spPr/>
      <dgm:t>
        <a:bodyPr/>
        <a:lstStyle/>
        <a:p>
          <a:r>
            <a:rPr lang="tr-TR" dirty="0" smtClean="0"/>
            <a:t>Mikro Hibe</a:t>
          </a:r>
          <a:endParaRPr lang="tr-TR" dirty="0"/>
        </a:p>
      </dgm:t>
    </dgm:pt>
    <dgm:pt modelId="{87B17817-24BB-4346-9E9E-70C797A3CDC0}" type="parTrans" cxnId="{A7F51BAF-BF80-4CF1-81CC-728B94AEA693}">
      <dgm:prSet/>
      <dgm:spPr/>
      <dgm:t>
        <a:bodyPr/>
        <a:lstStyle/>
        <a:p>
          <a:endParaRPr lang="tr-TR"/>
        </a:p>
      </dgm:t>
    </dgm:pt>
    <dgm:pt modelId="{66ABB8B4-118A-4AEA-BF9D-61D81520802D}" type="sibTrans" cxnId="{A7F51BAF-BF80-4CF1-81CC-728B94AEA693}">
      <dgm:prSet/>
      <dgm:spPr/>
      <dgm:t>
        <a:bodyPr/>
        <a:lstStyle/>
        <a:p>
          <a:endParaRPr lang="tr-TR"/>
        </a:p>
      </dgm:t>
    </dgm:pt>
    <dgm:pt modelId="{BD3DFE45-60C2-4B6C-840E-7EDF90A96CFE}">
      <dgm:prSet/>
      <dgm:spPr/>
      <dgm:t>
        <a:bodyPr/>
        <a:lstStyle/>
        <a:p>
          <a:r>
            <a:rPr lang="tr-TR" dirty="0" smtClean="0"/>
            <a:t>Kültür ve Sanat</a:t>
          </a:r>
          <a:endParaRPr lang="tr-TR" dirty="0"/>
        </a:p>
      </dgm:t>
    </dgm:pt>
    <dgm:pt modelId="{499D86DB-0313-45AC-8327-C7E348170ED1}" type="parTrans" cxnId="{416A465A-D870-40A4-B64A-AD4BAD0C4F65}">
      <dgm:prSet/>
      <dgm:spPr/>
      <dgm:t>
        <a:bodyPr/>
        <a:lstStyle/>
        <a:p>
          <a:endParaRPr lang="tr-TR"/>
        </a:p>
      </dgm:t>
    </dgm:pt>
    <dgm:pt modelId="{BD8DD21A-0EDE-40A1-B8B3-AF115F690322}" type="sibTrans" cxnId="{416A465A-D870-40A4-B64A-AD4BAD0C4F65}">
      <dgm:prSet/>
      <dgm:spPr/>
      <dgm:t>
        <a:bodyPr/>
        <a:lstStyle/>
        <a:p>
          <a:endParaRPr lang="tr-TR"/>
        </a:p>
      </dgm:t>
    </dgm:pt>
    <dgm:pt modelId="{C6DBE608-B449-4C0B-A157-0E6644D3D4C4}" type="pres">
      <dgm:prSet presAssocID="{7E3B0484-E5E8-4712-8F20-7ABE0270CD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70700BE-FE5C-4FC2-99E0-BF470CD5C59A}" type="pres">
      <dgm:prSet presAssocID="{7D9D4324-D456-4C42-BE0A-C71E89784EDB}" presName="composite" presStyleCnt="0"/>
      <dgm:spPr/>
    </dgm:pt>
    <dgm:pt modelId="{09BFBEF7-3893-4E91-9306-3FBDF4482B88}" type="pres">
      <dgm:prSet presAssocID="{7D9D4324-D456-4C42-BE0A-C71E89784EDB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CDA05618-15E6-4113-9FF7-487B7F3933D0}" type="pres">
      <dgm:prSet presAssocID="{7D9D4324-D456-4C42-BE0A-C71E89784EDB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56CF09-4A5A-4E7D-BE7F-9337381DF141}" type="pres">
      <dgm:prSet presAssocID="{193F7DB0-0EA3-4F05-9E3D-CA46569F8332}" presName="sibTrans" presStyleCnt="0"/>
      <dgm:spPr/>
    </dgm:pt>
    <dgm:pt modelId="{5C075A72-0B46-4F66-B0D2-26E312067AD5}" type="pres">
      <dgm:prSet presAssocID="{BD3DFE45-60C2-4B6C-840E-7EDF90A96CFE}" presName="composite" presStyleCnt="0"/>
      <dgm:spPr/>
    </dgm:pt>
    <dgm:pt modelId="{98D3BB38-8A94-4162-A5FF-0F8295F1F11F}" type="pres">
      <dgm:prSet presAssocID="{BD3DFE45-60C2-4B6C-840E-7EDF90A96CFE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tr-TR"/>
        </a:p>
      </dgm:t>
    </dgm:pt>
    <dgm:pt modelId="{17208A5C-B933-414F-92C1-3501391AA150}" type="pres">
      <dgm:prSet presAssocID="{BD3DFE45-60C2-4B6C-840E-7EDF90A96CFE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A4725A-AB50-465D-A2E9-A46BAB4203EC}" type="pres">
      <dgm:prSet presAssocID="{BD8DD21A-0EDE-40A1-B8B3-AF115F690322}" presName="sibTrans" presStyleCnt="0"/>
      <dgm:spPr/>
    </dgm:pt>
    <dgm:pt modelId="{67C7D260-910E-4EA2-B943-B1E13EB16C96}" type="pres">
      <dgm:prSet presAssocID="{CCC8522D-03DB-4C0D-A302-0CD52574AF6B}" presName="composite" presStyleCnt="0"/>
      <dgm:spPr/>
    </dgm:pt>
    <dgm:pt modelId="{E89DBCDA-39AB-45B8-87F6-B93309E27F3E}" type="pres">
      <dgm:prSet presAssocID="{CCC8522D-03DB-4C0D-A302-0CD52574AF6B}" presName="rect1" presStyleLbl="b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F96B4EE6-EF87-4FBB-B5D8-F175EA17850C}" type="pres">
      <dgm:prSet presAssocID="{CCC8522D-03DB-4C0D-A302-0CD52574AF6B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F237B12-D91D-47CF-B247-DBC07E6EED03}" srcId="{7E3B0484-E5E8-4712-8F20-7ABE0270CDDF}" destId="{7D9D4324-D456-4C42-BE0A-C71E89784EDB}" srcOrd="0" destOrd="0" parTransId="{3660CB68-6997-47AD-8A47-4AC9717942BF}" sibTransId="{193F7DB0-0EA3-4F05-9E3D-CA46569F8332}"/>
    <dgm:cxn modelId="{5CBD597C-869D-424D-9630-7F36BB4737F6}" type="presOf" srcId="{7D9D4324-D456-4C42-BE0A-C71E89784EDB}" destId="{CDA05618-15E6-4113-9FF7-487B7F3933D0}" srcOrd="0" destOrd="0" presId="urn:microsoft.com/office/officeart/2008/layout/BendingPictureCaptionList"/>
    <dgm:cxn modelId="{A407354D-DAD0-47F5-BCB6-C891DA906A35}" type="presOf" srcId="{7E3B0484-E5E8-4712-8F20-7ABE0270CDDF}" destId="{C6DBE608-B449-4C0B-A157-0E6644D3D4C4}" srcOrd="0" destOrd="0" presId="urn:microsoft.com/office/officeart/2008/layout/BendingPictureCaptionList"/>
    <dgm:cxn modelId="{A7F51BAF-BF80-4CF1-81CC-728B94AEA693}" srcId="{7E3B0484-E5E8-4712-8F20-7ABE0270CDDF}" destId="{CCC8522D-03DB-4C0D-A302-0CD52574AF6B}" srcOrd="2" destOrd="0" parTransId="{87B17817-24BB-4346-9E9E-70C797A3CDC0}" sibTransId="{66ABB8B4-118A-4AEA-BF9D-61D81520802D}"/>
    <dgm:cxn modelId="{416A465A-D870-40A4-B64A-AD4BAD0C4F65}" srcId="{7E3B0484-E5E8-4712-8F20-7ABE0270CDDF}" destId="{BD3DFE45-60C2-4B6C-840E-7EDF90A96CFE}" srcOrd="1" destOrd="0" parTransId="{499D86DB-0313-45AC-8327-C7E348170ED1}" sibTransId="{BD8DD21A-0EDE-40A1-B8B3-AF115F690322}"/>
    <dgm:cxn modelId="{7D4C4686-CEED-454A-B11F-6857BB6B10DC}" type="presOf" srcId="{BD3DFE45-60C2-4B6C-840E-7EDF90A96CFE}" destId="{17208A5C-B933-414F-92C1-3501391AA150}" srcOrd="0" destOrd="0" presId="urn:microsoft.com/office/officeart/2008/layout/BendingPictureCaptionList"/>
    <dgm:cxn modelId="{FF5A01FB-B495-49C9-A556-3BA7A0C39CB5}" type="presOf" srcId="{CCC8522D-03DB-4C0D-A302-0CD52574AF6B}" destId="{F96B4EE6-EF87-4FBB-B5D8-F175EA17850C}" srcOrd="0" destOrd="0" presId="urn:microsoft.com/office/officeart/2008/layout/BendingPictureCaptionList"/>
    <dgm:cxn modelId="{AF95CD2D-CBC3-466B-AF13-1CE26ACD9E8D}" type="presParOf" srcId="{C6DBE608-B449-4C0B-A157-0E6644D3D4C4}" destId="{970700BE-FE5C-4FC2-99E0-BF470CD5C59A}" srcOrd="0" destOrd="0" presId="urn:microsoft.com/office/officeart/2008/layout/BendingPictureCaptionList"/>
    <dgm:cxn modelId="{DA0D56B6-EA92-4269-9CF7-674F1441C912}" type="presParOf" srcId="{970700BE-FE5C-4FC2-99E0-BF470CD5C59A}" destId="{09BFBEF7-3893-4E91-9306-3FBDF4482B88}" srcOrd="0" destOrd="0" presId="urn:microsoft.com/office/officeart/2008/layout/BendingPictureCaptionList"/>
    <dgm:cxn modelId="{301C314C-AFC9-4392-88A6-257E9E4F3E2F}" type="presParOf" srcId="{970700BE-FE5C-4FC2-99E0-BF470CD5C59A}" destId="{CDA05618-15E6-4113-9FF7-487B7F3933D0}" srcOrd="1" destOrd="0" presId="urn:microsoft.com/office/officeart/2008/layout/BendingPictureCaptionList"/>
    <dgm:cxn modelId="{A4F7478E-D148-4FC7-8C4C-3D68FAC42C47}" type="presParOf" srcId="{C6DBE608-B449-4C0B-A157-0E6644D3D4C4}" destId="{A156CF09-4A5A-4E7D-BE7F-9337381DF141}" srcOrd="1" destOrd="0" presId="urn:microsoft.com/office/officeart/2008/layout/BendingPictureCaptionList"/>
    <dgm:cxn modelId="{3A60C4C3-9E1E-4E01-8AF2-48B9B2D507BB}" type="presParOf" srcId="{C6DBE608-B449-4C0B-A157-0E6644D3D4C4}" destId="{5C075A72-0B46-4F66-B0D2-26E312067AD5}" srcOrd="2" destOrd="0" presId="urn:microsoft.com/office/officeart/2008/layout/BendingPictureCaptionList"/>
    <dgm:cxn modelId="{C33099A9-8EEF-4A41-A136-241FD1B46907}" type="presParOf" srcId="{5C075A72-0B46-4F66-B0D2-26E312067AD5}" destId="{98D3BB38-8A94-4162-A5FF-0F8295F1F11F}" srcOrd="0" destOrd="0" presId="urn:microsoft.com/office/officeart/2008/layout/BendingPictureCaptionList"/>
    <dgm:cxn modelId="{C591C259-2CAE-4DC7-93DB-3FBCC41C5EC9}" type="presParOf" srcId="{5C075A72-0B46-4F66-B0D2-26E312067AD5}" destId="{17208A5C-B933-414F-92C1-3501391AA150}" srcOrd="1" destOrd="0" presId="urn:microsoft.com/office/officeart/2008/layout/BendingPictureCaptionList"/>
    <dgm:cxn modelId="{17984B18-164B-4E6C-9AAF-FF0E62C42C1F}" type="presParOf" srcId="{C6DBE608-B449-4C0B-A157-0E6644D3D4C4}" destId="{0AA4725A-AB50-465D-A2E9-A46BAB4203EC}" srcOrd="3" destOrd="0" presId="urn:microsoft.com/office/officeart/2008/layout/BendingPictureCaptionList"/>
    <dgm:cxn modelId="{7D672980-8F56-4A93-9E47-22DD349F0A93}" type="presParOf" srcId="{C6DBE608-B449-4C0B-A157-0E6644D3D4C4}" destId="{67C7D260-910E-4EA2-B943-B1E13EB16C96}" srcOrd="4" destOrd="0" presId="urn:microsoft.com/office/officeart/2008/layout/BendingPictureCaptionList"/>
    <dgm:cxn modelId="{9319AE3A-7CDF-430E-9368-9948580C9770}" type="presParOf" srcId="{67C7D260-910E-4EA2-B943-B1E13EB16C96}" destId="{E89DBCDA-39AB-45B8-87F6-B93309E27F3E}" srcOrd="0" destOrd="0" presId="urn:microsoft.com/office/officeart/2008/layout/BendingPictureCaptionList"/>
    <dgm:cxn modelId="{1D2CDA47-486E-4173-AD6E-A63A39EAA508}" type="presParOf" srcId="{67C7D260-910E-4EA2-B943-B1E13EB16C96}" destId="{F96B4EE6-EF87-4FBB-B5D8-F175EA17850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3B0484-E5E8-4712-8F20-7ABE0270CDD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7D9D4324-D456-4C42-BE0A-C71E89784EDB}">
      <dgm:prSet phldrT="[Metin]"/>
      <dgm:spPr/>
      <dgm:t>
        <a:bodyPr/>
        <a:lstStyle/>
        <a:p>
          <a:r>
            <a:rPr lang="tr-TR" dirty="0" smtClean="0"/>
            <a:t>Siyasi Kriterler</a:t>
          </a:r>
          <a:endParaRPr lang="tr-TR" dirty="0"/>
        </a:p>
      </dgm:t>
    </dgm:pt>
    <dgm:pt modelId="{3660CB68-6997-47AD-8A47-4AC9717942BF}" type="parTrans" cxnId="{2F237B12-D91D-47CF-B247-DBC07E6EED03}">
      <dgm:prSet/>
      <dgm:spPr/>
      <dgm:t>
        <a:bodyPr/>
        <a:lstStyle/>
        <a:p>
          <a:endParaRPr lang="tr-TR"/>
        </a:p>
      </dgm:t>
    </dgm:pt>
    <dgm:pt modelId="{193F7DB0-0EA3-4F05-9E3D-CA46569F8332}" type="sibTrans" cxnId="{2F237B12-D91D-47CF-B247-DBC07E6EED03}">
      <dgm:prSet/>
      <dgm:spPr/>
      <dgm:t>
        <a:bodyPr/>
        <a:lstStyle/>
        <a:p>
          <a:endParaRPr lang="tr-TR"/>
        </a:p>
      </dgm:t>
    </dgm:pt>
    <dgm:pt modelId="{BD3DFE45-60C2-4B6C-840E-7EDF90A96CFE}">
      <dgm:prSet/>
      <dgm:spPr/>
      <dgm:t>
        <a:bodyPr/>
        <a:lstStyle/>
        <a:p>
          <a:r>
            <a:rPr lang="tr-TR" dirty="0" smtClean="0"/>
            <a:t>Medya</a:t>
          </a:r>
          <a:endParaRPr lang="tr-TR" dirty="0"/>
        </a:p>
      </dgm:t>
    </dgm:pt>
    <dgm:pt modelId="{499D86DB-0313-45AC-8327-C7E348170ED1}" type="parTrans" cxnId="{416A465A-D870-40A4-B64A-AD4BAD0C4F65}">
      <dgm:prSet/>
      <dgm:spPr/>
      <dgm:t>
        <a:bodyPr/>
        <a:lstStyle/>
        <a:p>
          <a:endParaRPr lang="tr-TR"/>
        </a:p>
      </dgm:t>
    </dgm:pt>
    <dgm:pt modelId="{BD8DD21A-0EDE-40A1-B8B3-AF115F690322}" type="sibTrans" cxnId="{416A465A-D870-40A4-B64A-AD4BAD0C4F65}">
      <dgm:prSet/>
      <dgm:spPr/>
      <dgm:t>
        <a:bodyPr/>
        <a:lstStyle/>
        <a:p>
          <a:endParaRPr lang="tr-TR"/>
        </a:p>
      </dgm:t>
    </dgm:pt>
    <dgm:pt modelId="{C6DBE608-B449-4C0B-A157-0E6644D3D4C4}" type="pres">
      <dgm:prSet presAssocID="{7E3B0484-E5E8-4712-8F20-7ABE0270CD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70700BE-FE5C-4FC2-99E0-BF470CD5C59A}" type="pres">
      <dgm:prSet presAssocID="{7D9D4324-D456-4C42-BE0A-C71E89784EDB}" presName="composite" presStyleCnt="0"/>
      <dgm:spPr/>
    </dgm:pt>
    <dgm:pt modelId="{09BFBEF7-3893-4E91-9306-3FBDF4482B88}" type="pres">
      <dgm:prSet presAssocID="{7D9D4324-D456-4C42-BE0A-C71E89784EDB}" presName="rect1" presStyleLbl="bgImgPlace1" presStyleIdx="0" presStyleCnt="2" custLinFactNeighborX="-13824" custLinFactNeighborY="22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CDA05618-15E6-4113-9FF7-487B7F3933D0}" type="pres">
      <dgm:prSet presAssocID="{7D9D4324-D456-4C42-BE0A-C71E89784EDB}" presName="wedgeRectCallout1" presStyleLbl="node1" presStyleIdx="0" presStyleCnt="2" custLinFactNeighborX="-19493" custLinFactNeighborY="-24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156CF09-4A5A-4E7D-BE7F-9337381DF141}" type="pres">
      <dgm:prSet presAssocID="{193F7DB0-0EA3-4F05-9E3D-CA46569F8332}" presName="sibTrans" presStyleCnt="0"/>
      <dgm:spPr/>
    </dgm:pt>
    <dgm:pt modelId="{5C075A72-0B46-4F66-B0D2-26E312067AD5}" type="pres">
      <dgm:prSet presAssocID="{BD3DFE45-60C2-4B6C-840E-7EDF90A96CFE}" presName="composite" presStyleCnt="0"/>
      <dgm:spPr/>
    </dgm:pt>
    <dgm:pt modelId="{98D3BB38-8A94-4162-A5FF-0F8295F1F11F}" type="pres">
      <dgm:prSet presAssocID="{BD3DFE45-60C2-4B6C-840E-7EDF90A96CFE}" presName="rect1" presStyleLbl="bgImgPlace1" presStyleIdx="1" presStyleCnt="2" custLinFactNeighborX="31898" custLinFactNeighborY="133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tr-TR"/>
        </a:p>
      </dgm:t>
    </dgm:pt>
    <dgm:pt modelId="{17208A5C-B933-414F-92C1-3501391AA150}" type="pres">
      <dgm:prSet presAssocID="{BD3DFE45-60C2-4B6C-840E-7EDF90A96CFE}" presName="wedgeRectCallout1" presStyleLbl="node1" presStyleIdx="1" presStyleCnt="2" custLinFactNeighborX="31867" custLinFactNeighborY="-24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2F237B12-D91D-47CF-B247-DBC07E6EED03}" srcId="{7E3B0484-E5E8-4712-8F20-7ABE0270CDDF}" destId="{7D9D4324-D456-4C42-BE0A-C71E89784EDB}" srcOrd="0" destOrd="0" parTransId="{3660CB68-6997-47AD-8A47-4AC9717942BF}" sibTransId="{193F7DB0-0EA3-4F05-9E3D-CA46569F8332}"/>
    <dgm:cxn modelId="{416A465A-D870-40A4-B64A-AD4BAD0C4F65}" srcId="{7E3B0484-E5E8-4712-8F20-7ABE0270CDDF}" destId="{BD3DFE45-60C2-4B6C-840E-7EDF90A96CFE}" srcOrd="1" destOrd="0" parTransId="{499D86DB-0313-45AC-8327-C7E348170ED1}" sibTransId="{BD8DD21A-0EDE-40A1-B8B3-AF115F690322}"/>
    <dgm:cxn modelId="{8B4314B5-754C-49C2-9853-C6D33690A801}" type="presOf" srcId="{7D9D4324-D456-4C42-BE0A-C71E89784EDB}" destId="{CDA05618-15E6-4113-9FF7-487B7F3933D0}" srcOrd="0" destOrd="0" presId="urn:microsoft.com/office/officeart/2008/layout/BendingPictureCaptionList"/>
    <dgm:cxn modelId="{05FBEF93-C0EC-4627-A701-62F75B5543C5}" type="presOf" srcId="{7E3B0484-E5E8-4712-8F20-7ABE0270CDDF}" destId="{C6DBE608-B449-4C0B-A157-0E6644D3D4C4}" srcOrd="0" destOrd="0" presId="urn:microsoft.com/office/officeart/2008/layout/BendingPictureCaptionList"/>
    <dgm:cxn modelId="{9B10F443-128D-4A48-AF4D-782A3BEB0AD2}" type="presOf" srcId="{BD3DFE45-60C2-4B6C-840E-7EDF90A96CFE}" destId="{17208A5C-B933-414F-92C1-3501391AA150}" srcOrd="0" destOrd="0" presId="urn:microsoft.com/office/officeart/2008/layout/BendingPictureCaptionList"/>
    <dgm:cxn modelId="{3252208E-6769-49C0-8B46-E81A8FBEAF30}" type="presParOf" srcId="{C6DBE608-B449-4C0B-A157-0E6644D3D4C4}" destId="{970700BE-FE5C-4FC2-99E0-BF470CD5C59A}" srcOrd="0" destOrd="0" presId="urn:microsoft.com/office/officeart/2008/layout/BendingPictureCaptionList"/>
    <dgm:cxn modelId="{B2956415-1F35-4CCE-A7B6-00578A8F9AB4}" type="presParOf" srcId="{970700BE-FE5C-4FC2-99E0-BF470CD5C59A}" destId="{09BFBEF7-3893-4E91-9306-3FBDF4482B88}" srcOrd="0" destOrd="0" presId="urn:microsoft.com/office/officeart/2008/layout/BendingPictureCaptionList"/>
    <dgm:cxn modelId="{DA07AD56-3F15-462F-80C0-C96117FA0B9D}" type="presParOf" srcId="{970700BE-FE5C-4FC2-99E0-BF470CD5C59A}" destId="{CDA05618-15E6-4113-9FF7-487B7F3933D0}" srcOrd="1" destOrd="0" presId="urn:microsoft.com/office/officeart/2008/layout/BendingPictureCaptionList"/>
    <dgm:cxn modelId="{E7084F66-02DE-4A4E-B639-7403A444FB19}" type="presParOf" srcId="{C6DBE608-B449-4C0B-A157-0E6644D3D4C4}" destId="{A156CF09-4A5A-4E7D-BE7F-9337381DF141}" srcOrd="1" destOrd="0" presId="urn:microsoft.com/office/officeart/2008/layout/BendingPictureCaptionList"/>
    <dgm:cxn modelId="{C696B83D-AFD3-4431-8D9A-1324595DC3A3}" type="presParOf" srcId="{C6DBE608-B449-4C0B-A157-0E6644D3D4C4}" destId="{5C075A72-0B46-4F66-B0D2-26E312067AD5}" srcOrd="2" destOrd="0" presId="urn:microsoft.com/office/officeart/2008/layout/BendingPictureCaptionList"/>
    <dgm:cxn modelId="{3F40B61A-3E12-4167-993D-47189F4ACEB9}" type="presParOf" srcId="{5C075A72-0B46-4F66-B0D2-26E312067AD5}" destId="{98D3BB38-8A94-4162-A5FF-0F8295F1F11F}" srcOrd="0" destOrd="0" presId="urn:microsoft.com/office/officeart/2008/layout/BendingPictureCaptionList"/>
    <dgm:cxn modelId="{6FFA8EEC-E294-48D5-AA4C-72B27CA4588E}" type="presParOf" srcId="{5C075A72-0B46-4F66-B0D2-26E312067AD5}" destId="{17208A5C-B933-414F-92C1-3501391AA15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97B1A-4916-4B13-AC1D-379C1F602E5E}">
      <dsp:nvSpPr>
        <dsp:cNvPr id="0" name=""/>
        <dsp:cNvSpPr/>
      </dsp:nvSpPr>
      <dsp:spPr>
        <a:xfrm rot="16200000">
          <a:off x="813385" y="386098"/>
          <a:ext cx="3035461" cy="3954984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77800" rIns="160020" bIns="17780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smtClean="0"/>
            <a:t>Diyalog Projeleri</a:t>
          </a:r>
          <a:endParaRPr lang="tr-TR" sz="2800" b="1" kern="1200" dirty="0"/>
        </a:p>
      </dsp:txBody>
      <dsp:txXfrm rot="5400000">
        <a:off x="501830" y="994065"/>
        <a:ext cx="3806778" cy="2739049"/>
      </dsp:txXfrm>
    </dsp:sp>
    <dsp:sp modelId="{6270B01A-5B33-41CB-9B1C-7602021E706E}">
      <dsp:nvSpPr>
        <dsp:cNvPr id="0" name=""/>
        <dsp:cNvSpPr/>
      </dsp:nvSpPr>
      <dsp:spPr>
        <a:xfrm rot="5400000">
          <a:off x="4945870" y="407403"/>
          <a:ext cx="3035461" cy="3912375"/>
        </a:xfrm>
        <a:prstGeom prst="round2SameRect">
          <a:avLst>
            <a:gd name="adj1" fmla="val 16670"/>
            <a:gd name="adj2" fmla="val 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77800" rIns="106680" bIns="17780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rgbClr val="FFFF00"/>
              </a:solidFill>
            </a:rPr>
            <a:t>Kapasite Geliştirme Projeleri</a:t>
          </a:r>
          <a:endParaRPr lang="tr-TR" sz="2800" b="1" kern="1200" dirty="0">
            <a:solidFill>
              <a:srgbClr val="FFFF00"/>
            </a:solidFill>
          </a:endParaRPr>
        </a:p>
      </dsp:txBody>
      <dsp:txXfrm rot="-5400000">
        <a:off x="4507413" y="994066"/>
        <a:ext cx="3764169" cy="2739049"/>
      </dsp:txXfrm>
    </dsp:sp>
    <dsp:sp modelId="{5C0E69AF-6D7F-46C8-80D3-E495A30028DC}">
      <dsp:nvSpPr>
        <dsp:cNvPr id="0" name=""/>
        <dsp:cNvSpPr/>
      </dsp:nvSpPr>
      <dsp:spPr>
        <a:xfrm>
          <a:off x="3563356" y="20259"/>
          <a:ext cx="1583586" cy="1596288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6C159-635B-469D-B642-E47D5E6D43D4}">
      <dsp:nvSpPr>
        <dsp:cNvPr id="0" name=""/>
        <dsp:cNvSpPr/>
      </dsp:nvSpPr>
      <dsp:spPr>
        <a:xfrm rot="10800000">
          <a:off x="3563356" y="3234616"/>
          <a:ext cx="1491667" cy="139223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503C2-7887-4239-9D19-397453C3F813}">
      <dsp:nvSpPr>
        <dsp:cNvPr id="0" name=""/>
        <dsp:cNvSpPr/>
      </dsp:nvSpPr>
      <dsp:spPr>
        <a:xfrm>
          <a:off x="4603651" y="783643"/>
          <a:ext cx="3407311" cy="219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831"/>
              </a:lnTo>
              <a:lnTo>
                <a:pt x="3407311" y="109831"/>
              </a:lnTo>
              <a:lnTo>
                <a:pt x="3407311" y="219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ADA9C-CF7C-48F3-A47E-15C8B860890D}">
      <dsp:nvSpPr>
        <dsp:cNvPr id="0" name=""/>
        <dsp:cNvSpPr/>
      </dsp:nvSpPr>
      <dsp:spPr>
        <a:xfrm>
          <a:off x="6223786" y="1609854"/>
          <a:ext cx="168531" cy="1223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3837"/>
              </a:lnTo>
              <a:lnTo>
                <a:pt x="168531" y="12238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8ABFD-3314-4B42-A606-D87266B17778}">
      <dsp:nvSpPr>
        <dsp:cNvPr id="0" name=""/>
        <dsp:cNvSpPr/>
      </dsp:nvSpPr>
      <dsp:spPr>
        <a:xfrm>
          <a:off x="6223786" y="1609854"/>
          <a:ext cx="168531" cy="481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166"/>
              </a:lnTo>
              <a:lnTo>
                <a:pt x="168531" y="4811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3613B-ACEA-481F-99D8-292A04381F4B}">
      <dsp:nvSpPr>
        <dsp:cNvPr id="0" name=""/>
        <dsp:cNvSpPr/>
      </dsp:nvSpPr>
      <dsp:spPr>
        <a:xfrm>
          <a:off x="4603651" y="783643"/>
          <a:ext cx="2069553" cy="219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831"/>
              </a:lnTo>
              <a:lnTo>
                <a:pt x="2069553" y="109831"/>
              </a:lnTo>
              <a:lnTo>
                <a:pt x="2069553" y="219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21FB8F-2D62-414F-B4A2-E5121703741D}">
      <dsp:nvSpPr>
        <dsp:cNvPr id="0" name=""/>
        <dsp:cNvSpPr/>
      </dsp:nvSpPr>
      <dsp:spPr>
        <a:xfrm>
          <a:off x="4450823" y="1806154"/>
          <a:ext cx="240157" cy="1966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6507"/>
              </a:lnTo>
              <a:lnTo>
                <a:pt x="240157" y="19665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7B420-98EB-49DF-AFF7-08730F36BDD3}">
      <dsp:nvSpPr>
        <dsp:cNvPr id="0" name=""/>
        <dsp:cNvSpPr/>
      </dsp:nvSpPr>
      <dsp:spPr>
        <a:xfrm>
          <a:off x="4450823" y="1806154"/>
          <a:ext cx="240157" cy="1223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3837"/>
              </a:lnTo>
              <a:lnTo>
                <a:pt x="240157" y="12238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0139CB-B206-4786-87F7-406754AB80BE}">
      <dsp:nvSpPr>
        <dsp:cNvPr id="0" name=""/>
        <dsp:cNvSpPr/>
      </dsp:nvSpPr>
      <dsp:spPr>
        <a:xfrm>
          <a:off x="4450823" y="1806154"/>
          <a:ext cx="240157" cy="481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166"/>
              </a:lnTo>
              <a:lnTo>
                <a:pt x="240157" y="4811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5D6AC-5824-458C-9C60-7C804E4FA151}">
      <dsp:nvSpPr>
        <dsp:cNvPr id="0" name=""/>
        <dsp:cNvSpPr/>
      </dsp:nvSpPr>
      <dsp:spPr>
        <a:xfrm>
          <a:off x="4603651" y="783643"/>
          <a:ext cx="487591" cy="219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831"/>
              </a:lnTo>
              <a:lnTo>
                <a:pt x="487591" y="109831"/>
              </a:lnTo>
              <a:lnTo>
                <a:pt x="487591" y="219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0D335-5F6A-4D98-950A-40D8390CA929}">
      <dsp:nvSpPr>
        <dsp:cNvPr id="0" name=""/>
        <dsp:cNvSpPr/>
      </dsp:nvSpPr>
      <dsp:spPr>
        <a:xfrm>
          <a:off x="2868138" y="1526314"/>
          <a:ext cx="156902" cy="2709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9177"/>
              </a:lnTo>
              <a:lnTo>
                <a:pt x="156902" y="270917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5C0F39-EE8D-46C3-9264-1F741373A945}">
      <dsp:nvSpPr>
        <dsp:cNvPr id="0" name=""/>
        <dsp:cNvSpPr/>
      </dsp:nvSpPr>
      <dsp:spPr>
        <a:xfrm>
          <a:off x="2868138" y="1526314"/>
          <a:ext cx="156902" cy="19665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6507"/>
              </a:lnTo>
              <a:lnTo>
                <a:pt x="156902" y="19665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052AA-D221-4A22-B0AF-3AC3045958D5}">
      <dsp:nvSpPr>
        <dsp:cNvPr id="0" name=""/>
        <dsp:cNvSpPr/>
      </dsp:nvSpPr>
      <dsp:spPr>
        <a:xfrm>
          <a:off x="2868138" y="1526314"/>
          <a:ext cx="156902" cy="1223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3837"/>
              </a:lnTo>
              <a:lnTo>
                <a:pt x="156902" y="12238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FEEF8-6090-474B-8663-B5542EF799E7}">
      <dsp:nvSpPr>
        <dsp:cNvPr id="0" name=""/>
        <dsp:cNvSpPr/>
      </dsp:nvSpPr>
      <dsp:spPr>
        <a:xfrm>
          <a:off x="2868138" y="1526314"/>
          <a:ext cx="156902" cy="481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166"/>
              </a:lnTo>
              <a:lnTo>
                <a:pt x="156902" y="4811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F1684-3F7F-4070-86FA-2ADD8F058707}">
      <dsp:nvSpPr>
        <dsp:cNvPr id="0" name=""/>
        <dsp:cNvSpPr/>
      </dsp:nvSpPr>
      <dsp:spPr>
        <a:xfrm>
          <a:off x="3286544" y="783643"/>
          <a:ext cx="1317107" cy="219663"/>
        </a:xfrm>
        <a:custGeom>
          <a:avLst/>
          <a:gdLst/>
          <a:ahLst/>
          <a:cxnLst/>
          <a:rect l="0" t="0" r="0" b="0"/>
          <a:pathLst>
            <a:path>
              <a:moveTo>
                <a:pt x="1317107" y="0"/>
              </a:moveTo>
              <a:lnTo>
                <a:pt x="1317107" y="109831"/>
              </a:lnTo>
              <a:lnTo>
                <a:pt x="0" y="109831"/>
              </a:lnTo>
              <a:lnTo>
                <a:pt x="0" y="219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4BDA6-3DB1-4F8F-A6A3-6C554153D716}">
      <dsp:nvSpPr>
        <dsp:cNvPr id="0" name=""/>
        <dsp:cNvSpPr/>
      </dsp:nvSpPr>
      <dsp:spPr>
        <a:xfrm>
          <a:off x="1563194" y="2804570"/>
          <a:ext cx="196168" cy="1895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5870"/>
              </a:lnTo>
              <a:lnTo>
                <a:pt x="196168" y="18958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D5F0A-1ED1-4C71-82EF-38A20149DF4B}">
      <dsp:nvSpPr>
        <dsp:cNvPr id="0" name=""/>
        <dsp:cNvSpPr/>
      </dsp:nvSpPr>
      <dsp:spPr>
        <a:xfrm>
          <a:off x="1563194" y="2804570"/>
          <a:ext cx="196168" cy="1198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8489"/>
              </a:lnTo>
              <a:lnTo>
                <a:pt x="196168" y="11984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20EAA-80DC-47E4-8C9F-6657BAEEEE07}">
      <dsp:nvSpPr>
        <dsp:cNvPr id="0" name=""/>
        <dsp:cNvSpPr/>
      </dsp:nvSpPr>
      <dsp:spPr>
        <a:xfrm>
          <a:off x="1563194" y="2804570"/>
          <a:ext cx="196168" cy="481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166"/>
              </a:lnTo>
              <a:lnTo>
                <a:pt x="196168" y="4811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627A7-9910-4B0C-AC4B-08A53F57C0BC}">
      <dsp:nvSpPr>
        <dsp:cNvPr id="0" name=""/>
        <dsp:cNvSpPr/>
      </dsp:nvSpPr>
      <dsp:spPr>
        <a:xfrm>
          <a:off x="1370935" y="1817744"/>
          <a:ext cx="715374" cy="219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831"/>
              </a:lnTo>
              <a:lnTo>
                <a:pt x="715374" y="109831"/>
              </a:lnTo>
              <a:lnTo>
                <a:pt x="715374" y="2196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08FCD-BB56-4E6E-B56F-6B17E03F2633}">
      <dsp:nvSpPr>
        <dsp:cNvPr id="0" name=""/>
        <dsp:cNvSpPr/>
      </dsp:nvSpPr>
      <dsp:spPr>
        <a:xfrm>
          <a:off x="122774" y="2800768"/>
          <a:ext cx="181662" cy="1978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8709"/>
              </a:lnTo>
              <a:lnTo>
                <a:pt x="181662" y="19787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6C03C-7C90-44C7-9553-8C8932BC7194}">
      <dsp:nvSpPr>
        <dsp:cNvPr id="0" name=""/>
        <dsp:cNvSpPr/>
      </dsp:nvSpPr>
      <dsp:spPr>
        <a:xfrm>
          <a:off x="122774" y="2800768"/>
          <a:ext cx="181662" cy="1223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3837"/>
              </a:lnTo>
              <a:lnTo>
                <a:pt x="181662" y="12238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97318-D06E-4260-A2AA-5B56DEC1EC01}">
      <dsp:nvSpPr>
        <dsp:cNvPr id="0" name=""/>
        <dsp:cNvSpPr/>
      </dsp:nvSpPr>
      <dsp:spPr>
        <a:xfrm>
          <a:off x="122774" y="2800768"/>
          <a:ext cx="181662" cy="4811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166"/>
              </a:lnTo>
              <a:lnTo>
                <a:pt x="181662" y="4811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1386A2-1E3E-4A92-9667-33A210E3D948}">
      <dsp:nvSpPr>
        <dsp:cNvPr id="0" name=""/>
        <dsp:cNvSpPr/>
      </dsp:nvSpPr>
      <dsp:spPr>
        <a:xfrm>
          <a:off x="607208" y="1817744"/>
          <a:ext cx="763726" cy="219663"/>
        </a:xfrm>
        <a:custGeom>
          <a:avLst/>
          <a:gdLst/>
          <a:ahLst/>
          <a:cxnLst/>
          <a:rect l="0" t="0" r="0" b="0"/>
          <a:pathLst>
            <a:path>
              <a:moveTo>
                <a:pt x="763726" y="0"/>
              </a:moveTo>
              <a:lnTo>
                <a:pt x="763726" y="109831"/>
              </a:lnTo>
              <a:lnTo>
                <a:pt x="0" y="109831"/>
              </a:lnTo>
              <a:lnTo>
                <a:pt x="0" y="2196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00C85-888E-4204-A20F-469F6D89F117}">
      <dsp:nvSpPr>
        <dsp:cNvPr id="0" name=""/>
        <dsp:cNvSpPr/>
      </dsp:nvSpPr>
      <dsp:spPr>
        <a:xfrm>
          <a:off x="1370935" y="783643"/>
          <a:ext cx="3232716" cy="219663"/>
        </a:xfrm>
        <a:custGeom>
          <a:avLst/>
          <a:gdLst/>
          <a:ahLst/>
          <a:cxnLst/>
          <a:rect l="0" t="0" r="0" b="0"/>
          <a:pathLst>
            <a:path>
              <a:moveTo>
                <a:pt x="3232716" y="0"/>
              </a:moveTo>
              <a:lnTo>
                <a:pt x="3232716" y="109831"/>
              </a:lnTo>
              <a:lnTo>
                <a:pt x="0" y="109831"/>
              </a:lnTo>
              <a:lnTo>
                <a:pt x="0" y="2196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67B47-2B79-465D-BE13-D8967E594A0F}">
      <dsp:nvSpPr>
        <dsp:cNvPr id="0" name=""/>
        <dsp:cNvSpPr/>
      </dsp:nvSpPr>
      <dsp:spPr>
        <a:xfrm>
          <a:off x="1971324" y="12202"/>
          <a:ext cx="5264654" cy="77144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latin typeface="Comic Sans MS" panose="030F0702030302020204" pitchFamily="66" charset="0"/>
            </a:rPr>
            <a:t>Ulusal Koordinatör (NIPAC)</a:t>
          </a:r>
          <a:br>
            <a:rPr lang="tr-TR" sz="1000" b="1" kern="1200" dirty="0" smtClean="0">
              <a:latin typeface="Comic Sans MS" panose="030F0702030302020204" pitchFamily="66" charset="0"/>
            </a:rPr>
          </a:br>
          <a:r>
            <a:rPr lang="tr-TR" sz="1000" b="1" kern="1200" dirty="0" smtClean="0">
              <a:latin typeface="Comic Sans MS" panose="030F0702030302020204" pitchFamily="66" charset="0"/>
            </a:rPr>
            <a:t>Avrupa Birliği Bakanlığı</a:t>
          </a:r>
          <a:endParaRPr lang="tr-TR" sz="1000" b="1" kern="1200" dirty="0">
            <a:latin typeface="Comic Sans MS" panose="030F0702030302020204" pitchFamily="66" charset="0"/>
          </a:endParaRPr>
        </a:p>
      </dsp:txBody>
      <dsp:txXfrm>
        <a:off x="1971324" y="12202"/>
        <a:ext cx="5264654" cy="771441"/>
      </dsp:txXfrm>
    </dsp:sp>
    <dsp:sp modelId="{8C7FA9D2-639D-4B2D-B38E-469CF6802654}">
      <dsp:nvSpPr>
        <dsp:cNvPr id="0" name=""/>
        <dsp:cNvSpPr/>
      </dsp:nvSpPr>
      <dsp:spPr>
        <a:xfrm>
          <a:off x="640017" y="1003306"/>
          <a:ext cx="1461836" cy="81443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Birlik</a:t>
          </a:r>
          <a:r>
            <a:rPr lang="tr-TR" sz="1000" b="1" kern="1200" baseline="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 Üyeliğine Hazırlık için Reformlar</a:t>
          </a:r>
          <a:endParaRPr lang="tr-TR" sz="1000" b="1" kern="1200" dirty="0">
            <a:latin typeface="Comic Sans MS" panose="030F0702030302020204" pitchFamily="66" charset="0"/>
          </a:endParaRPr>
        </a:p>
      </dsp:txBody>
      <dsp:txXfrm>
        <a:off x="640017" y="1003306"/>
        <a:ext cx="1461836" cy="814437"/>
      </dsp:txXfrm>
    </dsp:sp>
    <dsp:sp modelId="{87FE0ACB-78F2-49F9-8257-F4247155DB9F}">
      <dsp:nvSpPr>
        <dsp:cNvPr id="0" name=""/>
        <dsp:cNvSpPr/>
      </dsp:nvSpPr>
      <dsp:spPr>
        <a:xfrm>
          <a:off x="1665" y="2037407"/>
          <a:ext cx="1211086" cy="7633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Demokrasi ve Yönetişim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1665" y="2037407"/>
        <a:ext cx="1211086" cy="763360"/>
      </dsp:txXfrm>
    </dsp:sp>
    <dsp:sp modelId="{3998C496-CED5-4A4D-BEB9-469B460721CD}">
      <dsp:nvSpPr>
        <dsp:cNvPr id="0" name=""/>
        <dsp:cNvSpPr/>
      </dsp:nvSpPr>
      <dsp:spPr>
        <a:xfrm>
          <a:off x="304437" y="3020431"/>
          <a:ext cx="1046014" cy="52300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100" b="1" kern="1200" dirty="0" smtClean="0">
              <a:solidFill>
                <a:schemeClr val="tx1"/>
              </a:solidFill>
              <a:effectLst/>
              <a:latin typeface="Comic Sans MS" panose="030F0702030302020204" pitchFamily="66" charset="0"/>
              <a:cs typeface="Arial" panose="020B0604020202020204" pitchFamily="34" charset="0"/>
            </a:rPr>
            <a:t>Sivil Toplum</a:t>
          </a:r>
          <a:endParaRPr lang="tr-TR" sz="11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304437" y="3020431"/>
        <a:ext cx="1046014" cy="523007"/>
      </dsp:txXfrm>
    </dsp:sp>
    <dsp:sp modelId="{C83C1888-D0E6-43F6-84BD-10D8EF353FCD}">
      <dsp:nvSpPr>
        <dsp:cNvPr id="0" name=""/>
        <dsp:cNvSpPr/>
      </dsp:nvSpPr>
      <dsp:spPr>
        <a:xfrm>
          <a:off x="304437" y="3763101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Comic Sans MS" panose="030F0702030302020204" pitchFamily="66" charset="0"/>
            </a:rPr>
            <a:t>Düzenleyici Reform</a:t>
          </a:r>
        </a:p>
      </dsp:txBody>
      <dsp:txXfrm>
        <a:off x="304437" y="3763101"/>
        <a:ext cx="1046014" cy="523007"/>
      </dsp:txXfrm>
    </dsp:sp>
    <dsp:sp modelId="{0E48A877-6433-4834-925D-CFAB033C48EC}">
      <dsp:nvSpPr>
        <dsp:cNvPr id="0" name=""/>
        <dsp:cNvSpPr/>
      </dsp:nvSpPr>
      <dsp:spPr>
        <a:xfrm>
          <a:off x="304437" y="4517973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Comic Sans MS" panose="030F0702030302020204" pitchFamily="66" charset="0"/>
            </a:rPr>
            <a:t>Birlik Programları</a:t>
          </a:r>
        </a:p>
      </dsp:txBody>
      <dsp:txXfrm>
        <a:off x="304437" y="4517973"/>
        <a:ext cx="1046014" cy="523007"/>
      </dsp:txXfrm>
    </dsp:sp>
    <dsp:sp modelId="{F477F4B4-A5F9-4609-8768-1707D104CEDE}">
      <dsp:nvSpPr>
        <dsp:cNvPr id="0" name=""/>
        <dsp:cNvSpPr/>
      </dsp:nvSpPr>
      <dsp:spPr>
        <a:xfrm>
          <a:off x="1432415" y="2037407"/>
          <a:ext cx="1307790" cy="76716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Hukukun Üstünlüğü ve Temel Haklar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1432415" y="2037407"/>
        <a:ext cx="1307790" cy="767162"/>
      </dsp:txXfrm>
    </dsp:sp>
    <dsp:sp modelId="{529BA727-1CA4-4416-9D64-B10D43935794}">
      <dsp:nvSpPr>
        <dsp:cNvPr id="0" name=""/>
        <dsp:cNvSpPr/>
      </dsp:nvSpPr>
      <dsp:spPr>
        <a:xfrm>
          <a:off x="1759362" y="3024233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İçişleri</a:t>
          </a:r>
          <a:endParaRPr lang="tr-TR" sz="1000" b="0" kern="1200" dirty="0">
            <a:effectLst/>
            <a:latin typeface="Comic Sans MS" panose="030F0702030302020204" pitchFamily="66" charset="0"/>
            <a:ea typeface="Calibri"/>
            <a:cs typeface="Arial" panose="020B0604020202020204" pitchFamily="34" charset="0"/>
          </a:endParaRPr>
        </a:p>
      </dsp:txBody>
      <dsp:txXfrm>
        <a:off x="1759362" y="3024233"/>
        <a:ext cx="1046014" cy="523007"/>
      </dsp:txXfrm>
    </dsp:sp>
    <dsp:sp modelId="{FFE583AC-4819-4792-9EAB-950A78BC27C8}">
      <dsp:nvSpPr>
        <dsp:cNvPr id="0" name=""/>
        <dsp:cNvSpPr/>
      </dsp:nvSpPr>
      <dsp:spPr>
        <a:xfrm>
          <a:off x="1759362" y="3766903"/>
          <a:ext cx="960147" cy="4723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Yargı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1759362" y="3766903"/>
        <a:ext cx="960147" cy="472312"/>
      </dsp:txXfrm>
    </dsp:sp>
    <dsp:sp modelId="{3612326A-DD0F-4B32-A890-8CF92FC24D55}">
      <dsp:nvSpPr>
        <dsp:cNvPr id="0" name=""/>
        <dsp:cNvSpPr/>
      </dsp:nvSpPr>
      <dsp:spPr>
        <a:xfrm>
          <a:off x="1759362" y="4458879"/>
          <a:ext cx="1046014" cy="48312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Comic Sans MS" panose="030F0702030302020204" pitchFamily="66" charset="0"/>
            </a:rPr>
            <a:t>Temel Haklar</a:t>
          </a:r>
        </a:p>
      </dsp:txBody>
      <dsp:txXfrm>
        <a:off x="1759362" y="4458879"/>
        <a:ext cx="1046014" cy="483122"/>
      </dsp:txXfrm>
    </dsp:sp>
    <dsp:sp modelId="{E3F62503-3C1C-4868-BA0B-CA7895AB5EAF}">
      <dsp:nvSpPr>
        <dsp:cNvPr id="0" name=""/>
        <dsp:cNvSpPr/>
      </dsp:nvSpPr>
      <dsp:spPr>
        <a:xfrm>
          <a:off x="2763536" y="1003306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Bölgesel Kalkınma</a:t>
          </a:r>
          <a:endParaRPr lang="tr-TR" sz="1000" b="1" kern="1200" dirty="0">
            <a:latin typeface="Comic Sans MS" panose="030F0702030302020204" pitchFamily="66" charset="0"/>
          </a:endParaRPr>
        </a:p>
      </dsp:txBody>
      <dsp:txXfrm>
        <a:off x="2763536" y="1003306"/>
        <a:ext cx="1046014" cy="523007"/>
      </dsp:txXfrm>
    </dsp:sp>
    <dsp:sp modelId="{34B357D4-CB17-44D0-BC5E-A1F404BED0E9}">
      <dsp:nvSpPr>
        <dsp:cNvPr id="0" name=""/>
        <dsp:cNvSpPr/>
      </dsp:nvSpPr>
      <dsp:spPr>
        <a:xfrm>
          <a:off x="3025040" y="1745977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Rekabetçilik ve Yenilik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3025040" y="1745977"/>
        <a:ext cx="1046014" cy="523007"/>
      </dsp:txXfrm>
    </dsp:sp>
    <dsp:sp modelId="{E65E7DE4-3DB2-4D52-89F1-10E7B3C73CB2}">
      <dsp:nvSpPr>
        <dsp:cNvPr id="0" name=""/>
        <dsp:cNvSpPr/>
      </dsp:nvSpPr>
      <dsp:spPr>
        <a:xfrm>
          <a:off x="3025040" y="2488647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Enerji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3025040" y="2488647"/>
        <a:ext cx="1046014" cy="523007"/>
      </dsp:txXfrm>
    </dsp:sp>
    <dsp:sp modelId="{D8363144-0115-429E-8DEA-FC31AE00503E}">
      <dsp:nvSpPr>
        <dsp:cNvPr id="0" name=""/>
        <dsp:cNvSpPr/>
      </dsp:nvSpPr>
      <dsp:spPr>
        <a:xfrm>
          <a:off x="3025040" y="3231318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Ulaştırma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3025040" y="3231318"/>
        <a:ext cx="1046014" cy="523007"/>
      </dsp:txXfrm>
    </dsp:sp>
    <dsp:sp modelId="{FAB9C136-28D8-469E-B782-C9BA2A21CE49}">
      <dsp:nvSpPr>
        <dsp:cNvPr id="0" name=""/>
        <dsp:cNvSpPr/>
      </dsp:nvSpPr>
      <dsp:spPr>
        <a:xfrm>
          <a:off x="3025040" y="3973988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Çevre</a:t>
          </a:r>
          <a:endParaRPr lang="tr-TR" sz="1000" kern="1200" dirty="0">
            <a:latin typeface="Comic Sans MS" panose="030F0702030302020204" pitchFamily="66" charset="0"/>
          </a:endParaRPr>
        </a:p>
      </dsp:txBody>
      <dsp:txXfrm>
        <a:off x="3025040" y="3973988"/>
        <a:ext cx="1046014" cy="523007"/>
      </dsp:txXfrm>
    </dsp:sp>
    <dsp:sp modelId="{32FA4A5A-2731-4168-B962-7561F099DF58}">
      <dsp:nvSpPr>
        <dsp:cNvPr id="0" name=""/>
        <dsp:cNvSpPr/>
      </dsp:nvSpPr>
      <dsp:spPr>
        <a:xfrm>
          <a:off x="4290718" y="1003306"/>
          <a:ext cx="1601050" cy="80284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>
              <a:latin typeface="Comic Sans MS" panose="030F0702030302020204" pitchFamily="66" charset="0"/>
            </a:rPr>
            <a:t>İstihdam, İnsan Kaynaklarının Gelişimi ve Sosyal Politikalar</a:t>
          </a:r>
        </a:p>
      </dsp:txBody>
      <dsp:txXfrm>
        <a:off x="4290718" y="1003306"/>
        <a:ext cx="1601050" cy="802847"/>
      </dsp:txXfrm>
    </dsp:sp>
    <dsp:sp modelId="{89529F53-0F7F-4803-92D7-A1F068302E15}">
      <dsp:nvSpPr>
        <dsp:cNvPr id="0" name=""/>
        <dsp:cNvSpPr/>
      </dsp:nvSpPr>
      <dsp:spPr>
        <a:xfrm>
          <a:off x="4690980" y="2025817"/>
          <a:ext cx="1046014" cy="5230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>
              <a:latin typeface="Comic Sans MS" panose="030F0702030302020204" pitchFamily="66" charset="0"/>
            </a:rPr>
            <a:t>İstihdam ve İş Piyasası</a:t>
          </a:r>
        </a:p>
      </dsp:txBody>
      <dsp:txXfrm>
        <a:off x="4690980" y="2025817"/>
        <a:ext cx="1046014" cy="523007"/>
      </dsp:txXfrm>
    </dsp:sp>
    <dsp:sp modelId="{C0A232A3-F5E4-44B8-8AFC-06A1A78C29EC}">
      <dsp:nvSpPr>
        <dsp:cNvPr id="0" name=""/>
        <dsp:cNvSpPr/>
      </dsp:nvSpPr>
      <dsp:spPr>
        <a:xfrm>
          <a:off x="4690980" y="2768487"/>
          <a:ext cx="1046014" cy="5230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>
              <a:latin typeface="Comic Sans MS" panose="030F0702030302020204" pitchFamily="66" charset="0"/>
            </a:rPr>
            <a:t>Eğitim ve İnsan Kaynaklarının Geliştirilmesi</a:t>
          </a:r>
        </a:p>
      </dsp:txBody>
      <dsp:txXfrm>
        <a:off x="4690980" y="2768487"/>
        <a:ext cx="1046014" cy="523007"/>
      </dsp:txXfrm>
    </dsp:sp>
    <dsp:sp modelId="{7A8C3ACD-C9A7-44EB-8947-3737110E8964}">
      <dsp:nvSpPr>
        <dsp:cNvPr id="0" name=""/>
        <dsp:cNvSpPr/>
      </dsp:nvSpPr>
      <dsp:spPr>
        <a:xfrm>
          <a:off x="4690980" y="3511158"/>
          <a:ext cx="1046014" cy="5230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>
              <a:latin typeface="Comic Sans MS" panose="030F0702030302020204" pitchFamily="66" charset="0"/>
            </a:rPr>
            <a:t>Sosyal  Politikalar ve İçerme</a:t>
          </a:r>
        </a:p>
      </dsp:txBody>
      <dsp:txXfrm>
        <a:off x="4690980" y="3511158"/>
        <a:ext cx="1046014" cy="523007"/>
      </dsp:txXfrm>
    </dsp:sp>
    <dsp:sp modelId="{A2323E5C-B085-4496-A9FB-D508FA0E0D4D}">
      <dsp:nvSpPr>
        <dsp:cNvPr id="0" name=""/>
        <dsp:cNvSpPr/>
      </dsp:nvSpPr>
      <dsp:spPr>
        <a:xfrm>
          <a:off x="6111432" y="1003306"/>
          <a:ext cx="1123545" cy="6065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effectLst/>
              <a:latin typeface="Comic Sans MS" panose="030F0702030302020204" pitchFamily="66" charset="0"/>
              <a:cs typeface="Arial" panose="020B0604020202020204" pitchFamily="34" charset="0"/>
            </a:rPr>
            <a:t>Tarım ve Kırsal Kalkınma</a:t>
          </a:r>
          <a:endParaRPr lang="tr-TR" sz="1000" b="1" kern="1200" dirty="0">
            <a:latin typeface="Comic Sans MS" panose="030F0702030302020204" pitchFamily="66" charset="0"/>
          </a:endParaRPr>
        </a:p>
      </dsp:txBody>
      <dsp:txXfrm>
        <a:off x="6111432" y="1003306"/>
        <a:ext cx="1123545" cy="606547"/>
      </dsp:txXfrm>
    </dsp:sp>
    <dsp:sp modelId="{83818AE2-C964-4F3F-899D-11A09937BBC7}">
      <dsp:nvSpPr>
        <dsp:cNvPr id="0" name=""/>
        <dsp:cNvSpPr/>
      </dsp:nvSpPr>
      <dsp:spPr>
        <a:xfrm>
          <a:off x="6392318" y="1829517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Comic Sans MS" panose="030F0702030302020204" pitchFamily="66" charset="0"/>
            </a:rPr>
            <a:t>Kurumsal Kapasite Geliştirme</a:t>
          </a:r>
        </a:p>
      </dsp:txBody>
      <dsp:txXfrm>
        <a:off x="6392318" y="1829517"/>
        <a:ext cx="1046014" cy="523007"/>
      </dsp:txXfrm>
    </dsp:sp>
    <dsp:sp modelId="{404907B4-C0EA-4251-A166-EB7156A7E633}">
      <dsp:nvSpPr>
        <dsp:cNvPr id="0" name=""/>
        <dsp:cNvSpPr/>
      </dsp:nvSpPr>
      <dsp:spPr>
        <a:xfrm>
          <a:off x="6392318" y="2572187"/>
          <a:ext cx="1046014" cy="5230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kern="1200" dirty="0">
              <a:latin typeface="Comic Sans MS" panose="030F0702030302020204" pitchFamily="66" charset="0"/>
            </a:rPr>
            <a:t>Kırsal Kalkınma Programı II</a:t>
          </a:r>
        </a:p>
      </dsp:txBody>
      <dsp:txXfrm>
        <a:off x="6392318" y="2572187"/>
        <a:ext cx="1046014" cy="523007"/>
      </dsp:txXfrm>
    </dsp:sp>
    <dsp:sp modelId="{895B8723-5F5C-4397-B195-CD0E638B613F}">
      <dsp:nvSpPr>
        <dsp:cNvPr id="0" name=""/>
        <dsp:cNvSpPr/>
      </dsp:nvSpPr>
      <dsp:spPr>
        <a:xfrm>
          <a:off x="7454640" y="1003306"/>
          <a:ext cx="1112645" cy="60654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000" b="1" kern="1200" dirty="0" smtClean="0">
              <a:latin typeface="Comic Sans MS" panose="030F0702030302020204" pitchFamily="66" charset="0"/>
            </a:rPr>
            <a:t>Bölgesel ve Sınır Ötesi İşbirliği</a:t>
          </a:r>
          <a:endParaRPr lang="tr-TR" sz="1000" b="1" kern="1200" dirty="0">
            <a:latin typeface="Comic Sans MS" panose="030F0702030302020204" pitchFamily="66" charset="0"/>
          </a:endParaRPr>
        </a:p>
      </dsp:txBody>
      <dsp:txXfrm>
        <a:off x="7454640" y="1003306"/>
        <a:ext cx="1112645" cy="6065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95D5B-5B17-4FE7-93FC-596DCDEA186C}" type="datetimeFigureOut">
              <a:rPr lang="tr-TR" smtClean="0"/>
              <a:t>17.08.2017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5F7AF-F919-4523-8295-04A15B7D90A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0484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37378" indent="-28360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34428" indent="-226886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588199" indent="-226886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41970" indent="-226886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defTabSz="907542">
              <a:defRPr/>
            </a:pPr>
            <a:fld id="{60E0EBB3-B135-4BE2-85BD-2D4D323920EE}" type="slidenum">
              <a:rPr lang="tr-TR" altLang="tr-TR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07542">
                <a:defRPr/>
              </a:pPr>
              <a:t>4</a:t>
            </a:fld>
            <a:endParaRPr lang="tr-TR" altLang="tr-TR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04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37264" indent="-283563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34252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587952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41653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495352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49053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02753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56454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07542" eaLnBrk="1" hangingPunct="1">
              <a:defRPr/>
            </a:pPr>
            <a:fld id="{699084F9-57A9-4461-9209-3739FBD0560F}" type="slidenum">
              <a:rPr lang="tr-TR" sz="1200" i="0">
                <a:solidFill>
                  <a:srgbClr val="000000"/>
                </a:solidFill>
              </a:rPr>
              <a:pPr defTabSz="907542" eaLnBrk="1" hangingPunct="1">
                <a:defRPr/>
              </a:pPr>
              <a:t>17</a:t>
            </a:fld>
            <a:endParaRPr lang="tr-TR" sz="1200" i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54243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37264" indent="-283563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34252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587952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41653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495352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49053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02753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56454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07542" eaLnBrk="1" hangingPunct="1">
              <a:defRPr/>
            </a:pPr>
            <a:fld id="{699084F9-57A9-4461-9209-3739FBD0560F}" type="slidenum">
              <a:rPr lang="tr-TR" sz="1200" i="0">
                <a:solidFill>
                  <a:srgbClr val="000000"/>
                </a:solidFill>
              </a:rPr>
              <a:pPr defTabSz="907542" eaLnBrk="1" hangingPunct="1">
                <a:defRPr/>
              </a:pPr>
              <a:t>18</a:t>
            </a:fld>
            <a:endParaRPr lang="tr-TR" sz="1200" i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542439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37264" indent="-283563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34252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587952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41653" indent="-226851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495352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49053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02753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56454" indent="-226851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07542" eaLnBrk="1" hangingPunct="1">
              <a:defRPr/>
            </a:pPr>
            <a:fld id="{699084F9-57A9-4461-9209-3739FBD0560F}" type="slidenum">
              <a:rPr lang="tr-TR" sz="1200" i="0">
                <a:solidFill>
                  <a:srgbClr val="000000"/>
                </a:solidFill>
              </a:rPr>
              <a:pPr defTabSz="907542" eaLnBrk="1" hangingPunct="1">
                <a:defRPr/>
              </a:pPr>
              <a:t>21</a:t>
            </a:fld>
            <a:endParaRPr lang="tr-TR" sz="1200" i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33504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eaLnBrk="1" hangingPunct="1"/>
            <a:fld id="{4150A3D0-15AC-6B44-B36B-901854748E54}" type="slidenum">
              <a:rPr lang="tr-TR" altLang="en-US" sz="1200" i="0"/>
              <a:pPr eaLnBrk="1" hangingPunct="1"/>
              <a:t>22</a:t>
            </a:fld>
            <a:endParaRPr lang="tr-TR" altLang="en-US" sz="1200" i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Times New Roman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r" eaLnBrk="1" hangingPunct="1"/>
            <a:fld id="{9906DA90-7BAE-594A-A70C-EAD9308A87FF}" type="slidenum">
              <a:rPr lang="tr-TR" altLang="tr-TR" sz="1200" i="0"/>
              <a:pPr algn="r" eaLnBrk="1" hangingPunct="1"/>
              <a:t>23</a:t>
            </a:fld>
            <a:endParaRPr lang="tr-TR" altLang="tr-TR" sz="1200" i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>
              <a:latin typeface="Times New Roman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r" eaLnBrk="1" hangingPunct="1"/>
            <a:fld id="{886AD8D5-8FBB-DE4F-B604-8EFABDFF0DC0}" type="slidenum">
              <a:rPr lang="tr-TR" altLang="tr-TR" sz="1200" i="0"/>
              <a:pPr algn="r" eaLnBrk="1" hangingPunct="1"/>
              <a:t>24</a:t>
            </a:fld>
            <a:endParaRPr lang="tr-TR" altLang="tr-TR" sz="1200" i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>
              <a:latin typeface="Times New Roman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BF916C-0CFA-4C4D-9F0F-2E052E2FA24C}" type="slidenum">
              <a:rPr lang="tr-TR" smtClean="0"/>
              <a:pPr>
                <a:defRPr/>
              </a:pPr>
              <a:t>25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1439630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FA221-B1EF-4186-8F33-864BEC7FC4B7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26</a:t>
            </a:fld>
            <a:endParaRPr kumimoji="0" lang="tr-TR" altLang="tr-TR" i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985620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0053D4-EAA0-4448-B863-8875763FC538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27</a:t>
            </a:fld>
            <a:endParaRPr kumimoji="0" lang="tr-TR" altLang="tr-TR" i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973667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1F0F6-F87A-49C7-946D-669B5E91B8C6}" type="slidenum">
              <a:rPr lang="tr-TR" smtClean="0"/>
              <a:pPr>
                <a:defRPr/>
              </a:pPr>
              <a:t>28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82751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9E05E-1BE1-4B2C-8DB6-41EE3CF04920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1035767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FA221-B1EF-4186-8F33-864BEC7FC4B7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29</a:t>
            </a:fld>
            <a:endParaRPr kumimoji="0" lang="tr-TR" altLang="tr-TR" i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835334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654461-8B66-40CA-9019-2E9F402BEA36}" type="slidenum">
              <a:rPr lang="tr-TR" smtClean="0"/>
              <a:pPr>
                <a:defRPr/>
              </a:pPr>
              <a:t>30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1813838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FA221-B1EF-4186-8F33-864BEC7FC4B7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31</a:t>
            </a:fld>
            <a:endParaRPr kumimoji="0" lang="tr-TR" altLang="tr-TR" i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927776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B394A90-38A9-49C1-A6CC-3697AD92DC19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32</a:t>
            </a:fld>
            <a:endParaRPr kumimoji="0" lang="tr-TR" altLang="tr-TR" i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255268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B914D5-AA9A-41C2-9465-3597AD847E8D}" type="slidenum">
              <a:rPr lang="tr-TR" smtClean="0"/>
              <a:pPr>
                <a:defRPr/>
              </a:pPr>
              <a:t>33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158380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C3FA221-B1EF-4186-8F33-864BEC7FC4B7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34</a:t>
            </a:fld>
            <a:endParaRPr kumimoji="0" lang="tr-TR" altLang="tr-TR" i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110228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0053D4-EAA0-4448-B863-8875763FC538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35</a:t>
            </a:fld>
            <a:endParaRPr kumimoji="0" lang="tr-TR" altLang="tr-TR" i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967270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586FDC-16A7-45B9-8E09-922F9BB99748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36</a:t>
            </a:fld>
            <a:endParaRPr kumimoji="0" lang="tr-TR" altLang="tr-TR" i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630361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4B842F09-D6D2-48A4-A2B3-EDB7D2134A68}" type="slidenum">
              <a:rPr lang="tr-TR" altLang="tr-TR" sz="1200" i="0"/>
              <a:pPr algn="r" eaLnBrk="1" hangingPunct="1"/>
              <a:t>37</a:t>
            </a:fld>
            <a:endParaRPr lang="tr-TR" altLang="tr-TR" sz="1200" i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298829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BC20CE-05D4-40A0-BC97-52A87338CB79}" type="slidenum">
              <a:rPr lang="tr-TR" smtClean="0"/>
              <a:pPr>
                <a:defRPr/>
              </a:pPr>
              <a:t>38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424268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9E05E-1BE1-4B2C-8DB6-41EE3CF04920}" type="slidenum">
              <a:rPr lang="tr-T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659543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14340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233D2-B105-4C13-9CB5-E220B6440B47}" type="slidenum">
              <a:rPr lang="tr-TR" smtClean="0"/>
              <a:pPr>
                <a:defRPr/>
              </a:pPr>
              <a:t>39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989816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EA951E35-B914-453A-9BF5-7A659313F2D3}" type="slidenum">
              <a:rPr lang="tr-TR" altLang="tr-TR" sz="1200" i="0"/>
              <a:pPr algn="r" eaLnBrk="1" hangingPunct="1"/>
              <a:t>40</a:t>
            </a:fld>
            <a:endParaRPr lang="tr-TR" altLang="tr-TR" sz="1200" i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4059446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EA951E35-B914-453A-9BF5-7A659313F2D3}" type="slidenum">
              <a:rPr lang="tr-TR" altLang="tr-TR" sz="1200" i="0"/>
              <a:pPr algn="r" eaLnBrk="1" hangingPunct="1"/>
              <a:t>41</a:t>
            </a:fld>
            <a:endParaRPr lang="tr-TR" altLang="tr-TR" sz="1200" i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004824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EA951E35-B914-453A-9BF5-7A659313F2D3}" type="slidenum">
              <a:rPr lang="tr-TR" altLang="tr-TR" sz="1200" i="0"/>
              <a:pPr algn="r" eaLnBrk="1" hangingPunct="1"/>
              <a:t>42</a:t>
            </a:fld>
            <a:endParaRPr lang="tr-TR" altLang="tr-TR" sz="1200" i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4006037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5666" y="8686508"/>
            <a:ext cx="2972334" cy="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EA951E35-B914-453A-9BF5-7A659313F2D3}" type="slidenum">
              <a:rPr lang="tr-TR" altLang="tr-TR" sz="1200" i="0"/>
              <a:pPr algn="r" eaLnBrk="1" hangingPunct="1"/>
              <a:t>43</a:t>
            </a:fld>
            <a:endParaRPr lang="tr-TR" altLang="tr-TR" sz="1200" i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6" y="4346908"/>
            <a:ext cx="5028132" cy="410866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0099813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84D950-5470-4A06-8202-FD7E19A7DD40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44</a:t>
            </a:fld>
            <a:endParaRPr kumimoji="0" lang="tr-TR" altLang="tr-TR" i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574060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0FB46D-1980-4191-8149-7D15DB8B52DF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45</a:t>
            </a:fld>
            <a:endParaRPr kumimoji="0" lang="tr-TR" altLang="tr-TR" i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685431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82AC0F-7312-4132-888A-150A9D9721FF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46</a:t>
            </a:fld>
            <a:endParaRPr kumimoji="0" lang="tr-TR" altLang="tr-TR" i="0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5175" cy="3430587"/>
          </a:xfrm>
          <a:solidFill>
            <a:srgbClr val="FFFFFF"/>
          </a:solidFill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837"/>
            <a:ext cx="5028986" cy="41085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249878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835" indent="-285706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2823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599952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081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209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338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8467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5596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3DA72FFE-6FBD-4F9E-AD62-10BB3EAFF920}" type="slidenum">
              <a:rPr lang="tr-TR" sz="1200" i="0"/>
              <a:pPr eaLnBrk="1" hangingPunct="1">
                <a:defRPr/>
              </a:pPr>
              <a:t>47</a:t>
            </a:fld>
            <a:endParaRPr lang="tr-TR" sz="1200" i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267537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1FD855-07DC-45C4-8D99-BCCACBDC79F8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48</a:t>
            </a:fld>
            <a:endParaRPr kumimoji="0" lang="tr-TR" altLang="tr-TR" i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 eaLnBrk="1" hangingPunct="1">
              <a:spcAft>
                <a:spcPts val="500"/>
              </a:spcAft>
            </a:pPr>
            <a:endParaRPr lang="tr-TR" altLang="tr-TR" sz="1400" i="1" smtClean="0"/>
          </a:p>
        </p:txBody>
      </p:sp>
    </p:spTree>
    <p:extLst>
      <p:ext uri="{BB962C8B-B14F-4D97-AF65-F5344CB8AC3E}">
        <p14:creationId xmlns:p14="http://schemas.microsoft.com/office/powerpoint/2010/main" val="424211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b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r" eaLnBrk="1" hangingPunct="1"/>
            <a:fld id="{6E6020DD-762C-B646-8822-A46C868A9718}" type="slidenum">
              <a:rPr lang="tr-TR" altLang="en-US" sz="1200" i="0"/>
              <a:pPr algn="r" eaLnBrk="1" hangingPunct="1"/>
              <a:t>8</a:t>
            </a:fld>
            <a:endParaRPr lang="tr-TR" altLang="en-US" sz="1200" i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225425" indent="-225425" eaLnBrk="1" hangingPunct="1">
              <a:lnSpc>
                <a:spcPct val="90000"/>
              </a:lnSpc>
              <a:spcBef>
                <a:spcPct val="50000"/>
              </a:spcBef>
            </a:pPr>
            <a:endParaRPr lang="tr-TR" altLang="en-US" i="1">
              <a:latin typeface="Times New Roman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74314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EACC1E-4E34-47CD-9DC0-0ECE78A80893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49</a:t>
            </a:fld>
            <a:endParaRPr kumimoji="0" lang="tr-TR" altLang="tr-TR" i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 eaLnBrk="1" hangingPunct="1">
              <a:spcAft>
                <a:spcPts val="500"/>
              </a:spcAft>
            </a:pPr>
            <a:endParaRPr lang="tr-TR" altLang="tr-TR" sz="1400" i="1" smtClean="0"/>
          </a:p>
        </p:txBody>
      </p:sp>
    </p:spTree>
    <p:extLst>
      <p:ext uri="{BB962C8B-B14F-4D97-AF65-F5344CB8AC3E}">
        <p14:creationId xmlns:p14="http://schemas.microsoft.com/office/powerpoint/2010/main" val="2987075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C3C036A-E2CA-4DCA-A583-31C0EA29C43B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50</a:t>
            </a:fld>
            <a:endParaRPr kumimoji="0" lang="tr-TR" altLang="tr-TR" i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 eaLnBrk="1" hangingPunct="1">
              <a:spcAft>
                <a:spcPts val="500"/>
              </a:spcAft>
            </a:pPr>
            <a:endParaRPr lang="tr-TR" altLang="tr-TR" sz="1400" i="1" smtClean="0"/>
          </a:p>
        </p:txBody>
      </p:sp>
    </p:spTree>
    <p:extLst>
      <p:ext uri="{BB962C8B-B14F-4D97-AF65-F5344CB8AC3E}">
        <p14:creationId xmlns:p14="http://schemas.microsoft.com/office/powerpoint/2010/main" val="12833060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5453" y="8686362"/>
            <a:ext cx="2972547" cy="4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9555034-9DFE-4B2E-9920-8CA8C5487FA2}" type="slidenum">
              <a:rPr kumimoji="0" lang="tr-TR" altLang="tr-TR" i="0"/>
              <a:pPr algn="r" eaLnBrk="1" hangingPunct="1">
                <a:spcBef>
                  <a:spcPct val="0"/>
                </a:spcBef>
              </a:pPr>
              <a:t>51</a:t>
            </a:fld>
            <a:endParaRPr kumimoji="0" lang="tr-TR" altLang="tr-TR" i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 eaLnBrk="1" hangingPunct="1">
              <a:spcAft>
                <a:spcPts val="500"/>
              </a:spcAft>
            </a:pPr>
            <a:endParaRPr lang="tr-TR" altLang="tr-TR" sz="1400" i="1" smtClean="0"/>
          </a:p>
        </p:txBody>
      </p:sp>
    </p:spTree>
    <p:extLst>
      <p:ext uri="{BB962C8B-B14F-4D97-AF65-F5344CB8AC3E}">
        <p14:creationId xmlns:p14="http://schemas.microsoft.com/office/powerpoint/2010/main" val="23544301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835" indent="-285706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2823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599952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081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209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338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8467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5596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E0B8F324-89EA-4EEC-A7AA-D7E931A15251}" type="slidenum">
              <a:rPr lang="tr-TR" sz="1200" i="0"/>
              <a:pPr eaLnBrk="1" hangingPunct="1">
                <a:defRPr/>
              </a:pPr>
              <a:t>52</a:t>
            </a:fld>
            <a:endParaRPr lang="tr-TR" sz="1200" i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615092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835" indent="-285706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2823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599952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081" indent="-228565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209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338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8467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5596" indent="-22856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4976AE3-A700-4A43-BB55-4F9DBF97B82C}" type="slidenum">
              <a:rPr lang="tr-TR" sz="1200" i="0"/>
              <a:pPr eaLnBrk="1" hangingPunct="1">
                <a:defRPr/>
              </a:pPr>
              <a:t>53</a:t>
            </a:fld>
            <a:endParaRPr lang="tr-TR" sz="1200" i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417936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2 Not Yer Tutucusu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54276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0A60B4-F079-4B90-9C69-31C69D83F4AD}" type="slidenum">
              <a:rPr kumimoji="0" lang="tr-TR" altLang="tr-TR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kumimoji="0" lang="tr-TR" altLang="tr-TR" smtClean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4EACD-44C5-4470-9BCA-AF47EADA07A8}" type="slidenum">
              <a:rPr kumimoji="0" lang="tr-TR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kumimoji="0" lang="tr-TR" altLang="en-US" smtClean="0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en-US" smtClean="0"/>
          </a:p>
        </p:txBody>
      </p:sp>
    </p:spTree>
    <p:extLst>
      <p:ext uri="{BB962C8B-B14F-4D97-AF65-F5344CB8AC3E}">
        <p14:creationId xmlns:p14="http://schemas.microsoft.com/office/powerpoint/2010/main" val="11034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564CE9-02D1-499C-BD50-E5EEA40891FC}" type="slidenum">
              <a:rPr kumimoji="0" lang="tr-TR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kumimoji="0" lang="tr-TR" altLang="en-US" smtClean="0">
              <a:cs typeface="Arial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en-US" smtClean="0"/>
          </a:p>
        </p:txBody>
      </p:sp>
    </p:spTree>
    <p:extLst>
      <p:ext uri="{BB962C8B-B14F-4D97-AF65-F5344CB8AC3E}">
        <p14:creationId xmlns:p14="http://schemas.microsoft.com/office/powerpoint/2010/main" val="849933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1BCDA-F0B0-4A8D-97DA-311282FF7AF9}" type="slidenum">
              <a:rPr kumimoji="0" lang="tr-TR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kumimoji="0" lang="tr-TR" alt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en-US" smtClean="0"/>
          </a:p>
        </p:txBody>
      </p:sp>
    </p:spTree>
    <p:extLst>
      <p:ext uri="{BB962C8B-B14F-4D97-AF65-F5344CB8AC3E}">
        <p14:creationId xmlns:p14="http://schemas.microsoft.com/office/powerpoint/2010/main" val="116185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37378" indent="-283607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34428" indent="-226886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588199" indent="-226886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41970" indent="-226886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495741" indent="-226886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49512" indent="-226886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03283" indent="-226886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57054" indent="-226886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eaLnBrk="1" hangingPunct="1"/>
            <a:fld id="{68E4AF82-CFED-624F-8F15-1A3DAB35B0E7}" type="slidenum">
              <a:rPr lang="tr-TR" altLang="en-US" sz="1200" i="0"/>
              <a:pPr eaLnBrk="1" hangingPunct="1"/>
              <a:t>16</a:t>
            </a:fld>
            <a:endParaRPr lang="tr-TR" altLang="en-US" sz="1200" i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Times New Roman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etin kutusu 6"/>
          <p:cNvSpPr txBox="1"/>
          <p:nvPr userDrawn="1"/>
        </p:nvSpPr>
        <p:spPr>
          <a:xfrm>
            <a:off x="550416" y="6171683"/>
            <a:ext cx="8220722" cy="619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70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5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1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DA244-B7B7-454F-9C53-39D0C6A030EC}" type="datetimeFigureOut">
              <a:rPr lang="en-US" smtClean="0"/>
              <a:t>8/17/2017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BD5B-3BA3-DF41-AFD8-1707ED4CF5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 cover 300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Metin kutusu 7"/>
          <p:cNvSpPr txBox="1"/>
          <p:nvPr userDrawn="1"/>
        </p:nvSpPr>
        <p:spPr>
          <a:xfrm>
            <a:off x="550416" y="6238267"/>
            <a:ext cx="8220722" cy="619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2909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://www.cfcu.gov.tr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84995" name="Picture 5" descr="ppt cover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Box 6"/>
          <p:cNvSpPr txBox="1">
            <a:spLocks noChangeArrowheads="1"/>
          </p:cNvSpPr>
          <p:nvPr/>
        </p:nvSpPr>
        <p:spPr bwMode="auto">
          <a:xfrm>
            <a:off x="3844925" y="1738313"/>
            <a:ext cx="4778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457200"/>
            <a:r>
              <a:rPr lang="en-US" i="1" dirty="0" err="1">
                <a:solidFill>
                  <a:srgbClr val="000000"/>
                </a:solidFill>
              </a:rPr>
              <a:t>Avrupa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Birliği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Bakanlığı</a:t>
            </a:r>
            <a:endParaRPr lang="en-US" i="1" dirty="0">
              <a:solidFill>
                <a:srgbClr val="000000"/>
              </a:solidFill>
            </a:endParaRPr>
          </a:p>
          <a:p>
            <a:pPr algn="r" defTabSz="457200"/>
            <a:r>
              <a:rPr lang="en-US" i="1" dirty="0">
                <a:solidFill>
                  <a:srgbClr val="000000"/>
                </a:solidFill>
              </a:rPr>
              <a:t>IPA II </a:t>
            </a:r>
            <a:r>
              <a:rPr lang="en-US" i="1" dirty="0" err="1">
                <a:solidFill>
                  <a:srgbClr val="000000"/>
                </a:solidFill>
              </a:rPr>
              <a:t>Teknik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Destek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Projesi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84998" name="TextBox 8"/>
          <p:cNvSpPr txBox="1">
            <a:spLocks noChangeArrowheads="1"/>
          </p:cNvSpPr>
          <p:nvPr/>
        </p:nvSpPr>
        <p:spPr bwMode="auto">
          <a:xfrm>
            <a:off x="682235" y="3359387"/>
            <a:ext cx="800576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457200">
              <a:spcAft>
                <a:spcPts val="600"/>
              </a:spcAft>
            </a:pPr>
            <a:r>
              <a:rPr lang="tr-TR" sz="3600" b="1" dirty="0" smtClean="0">
                <a:solidFill>
                  <a:srgbClr val="FF0000"/>
                </a:solidFill>
              </a:rPr>
              <a:t>SİVİL TOPLUM ALT SEKTÖRÜ</a:t>
            </a:r>
            <a:endParaRPr lang="tr-TR" sz="3600" b="1" dirty="0">
              <a:solidFill>
                <a:srgbClr val="FF0000"/>
              </a:solidFill>
            </a:endParaRPr>
          </a:p>
          <a:p>
            <a:pPr algn="r" defTabSz="457200">
              <a:spcAft>
                <a:spcPts val="600"/>
              </a:spcAft>
            </a:pPr>
            <a:r>
              <a:rPr lang="tr-TR" sz="3200" smtClean="0">
                <a:solidFill>
                  <a:srgbClr val="000000"/>
                </a:solidFill>
              </a:rPr>
              <a:t>Selman </a:t>
            </a:r>
            <a:r>
              <a:rPr lang="tr-TR" sz="3200" smtClean="0">
                <a:solidFill>
                  <a:srgbClr val="000000"/>
                </a:solidFill>
              </a:rPr>
              <a:t>Çetin</a:t>
            </a:r>
            <a:r>
              <a:rPr lang="tr-TR" sz="3200" smtClean="0">
                <a:solidFill>
                  <a:srgbClr val="000000"/>
                </a:solidFill>
              </a:rPr>
              <a:t>,</a:t>
            </a:r>
            <a:endParaRPr lang="tr-TR" sz="3200" dirty="0" smtClean="0">
              <a:solidFill>
                <a:srgbClr val="000000"/>
              </a:solidFill>
            </a:endParaRPr>
          </a:p>
          <a:p>
            <a:pPr algn="r" defTabSz="457200">
              <a:spcAft>
                <a:spcPts val="600"/>
              </a:spcAft>
            </a:pPr>
            <a:r>
              <a:rPr lang="tr-TR" sz="3200" dirty="0" smtClean="0">
                <a:solidFill>
                  <a:srgbClr val="000000"/>
                </a:solidFill>
              </a:rPr>
              <a:t>Avrupa Birliği Bakanlığı Antalya Temsilciliği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946650" y="2479675"/>
            <a:ext cx="357981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57200" y="249872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sp>
        <p:nvSpPr>
          <p:cNvPr id="8195" name="4 Metin kutusu"/>
          <p:cNvSpPr txBox="1">
            <a:spLocks noChangeArrowheads="1"/>
          </p:cNvSpPr>
          <p:nvPr/>
        </p:nvSpPr>
        <p:spPr bwMode="auto">
          <a:xfrm>
            <a:off x="417513" y="3789363"/>
            <a:ext cx="82946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tr-TR" altLang="en-US" sz="2000" i="0">
                <a:latin typeface="Calibri" pitchFamily="34" charset="0"/>
              </a:rPr>
              <a:t>İlgili sektörler, ve özellikle temel haklar alanındaki, politika ve karar alma süreçlerinde aktif olarak yer alacak kapasiteye sahip, dinamik bir sivil toplumun desteklenmesi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tr-TR" altLang="en-US" sz="2000" i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tr-TR" altLang="en-US" sz="2000" i="0">
                <a:latin typeface="Calibri" pitchFamily="34" charset="0"/>
              </a:rPr>
              <a:t>Türkiye ve AB üye ülke sivil toplumları arasında diyalog ve kültürlerarası değişimin geliştirilmesi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tr-TR" altLang="en-US" sz="2000" i="0">
                <a:latin typeface="Calibri" pitchFamily="34" charset="0"/>
              </a:rPr>
              <a:t>              </a:t>
            </a:r>
            <a:r>
              <a:rPr lang="tr-TR" altLang="en-US" sz="2000">
                <a:solidFill>
                  <a:srgbClr val="004284"/>
                </a:solidFill>
                <a:latin typeface="Calibri" pitchFamily="34" charset="0"/>
              </a:rPr>
              <a:t>                                                                     </a:t>
            </a:r>
          </a:p>
        </p:txBody>
      </p:sp>
      <p:sp>
        <p:nvSpPr>
          <p:cNvPr id="7" name="4 Metin kutusu"/>
          <p:cNvSpPr txBox="1"/>
          <p:nvPr/>
        </p:nvSpPr>
        <p:spPr>
          <a:xfrm>
            <a:off x="2894112" y="3105298"/>
            <a:ext cx="3190055" cy="562630"/>
          </a:xfrm>
          <a:prstGeom prst="ellipse">
            <a:avLst/>
          </a:prstGeom>
          <a:solidFill>
            <a:srgbClr val="99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sz="2000" b="1" i="0" dirty="0">
                <a:solidFill>
                  <a:schemeClr val="bg1"/>
                </a:solidFill>
              </a:rPr>
              <a:t>Özel Hedefler</a:t>
            </a:r>
            <a:r>
              <a:rPr lang="tr-TR" sz="2000" b="1" dirty="0">
                <a:solidFill>
                  <a:schemeClr val="bg1"/>
                </a:solidFill>
                <a:latin typeface="+mj-lt"/>
              </a:rPr>
              <a:t>                                                                                   </a:t>
            </a:r>
          </a:p>
        </p:txBody>
      </p:sp>
      <p:sp>
        <p:nvSpPr>
          <p:cNvPr id="8" name="4 Metin kutusu"/>
          <p:cNvSpPr txBox="1"/>
          <p:nvPr/>
        </p:nvSpPr>
        <p:spPr>
          <a:xfrm>
            <a:off x="2894112" y="1484784"/>
            <a:ext cx="3190056" cy="562630"/>
          </a:xfrm>
          <a:prstGeom prst="ellipse">
            <a:avLst/>
          </a:prstGeom>
          <a:solidFill>
            <a:srgbClr val="99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sz="2000" b="1" i="0" dirty="0">
                <a:solidFill>
                  <a:schemeClr val="bg1"/>
                </a:solidFill>
              </a:rPr>
              <a:t>Genel Hedef</a:t>
            </a:r>
            <a:r>
              <a:rPr lang="tr-TR" sz="2000" b="1" dirty="0">
                <a:solidFill>
                  <a:schemeClr val="bg1"/>
                </a:solidFill>
                <a:latin typeface="+mj-lt"/>
              </a:rPr>
              <a:t>                                                                                   </a:t>
            </a:r>
          </a:p>
        </p:txBody>
      </p:sp>
      <p:sp>
        <p:nvSpPr>
          <p:cNvPr id="8202" name="4 Metin kutusu"/>
          <p:cNvSpPr txBox="1">
            <a:spLocks noChangeArrowheads="1"/>
          </p:cNvSpPr>
          <p:nvPr/>
        </p:nvSpPr>
        <p:spPr bwMode="auto">
          <a:xfrm>
            <a:off x="569913" y="2144713"/>
            <a:ext cx="8293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tr-TR" altLang="en-US" sz="2000" i="0">
                <a:latin typeface="Calibri" pitchFamily="34" charset="0"/>
              </a:rPr>
              <a:t>Demokratik yapı ve süreçlerin, temel hakların ve hukukun üstünlüğünün güçlendirilmesine katkı sağlayarak AB uyum sürecinin desteklenmesi</a:t>
            </a:r>
          </a:p>
        </p:txBody>
      </p:sp>
      <p:sp>
        <p:nvSpPr>
          <p:cNvPr id="9" name="Dikdörtgen 1"/>
          <p:cNvSpPr>
            <a:spLocks noChangeArrowheads="1"/>
          </p:cNvSpPr>
          <p:nvPr/>
        </p:nvSpPr>
        <p:spPr bwMode="auto">
          <a:xfrm>
            <a:off x="1241425" y="257320"/>
            <a:ext cx="7507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SİVİL TOPLUM ALT SEKTÖRÜ</a:t>
            </a:r>
          </a:p>
        </p:txBody>
      </p:sp>
    </p:spTree>
    <p:extLst>
      <p:ext uri="{BB962C8B-B14F-4D97-AF65-F5344CB8AC3E}">
        <p14:creationId xmlns:p14="http://schemas.microsoft.com/office/powerpoint/2010/main" val="1785932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Metin kutusu 12"/>
          <p:cNvSpPr txBox="1">
            <a:spLocks noChangeArrowheads="1"/>
          </p:cNvSpPr>
          <p:nvPr/>
        </p:nvSpPr>
        <p:spPr bwMode="auto">
          <a:xfrm>
            <a:off x="3563938" y="3392488"/>
            <a:ext cx="2122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2400" b="1">
                <a:solidFill>
                  <a:srgbClr val="C00000"/>
                </a:solidFill>
                <a:latin typeface="Times New Roman" pitchFamily="18" charset="0"/>
              </a:rPr>
              <a:t>Öncelik alanları</a:t>
            </a:r>
          </a:p>
        </p:txBody>
      </p:sp>
      <p:pic>
        <p:nvPicPr>
          <p:cNvPr id="9220" name="Picture 4" descr="C:\Users\mozcelebi\AppData\Local\Microsoft\Windows\Temporary Internet Files\Content.IE5\7G48ES84\Steren-Ge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2643188"/>
            <a:ext cx="225583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Metin kutusu 13"/>
          <p:cNvSpPr txBox="1">
            <a:spLocks noChangeArrowheads="1"/>
          </p:cNvSpPr>
          <p:nvPr/>
        </p:nvSpPr>
        <p:spPr bwMode="auto">
          <a:xfrm>
            <a:off x="250825" y="1557338"/>
            <a:ext cx="28114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200" b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9222" name="Metin kutusu 14"/>
          <p:cNvSpPr txBox="1">
            <a:spLocks noChangeArrowheads="1"/>
          </p:cNvSpPr>
          <p:nvPr/>
        </p:nvSpPr>
        <p:spPr bwMode="auto">
          <a:xfrm>
            <a:off x="6623050" y="1484313"/>
            <a:ext cx="2520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b="1" dirty="0">
                <a:solidFill>
                  <a:srgbClr val="C00000"/>
                </a:solidFill>
                <a:latin typeface="Calibri" pitchFamily="34" charset="0"/>
              </a:rPr>
              <a:t>Kamu-STK İşbirliğinin Güçlendirilmesi</a:t>
            </a:r>
          </a:p>
        </p:txBody>
      </p:sp>
      <p:sp>
        <p:nvSpPr>
          <p:cNvPr id="9223" name="Metin kutusu 15"/>
          <p:cNvSpPr txBox="1">
            <a:spLocks noChangeArrowheads="1"/>
          </p:cNvSpPr>
          <p:nvPr/>
        </p:nvSpPr>
        <p:spPr bwMode="auto">
          <a:xfrm>
            <a:off x="80964" y="4908620"/>
            <a:ext cx="27268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b="1" dirty="0">
                <a:solidFill>
                  <a:srgbClr val="C00000"/>
                </a:solidFill>
                <a:latin typeface="Calibri" pitchFamily="34" charset="0"/>
              </a:rPr>
              <a:t>STK’ların Kapasitesinin ve STK’lar Arasındaki İşbirliğinin Geliştirilmesi</a:t>
            </a:r>
          </a:p>
        </p:txBody>
      </p:sp>
      <p:sp>
        <p:nvSpPr>
          <p:cNvPr id="9224" name="Metin kutusu 22"/>
          <p:cNvSpPr txBox="1">
            <a:spLocks noChangeArrowheads="1"/>
          </p:cNvSpPr>
          <p:nvPr/>
        </p:nvSpPr>
        <p:spPr bwMode="auto">
          <a:xfrm>
            <a:off x="7028873" y="4560888"/>
            <a:ext cx="211512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b="1" dirty="0">
                <a:solidFill>
                  <a:srgbClr val="C00000"/>
                </a:solidFill>
                <a:latin typeface="Calibri" pitchFamily="34" charset="0"/>
              </a:rPr>
              <a:t>Sivil Toplum Diyaloğunun Geliştirilmesi</a:t>
            </a:r>
          </a:p>
        </p:txBody>
      </p:sp>
      <p:grpSp>
        <p:nvGrpSpPr>
          <p:cNvPr id="20" name="Group 42"/>
          <p:cNvGrpSpPr>
            <a:grpSpLocks noChangeAspect="1"/>
          </p:cNvGrpSpPr>
          <p:nvPr/>
        </p:nvGrpSpPr>
        <p:grpSpPr>
          <a:xfrm rot="1362815" flipH="1">
            <a:off x="5181551" y="4285017"/>
            <a:ext cx="1669737" cy="1627758"/>
            <a:chOff x="4275749" y="1323417"/>
            <a:chExt cx="2276419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1" name="8-Point Star 18"/>
            <p:cNvSpPr/>
            <p:nvPr/>
          </p:nvSpPr>
          <p:spPr>
            <a:xfrm rot="1200000">
              <a:off x="4275749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4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8-Point Star 6"/>
            <p:cNvSpPr>
              <a:spLocks noChangeAspect="1"/>
            </p:cNvSpPr>
            <p:nvPr/>
          </p:nvSpPr>
          <p:spPr>
            <a:xfrm rot="1200000">
              <a:off x="4317463" y="1365131"/>
              <a:ext cx="2135759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5C02"/>
                </a:gs>
                <a:gs pos="0">
                  <a:srgbClr val="00C00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5" name="Group 28"/>
          <p:cNvGrpSpPr>
            <a:grpSpLocks noChangeAspect="1"/>
          </p:cNvGrpSpPr>
          <p:nvPr/>
        </p:nvGrpSpPr>
        <p:grpSpPr>
          <a:xfrm flipH="1">
            <a:off x="5216757" y="1772815"/>
            <a:ext cx="1399886" cy="1364691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49700">
                  <a:srgbClr val="E00000"/>
                </a:gs>
                <a:gs pos="0">
                  <a:srgbClr val="FF0000"/>
                </a:gs>
                <a:gs pos="100000">
                  <a:srgbClr val="96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9" name="Group 24"/>
          <p:cNvGrpSpPr>
            <a:grpSpLocks noChangeAspect="1"/>
          </p:cNvGrpSpPr>
          <p:nvPr/>
        </p:nvGrpSpPr>
        <p:grpSpPr>
          <a:xfrm rot="20722051" flipH="1">
            <a:off x="2538311" y="4206765"/>
            <a:ext cx="1514676" cy="1476594"/>
            <a:chOff x="4275748" y="1323417"/>
            <a:chExt cx="2276420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0" name="8-Point Star 18"/>
            <p:cNvSpPr/>
            <p:nvPr/>
          </p:nvSpPr>
          <p:spPr>
            <a:xfrm rot="1200000">
              <a:off x="4275748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8-Point Star 6"/>
            <p:cNvSpPr>
              <a:spLocks noChangeAspect="1"/>
            </p:cNvSpPr>
            <p:nvPr/>
          </p:nvSpPr>
          <p:spPr>
            <a:xfrm rot="1200000">
              <a:off x="4317462" y="1365131"/>
              <a:ext cx="2135758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3" name="Group 42"/>
          <p:cNvGrpSpPr>
            <a:grpSpLocks noChangeAspect="1"/>
          </p:cNvGrpSpPr>
          <p:nvPr/>
        </p:nvGrpSpPr>
        <p:grpSpPr>
          <a:xfrm rot="1362815" flipH="1">
            <a:off x="2245700" y="2082253"/>
            <a:ext cx="1632481" cy="1591438"/>
            <a:chOff x="4275749" y="1323417"/>
            <a:chExt cx="2276419" cy="221918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8-Point Star 18"/>
            <p:cNvSpPr/>
            <p:nvPr/>
          </p:nvSpPr>
          <p:spPr>
            <a:xfrm rot="1200000">
              <a:off x="4275749" y="1323417"/>
              <a:ext cx="2219186" cy="2219186"/>
            </a:xfrm>
            <a:custGeom>
              <a:avLst/>
              <a:gdLst/>
              <a:ahLst/>
              <a:cxnLst/>
              <a:rect l="l" t="t" r="r" b="b"/>
              <a:pathLst>
                <a:path w="3040380" h="3040380">
                  <a:moveTo>
                    <a:pt x="1520190" y="971550"/>
                  </a:moveTo>
                  <a:cubicBezTo>
                    <a:pt x="1217184" y="971550"/>
                    <a:pt x="971550" y="1217184"/>
                    <a:pt x="971550" y="1520190"/>
                  </a:cubicBezTo>
                  <a:cubicBezTo>
                    <a:pt x="971550" y="1823196"/>
                    <a:pt x="1217184" y="2068830"/>
                    <a:pt x="1520190" y="2068830"/>
                  </a:cubicBezTo>
                  <a:cubicBezTo>
                    <a:pt x="1823196" y="2068830"/>
                    <a:pt x="2068830" y="1823196"/>
                    <a:pt x="2068830" y="1520190"/>
                  </a:cubicBezTo>
                  <a:cubicBezTo>
                    <a:pt x="2068830" y="1217184"/>
                    <a:pt x="1823196" y="971550"/>
                    <a:pt x="1520190" y="971550"/>
                  </a:cubicBezTo>
                  <a:close/>
                  <a:moveTo>
                    <a:pt x="1520190" y="0"/>
                  </a:moveTo>
                  <a:cubicBezTo>
                    <a:pt x="1586792" y="0"/>
                    <a:pt x="1652393" y="4283"/>
                    <a:pt x="1716539" y="14094"/>
                  </a:cubicBezTo>
                  <a:lnTo>
                    <a:pt x="1824743" y="350145"/>
                  </a:lnTo>
                  <a:cubicBezTo>
                    <a:pt x="1933334" y="374378"/>
                    <a:pt x="2037036" y="417195"/>
                    <a:pt x="2131002" y="478094"/>
                  </a:cubicBezTo>
                  <a:lnTo>
                    <a:pt x="2446152" y="316463"/>
                  </a:lnTo>
                  <a:cubicBezTo>
                    <a:pt x="2551357" y="395501"/>
                    <a:pt x="2644879" y="489023"/>
                    <a:pt x="2723917" y="594229"/>
                  </a:cubicBezTo>
                  <a:lnTo>
                    <a:pt x="2564636" y="904796"/>
                  </a:lnTo>
                  <a:cubicBezTo>
                    <a:pt x="2569646" y="911341"/>
                    <a:pt x="2573744" y="918462"/>
                    <a:pt x="2577779" y="925640"/>
                  </a:cubicBezTo>
                  <a:cubicBezTo>
                    <a:pt x="2630072" y="1018660"/>
                    <a:pt x="2668781" y="1115626"/>
                    <a:pt x="2689512" y="1215405"/>
                  </a:cubicBezTo>
                  <a:lnTo>
                    <a:pt x="3026287" y="1323842"/>
                  </a:lnTo>
                  <a:cubicBezTo>
                    <a:pt x="3036097" y="1387988"/>
                    <a:pt x="3040380" y="1453589"/>
                    <a:pt x="3040380" y="1520190"/>
                  </a:cubicBezTo>
                  <a:cubicBezTo>
                    <a:pt x="3040380" y="1586792"/>
                    <a:pt x="3036097" y="1652393"/>
                    <a:pt x="3026287" y="1716539"/>
                  </a:cubicBezTo>
                  <a:lnTo>
                    <a:pt x="2690239" y="1824742"/>
                  </a:lnTo>
                  <a:cubicBezTo>
                    <a:pt x="2666005" y="1933335"/>
                    <a:pt x="2623188" y="2037037"/>
                    <a:pt x="2562287" y="2131005"/>
                  </a:cubicBezTo>
                  <a:lnTo>
                    <a:pt x="2723917" y="2446152"/>
                  </a:lnTo>
                  <a:cubicBezTo>
                    <a:pt x="2644879" y="2551357"/>
                    <a:pt x="2551357" y="2644879"/>
                    <a:pt x="2446151" y="2723917"/>
                  </a:cubicBezTo>
                  <a:lnTo>
                    <a:pt x="2135585" y="2564637"/>
                  </a:lnTo>
                  <a:cubicBezTo>
                    <a:pt x="2129042" y="2569647"/>
                    <a:pt x="2121921" y="2573744"/>
                    <a:pt x="2114744" y="2577779"/>
                  </a:cubicBezTo>
                  <a:cubicBezTo>
                    <a:pt x="2021723" y="2630072"/>
                    <a:pt x="1924755" y="2668781"/>
                    <a:pt x="1824976" y="2689511"/>
                  </a:cubicBezTo>
                  <a:lnTo>
                    <a:pt x="1716539" y="3026287"/>
                  </a:lnTo>
                  <a:cubicBezTo>
                    <a:pt x="1652393" y="3036097"/>
                    <a:pt x="1586792" y="3040380"/>
                    <a:pt x="1520190" y="3040380"/>
                  </a:cubicBezTo>
                  <a:cubicBezTo>
                    <a:pt x="1453589" y="3040380"/>
                    <a:pt x="1387987" y="3036097"/>
                    <a:pt x="1323841" y="3026287"/>
                  </a:cubicBezTo>
                  <a:lnTo>
                    <a:pt x="1215638" y="2690237"/>
                  </a:lnTo>
                  <a:cubicBezTo>
                    <a:pt x="1107045" y="2666005"/>
                    <a:pt x="1003344" y="2623186"/>
                    <a:pt x="909378" y="2562286"/>
                  </a:cubicBezTo>
                  <a:lnTo>
                    <a:pt x="594229" y="2723917"/>
                  </a:lnTo>
                  <a:cubicBezTo>
                    <a:pt x="489023" y="2644879"/>
                    <a:pt x="395501" y="2551357"/>
                    <a:pt x="316463" y="2446152"/>
                  </a:cubicBezTo>
                  <a:lnTo>
                    <a:pt x="475745" y="2135582"/>
                  </a:lnTo>
                  <a:cubicBezTo>
                    <a:pt x="470736" y="2129039"/>
                    <a:pt x="466639" y="2121919"/>
                    <a:pt x="462604" y="2114742"/>
                  </a:cubicBezTo>
                  <a:cubicBezTo>
                    <a:pt x="410311" y="2021723"/>
                    <a:pt x="371603" y="1924756"/>
                    <a:pt x="350872" y="1824977"/>
                  </a:cubicBezTo>
                  <a:lnTo>
                    <a:pt x="14094" y="1716539"/>
                  </a:lnTo>
                  <a:cubicBezTo>
                    <a:pt x="4283" y="1652393"/>
                    <a:pt x="0" y="1586792"/>
                    <a:pt x="0" y="1520190"/>
                  </a:cubicBezTo>
                  <a:cubicBezTo>
                    <a:pt x="0" y="1453589"/>
                    <a:pt x="4283" y="1387988"/>
                    <a:pt x="14093" y="1323841"/>
                  </a:cubicBezTo>
                  <a:lnTo>
                    <a:pt x="350147" y="1215637"/>
                  </a:lnTo>
                  <a:cubicBezTo>
                    <a:pt x="374379" y="1107046"/>
                    <a:pt x="417197" y="1003347"/>
                    <a:pt x="478096" y="909381"/>
                  </a:cubicBezTo>
                  <a:lnTo>
                    <a:pt x="316464" y="594228"/>
                  </a:lnTo>
                  <a:cubicBezTo>
                    <a:pt x="395501" y="489023"/>
                    <a:pt x="489023" y="395501"/>
                    <a:pt x="594229" y="316463"/>
                  </a:cubicBezTo>
                  <a:lnTo>
                    <a:pt x="904800" y="475746"/>
                  </a:lnTo>
                  <a:cubicBezTo>
                    <a:pt x="911343" y="470736"/>
                    <a:pt x="918463" y="466639"/>
                    <a:pt x="925641" y="462604"/>
                  </a:cubicBezTo>
                  <a:cubicBezTo>
                    <a:pt x="1018661" y="410311"/>
                    <a:pt x="1115626" y="371603"/>
                    <a:pt x="1215403" y="350873"/>
                  </a:cubicBezTo>
                  <a:lnTo>
                    <a:pt x="1323841" y="14093"/>
                  </a:lnTo>
                  <a:cubicBezTo>
                    <a:pt x="1387988" y="4283"/>
                    <a:pt x="1453589" y="0"/>
                    <a:pt x="1520190" y="0"/>
                  </a:cubicBezTo>
                  <a:close/>
                </a:path>
              </a:pathLst>
            </a:custGeom>
            <a:solidFill>
              <a:srgbClr val="0046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8-Point Star 6"/>
            <p:cNvSpPr>
              <a:spLocks noChangeAspect="1"/>
            </p:cNvSpPr>
            <p:nvPr/>
          </p:nvSpPr>
          <p:spPr>
            <a:xfrm rot="1200000">
              <a:off x="4317463" y="1365131"/>
              <a:ext cx="2135759" cy="2135758"/>
            </a:xfrm>
            <a:custGeom>
              <a:avLst/>
              <a:gdLst/>
              <a:ahLst/>
              <a:cxnLst/>
              <a:rect l="l" t="t" r="r" b="b"/>
              <a:pathLst>
                <a:path w="1874520" h="1874520">
                  <a:moveTo>
                    <a:pt x="739496" y="595923"/>
                  </a:moveTo>
                  <a:cubicBezTo>
                    <a:pt x="550981" y="705145"/>
                    <a:pt x="486701" y="946509"/>
                    <a:pt x="595923" y="1135024"/>
                  </a:cubicBezTo>
                  <a:cubicBezTo>
                    <a:pt x="705145" y="1323539"/>
                    <a:pt x="946509" y="1387819"/>
                    <a:pt x="1135024" y="1278597"/>
                  </a:cubicBezTo>
                  <a:cubicBezTo>
                    <a:pt x="1323539" y="1169375"/>
                    <a:pt x="1387819" y="928011"/>
                    <a:pt x="1278597" y="739496"/>
                  </a:cubicBezTo>
                  <a:cubicBezTo>
                    <a:pt x="1169375" y="550981"/>
                    <a:pt x="928011" y="486701"/>
                    <a:pt x="739496" y="595923"/>
                  </a:cubicBezTo>
                  <a:close/>
                  <a:moveTo>
                    <a:pt x="349309" y="212809"/>
                  </a:moveTo>
                  <a:lnTo>
                    <a:pt x="549487" y="318071"/>
                  </a:lnTo>
                  <a:cubicBezTo>
                    <a:pt x="558730" y="311181"/>
                    <a:pt x="568662" y="305287"/>
                    <a:pt x="578782" y="299598"/>
                  </a:cubicBezTo>
                  <a:cubicBezTo>
                    <a:pt x="640907" y="264673"/>
                    <a:pt x="705951" y="239798"/>
                    <a:pt x="772822" y="227822"/>
                  </a:cubicBezTo>
                  <a:lnTo>
                    <a:pt x="842125" y="4804"/>
                  </a:lnTo>
                  <a:lnTo>
                    <a:pt x="937260" y="0"/>
                  </a:lnTo>
                  <a:cubicBezTo>
                    <a:pt x="969377" y="0"/>
                    <a:pt x="1001116" y="1615"/>
                    <a:pt x="1032398" y="4804"/>
                  </a:cubicBezTo>
                  <a:lnTo>
                    <a:pt x="1101417" y="226909"/>
                  </a:lnTo>
                  <a:cubicBezTo>
                    <a:pt x="1180333" y="242653"/>
                    <a:pt x="1255615" y="273607"/>
                    <a:pt x="1322618" y="319342"/>
                  </a:cubicBezTo>
                  <a:lnTo>
                    <a:pt x="1525213" y="212810"/>
                  </a:lnTo>
                  <a:cubicBezTo>
                    <a:pt x="1578197" y="250355"/>
                    <a:pt x="1624168" y="296326"/>
                    <a:pt x="1661713" y="349310"/>
                  </a:cubicBezTo>
                  <a:lnTo>
                    <a:pt x="1556452" y="549486"/>
                  </a:lnTo>
                  <a:cubicBezTo>
                    <a:pt x="1563341" y="558729"/>
                    <a:pt x="1569235" y="568662"/>
                    <a:pt x="1574924" y="578781"/>
                  </a:cubicBezTo>
                  <a:cubicBezTo>
                    <a:pt x="1609849" y="640906"/>
                    <a:pt x="1634724" y="705951"/>
                    <a:pt x="1646701" y="772822"/>
                  </a:cubicBezTo>
                  <a:lnTo>
                    <a:pt x="1869716" y="842124"/>
                  </a:lnTo>
                  <a:lnTo>
                    <a:pt x="1874520" y="937260"/>
                  </a:lnTo>
                  <a:cubicBezTo>
                    <a:pt x="1874520" y="969377"/>
                    <a:pt x="1872905" y="1001117"/>
                    <a:pt x="1869716" y="1032399"/>
                  </a:cubicBezTo>
                  <a:lnTo>
                    <a:pt x="1647613" y="1101417"/>
                  </a:lnTo>
                  <a:cubicBezTo>
                    <a:pt x="1631869" y="1180333"/>
                    <a:pt x="1600915" y="1255615"/>
                    <a:pt x="1555180" y="1322618"/>
                  </a:cubicBezTo>
                  <a:lnTo>
                    <a:pt x="1661712" y="1525211"/>
                  </a:lnTo>
                  <a:cubicBezTo>
                    <a:pt x="1624167" y="1578195"/>
                    <a:pt x="1578196" y="1624166"/>
                    <a:pt x="1525211" y="1661712"/>
                  </a:cubicBezTo>
                  <a:lnTo>
                    <a:pt x="1325036" y="1556451"/>
                  </a:lnTo>
                  <a:cubicBezTo>
                    <a:pt x="1315793" y="1563341"/>
                    <a:pt x="1305860" y="1569235"/>
                    <a:pt x="1295741" y="1574924"/>
                  </a:cubicBezTo>
                  <a:cubicBezTo>
                    <a:pt x="1233616" y="1609849"/>
                    <a:pt x="1168571" y="1634724"/>
                    <a:pt x="1101700" y="1646700"/>
                  </a:cubicBezTo>
                  <a:lnTo>
                    <a:pt x="1032398" y="1869716"/>
                  </a:lnTo>
                  <a:lnTo>
                    <a:pt x="937260" y="1874520"/>
                  </a:lnTo>
                  <a:cubicBezTo>
                    <a:pt x="905144" y="1874520"/>
                    <a:pt x="873405" y="1872905"/>
                    <a:pt x="842124" y="1869716"/>
                  </a:cubicBezTo>
                  <a:lnTo>
                    <a:pt x="773105" y="1647612"/>
                  </a:lnTo>
                  <a:cubicBezTo>
                    <a:pt x="694189" y="1631869"/>
                    <a:pt x="618908" y="1600914"/>
                    <a:pt x="551905" y="1555180"/>
                  </a:cubicBezTo>
                  <a:lnTo>
                    <a:pt x="349310" y="1661713"/>
                  </a:lnTo>
                  <a:cubicBezTo>
                    <a:pt x="296326" y="1624168"/>
                    <a:pt x="250355" y="1578197"/>
                    <a:pt x="212810" y="1525212"/>
                  </a:cubicBezTo>
                  <a:lnTo>
                    <a:pt x="318071" y="1325035"/>
                  </a:lnTo>
                  <a:cubicBezTo>
                    <a:pt x="311181" y="1315792"/>
                    <a:pt x="305287" y="1305860"/>
                    <a:pt x="299598" y="1295740"/>
                  </a:cubicBezTo>
                  <a:cubicBezTo>
                    <a:pt x="264673" y="1233616"/>
                    <a:pt x="239799" y="1168571"/>
                    <a:pt x="227822" y="1101700"/>
                  </a:cubicBezTo>
                  <a:lnTo>
                    <a:pt x="4804" y="1032398"/>
                  </a:lnTo>
                  <a:lnTo>
                    <a:pt x="0" y="937260"/>
                  </a:lnTo>
                  <a:cubicBezTo>
                    <a:pt x="0" y="905144"/>
                    <a:pt x="1616" y="873405"/>
                    <a:pt x="4804" y="842124"/>
                  </a:cubicBezTo>
                  <a:lnTo>
                    <a:pt x="226910" y="773105"/>
                  </a:lnTo>
                  <a:cubicBezTo>
                    <a:pt x="242653" y="694189"/>
                    <a:pt x="273608" y="618908"/>
                    <a:pt x="319342" y="551905"/>
                  </a:cubicBezTo>
                  <a:lnTo>
                    <a:pt x="212809" y="349309"/>
                  </a:lnTo>
                  <a:cubicBezTo>
                    <a:pt x="250354" y="296325"/>
                    <a:pt x="296325" y="250354"/>
                    <a:pt x="349309" y="21280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05C02"/>
                </a:gs>
                <a:gs pos="0">
                  <a:srgbClr val="00C00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8-Point Star 18"/>
            <p:cNvSpPr/>
            <p:nvPr/>
          </p:nvSpPr>
          <p:spPr>
            <a:xfrm rot="1200000">
              <a:off x="4758995" y="1408628"/>
              <a:ext cx="1793173" cy="1809385"/>
            </a:xfrm>
            <a:custGeom>
              <a:avLst/>
              <a:gdLst/>
              <a:ahLst/>
              <a:cxnLst/>
              <a:rect l="l" t="t" r="r" b="b"/>
              <a:pathLst>
                <a:path w="1793173" h="1809385">
                  <a:moveTo>
                    <a:pt x="540264" y="10286"/>
                  </a:moveTo>
                  <a:lnTo>
                    <a:pt x="683581" y="0"/>
                  </a:lnTo>
                  <a:cubicBezTo>
                    <a:pt x="732193" y="0"/>
                    <a:pt x="780076" y="3126"/>
                    <a:pt x="826897" y="10287"/>
                  </a:cubicBezTo>
                  <a:lnTo>
                    <a:pt x="905875" y="255572"/>
                  </a:lnTo>
                  <a:cubicBezTo>
                    <a:pt x="985136" y="273260"/>
                    <a:pt x="1060829" y="304512"/>
                    <a:pt x="1129415" y="348963"/>
                  </a:cubicBezTo>
                  <a:lnTo>
                    <a:pt x="1359444" y="230987"/>
                  </a:lnTo>
                  <a:cubicBezTo>
                    <a:pt x="1436234" y="288678"/>
                    <a:pt x="1504495" y="356940"/>
                    <a:pt x="1562186" y="433730"/>
                  </a:cubicBezTo>
                  <a:lnTo>
                    <a:pt x="1445926" y="660414"/>
                  </a:lnTo>
                  <a:cubicBezTo>
                    <a:pt x="1449583" y="665192"/>
                    <a:pt x="1452574" y="670389"/>
                    <a:pt x="1455519" y="675628"/>
                  </a:cubicBezTo>
                  <a:cubicBezTo>
                    <a:pt x="1493688" y="743524"/>
                    <a:pt x="1521942" y="814300"/>
                    <a:pt x="1537074" y="887129"/>
                  </a:cubicBezTo>
                  <a:lnTo>
                    <a:pt x="1782887" y="966278"/>
                  </a:lnTo>
                  <a:cubicBezTo>
                    <a:pt x="1790047" y="1013098"/>
                    <a:pt x="1793174" y="1060981"/>
                    <a:pt x="1793173" y="1109593"/>
                  </a:cubicBezTo>
                  <a:cubicBezTo>
                    <a:pt x="1793174" y="1158206"/>
                    <a:pt x="1790047" y="1206089"/>
                    <a:pt x="1782887" y="1252909"/>
                  </a:cubicBezTo>
                  <a:lnTo>
                    <a:pt x="1537604" y="1331887"/>
                  </a:lnTo>
                  <a:cubicBezTo>
                    <a:pt x="1519916" y="1411149"/>
                    <a:pt x="1488663" y="1486842"/>
                    <a:pt x="1444212" y="1555429"/>
                  </a:cubicBezTo>
                  <a:lnTo>
                    <a:pt x="1562186" y="1785457"/>
                  </a:lnTo>
                  <a:lnTo>
                    <a:pt x="1541415" y="1809385"/>
                  </a:lnTo>
                  <a:cubicBezTo>
                    <a:pt x="1282525" y="1763268"/>
                    <a:pt x="1028742" y="1654791"/>
                    <a:pt x="802157" y="1490156"/>
                  </a:cubicBezTo>
                  <a:cubicBezTo>
                    <a:pt x="965712" y="1441296"/>
                    <a:pt x="1084035" y="1289263"/>
                    <a:pt x="1084035" y="1109593"/>
                  </a:cubicBezTo>
                  <a:cubicBezTo>
                    <a:pt x="1084035" y="888428"/>
                    <a:pt x="904746" y="709138"/>
                    <a:pt x="683580" y="709138"/>
                  </a:cubicBezTo>
                  <a:cubicBezTo>
                    <a:pt x="508801" y="709138"/>
                    <a:pt x="360173" y="821108"/>
                    <a:pt x="307122" y="977792"/>
                  </a:cubicBezTo>
                  <a:cubicBezTo>
                    <a:pt x="149161" y="745008"/>
                    <a:pt x="47166" y="492202"/>
                    <a:pt x="0" y="237686"/>
                  </a:cubicBezTo>
                  <a:cubicBezTo>
                    <a:pt x="2290" y="235086"/>
                    <a:pt x="4999" y="233030"/>
                    <a:pt x="7717" y="230988"/>
                  </a:cubicBezTo>
                  <a:lnTo>
                    <a:pt x="234405" y="347249"/>
                  </a:lnTo>
                  <a:cubicBezTo>
                    <a:pt x="239180" y="343592"/>
                    <a:pt x="244378" y="340602"/>
                    <a:pt x="249617" y="337656"/>
                  </a:cubicBezTo>
                  <a:cubicBezTo>
                    <a:pt x="317512" y="299488"/>
                    <a:pt x="388287" y="271234"/>
                    <a:pt x="461115" y="25610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229" name="Dikdörtgen 1"/>
          <p:cNvSpPr>
            <a:spLocks noChangeArrowheads="1"/>
          </p:cNvSpPr>
          <p:nvPr/>
        </p:nvSpPr>
        <p:spPr bwMode="auto">
          <a:xfrm>
            <a:off x="80963" y="1503363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b="1" dirty="0">
                <a:solidFill>
                  <a:srgbClr val="C00000"/>
                </a:solidFill>
                <a:latin typeface="Calibri" pitchFamily="34" charset="0"/>
              </a:rPr>
              <a:t>Aktif Vatandaşlık için Yasal Çerçevenin Geliştirilmesi</a:t>
            </a:r>
          </a:p>
        </p:txBody>
      </p:sp>
      <p:sp>
        <p:nvSpPr>
          <p:cNvPr id="37" name="Dikdörtgen 1"/>
          <p:cNvSpPr>
            <a:spLocks noChangeArrowheads="1"/>
          </p:cNvSpPr>
          <p:nvPr/>
        </p:nvSpPr>
        <p:spPr bwMode="auto">
          <a:xfrm>
            <a:off x="1241425" y="257320"/>
            <a:ext cx="7507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SİVİL TOPLUM ALT SEKTÖRÜ</a:t>
            </a:r>
          </a:p>
        </p:txBody>
      </p:sp>
    </p:spTree>
    <p:extLst>
      <p:ext uri="{BB962C8B-B14F-4D97-AF65-F5344CB8AC3E}">
        <p14:creationId xmlns:p14="http://schemas.microsoft.com/office/powerpoint/2010/main" val="418872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6801" y="160255"/>
            <a:ext cx="7786687" cy="956415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en-US" sz="36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DANIŞMA SÜREÇLERİ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89300" y="625792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buClr>
                <a:srgbClr val="C0504D"/>
              </a:buClr>
              <a:buFont typeface="Wingdings" pitchFamily="2" charset="2"/>
              <a:buNone/>
              <a:defRPr/>
            </a:pPr>
            <a:endParaRPr lang="tr-TR" sz="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pic>
        <p:nvPicPr>
          <p:cNvPr id="10244" name="Picture 2" descr="Image result for capacity 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2916238"/>
            <a:ext cx="2300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2195967190"/>
              </p:ext>
            </p:extLst>
          </p:nvPr>
        </p:nvGraphicFramePr>
        <p:xfrm>
          <a:off x="467544" y="1380915"/>
          <a:ext cx="8064896" cy="48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04382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Unvan 1"/>
          <p:cNvSpPr>
            <a:spLocks noGrp="1"/>
          </p:cNvSpPr>
          <p:nvPr>
            <p:ph type="title"/>
          </p:nvPr>
        </p:nvSpPr>
        <p:spPr>
          <a:xfrm>
            <a:off x="1487054" y="83127"/>
            <a:ext cx="7250546" cy="882650"/>
          </a:xfrm>
        </p:spPr>
        <p:txBody>
          <a:bodyPr>
            <a:normAutofit/>
          </a:bodyPr>
          <a:lstStyle/>
          <a:p>
            <a:r>
              <a:rPr lang="tr-TR" altLang="en-US" sz="32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KAMU KURULUŞLARIYLA İŞBİRLİĞİ</a:t>
            </a:r>
          </a:p>
        </p:txBody>
      </p:sp>
      <p:sp>
        <p:nvSpPr>
          <p:cNvPr id="12291" name="İçerik Yer Tutucusu 2"/>
          <p:cNvSpPr>
            <a:spLocks noGrp="1"/>
          </p:cNvSpPr>
          <p:nvPr>
            <p:ph idx="1"/>
          </p:nvPr>
        </p:nvSpPr>
        <p:spPr>
          <a:xfrm>
            <a:off x="179388" y="1341438"/>
            <a:ext cx="8713787" cy="4828453"/>
          </a:xfrm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AB’den aldığımız mali yardımı ve ulusal kaynaklarımızı daha etkin ve verimli kullanmak için koordineli hareket edilmesi,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Bilgi, veri, istatistik paylaşımı,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Fon dağıtımında tekrarların önlenmesi,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Ortak çalışmalar yürütülmesi,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Yürütülen faaliyetlerin görünürlüğünün artırılması,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Müzakere sürecinde güvenilir ve kapsayıcı veriler toplanması yoluyla AB’ye sivil toplum alanında yürütülen çalışmaların daha iyi anlatılması, 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Koordinasyon Kurulu oluşturulması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lang="tr-TR" altLang="en-US" sz="2400" dirty="0">
                <a:latin typeface="Calibri" pitchFamily="34" charset="0"/>
                <a:cs typeface="Arial" charset="0"/>
              </a:rPr>
              <a:t> </a:t>
            </a:r>
            <a:r>
              <a:rPr lang="tr-TR" altLang="en-US" sz="2400" dirty="0" smtClean="0">
                <a:latin typeface="Calibri" pitchFamily="34" charset="0"/>
                <a:cs typeface="Arial" charset="0"/>
              </a:rPr>
              <a:t>    (6 aylık, yıllık periyodlarla toplanan)</a:t>
            </a:r>
          </a:p>
          <a:p>
            <a:pPr algn="just">
              <a:spcBef>
                <a:spcPct val="0"/>
              </a:spcBef>
            </a:pPr>
            <a:r>
              <a:rPr lang="tr-TR" altLang="en-US" sz="2400" dirty="0" smtClean="0">
                <a:latin typeface="Calibri" pitchFamily="34" charset="0"/>
                <a:cs typeface="Arial" charset="0"/>
              </a:rPr>
              <a:t>Koordinasyon Kurulu Çalışma Planı</a:t>
            </a:r>
          </a:p>
          <a:p>
            <a:endParaRPr lang="tr-TR" altLang="en-US" sz="2400" dirty="0" smtClean="0">
              <a:solidFill>
                <a:srgbClr val="17375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63" y="4301597"/>
            <a:ext cx="2138652" cy="17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33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Unvan 1"/>
          <p:cNvSpPr>
            <a:spLocks noGrp="1"/>
          </p:cNvSpPr>
          <p:nvPr>
            <p:ph type="title"/>
          </p:nvPr>
        </p:nvSpPr>
        <p:spPr>
          <a:xfrm>
            <a:off x="1487054" y="83127"/>
            <a:ext cx="7250546" cy="882650"/>
          </a:xfrm>
        </p:spPr>
        <p:txBody>
          <a:bodyPr>
            <a:normAutofit/>
          </a:bodyPr>
          <a:lstStyle/>
          <a:p>
            <a:r>
              <a:rPr lang="tr-TR" altLang="en-US" sz="32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KAMU KURULUŞLARIYLA İŞBİRLİĞİ</a:t>
            </a:r>
          </a:p>
        </p:txBody>
      </p:sp>
      <p:pic>
        <p:nvPicPr>
          <p:cNvPr id="6" name="Picture 11" descr="C:\Users\mozcelebi\Desktop\aile.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9627"/>
          <a:stretch>
            <a:fillRect/>
          </a:stretch>
        </p:blipFill>
        <p:spPr bwMode="auto">
          <a:xfrm>
            <a:off x="152400" y="1745672"/>
            <a:ext cx="8839200" cy="31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ozcelebi\Desktop\sivil.toplum.logo\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81" y="4886036"/>
            <a:ext cx="3971838" cy="12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022761" y="1348631"/>
            <a:ext cx="57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Sivil Toplum Sektörü </a:t>
            </a:r>
            <a:r>
              <a:rPr lang="tr-TR" b="1" dirty="0" err="1" smtClean="0">
                <a:solidFill>
                  <a:srgbClr val="C00000"/>
                </a:solidFill>
              </a:rPr>
              <a:t>Çalıştayı</a:t>
            </a:r>
            <a:r>
              <a:rPr lang="tr-TR" b="1" dirty="0" smtClean="0">
                <a:solidFill>
                  <a:srgbClr val="C00000"/>
                </a:solidFill>
              </a:rPr>
              <a:t>- </a:t>
            </a:r>
            <a:r>
              <a:rPr lang="tr-TR" b="1" dirty="0">
                <a:solidFill>
                  <a:srgbClr val="C00000"/>
                </a:solidFill>
              </a:rPr>
              <a:t>15 Şubat </a:t>
            </a:r>
            <a:r>
              <a:rPr lang="tr-TR" b="1" dirty="0" smtClean="0">
                <a:solidFill>
                  <a:srgbClr val="C00000"/>
                </a:solidFill>
              </a:rPr>
              <a:t>2017 ANKARA</a:t>
            </a:r>
            <a:endParaRPr lang="tr-T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Unvan 1"/>
          <p:cNvSpPr>
            <a:spLocks noGrp="1"/>
          </p:cNvSpPr>
          <p:nvPr>
            <p:ph type="title"/>
          </p:nvPr>
        </p:nvSpPr>
        <p:spPr>
          <a:xfrm>
            <a:off x="1487054" y="83127"/>
            <a:ext cx="7250546" cy="882650"/>
          </a:xfrm>
        </p:spPr>
        <p:txBody>
          <a:bodyPr>
            <a:normAutofit/>
          </a:bodyPr>
          <a:lstStyle/>
          <a:p>
            <a:r>
              <a:rPr lang="tr-TR" altLang="en-US" sz="32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KAMU KURULUŞLARIYLA İŞBİRLİĞİ</a:t>
            </a:r>
          </a:p>
        </p:txBody>
      </p:sp>
      <p:pic>
        <p:nvPicPr>
          <p:cNvPr id="7" name="Picture 2" descr="C:\Users\mozcelebi\Desktop\sivil.toplum.logo\log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81" y="4886036"/>
            <a:ext cx="3971838" cy="12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022761" y="1348631"/>
            <a:ext cx="57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Sivil Toplum Sektörü </a:t>
            </a:r>
            <a:r>
              <a:rPr lang="tr-TR" b="1" dirty="0" err="1">
                <a:solidFill>
                  <a:srgbClr val="C00000"/>
                </a:solidFill>
              </a:rPr>
              <a:t>Çalıştayı</a:t>
            </a:r>
            <a:r>
              <a:rPr lang="tr-TR" b="1" dirty="0" smtClean="0">
                <a:solidFill>
                  <a:srgbClr val="C00000"/>
                </a:solidFill>
              </a:rPr>
              <a:t>- 30 Mart 2017 İSTANBUL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://www.ab.gov.tr/files/000etkinlikler/2017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1663031"/>
            <a:ext cx="4692073" cy="333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murbek\AppData\Local\Microsoft\Windows\Temporary Internet Files\Content.Outlook\4FO2TZOF\manse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8" y="1663031"/>
            <a:ext cx="4239491" cy="33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50975" y="-7938"/>
            <a:ext cx="733266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800" b="1" i="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+mn-ea"/>
                <a:cs typeface="Arial" charset="0"/>
              </a:rPr>
              <a:t>YENİ DÖNEMDE HİBE PROGRAMLARI</a:t>
            </a:r>
            <a:endParaRPr lang="tr-TR" sz="2800" b="1" i="0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+mn-ea"/>
              <a:cs typeface="Arial" charset="0"/>
            </a:endParaRPr>
          </a:p>
        </p:txBody>
      </p:sp>
      <p:grpSp>
        <p:nvGrpSpPr>
          <p:cNvPr id="8196" name="Group 33"/>
          <p:cNvGrpSpPr>
            <a:grpSpLocks/>
          </p:cNvGrpSpPr>
          <p:nvPr/>
        </p:nvGrpSpPr>
        <p:grpSpPr bwMode="auto">
          <a:xfrm>
            <a:off x="1360385" y="1813341"/>
            <a:ext cx="700088" cy="1120775"/>
            <a:chOff x="2625138" y="3870694"/>
            <a:chExt cx="700674" cy="1121345"/>
          </a:xfrm>
          <a:solidFill>
            <a:srgbClr val="FFC000"/>
          </a:solidFill>
        </p:grpSpPr>
        <p:sp>
          <p:nvSpPr>
            <p:cNvPr id="8209" name="Freeform 15"/>
            <p:cNvSpPr>
              <a:spLocks/>
            </p:cNvSpPr>
            <p:nvPr/>
          </p:nvSpPr>
          <p:spPr bwMode="auto">
            <a:xfrm>
              <a:off x="2798937" y="4916391"/>
              <a:ext cx="347711" cy="75648"/>
            </a:xfrm>
            <a:custGeom>
              <a:avLst/>
              <a:gdLst>
                <a:gd name="T0" fmla="*/ 2147483647 w 1835"/>
                <a:gd name="T1" fmla="*/ 2147483647 h 394"/>
                <a:gd name="T2" fmla="*/ 2147483647 w 1835"/>
                <a:gd name="T3" fmla="*/ 2147483647 h 394"/>
                <a:gd name="T4" fmla="*/ 2147483647 w 1835"/>
                <a:gd name="T5" fmla="*/ 2147483647 h 394"/>
                <a:gd name="T6" fmla="*/ 2147483647 w 1835"/>
                <a:gd name="T7" fmla="*/ 2147483647 h 394"/>
                <a:gd name="T8" fmla="*/ 2147483647 w 1835"/>
                <a:gd name="T9" fmla="*/ 2147483647 h 394"/>
                <a:gd name="T10" fmla="*/ 2147483647 w 1835"/>
                <a:gd name="T11" fmla="*/ 2147483647 h 394"/>
                <a:gd name="T12" fmla="*/ 2147483647 w 1835"/>
                <a:gd name="T13" fmla="*/ 2147483647 h 394"/>
                <a:gd name="T14" fmla="*/ 2147483647 w 1835"/>
                <a:gd name="T15" fmla="*/ 2147483647 h 394"/>
                <a:gd name="T16" fmla="*/ 2147483647 w 1835"/>
                <a:gd name="T17" fmla="*/ 2147483647 h 394"/>
                <a:gd name="T18" fmla="*/ 2147483647 w 1835"/>
                <a:gd name="T19" fmla="*/ 2147483647 h 394"/>
                <a:gd name="T20" fmla="*/ 2147483647 w 1835"/>
                <a:gd name="T21" fmla="*/ 2147483647 h 394"/>
                <a:gd name="T22" fmla="*/ 2147483647 w 1835"/>
                <a:gd name="T23" fmla="*/ 2147483647 h 394"/>
                <a:gd name="T24" fmla="*/ 2147483647 w 1835"/>
                <a:gd name="T25" fmla="*/ 2147483647 h 394"/>
                <a:gd name="T26" fmla="*/ 2147483647 w 1835"/>
                <a:gd name="T27" fmla="*/ 2147483647 h 394"/>
                <a:gd name="T28" fmla="*/ 2147483647 w 1835"/>
                <a:gd name="T29" fmla="*/ 2147483647 h 394"/>
                <a:gd name="T30" fmla="*/ 2147483647 w 1835"/>
                <a:gd name="T31" fmla="*/ 2147483647 h 394"/>
                <a:gd name="T32" fmla="*/ 2147483647 w 1835"/>
                <a:gd name="T33" fmla="*/ 2147483647 h 394"/>
                <a:gd name="T34" fmla="*/ 2147483647 w 1835"/>
                <a:gd name="T35" fmla="*/ 2147483647 h 394"/>
                <a:gd name="T36" fmla="*/ 2147483647 w 1835"/>
                <a:gd name="T37" fmla="*/ 2147483647 h 394"/>
                <a:gd name="T38" fmla="*/ 2147483647 w 1835"/>
                <a:gd name="T39" fmla="*/ 2147483647 h 394"/>
                <a:gd name="T40" fmla="*/ 2147483647 w 1835"/>
                <a:gd name="T41" fmla="*/ 2147483647 h 394"/>
                <a:gd name="T42" fmla="*/ 2147483647 w 1835"/>
                <a:gd name="T43" fmla="*/ 2147483647 h 394"/>
                <a:gd name="T44" fmla="*/ 2147483647 w 1835"/>
                <a:gd name="T45" fmla="*/ 2147483647 h 394"/>
                <a:gd name="T46" fmla="*/ 2147483647 w 1835"/>
                <a:gd name="T47" fmla="*/ 2147483647 h 394"/>
                <a:gd name="T48" fmla="*/ 2147483647 w 1835"/>
                <a:gd name="T49" fmla="*/ 2147483647 h 394"/>
                <a:gd name="T50" fmla="*/ 0 w 1835"/>
                <a:gd name="T51" fmla="*/ 2147483647 h 394"/>
                <a:gd name="T52" fmla="*/ 2147483647 w 1835"/>
                <a:gd name="T53" fmla="*/ 2147483647 h 394"/>
                <a:gd name="T54" fmla="*/ 2147483647 w 1835"/>
                <a:gd name="T55" fmla="*/ 2147483647 h 394"/>
                <a:gd name="T56" fmla="*/ 2147483647 w 1835"/>
                <a:gd name="T57" fmla="*/ 2147483647 h 394"/>
                <a:gd name="T58" fmla="*/ 2147483647 w 1835"/>
                <a:gd name="T59" fmla="*/ 2147483647 h 394"/>
                <a:gd name="T60" fmla="*/ 2147483647 w 1835"/>
                <a:gd name="T61" fmla="*/ 2147483647 h 394"/>
                <a:gd name="T62" fmla="*/ 2147483647 w 1835"/>
                <a:gd name="T63" fmla="*/ 2147483647 h 394"/>
                <a:gd name="T64" fmla="*/ 2147483647 w 1835"/>
                <a:gd name="T65" fmla="*/ 2147483647 h 394"/>
                <a:gd name="T66" fmla="*/ 2147483647 w 1835"/>
                <a:gd name="T67" fmla="*/ 2147483647 h 394"/>
                <a:gd name="T68" fmla="*/ 2147483647 w 1835"/>
                <a:gd name="T69" fmla="*/ 2147483647 h 394"/>
                <a:gd name="T70" fmla="*/ 2147483647 w 1835"/>
                <a:gd name="T71" fmla="*/ 2147483647 h 394"/>
                <a:gd name="T72" fmla="*/ 2147483647 w 1835"/>
                <a:gd name="T73" fmla="*/ 2147483647 h 394"/>
                <a:gd name="T74" fmla="*/ 2147483647 w 1835"/>
                <a:gd name="T75" fmla="*/ 0 h 394"/>
                <a:gd name="T76" fmla="*/ 2147483647 w 1835"/>
                <a:gd name="T77" fmla="*/ 2147483647 h 394"/>
                <a:gd name="T78" fmla="*/ 2147483647 w 1835"/>
                <a:gd name="T79" fmla="*/ 2147483647 h 394"/>
                <a:gd name="T80" fmla="*/ 2147483647 w 1835"/>
                <a:gd name="T81" fmla="*/ 2147483647 h 394"/>
                <a:gd name="T82" fmla="*/ 2147483647 w 1835"/>
                <a:gd name="T83" fmla="*/ 2147483647 h 394"/>
                <a:gd name="T84" fmla="*/ 2147483647 w 1835"/>
                <a:gd name="T85" fmla="*/ 2147483647 h 394"/>
                <a:gd name="T86" fmla="*/ 2147483647 w 1835"/>
                <a:gd name="T87" fmla="*/ 2147483647 h 394"/>
                <a:gd name="T88" fmla="*/ 2147483647 w 1835"/>
                <a:gd name="T89" fmla="*/ 2147483647 h 394"/>
                <a:gd name="T90" fmla="*/ 2147483647 w 1835"/>
                <a:gd name="T91" fmla="*/ 2147483647 h 394"/>
                <a:gd name="T92" fmla="*/ 2147483647 w 1835"/>
                <a:gd name="T93" fmla="*/ 2147483647 h 394"/>
                <a:gd name="T94" fmla="*/ 2147483647 w 1835"/>
                <a:gd name="T95" fmla="*/ 2147483647 h 394"/>
                <a:gd name="T96" fmla="*/ 2147483647 w 1835"/>
                <a:gd name="T97" fmla="*/ 2147483647 h 394"/>
                <a:gd name="T98" fmla="*/ 2147483647 w 1835"/>
                <a:gd name="T99" fmla="*/ 2147483647 h 394"/>
                <a:gd name="T100" fmla="*/ 2147483647 w 1835"/>
                <a:gd name="T101" fmla="*/ 2147483647 h 3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35" h="394">
                  <a:moveTo>
                    <a:pt x="1835" y="198"/>
                  </a:moveTo>
                  <a:lnTo>
                    <a:pt x="1835" y="198"/>
                  </a:lnTo>
                  <a:lnTo>
                    <a:pt x="1834" y="208"/>
                  </a:lnTo>
                  <a:lnTo>
                    <a:pt x="1830" y="218"/>
                  </a:lnTo>
                  <a:lnTo>
                    <a:pt x="1824" y="228"/>
                  </a:lnTo>
                  <a:lnTo>
                    <a:pt x="1816" y="237"/>
                  </a:lnTo>
                  <a:lnTo>
                    <a:pt x="1806" y="247"/>
                  </a:lnTo>
                  <a:lnTo>
                    <a:pt x="1794" y="256"/>
                  </a:lnTo>
                  <a:lnTo>
                    <a:pt x="1779" y="265"/>
                  </a:lnTo>
                  <a:lnTo>
                    <a:pt x="1763" y="274"/>
                  </a:lnTo>
                  <a:lnTo>
                    <a:pt x="1745" y="283"/>
                  </a:lnTo>
                  <a:lnTo>
                    <a:pt x="1725" y="291"/>
                  </a:lnTo>
                  <a:lnTo>
                    <a:pt x="1702" y="299"/>
                  </a:lnTo>
                  <a:lnTo>
                    <a:pt x="1678" y="307"/>
                  </a:lnTo>
                  <a:lnTo>
                    <a:pt x="1653" y="315"/>
                  </a:lnTo>
                  <a:lnTo>
                    <a:pt x="1625" y="322"/>
                  </a:lnTo>
                  <a:lnTo>
                    <a:pt x="1597" y="329"/>
                  </a:lnTo>
                  <a:lnTo>
                    <a:pt x="1567" y="336"/>
                  </a:lnTo>
                  <a:lnTo>
                    <a:pt x="1501" y="349"/>
                  </a:lnTo>
                  <a:lnTo>
                    <a:pt x="1431" y="361"/>
                  </a:lnTo>
                  <a:lnTo>
                    <a:pt x="1354" y="371"/>
                  </a:lnTo>
                  <a:lnTo>
                    <a:pt x="1275" y="379"/>
                  </a:lnTo>
                  <a:lnTo>
                    <a:pt x="1191" y="386"/>
                  </a:lnTo>
                  <a:lnTo>
                    <a:pt x="1102" y="390"/>
                  </a:lnTo>
                  <a:lnTo>
                    <a:pt x="1011" y="393"/>
                  </a:lnTo>
                  <a:lnTo>
                    <a:pt x="917" y="394"/>
                  </a:lnTo>
                  <a:lnTo>
                    <a:pt x="823" y="393"/>
                  </a:lnTo>
                  <a:lnTo>
                    <a:pt x="732" y="390"/>
                  </a:lnTo>
                  <a:lnTo>
                    <a:pt x="644" y="386"/>
                  </a:lnTo>
                  <a:lnTo>
                    <a:pt x="560" y="379"/>
                  </a:lnTo>
                  <a:lnTo>
                    <a:pt x="479" y="371"/>
                  </a:lnTo>
                  <a:lnTo>
                    <a:pt x="404" y="361"/>
                  </a:lnTo>
                  <a:lnTo>
                    <a:pt x="334" y="349"/>
                  </a:lnTo>
                  <a:lnTo>
                    <a:pt x="268" y="336"/>
                  </a:lnTo>
                  <a:lnTo>
                    <a:pt x="238" y="329"/>
                  </a:lnTo>
                  <a:lnTo>
                    <a:pt x="209" y="322"/>
                  </a:lnTo>
                  <a:lnTo>
                    <a:pt x="182" y="315"/>
                  </a:lnTo>
                  <a:lnTo>
                    <a:pt x="157" y="307"/>
                  </a:lnTo>
                  <a:lnTo>
                    <a:pt x="132" y="299"/>
                  </a:lnTo>
                  <a:lnTo>
                    <a:pt x="110" y="291"/>
                  </a:lnTo>
                  <a:lnTo>
                    <a:pt x="90" y="283"/>
                  </a:lnTo>
                  <a:lnTo>
                    <a:pt x="72" y="274"/>
                  </a:lnTo>
                  <a:lnTo>
                    <a:pt x="55" y="265"/>
                  </a:lnTo>
                  <a:lnTo>
                    <a:pt x="41" y="256"/>
                  </a:lnTo>
                  <a:lnTo>
                    <a:pt x="29" y="247"/>
                  </a:lnTo>
                  <a:lnTo>
                    <a:pt x="18" y="237"/>
                  </a:lnTo>
                  <a:lnTo>
                    <a:pt x="10" y="228"/>
                  </a:lnTo>
                  <a:lnTo>
                    <a:pt x="5" y="218"/>
                  </a:lnTo>
                  <a:lnTo>
                    <a:pt x="1" y="208"/>
                  </a:lnTo>
                  <a:lnTo>
                    <a:pt x="0" y="198"/>
                  </a:lnTo>
                  <a:lnTo>
                    <a:pt x="1" y="188"/>
                  </a:lnTo>
                  <a:lnTo>
                    <a:pt x="5" y="177"/>
                  </a:lnTo>
                  <a:lnTo>
                    <a:pt x="10" y="167"/>
                  </a:lnTo>
                  <a:lnTo>
                    <a:pt x="18" y="157"/>
                  </a:lnTo>
                  <a:lnTo>
                    <a:pt x="29" y="148"/>
                  </a:lnTo>
                  <a:lnTo>
                    <a:pt x="41" y="139"/>
                  </a:lnTo>
                  <a:lnTo>
                    <a:pt x="55" y="130"/>
                  </a:lnTo>
                  <a:lnTo>
                    <a:pt x="72" y="121"/>
                  </a:lnTo>
                  <a:lnTo>
                    <a:pt x="90" y="112"/>
                  </a:lnTo>
                  <a:lnTo>
                    <a:pt x="110" y="104"/>
                  </a:lnTo>
                  <a:lnTo>
                    <a:pt x="132" y="95"/>
                  </a:lnTo>
                  <a:lnTo>
                    <a:pt x="157" y="87"/>
                  </a:lnTo>
                  <a:lnTo>
                    <a:pt x="182" y="80"/>
                  </a:lnTo>
                  <a:lnTo>
                    <a:pt x="209" y="72"/>
                  </a:lnTo>
                  <a:lnTo>
                    <a:pt x="238" y="65"/>
                  </a:lnTo>
                  <a:lnTo>
                    <a:pt x="268" y="58"/>
                  </a:lnTo>
                  <a:lnTo>
                    <a:pt x="334" y="46"/>
                  </a:lnTo>
                  <a:lnTo>
                    <a:pt x="404" y="35"/>
                  </a:lnTo>
                  <a:lnTo>
                    <a:pt x="479" y="25"/>
                  </a:lnTo>
                  <a:lnTo>
                    <a:pt x="560" y="16"/>
                  </a:lnTo>
                  <a:lnTo>
                    <a:pt x="644" y="9"/>
                  </a:lnTo>
                  <a:lnTo>
                    <a:pt x="732" y="4"/>
                  </a:lnTo>
                  <a:lnTo>
                    <a:pt x="823" y="1"/>
                  </a:lnTo>
                  <a:lnTo>
                    <a:pt x="917" y="0"/>
                  </a:lnTo>
                  <a:lnTo>
                    <a:pt x="1011" y="1"/>
                  </a:lnTo>
                  <a:lnTo>
                    <a:pt x="1102" y="4"/>
                  </a:lnTo>
                  <a:lnTo>
                    <a:pt x="1191" y="9"/>
                  </a:lnTo>
                  <a:lnTo>
                    <a:pt x="1275" y="16"/>
                  </a:lnTo>
                  <a:lnTo>
                    <a:pt x="1354" y="25"/>
                  </a:lnTo>
                  <a:lnTo>
                    <a:pt x="1431" y="35"/>
                  </a:lnTo>
                  <a:lnTo>
                    <a:pt x="1501" y="46"/>
                  </a:lnTo>
                  <a:lnTo>
                    <a:pt x="1567" y="58"/>
                  </a:lnTo>
                  <a:lnTo>
                    <a:pt x="1597" y="65"/>
                  </a:lnTo>
                  <a:lnTo>
                    <a:pt x="1625" y="72"/>
                  </a:lnTo>
                  <a:lnTo>
                    <a:pt x="1653" y="80"/>
                  </a:lnTo>
                  <a:lnTo>
                    <a:pt x="1678" y="87"/>
                  </a:lnTo>
                  <a:lnTo>
                    <a:pt x="1702" y="95"/>
                  </a:lnTo>
                  <a:lnTo>
                    <a:pt x="1725" y="104"/>
                  </a:lnTo>
                  <a:lnTo>
                    <a:pt x="1745" y="112"/>
                  </a:lnTo>
                  <a:lnTo>
                    <a:pt x="1763" y="121"/>
                  </a:lnTo>
                  <a:lnTo>
                    <a:pt x="1779" y="130"/>
                  </a:lnTo>
                  <a:lnTo>
                    <a:pt x="1794" y="139"/>
                  </a:lnTo>
                  <a:lnTo>
                    <a:pt x="1806" y="148"/>
                  </a:lnTo>
                  <a:lnTo>
                    <a:pt x="1816" y="157"/>
                  </a:lnTo>
                  <a:lnTo>
                    <a:pt x="1824" y="167"/>
                  </a:lnTo>
                  <a:lnTo>
                    <a:pt x="1830" y="177"/>
                  </a:lnTo>
                  <a:lnTo>
                    <a:pt x="1834" y="188"/>
                  </a:lnTo>
                  <a:lnTo>
                    <a:pt x="1835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tr-TR">
                <a:latin typeface="Times New Roman" pitchFamily="18" charset="0"/>
                <a:ea typeface="+mn-ea"/>
                <a:cs typeface="Arial" charset="0"/>
              </a:endParaRPr>
            </a:p>
          </p:txBody>
        </p:sp>
        <p:grpSp>
          <p:nvGrpSpPr>
            <p:cNvPr id="21" name="Group 30"/>
            <p:cNvGrpSpPr/>
            <p:nvPr/>
          </p:nvGrpSpPr>
          <p:grpSpPr>
            <a:xfrm>
              <a:off x="2625138" y="3870694"/>
              <a:ext cx="700674" cy="1070474"/>
              <a:chOff x="1187624" y="2722226"/>
              <a:chExt cx="700674" cy="1070474"/>
            </a:xfrm>
            <a:grpFill/>
          </p:grpSpPr>
          <p:sp>
            <p:nvSpPr>
              <p:cNvPr id="22" name="Freeform 20"/>
              <p:cNvSpPr>
                <a:spLocks noEditPoints="1"/>
              </p:cNvSpPr>
              <p:nvPr/>
            </p:nvSpPr>
            <p:spPr bwMode="auto">
              <a:xfrm>
                <a:off x="1187624" y="2722226"/>
                <a:ext cx="700674" cy="1070474"/>
              </a:xfrm>
              <a:custGeom>
                <a:avLst/>
                <a:gdLst>
                  <a:gd name="T0" fmla="*/ 3490 w 3526"/>
                  <a:gd name="T1" fmla="*/ 1408 h 5386"/>
                  <a:gd name="T2" fmla="*/ 3352 w 3526"/>
                  <a:gd name="T3" fmla="*/ 999 h 5386"/>
                  <a:gd name="T4" fmla="*/ 3123 w 3526"/>
                  <a:gd name="T5" fmla="*/ 642 h 5386"/>
                  <a:gd name="T6" fmla="*/ 2818 w 3526"/>
                  <a:gd name="T7" fmla="*/ 351 h 5386"/>
                  <a:gd name="T8" fmla="*/ 2449 w 3526"/>
                  <a:gd name="T9" fmla="*/ 139 h 5386"/>
                  <a:gd name="T10" fmla="*/ 2032 w 3526"/>
                  <a:gd name="T11" fmla="*/ 21 h 5386"/>
                  <a:gd name="T12" fmla="*/ 1627 w 3526"/>
                  <a:gd name="T13" fmla="*/ 6 h 5386"/>
                  <a:gd name="T14" fmla="*/ 1198 w 3526"/>
                  <a:gd name="T15" fmla="*/ 93 h 5386"/>
                  <a:gd name="T16" fmla="*/ 813 w 3526"/>
                  <a:gd name="T17" fmla="*/ 278 h 5386"/>
                  <a:gd name="T18" fmla="*/ 487 w 3526"/>
                  <a:gd name="T19" fmla="*/ 547 h 5386"/>
                  <a:gd name="T20" fmla="*/ 234 w 3526"/>
                  <a:gd name="T21" fmla="*/ 886 h 5386"/>
                  <a:gd name="T22" fmla="*/ 68 w 3526"/>
                  <a:gd name="T23" fmla="*/ 1280 h 5386"/>
                  <a:gd name="T24" fmla="*/ 1 w 3526"/>
                  <a:gd name="T25" fmla="*/ 1718 h 5386"/>
                  <a:gd name="T26" fmla="*/ 5 w 3526"/>
                  <a:gd name="T27" fmla="*/ 1997 h 5386"/>
                  <a:gd name="T28" fmla="*/ 163 w 3526"/>
                  <a:gd name="T29" fmla="*/ 2772 h 5386"/>
                  <a:gd name="T30" fmla="*/ 482 w 3526"/>
                  <a:gd name="T31" fmla="*/ 3531 h 5386"/>
                  <a:gd name="T32" fmla="*/ 882 w 3526"/>
                  <a:gd name="T33" fmla="*/ 4222 h 5386"/>
                  <a:gd name="T34" fmla="*/ 1547 w 3526"/>
                  <a:gd name="T35" fmla="*/ 5133 h 5386"/>
                  <a:gd name="T36" fmla="*/ 1926 w 3526"/>
                  <a:gd name="T37" fmla="*/ 5198 h 5386"/>
                  <a:gd name="T38" fmla="*/ 2603 w 3526"/>
                  <a:gd name="T39" fmla="*/ 4285 h 5386"/>
                  <a:gd name="T40" fmla="*/ 3006 w 3526"/>
                  <a:gd name="T41" fmla="*/ 3604 h 5386"/>
                  <a:gd name="T42" fmla="*/ 3337 w 3526"/>
                  <a:gd name="T43" fmla="*/ 2850 h 5386"/>
                  <a:gd name="T44" fmla="*/ 3514 w 3526"/>
                  <a:gd name="T45" fmla="*/ 2073 h 5386"/>
                  <a:gd name="T46" fmla="*/ 3526 w 3526"/>
                  <a:gd name="T47" fmla="*/ 1763 h 5386"/>
                  <a:gd name="T48" fmla="*/ 1327 w 3526"/>
                  <a:gd name="T49" fmla="*/ 3800 h 5386"/>
                  <a:gd name="T50" fmla="*/ 861 w 3526"/>
                  <a:gd name="T51" fmla="*/ 3547 h 5386"/>
                  <a:gd name="T52" fmla="*/ 522 w 3526"/>
                  <a:gd name="T53" fmla="*/ 3144 h 5386"/>
                  <a:gd name="T54" fmla="*/ 585 w 3526"/>
                  <a:gd name="T55" fmla="*/ 3133 h 5386"/>
                  <a:gd name="T56" fmla="*/ 962 w 3526"/>
                  <a:gd name="T57" fmla="*/ 3422 h 5386"/>
                  <a:gd name="T58" fmla="*/ 1414 w 3526"/>
                  <a:gd name="T59" fmla="*/ 3593 h 5386"/>
                  <a:gd name="T60" fmla="*/ 1865 w 3526"/>
                  <a:gd name="T61" fmla="*/ 3627 h 5386"/>
                  <a:gd name="T62" fmla="*/ 2347 w 3526"/>
                  <a:gd name="T63" fmla="*/ 3524 h 5386"/>
                  <a:gd name="T64" fmla="*/ 2764 w 3526"/>
                  <a:gd name="T65" fmla="*/ 3291 h 5386"/>
                  <a:gd name="T66" fmla="*/ 3096 w 3526"/>
                  <a:gd name="T67" fmla="*/ 2951 h 5386"/>
                  <a:gd name="T68" fmla="*/ 2853 w 3526"/>
                  <a:gd name="T69" fmla="*/ 3362 h 5386"/>
                  <a:gd name="T70" fmla="*/ 2445 w 3526"/>
                  <a:gd name="T71" fmla="*/ 3695 h 5386"/>
                  <a:gd name="T72" fmla="*/ 1932 w 3526"/>
                  <a:gd name="T73" fmla="*/ 3859 h 5386"/>
                  <a:gd name="T74" fmla="*/ 1617 w 3526"/>
                  <a:gd name="T75" fmla="*/ 3183 h 5386"/>
                  <a:gd name="T76" fmla="*/ 1272 w 3526"/>
                  <a:gd name="T77" fmla="*/ 3103 h 5386"/>
                  <a:gd name="T78" fmla="*/ 966 w 3526"/>
                  <a:gd name="T79" fmla="*/ 2946 h 5386"/>
                  <a:gd name="T80" fmla="*/ 707 w 3526"/>
                  <a:gd name="T81" fmla="*/ 2723 h 5386"/>
                  <a:gd name="T82" fmla="*/ 509 w 3526"/>
                  <a:gd name="T83" fmla="*/ 2443 h 5386"/>
                  <a:gd name="T84" fmla="*/ 382 w 3526"/>
                  <a:gd name="T85" fmla="*/ 2120 h 5386"/>
                  <a:gd name="T86" fmla="*/ 337 w 3526"/>
                  <a:gd name="T87" fmla="*/ 1763 h 5386"/>
                  <a:gd name="T88" fmla="*/ 373 w 3526"/>
                  <a:gd name="T89" fmla="*/ 1441 h 5386"/>
                  <a:gd name="T90" fmla="*/ 493 w 3526"/>
                  <a:gd name="T91" fmla="*/ 1114 h 5386"/>
                  <a:gd name="T92" fmla="*/ 685 w 3526"/>
                  <a:gd name="T93" fmla="*/ 830 h 5386"/>
                  <a:gd name="T94" fmla="*/ 938 w 3526"/>
                  <a:gd name="T95" fmla="*/ 600 h 5386"/>
                  <a:gd name="T96" fmla="*/ 1240 w 3526"/>
                  <a:gd name="T97" fmla="*/ 435 h 5386"/>
                  <a:gd name="T98" fmla="*/ 1581 w 3526"/>
                  <a:gd name="T99" fmla="*/ 348 h 5386"/>
                  <a:gd name="T100" fmla="*/ 1909 w 3526"/>
                  <a:gd name="T101" fmla="*/ 344 h 5386"/>
                  <a:gd name="T102" fmla="*/ 2254 w 3526"/>
                  <a:gd name="T103" fmla="*/ 423 h 5386"/>
                  <a:gd name="T104" fmla="*/ 2561 w 3526"/>
                  <a:gd name="T105" fmla="*/ 580 h 5386"/>
                  <a:gd name="T106" fmla="*/ 2819 w 3526"/>
                  <a:gd name="T107" fmla="*/ 805 h 5386"/>
                  <a:gd name="T108" fmla="*/ 3017 w 3526"/>
                  <a:gd name="T109" fmla="*/ 1083 h 5386"/>
                  <a:gd name="T110" fmla="*/ 3144 w 3526"/>
                  <a:gd name="T111" fmla="*/ 1407 h 5386"/>
                  <a:gd name="T112" fmla="*/ 3189 w 3526"/>
                  <a:gd name="T113" fmla="*/ 1763 h 5386"/>
                  <a:gd name="T114" fmla="*/ 3153 w 3526"/>
                  <a:gd name="T115" fmla="*/ 2085 h 5386"/>
                  <a:gd name="T116" fmla="*/ 3033 w 3526"/>
                  <a:gd name="T117" fmla="*/ 2413 h 5386"/>
                  <a:gd name="T118" fmla="*/ 2841 w 3526"/>
                  <a:gd name="T119" fmla="*/ 2697 h 5386"/>
                  <a:gd name="T120" fmla="*/ 2589 w 3526"/>
                  <a:gd name="T121" fmla="*/ 2927 h 5386"/>
                  <a:gd name="T122" fmla="*/ 2286 w 3526"/>
                  <a:gd name="T123" fmla="*/ 3091 h 5386"/>
                  <a:gd name="T124" fmla="*/ 1945 w 3526"/>
                  <a:gd name="T125" fmla="*/ 3179 h 5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26" h="5386">
                    <a:moveTo>
                      <a:pt x="3526" y="1763"/>
                    </a:moveTo>
                    <a:lnTo>
                      <a:pt x="3526" y="1763"/>
                    </a:lnTo>
                    <a:lnTo>
                      <a:pt x="3525" y="1718"/>
                    </a:lnTo>
                    <a:lnTo>
                      <a:pt x="3523" y="1673"/>
                    </a:lnTo>
                    <a:lnTo>
                      <a:pt x="3521" y="1627"/>
                    </a:lnTo>
                    <a:lnTo>
                      <a:pt x="3517" y="1583"/>
                    </a:lnTo>
                    <a:lnTo>
                      <a:pt x="3512" y="1539"/>
                    </a:lnTo>
                    <a:lnTo>
                      <a:pt x="3505" y="1495"/>
                    </a:lnTo>
                    <a:lnTo>
                      <a:pt x="3498" y="1451"/>
                    </a:lnTo>
                    <a:lnTo>
                      <a:pt x="3490" y="1408"/>
                    </a:lnTo>
                    <a:lnTo>
                      <a:pt x="3481" y="1365"/>
                    </a:lnTo>
                    <a:lnTo>
                      <a:pt x="3470" y="1323"/>
                    </a:lnTo>
                    <a:lnTo>
                      <a:pt x="3459" y="1280"/>
                    </a:lnTo>
                    <a:lnTo>
                      <a:pt x="3447" y="1239"/>
                    </a:lnTo>
                    <a:lnTo>
                      <a:pt x="3434" y="1198"/>
                    </a:lnTo>
                    <a:lnTo>
                      <a:pt x="3419" y="1158"/>
                    </a:lnTo>
                    <a:lnTo>
                      <a:pt x="3404" y="1116"/>
                    </a:lnTo>
                    <a:lnTo>
                      <a:pt x="3387" y="1077"/>
                    </a:lnTo>
                    <a:lnTo>
                      <a:pt x="3370" y="1038"/>
                    </a:lnTo>
                    <a:lnTo>
                      <a:pt x="3352" y="999"/>
                    </a:lnTo>
                    <a:lnTo>
                      <a:pt x="3333" y="960"/>
                    </a:lnTo>
                    <a:lnTo>
                      <a:pt x="3313" y="923"/>
                    </a:lnTo>
                    <a:lnTo>
                      <a:pt x="3292" y="886"/>
                    </a:lnTo>
                    <a:lnTo>
                      <a:pt x="3271" y="849"/>
                    </a:lnTo>
                    <a:lnTo>
                      <a:pt x="3249" y="813"/>
                    </a:lnTo>
                    <a:lnTo>
                      <a:pt x="3225" y="777"/>
                    </a:lnTo>
                    <a:lnTo>
                      <a:pt x="3200" y="743"/>
                    </a:lnTo>
                    <a:lnTo>
                      <a:pt x="3175" y="708"/>
                    </a:lnTo>
                    <a:lnTo>
                      <a:pt x="3150" y="675"/>
                    </a:lnTo>
                    <a:lnTo>
                      <a:pt x="3123" y="642"/>
                    </a:lnTo>
                    <a:lnTo>
                      <a:pt x="3096" y="609"/>
                    </a:lnTo>
                    <a:lnTo>
                      <a:pt x="3068" y="578"/>
                    </a:lnTo>
                    <a:lnTo>
                      <a:pt x="3040" y="547"/>
                    </a:lnTo>
                    <a:lnTo>
                      <a:pt x="3009" y="517"/>
                    </a:lnTo>
                    <a:lnTo>
                      <a:pt x="2979" y="487"/>
                    </a:lnTo>
                    <a:lnTo>
                      <a:pt x="2948" y="458"/>
                    </a:lnTo>
                    <a:lnTo>
                      <a:pt x="2917" y="430"/>
                    </a:lnTo>
                    <a:lnTo>
                      <a:pt x="2885" y="403"/>
                    </a:lnTo>
                    <a:lnTo>
                      <a:pt x="2851" y="376"/>
                    </a:lnTo>
                    <a:lnTo>
                      <a:pt x="2818" y="351"/>
                    </a:lnTo>
                    <a:lnTo>
                      <a:pt x="2784" y="326"/>
                    </a:lnTo>
                    <a:lnTo>
                      <a:pt x="2749" y="302"/>
                    </a:lnTo>
                    <a:lnTo>
                      <a:pt x="2714" y="278"/>
                    </a:lnTo>
                    <a:lnTo>
                      <a:pt x="2677" y="255"/>
                    </a:lnTo>
                    <a:lnTo>
                      <a:pt x="2640" y="234"/>
                    </a:lnTo>
                    <a:lnTo>
                      <a:pt x="2603" y="213"/>
                    </a:lnTo>
                    <a:lnTo>
                      <a:pt x="2566" y="193"/>
                    </a:lnTo>
                    <a:lnTo>
                      <a:pt x="2528" y="174"/>
                    </a:lnTo>
                    <a:lnTo>
                      <a:pt x="2488" y="156"/>
                    </a:lnTo>
                    <a:lnTo>
                      <a:pt x="2449" y="139"/>
                    </a:lnTo>
                    <a:lnTo>
                      <a:pt x="2410" y="122"/>
                    </a:lnTo>
                    <a:lnTo>
                      <a:pt x="2370" y="107"/>
                    </a:lnTo>
                    <a:lnTo>
                      <a:pt x="2328" y="93"/>
                    </a:lnTo>
                    <a:lnTo>
                      <a:pt x="2287" y="79"/>
                    </a:lnTo>
                    <a:lnTo>
                      <a:pt x="2246" y="67"/>
                    </a:lnTo>
                    <a:lnTo>
                      <a:pt x="2204" y="56"/>
                    </a:lnTo>
                    <a:lnTo>
                      <a:pt x="2162" y="45"/>
                    </a:lnTo>
                    <a:lnTo>
                      <a:pt x="2118" y="36"/>
                    </a:lnTo>
                    <a:lnTo>
                      <a:pt x="2075" y="28"/>
                    </a:lnTo>
                    <a:lnTo>
                      <a:pt x="2032" y="21"/>
                    </a:lnTo>
                    <a:lnTo>
                      <a:pt x="1988" y="15"/>
                    </a:lnTo>
                    <a:lnTo>
                      <a:pt x="1943" y="9"/>
                    </a:lnTo>
                    <a:lnTo>
                      <a:pt x="1899" y="6"/>
                    </a:lnTo>
                    <a:lnTo>
                      <a:pt x="1854" y="3"/>
                    </a:lnTo>
                    <a:lnTo>
                      <a:pt x="1809" y="1"/>
                    </a:lnTo>
                    <a:lnTo>
                      <a:pt x="1763" y="0"/>
                    </a:lnTo>
                    <a:lnTo>
                      <a:pt x="1763" y="0"/>
                    </a:lnTo>
                    <a:lnTo>
                      <a:pt x="1718" y="1"/>
                    </a:lnTo>
                    <a:lnTo>
                      <a:pt x="1673" y="3"/>
                    </a:lnTo>
                    <a:lnTo>
                      <a:pt x="1627" y="6"/>
                    </a:lnTo>
                    <a:lnTo>
                      <a:pt x="1583" y="9"/>
                    </a:lnTo>
                    <a:lnTo>
                      <a:pt x="1539" y="15"/>
                    </a:lnTo>
                    <a:lnTo>
                      <a:pt x="1495" y="21"/>
                    </a:lnTo>
                    <a:lnTo>
                      <a:pt x="1451" y="28"/>
                    </a:lnTo>
                    <a:lnTo>
                      <a:pt x="1408" y="36"/>
                    </a:lnTo>
                    <a:lnTo>
                      <a:pt x="1365" y="45"/>
                    </a:lnTo>
                    <a:lnTo>
                      <a:pt x="1323" y="56"/>
                    </a:lnTo>
                    <a:lnTo>
                      <a:pt x="1280" y="67"/>
                    </a:lnTo>
                    <a:lnTo>
                      <a:pt x="1239" y="79"/>
                    </a:lnTo>
                    <a:lnTo>
                      <a:pt x="1198" y="93"/>
                    </a:lnTo>
                    <a:lnTo>
                      <a:pt x="1157" y="107"/>
                    </a:lnTo>
                    <a:lnTo>
                      <a:pt x="1117" y="122"/>
                    </a:lnTo>
                    <a:lnTo>
                      <a:pt x="1077" y="139"/>
                    </a:lnTo>
                    <a:lnTo>
                      <a:pt x="1038" y="156"/>
                    </a:lnTo>
                    <a:lnTo>
                      <a:pt x="999" y="174"/>
                    </a:lnTo>
                    <a:lnTo>
                      <a:pt x="961" y="193"/>
                    </a:lnTo>
                    <a:lnTo>
                      <a:pt x="923" y="213"/>
                    </a:lnTo>
                    <a:lnTo>
                      <a:pt x="886" y="234"/>
                    </a:lnTo>
                    <a:lnTo>
                      <a:pt x="849" y="255"/>
                    </a:lnTo>
                    <a:lnTo>
                      <a:pt x="813" y="278"/>
                    </a:lnTo>
                    <a:lnTo>
                      <a:pt x="778" y="302"/>
                    </a:lnTo>
                    <a:lnTo>
                      <a:pt x="742" y="326"/>
                    </a:lnTo>
                    <a:lnTo>
                      <a:pt x="708" y="351"/>
                    </a:lnTo>
                    <a:lnTo>
                      <a:pt x="675" y="376"/>
                    </a:lnTo>
                    <a:lnTo>
                      <a:pt x="642" y="403"/>
                    </a:lnTo>
                    <a:lnTo>
                      <a:pt x="610" y="430"/>
                    </a:lnTo>
                    <a:lnTo>
                      <a:pt x="577" y="458"/>
                    </a:lnTo>
                    <a:lnTo>
                      <a:pt x="547" y="487"/>
                    </a:lnTo>
                    <a:lnTo>
                      <a:pt x="517" y="517"/>
                    </a:lnTo>
                    <a:lnTo>
                      <a:pt x="487" y="547"/>
                    </a:lnTo>
                    <a:lnTo>
                      <a:pt x="459" y="578"/>
                    </a:lnTo>
                    <a:lnTo>
                      <a:pt x="431" y="609"/>
                    </a:lnTo>
                    <a:lnTo>
                      <a:pt x="402" y="642"/>
                    </a:lnTo>
                    <a:lnTo>
                      <a:pt x="376" y="675"/>
                    </a:lnTo>
                    <a:lnTo>
                      <a:pt x="350" y="708"/>
                    </a:lnTo>
                    <a:lnTo>
                      <a:pt x="326" y="743"/>
                    </a:lnTo>
                    <a:lnTo>
                      <a:pt x="302" y="777"/>
                    </a:lnTo>
                    <a:lnTo>
                      <a:pt x="278" y="813"/>
                    </a:lnTo>
                    <a:lnTo>
                      <a:pt x="256" y="849"/>
                    </a:lnTo>
                    <a:lnTo>
                      <a:pt x="234" y="886"/>
                    </a:lnTo>
                    <a:lnTo>
                      <a:pt x="213" y="923"/>
                    </a:lnTo>
                    <a:lnTo>
                      <a:pt x="193" y="960"/>
                    </a:lnTo>
                    <a:lnTo>
                      <a:pt x="174" y="999"/>
                    </a:lnTo>
                    <a:lnTo>
                      <a:pt x="156" y="1038"/>
                    </a:lnTo>
                    <a:lnTo>
                      <a:pt x="139" y="1077"/>
                    </a:lnTo>
                    <a:lnTo>
                      <a:pt x="123" y="1116"/>
                    </a:lnTo>
                    <a:lnTo>
                      <a:pt x="108" y="1158"/>
                    </a:lnTo>
                    <a:lnTo>
                      <a:pt x="93" y="1198"/>
                    </a:lnTo>
                    <a:lnTo>
                      <a:pt x="80" y="1239"/>
                    </a:lnTo>
                    <a:lnTo>
                      <a:pt x="68" y="1280"/>
                    </a:lnTo>
                    <a:lnTo>
                      <a:pt x="56" y="1323"/>
                    </a:lnTo>
                    <a:lnTo>
                      <a:pt x="45" y="1365"/>
                    </a:lnTo>
                    <a:lnTo>
                      <a:pt x="36" y="1408"/>
                    </a:lnTo>
                    <a:lnTo>
                      <a:pt x="28" y="1451"/>
                    </a:lnTo>
                    <a:lnTo>
                      <a:pt x="20" y="1495"/>
                    </a:lnTo>
                    <a:lnTo>
                      <a:pt x="14" y="1539"/>
                    </a:lnTo>
                    <a:lnTo>
                      <a:pt x="9" y="1583"/>
                    </a:lnTo>
                    <a:lnTo>
                      <a:pt x="5" y="1627"/>
                    </a:lnTo>
                    <a:lnTo>
                      <a:pt x="3" y="1673"/>
                    </a:lnTo>
                    <a:lnTo>
                      <a:pt x="1" y="1718"/>
                    </a:lnTo>
                    <a:lnTo>
                      <a:pt x="0" y="1763"/>
                    </a:lnTo>
                    <a:lnTo>
                      <a:pt x="0" y="1763"/>
                    </a:lnTo>
                    <a:lnTo>
                      <a:pt x="1" y="1805"/>
                    </a:lnTo>
                    <a:lnTo>
                      <a:pt x="1" y="1805"/>
                    </a:lnTo>
                    <a:lnTo>
                      <a:pt x="0" y="1844"/>
                    </a:lnTo>
                    <a:lnTo>
                      <a:pt x="0" y="1844"/>
                    </a:lnTo>
                    <a:lnTo>
                      <a:pt x="1" y="1882"/>
                    </a:lnTo>
                    <a:lnTo>
                      <a:pt x="2" y="1920"/>
                    </a:lnTo>
                    <a:lnTo>
                      <a:pt x="3" y="1958"/>
                    </a:lnTo>
                    <a:lnTo>
                      <a:pt x="5" y="1997"/>
                    </a:lnTo>
                    <a:lnTo>
                      <a:pt x="11" y="2073"/>
                    </a:lnTo>
                    <a:lnTo>
                      <a:pt x="20" y="2150"/>
                    </a:lnTo>
                    <a:lnTo>
                      <a:pt x="31" y="2228"/>
                    </a:lnTo>
                    <a:lnTo>
                      <a:pt x="44" y="2305"/>
                    </a:lnTo>
                    <a:lnTo>
                      <a:pt x="60" y="2383"/>
                    </a:lnTo>
                    <a:lnTo>
                      <a:pt x="77" y="2460"/>
                    </a:lnTo>
                    <a:lnTo>
                      <a:pt x="96" y="2539"/>
                    </a:lnTo>
                    <a:lnTo>
                      <a:pt x="116" y="2616"/>
                    </a:lnTo>
                    <a:lnTo>
                      <a:pt x="139" y="2694"/>
                    </a:lnTo>
                    <a:lnTo>
                      <a:pt x="163" y="2772"/>
                    </a:lnTo>
                    <a:lnTo>
                      <a:pt x="189" y="2850"/>
                    </a:lnTo>
                    <a:lnTo>
                      <a:pt x="216" y="2926"/>
                    </a:lnTo>
                    <a:lnTo>
                      <a:pt x="246" y="3004"/>
                    </a:lnTo>
                    <a:lnTo>
                      <a:pt x="276" y="3080"/>
                    </a:lnTo>
                    <a:lnTo>
                      <a:pt x="308" y="3156"/>
                    </a:lnTo>
                    <a:lnTo>
                      <a:pt x="340" y="3233"/>
                    </a:lnTo>
                    <a:lnTo>
                      <a:pt x="374" y="3307"/>
                    </a:lnTo>
                    <a:lnTo>
                      <a:pt x="410" y="3383"/>
                    </a:lnTo>
                    <a:lnTo>
                      <a:pt x="446" y="3457"/>
                    </a:lnTo>
                    <a:lnTo>
                      <a:pt x="482" y="3531"/>
                    </a:lnTo>
                    <a:lnTo>
                      <a:pt x="520" y="3604"/>
                    </a:lnTo>
                    <a:lnTo>
                      <a:pt x="558" y="3675"/>
                    </a:lnTo>
                    <a:lnTo>
                      <a:pt x="598" y="3748"/>
                    </a:lnTo>
                    <a:lnTo>
                      <a:pt x="637" y="3818"/>
                    </a:lnTo>
                    <a:lnTo>
                      <a:pt x="677" y="3888"/>
                    </a:lnTo>
                    <a:lnTo>
                      <a:pt x="717" y="3957"/>
                    </a:lnTo>
                    <a:lnTo>
                      <a:pt x="759" y="4025"/>
                    </a:lnTo>
                    <a:lnTo>
                      <a:pt x="800" y="4092"/>
                    </a:lnTo>
                    <a:lnTo>
                      <a:pt x="841" y="4157"/>
                    </a:lnTo>
                    <a:lnTo>
                      <a:pt x="882" y="4222"/>
                    </a:lnTo>
                    <a:lnTo>
                      <a:pt x="923" y="4285"/>
                    </a:lnTo>
                    <a:lnTo>
                      <a:pt x="965" y="4347"/>
                    </a:lnTo>
                    <a:lnTo>
                      <a:pt x="1046" y="4468"/>
                    </a:lnTo>
                    <a:lnTo>
                      <a:pt x="1127" y="4583"/>
                    </a:lnTo>
                    <a:lnTo>
                      <a:pt x="1205" y="4693"/>
                    </a:lnTo>
                    <a:lnTo>
                      <a:pt x="1281" y="4795"/>
                    </a:lnTo>
                    <a:lnTo>
                      <a:pt x="1354" y="4891"/>
                    </a:lnTo>
                    <a:lnTo>
                      <a:pt x="1423" y="4979"/>
                    </a:lnTo>
                    <a:lnTo>
                      <a:pt x="1488" y="5061"/>
                    </a:lnTo>
                    <a:lnTo>
                      <a:pt x="1547" y="5133"/>
                    </a:lnTo>
                    <a:lnTo>
                      <a:pt x="1600" y="5198"/>
                    </a:lnTo>
                    <a:lnTo>
                      <a:pt x="1648" y="5254"/>
                    </a:lnTo>
                    <a:lnTo>
                      <a:pt x="1688" y="5300"/>
                    </a:lnTo>
                    <a:lnTo>
                      <a:pt x="1743" y="5364"/>
                    </a:lnTo>
                    <a:lnTo>
                      <a:pt x="1763" y="5386"/>
                    </a:lnTo>
                    <a:lnTo>
                      <a:pt x="1763" y="5386"/>
                    </a:lnTo>
                    <a:lnTo>
                      <a:pt x="1783" y="5364"/>
                    </a:lnTo>
                    <a:lnTo>
                      <a:pt x="1839" y="5300"/>
                    </a:lnTo>
                    <a:lnTo>
                      <a:pt x="1879" y="5254"/>
                    </a:lnTo>
                    <a:lnTo>
                      <a:pt x="1926" y="5198"/>
                    </a:lnTo>
                    <a:lnTo>
                      <a:pt x="1979" y="5133"/>
                    </a:lnTo>
                    <a:lnTo>
                      <a:pt x="2039" y="5061"/>
                    </a:lnTo>
                    <a:lnTo>
                      <a:pt x="2103" y="4979"/>
                    </a:lnTo>
                    <a:lnTo>
                      <a:pt x="2172" y="4891"/>
                    </a:lnTo>
                    <a:lnTo>
                      <a:pt x="2245" y="4795"/>
                    </a:lnTo>
                    <a:lnTo>
                      <a:pt x="2321" y="4693"/>
                    </a:lnTo>
                    <a:lnTo>
                      <a:pt x="2400" y="4583"/>
                    </a:lnTo>
                    <a:lnTo>
                      <a:pt x="2480" y="4468"/>
                    </a:lnTo>
                    <a:lnTo>
                      <a:pt x="2562" y="4347"/>
                    </a:lnTo>
                    <a:lnTo>
                      <a:pt x="2603" y="4285"/>
                    </a:lnTo>
                    <a:lnTo>
                      <a:pt x="2644" y="4222"/>
                    </a:lnTo>
                    <a:lnTo>
                      <a:pt x="2685" y="4157"/>
                    </a:lnTo>
                    <a:lnTo>
                      <a:pt x="2727" y="4092"/>
                    </a:lnTo>
                    <a:lnTo>
                      <a:pt x="2768" y="4025"/>
                    </a:lnTo>
                    <a:lnTo>
                      <a:pt x="2809" y="3957"/>
                    </a:lnTo>
                    <a:lnTo>
                      <a:pt x="2849" y="3888"/>
                    </a:lnTo>
                    <a:lnTo>
                      <a:pt x="2890" y="3818"/>
                    </a:lnTo>
                    <a:lnTo>
                      <a:pt x="2929" y="3748"/>
                    </a:lnTo>
                    <a:lnTo>
                      <a:pt x="2968" y="3675"/>
                    </a:lnTo>
                    <a:lnTo>
                      <a:pt x="3006" y="3604"/>
                    </a:lnTo>
                    <a:lnTo>
                      <a:pt x="3045" y="3531"/>
                    </a:lnTo>
                    <a:lnTo>
                      <a:pt x="3081" y="3457"/>
                    </a:lnTo>
                    <a:lnTo>
                      <a:pt x="3117" y="3383"/>
                    </a:lnTo>
                    <a:lnTo>
                      <a:pt x="3152" y="3307"/>
                    </a:lnTo>
                    <a:lnTo>
                      <a:pt x="3186" y="3233"/>
                    </a:lnTo>
                    <a:lnTo>
                      <a:pt x="3219" y="3156"/>
                    </a:lnTo>
                    <a:lnTo>
                      <a:pt x="3251" y="3080"/>
                    </a:lnTo>
                    <a:lnTo>
                      <a:pt x="3281" y="3004"/>
                    </a:lnTo>
                    <a:lnTo>
                      <a:pt x="3310" y="2926"/>
                    </a:lnTo>
                    <a:lnTo>
                      <a:pt x="3337" y="2850"/>
                    </a:lnTo>
                    <a:lnTo>
                      <a:pt x="3363" y="2772"/>
                    </a:lnTo>
                    <a:lnTo>
                      <a:pt x="3387" y="2694"/>
                    </a:lnTo>
                    <a:lnTo>
                      <a:pt x="3411" y="2616"/>
                    </a:lnTo>
                    <a:lnTo>
                      <a:pt x="3431" y="2539"/>
                    </a:lnTo>
                    <a:lnTo>
                      <a:pt x="3450" y="2460"/>
                    </a:lnTo>
                    <a:lnTo>
                      <a:pt x="3467" y="2383"/>
                    </a:lnTo>
                    <a:lnTo>
                      <a:pt x="3482" y="2305"/>
                    </a:lnTo>
                    <a:lnTo>
                      <a:pt x="3495" y="2228"/>
                    </a:lnTo>
                    <a:lnTo>
                      <a:pt x="3506" y="2150"/>
                    </a:lnTo>
                    <a:lnTo>
                      <a:pt x="3514" y="2073"/>
                    </a:lnTo>
                    <a:lnTo>
                      <a:pt x="3521" y="1997"/>
                    </a:lnTo>
                    <a:lnTo>
                      <a:pt x="3523" y="1958"/>
                    </a:lnTo>
                    <a:lnTo>
                      <a:pt x="3524" y="1920"/>
                    </a:lnTo>
                    <a:lnTo>
                      <a:pt x="3525" y="1882"/>
                    </a:lnTo>
                    <a:lnTo>
                      <a:pt x="3526" y="1844"/>
                    </a:lnTo>
                    <a:lnTo>
                      <a:pt x="3526" y="1844"/>
                    </a:lnTo>
                    <a:lnTo>
                      <a:pt x="3525" y="1805"/>
                    </a:lnTo>
                    <a:lnTo>
                      <a:pt x="3525" y="1805"/>
                    </a:lnTo>
                    <a:lnTo>
                      <a:pt x="3526" y="1763"/>
                    </a:lnTo>
                    <a:lnTo>
                      <a:pt x="3526" y="1763"/>
                    </a:lnTo>
                    <a:close/>
                    <a:moveTo>
                      <a:pt x="1763" y="3869"/>
                    </a:moveTo>
                    <a:lnTo>
                      <a:pt x="1763" y="3869"/>
                    </a:lnTo>
                    <a:lnTo>
                      <a:pt x="1707" y="3868"/>
                    </a:lnTo>
                    <a:lnTo>
                      <a:pt x="1651" y="3864"/>
                    </a:lnTo>
                    <a:lnTo>
                      <a:pt x="1594" y="3859"/>
                    </a:lnTo>
                    <a:lnTo>
                      <a:pt x="1540" y="3851"/>
                    </a:lnTo>
                    <a:lnTo>
                      <a:pt x="1486" y="3841"/>
                    </a:lnTo>
                    <a:lnTo>
                      <a:pt x="1432" y="3829"/>
                    </a:lnTo>
                    <a:lnTo>
                      <a:pt x="1379" y="3816"/>
                    </a:lnTo>
                    <a:lnTo>
                      <a:pt x="1327" y="3800"/>
                    </a:lnTo>
                    <a:lnTo>
                      <a:pt x="1276" y="3783"/>
                    </a:lnTo>
                    <a:lnTo>
                      <a:pt x="1226" y="3764"/>
                    </a:lnTo>
                    <a:lnTo>
                      <a:pt x="1177" y="3742"/>
                    </a:lnTo>
                    <a:lnTo>
                      <a:pt x="1129" y="3720"/>
                    </a:lnTo>
                    <a:lnTo>
                      <a:pt x="1081" y="3695"/>
                    </a:lnTo>
                    <a:lnTo>
                      <a:pt x="1035" y="3668"/>
                    </a:lnTo>
                    <a:lnTo>
                      <a:pt x="990" y="3640"/>
                    </a:lnTo>
                    <a:lnTo>
                      <a:pt x="946" y="3611"/>
                    </a:lnTo>
                    <a:lnTo>
                      <a:pt x="903" y="3580"/>
                    </a:lnTo>
                    <a:lnTo>
                      <a:pt x="861" y="3547"/>
                    </a:lnTo>
                    <a:lnTo>
                      <a:pt x="821" y="3513"/>
                    </a:lnTo>
                    <a:lnTo>
                      <a:pt x="782" y="3476"/>
                    </a:lnTo>
                    <a:lnTo>
                      <a:pt x="744" y="3440"/>
                    </a:lnTo>
                    <a:lnTo>
                      <a:pt x="708" y="3401"/>
                    </a:lnTo>
                    <a:lnTo>
                      <a:pt x="673" y="3362"/>
                    </a:lnTo>
                    <a:lnTo>
                      <a:pt x="640" y="3320"/>
                    </a:lnTo>
                    <a:lnTo>
                      <a:pt x="608" y="3278"/>
                    </a:lnTo>
                    <a:lnTo>
                      <a:pt x="577" y="3235"/>
                    </a:lnTo>
                    <a:lnTo>
                      <a:pt x="549" y="3190"/>
                    </a:lnTo>
                    <a:lnTo>
                      <a:pt x="522" y="3144"/>
                    </a:lnTo>
                    <a:lnTo>
                      <a:pt x="497" y="3097"/>
                    </a:lnTo>
                    <a:lnTo>
                      <a:pt x="473" y="3050"/>
                    </a:lnTo>
                    <a:lnTo>
                      <a:pt x="451" y="3001"/>
                    </a:lnTo>
                    <a:lnTo>
                      <a:pt x="431" y="2951"/>
                    </a:lnTo>
                    <a:lnTo>
                      <a:pt x="431" y="2951"/>
                    </a:lnTo>
                    <a:lnTo>
                      <a:pt x="460" y="2989"/>
                    </a:lnTo>
                    <a:lnTo>
                      <a:pt x="489" y="3027"/>
                    </a:lnTo>
                    <a:lnTo>
                      <a:pt x="520" y="3063"/>
                    </a:lnTo>
                    <a:lnTo>
                      <a:pt x="551" y="3098"/>
                    </a:lnTo>
                    <a:lnTo>
                      <a:pt x="585" y="3133"/>
                    </a:lnTo>
                    <a:lnTo>
                      <a:pt x="618" y="3166"/>
                    </a:lnTo>
                    <a:lnTo>
                      <a:pt x="653" y="3199"/>
                    </a:lnTo>
                    <a:lnTo>
                      <a:pt x="688" y="3231"/>
                    </a:lnTo>
                    <a:lnTo>
                      <a:pt x="724" y="3261"/>
                    </a:lnTo>
                    <a:lnTo>
                      <a:pt x="763" y="3291"/>
                    </a:lnTo>
                    <a:lnTo>
                      <a:pt x="801" y="3319"/>
                    </a:lnTo>
                    <a:lnTo>
                      <a:pt x="840" y="3347"/>
                    </a:lnTo>
                    <a:lnTo>
                      <a:pt x="879" y="3373"/>
                    </a:lnTo>
                    <a:lnTo>
                      <a:pt x="920" y="3398"/>
                    </a:lnTo>
                    <a:lnTo>
                      <a:pt x="962" y="3422"/>
                    </a:lnTo>
                    <a:lnTo>
                      <a:pt x="1004" y="3445"/>
                    </a:lnTo>
                    <a:lnTo>
                      <a:pt x="1047" y="3466"/>
                    </a:lnTo>
                    <a:lnTo>
                      <a:pt x="1090" y="3487"/>
                    </a:lnTo>
                    <a:lnTo>
                      <a:pt x="1135" y="3506"/>
                    </a:lnTo>
                    <a:lnTo>
                      <a:pt x="1180" y="3524"/>
                    </a:lnTo>
                    <a:lnTo>
                      <a:pt x="1225" y="3541"/>
                    </a:lnTo>
                    <a:lnTo>
                      <a:pt x="1271" y="3556"/>
                    </a:lnTo>
                    <a:lnTo>
                      <a:pt x="1319" y="3570"/>
                    </a:lnTo>
                    <a:lnTo>
                      <a:pt x="1366" y="3582"/>
                    </a:lnTo>
                    <a:lnTo>
                      <a:pt x="1414" y="3593"/>
                    </a:lnTo>
                    <a:lnTo>
                      <a:pt x="1463" y="3603"/>
                    </a:lnTo>
                    <a:lnTo>
                      <a:pt x="1512" y="3611"/>
                    </a:lnTo>
                    <a:lnTo>
                      <a:pt x="1561" y="3618"/>
                    </a:lnTo>
                    <a:lnTo>
                      <a:pt x="1610" y="3623"/>
                    </a:lnTo>
                    <a:lnTo>
                      <a:pt x="1662" y="3627"/>
                    </a:lnTo>
                    <a:lnTo>
                      <a:pt x="1712" y="3630"/>
                    </a:lnTo>
                    <a:lnTo>
                      <a:pt x="1763" y="3630"/>
                    </a:lnTo>
                    <a:lnTo>
                      <a:pt x="1763" y="3630"/>
                    </a:lnTo>
                    <a:lnTo>
                      <a:pt x="1815" y="3630"/>
                    </a:lnTo>
                    <a:lnTo>
                      <a:pt x="1865" y="3627"/>
                    </a:lnTo>
                    <a:lnTo>
                      <a:pt x="1915" y="3623"/>
                    </a:lnTo>
                    <a:lnTo>
                      <a:pt x="1965" y="3618"/>
                    </a:lnTo>
                    <a:lnTo>
                      <a:pt x="2015" y="3611"/>
                    </a:lnTo>
                    <a:lnTo>
                      <a:pt x="2064" y="3603"/>
                    </a:lnTo>
                    <a:lnTo>
                      <a:pt x="2112" y="3593"/>
                    </a:lnTo>
                    <a:lnTo>
                      <a:pt x="2161" y="3582"/>
                    </a:lnTo>
                    <a:lnTo>
                      <a:pt x="2208" y="3570"/>
                    </a:lnTo>
                    <a:lnTo>
                      <a:pt x="2255" y="3556"/>
                    </a:lnTo>
                    <a:lnTo>
                      <a:pt x="2301" y="3541"/>
                    </a:lnTo>
                    <a:lnTo>
                      <a:pt x="2347" y="3524"/>
                    </a:lnTo>
                    <a:lnTo>
                      <a:pt x="2392" y="3506"/>
                    </a:lnTo>
                    <a:lnTo>
                      <a:pt x="2436" y="3487"/>
                    </a:lnTo>
                    <a:lnTo>
                      <a:pt x="2479" y="3466"/>
                    </a:lnTo>
                    <a:lnTo>
                      <a:pt x="2523" y="3445"/>
                    </a:lnTo>
                    <a:lnTo>
                      <a:pt x="2565" y="3422"/>
                    </a:lnTo>
                    <a:lnTo>
                      <a:pt x="2606" y="3398"/>
                    </a:lnTo>
                    <a:lnTo>
                      <a:pt x="2647" y="3373"/>
                    </a:lnTo>
                    <a:lnTo>
                      <a:pt x="2687" y="3347"/>
                    </a:lnTo>
                    <a:lnTo>
                      <a:pt x="2726" y="3319"/>
                    </a:lnTo>
                    <a:lnTo>
                      <a:pt x="2764" y="3291"/>
                    </a:lnTo>
                    <a:lnTo>
                      <a:pt x="2801" y="3261"/>
                    </a:lnTo>
                    <a:lnTo>
                      <a:pt x="2838" y="3231"/>
                    </a:lnTo>
                    <a:lnTo>
                      <a:pt x="2874" y="3199"/>
                    </a:lnTo>
                    <a:lnTo>
                      <a:pt x="2909" y="3166"/>
                    </a:lnTo>
                    <a:lnTo>
                      <a:pt x="2942" y="3133"/>
                    </a:lnTo>
                    <a:lnTo>
                      <a:pt x="2975" y="3098"/>
                    </a:lnTo>
                    <a:lnTo>
                      <a:pt x="3006" y="3063"/>
                    </a:lnTo>
                    <a:lnTo>
                      <a:pt x="3038" y="3027"/>
                    </a:lnTo>
                    <a:lnTo>
                      <a:pt x="3067" y="2989"/>
                    </a:lnTo>
                    <a:lnTo>
                      <a:pt x="3096" y="2951"/>
                    </a:lnTo>
                    <a:lnTo>
                      <a:pt x="3096" y="2951"/>
                    </a:lnTo>
                    <a:lnTo>
                      <a:pt x="3076" y="3001"/>
                    </a:lnTo>
                    <a:lnTo>
                      <a:pt x="3054" y="3050"/>
                    </a:lnTo>
                    <a:lnTo>
                      <a:pt x="3029" y="3097"/>
                    </a:lnTo>
                    <a:lnTo>
                      <a:pt x="3004" y="3144"/>
                    </a:lnTo>
                    <a:lnTo>
                      <a:pt x="2977" y="3190"/>
                    </a:lnTo>
                    <a:lnTo>
                      <a:pt x="2949" y="3235"/>
                    </a:lnTo>
                    <a:lnTo>
                      <a:pt x="2918" y="3278"/>
                    </a:lnTo>
                    <a:lnTo>
                      <a:pt x="2887" y="3320"/>
                    </a:lnTo>
                    <a:lnTo>
                      <a:pt x="2853" y="3362"/>
                    </a:lnTo>
                    <a:lnTo>
                      <a:pt x="2818" y="3401"/>
                    </a:lnTo>
                    <a:lnTo>
                      <a:pt x="2782" y="3440"/>
                    </a:lnTo>
                    <a:lnTo>
                      <a:pt x="2744" y="3476"/>
                    </a:lnTo>
                    <a:lnTo>
                      <a:pt x="2706" y="3513"/>
                    </a:lnTo>
                    <a:lnTo>
                      <a:pt x="2665" y="3547"/>
                    </a:lnTo>
                    <a:lnTo>
                      <a:pt x="2623" y="3580"/>
                    </a:lnTo>
                    <a:lnTo>
                      <a:pt x="2581" y="3611"/>
                    </a:lnTo>
                    <a:lnTo>
                      <a:pt x="2537" y="3640"/>
                    </a:lnTo>
                    <a:lnTo>
                      <a:pt x="2491" y="3668"/>
                    </a:lnTo>
                    <a:lnTo>
                      <a:pt x="2445" y="3695"/>
                    </a:lnTo>
                    <a:lnTo>
                      <a:pt x="2398" y="3720"/>
                    </a:lnTo>
                    <a:lnTo>
                      <a:pt x="2350" y="3742"/>
                    </a:lnTo>
                    <a:lnTo>
                      <a:pt x="2300" y="3764"/>
                    </a:lnTo>
                    <a:lnTo>
                      <a:pt x="2250" y="3783"/>
                    </a:lnTo>
                    <a:lnTo>
                      <a:pt x="2199" y="3800"/>
                    </a:lnTo>
                    <a:lnTo>
                      <a:pt x="2147" y="3816"/>
                    </a:lnTo>
                    <a:lnTo>
                      <a:pt x="2094" y="3829"/>
                    </a:lnTo>
                    <a:lnTo>
                      <a:pt x="2041" y="3841"/>
                    </a:lnTo>
                    <a:lnTo>
                      <a:pt x="1987" y="3851"/>
                    </a:lnTo>
                    <a:lnTo>
                      <a:pt x="1932" y="3859"/>
                    </a:lnTo>
                    <a:lnTo>
                      <a:pt x="1876" y="3864"/>
                    </a:lnTo>
                    <a:lnTo>
                      <a:pt x="1820" y="3868"/>
                    </a:lnTo>
                    <a:lnTo>
                      <a:pt x="1763" y="3869"/>
                    </a:lnTo>
                    <a:lnTo>
                      <a:pt x="1763" y="3869"/>
                    </a:lnTo>
                    <a:close/>
                    <a:moveTo>
                      <a:pt x="1763" y="3190"/>
                    </a:moveTo>
                    <a:lnTo>
                      <a:pt x="1763" y="3190"/>
                    </a:lnTo>
                    <a:lnTo>
                      <a:pt x="1726" y="3190"/>
                    </a:lnTo>
                    <a:lnTo>
                      <a:pt x="1690" y="3188"/>
                    </a:lnTo>
                    <a:lnTo>
                      <a:pt x="1654" y="3186"/>
                    </a:lnTo>
                    <a:lnTo>
                      <a:pt x="1617" y="3183"/>
                    </a:lnTo>
                    <a:lnTo>
                      <a:pt x="1581" y="3179"/>
                    </a:lnTo>
                    <a:lnTo>
                      <a:pt x="1546" y="3174"/>
                    </a:lnTo>
                    <a:lnTo>
                      <a:pt x="1511" y="3167"/>
                    </a:lnTo>
                    <a:lnTo>
                      <a:pt x="1476" y="3160"/>
                    </a:lnTo>
                    <a:lnTo>
                      <a:pt x="1441" y="3153"/>
                    </a:lnTo>
                    <a:lnTo>
                      <a:pt x="1407" y="3145"/>
                    </a:lnTo>
                    <a:lnTo>
                      <a:pt x="1373" y="3135"/>
                    </a:lnTo>
                    <a:lnTo>
                      <a:pt x="1339" y="3126"/>
                    </a:lnTo>
                    <a:lnTo>
                      <a:pt x="1306" y="3115"/>
                    </a:lnTo>
                    <a:lnTo>
                      <a:pt x="1272" y="3103"/>
                    </a:lnTo>
                    <a:lnTo>
                      <a:pt x="1240" y="3091"/>
                    </a:lnTo>
                    <a:lnTo>
                      <a:pt x="1208" y="3078"/>
                    </a:lnTo>
                    <a:lnTo>
                      <a:pt x="1176" y="3064"/>
                    </a:lnTo>
                    <a:lnTo>
                      <a:pt x="1145" y="3049"/>
                    </a:lnTo>
                    <a:lnTo>
                      <a:pt x="1114" y="3034"/>
                    </a:lnTo>
                    <a:lnTo>
                      <a:pt x="1083" y="3018"/>
                    </a:lnTo>
                    <a:lnTo>
                      <a:pt x="1053" y="3001"/>
                    </a:lnTo>
                    <a:lnTo>
                      <a:pt x="1024" y="2983"/>
                    </a:lnTo>
                    <a:lnTo>
                      <a:pt x="995" y="2965"/>
                    </a:lnTo>
                    <a:lnTo>
                      <a:pt x="966" y="2946"/>
                    </a:lnTo>
                    <a:lnTo>
                      <a:pt x="938" y="2927"/>
                    </a:lnTo>
                    <a:lnTo>
                      <a:pt x="909" y="2907"/>
                    </a:lnTo>
                    <a:lnTo>
                      <a:pt x="882" y="2886"/>
                    </a:lnTo>
                    <a:lnTo>
                      <a:pt x="856" y="2864"/>
                    </a:lnTo>
                    <a:lnTo>
                      <a:pt x="830" y="2842"/>
                    </a:lnTo>
                    <a:lnTo>
                      <a:pt x="804" y="2819"/>
                    </a:lnTo>
                    <a:lnTo>
                      <a:pt x="780" y="2796"/>
                    </a:lnTo>
                    <a:lnTo>
                      <a:pt x="754" y="2772"/>
                    </a:lnTo>
                    <a:lnTo>
                      <a:pt x="730" y="2748"/>
                    </a:lnTo>
                    <a:lnTo>
                      <a:pt x="707" y="2723"/>
                    </a:lnTo>
                    <a:lnTo>
                      <a:pt x="685" y="2697"/>
                    </a:lnTo>
                    <a:lnTo>
                      <a:pt x="663" y="2671"/>
                    </a:lnTo>
                    <a:lnTo>
                      <a:pt x="641" y="2644"/>
                    </a:lnTo>
                    <a:lnTo>
                      <a:pt x="621" y="2617"/>
                    </a:lnTo>
                    <a:lnTo>
                      <a:pt x="601" y="2589"/>
                    </a:lnTo>
                    <a:lnTo>
                      <a:pt x="581" y="2561"/>
                    </a:lnTo>
                    <a:lnTo>
                      <a:pt x="561" y="2533"/>
                    </a:lnTo>
                    <a:lnTo>
                      <a:pt x="543" y="2504"/>
                    </a:lnTo>
                    <a:lnTo>
                      <a:pt x="526" y="2473"/>
                    </a:lnTo>
                    <a:lnTo>
                      <a:pt x="509" y="2443"/>
                    </a:lnTo>
                    <a:lnTo>
                      <a:pt x="493" y="2413"/>
                    </a:lnTo>
                    <a:lnTo>
                      <a:pt x="478" y="2382"/>
                    </a:lnTo>
                    <a:lnTo>
                      <a:pt x="463" y="2351"/>
                    </a:lnTo>
                    <a:lnTo>
                      <a:pt x="449" y="2318"/>
                    </a:lnTo>
                    <a:lnTo>
                      <a:pt x="436" y="2286"/>
                    </a:lnTo>
                    <a:lnTo>
                      <a:pt x="424" y="2254"/>
                    </a:lnTo>
                    <a:lnTo>
                      <a:pt x="412" y="2221"/>
                    </a:lnTo>
                    <a:lnTo>
                      <a:pt x="401" y="2188"/>
                    </a:lnTo>
                    <a:lnTo>
                      <a:pt x="391" y="2153"/>
                    </a:lnTo>
                    <a:lnTo>
                      <a:pt x="382" y="2120"/>
                    </a:lnTo>
                    <a:lnTo>
                      <a:pt x="373" y="2085"/>
                    </a:lnTo>
                    <a:lnTo>
                      <a:pt x="366" y="2051"/>
                    </a:lnTo>
                    <a:lnTo>
                      <a:pt x="359" y="2016"/>
                    </a:lnTo>
                    <a:lnTo>
                      <a:pt x="353" y="1980"/>
                    </a:lnTo>
                    <a:lnTo>
                      <a:pt x="348" y="1945"/>
                    </a:lnTo>
                    <a:lnTo>
                      <a:pt x="344" y="1909"/>
                    </a:lnTo>
                    <a:lnTo>
                      <a:pt x="341" y="1873"/>
                    </a:lnTo>
                    <a:lnTo>
                      <a:pt x="339" y="1837"/>
                    </a:lnTo>
                    <a:lnTo>
                      <a:pt x="337" y="1800"/>
                    </a:lnTo>
                    <a:lnTo>
                      <a:pt x="337" y="1763"/>
                    </a:lnTo>
                    <a:lnTo>
                      <a:pt x="337" y="1763"/>
                    </a:lnTo>
                    <a:lnTo>
                      <a:pt x="337" y="1727"/>
                    </a:lnTo>
                    <a:lnTo>
                      <a:pt x="339" y="1690"/>
                    </a:lnTo>
                    <a:lnTo>
                      <a:pt x="341" y="1654"/>
                    </a:lnTo>
                    <a:lnTo>
                      <a:pt x="344" y="1617"/>
                    </a:lnTo>
                    <a:lnTo>
                      <a:pt x="348" y="1582"/>
                    </a:lnTo>
                    <a:lnTo>
                      <a:pt x="353" y="1546"/>
                    </a:lnTo>
                    <a:lnTo>
                      <a:pt x="359" y="1511"/>
                    </a:lnTo>
                    <a:lnTo>
                      <a:pt x="366" y="1475"/>
                    </a:lnTo>
                    <a:lnTo>
                      <a:pt x="373" y="1441"/>
                    </a:lnTo>
                    <a:lnTo>
                      <a:pt x="382" y="1407"/>
                    </a:lnTo>
                    <a:lnTo>
                      <a:pt x="391" y="1373"/>
                    </a:lnTo>
                    <a:lnTo>
                      <a:pt x="401" y="1339"/>
                    </a:lnTo>
                    <a:lnTo>
                      <a:pt x="412" y="1305"/>
                    </a:lnTo>
                    <a:lnTo>
                      <a:pt x="424" y="1273"/>
                    </a:lnTo>
                    <a:lnTo>
                      <a:pt x="436" y="1240"/>
                    </a:lnTo>
                    <a:lnTo>
                      <a:pt x="449" y="1208"/>
                    </a:lnTo>
                    <a:lnTo>
                      <a:pt x="463" y="1177"/>
                    </a:lnTo>
                    <a:lnTo>
                      <a:pt x="478" y="1145"/>
                    </a:lnTo>
                    <a:lnTo>
                      <a:pt x="493" y="1114"/>
                    </a:lnTo>
                    <a:lnTo>
                      <a:pt x="509" y="1083"/>
                    </a:lnTo>
                    <a:lnTo>
                      <a:pt x="526" y="1053"/>
                    </a:lnTo>
                    <a:lnTo>
                      <a:pt x="543" y="1024"/>
                    </a:lnTo>
                    <a:lnTo>
                      <a:pt x="561" y="995"/>
                    </a:lnTo>
                    <a:lnTo>
                      <a:pt x="581" y="965"/>
                    </a:lnTo>
                    <a:lnTo>
                      <a:pt x="601" y="937"/>
                    </a:lnTo>
                    <a:lnTo>
                      <a:pt x="621" y="910"/>
                    </a:lnTo>
                    <a:lnTo>
                      <a:pt x="641" y="883"/>
                    </a:lnTo>
                    <a:lnTo>
                      <a:pt x="663" y="856"/>
                    </a:lnTo>
                    <a:lnTo>
                      <a:pt x="685" y="830"/>
                    </a:lnTo>
                    <a:lnTo>
                      <a:pt x="707" y="805"/>
                    </a:lnTo>
                    <a:lnTo>
                      <a:pt x="730" y="779"/>
                    </a:lnTo>
                    <a:lnTo>
                      <a:pt x="754" y="754"/>
                    </a:lnTo>
                    <a:lnTo>
                      <a:pt x="780" y="731"/>
                    </a:lnTo>
                    <a:lnTo>
                      <a:pt x="804" y="707"/>
                    </a:lnTo>
                    <a:lnTo>
                      <a:pt x="830" y="685"/>
                    </a:lnTo>
                    <a:lnTo>
                      <a:pt x="856" y="663"/>
                    </a:lnTo>
                    <a:lnTo>
                      <a:pt x="882" y="642"/>
                    </a:lnTo>
                    <a:lnTo>
                      <a:pt x="909" y="620"/>
                    </a:lnTo>
                    <a:lnTo>
                      <a:pt x="938" y="600"/>
                    </a:lnTo>
                    <a:lnTo>
                      <a:pt x="966" y="580"/>
                    </a:lnTo>
                    <a:lnTo>
                      <a:pt x="995" y="561"/>
                    </a:lnTo>
                    <a:lnTo>
                      <a:pt x="1024" y="543"/>
                    </a:lnTo>
                    <a:lnTo>
                      <a:pt x="1053" y="526"/>
                    </a:lnTo>
                    <a:lnTo>
                      <a:pt x="1083" y="509"/>
                    </a:lnTo>
                    <a:lnTo>
                      <a:pt x="1114" y="493"/>
                    </a:lnTo>
                    <a:lnTo>
                      <a:pt x="1145" y="478"/>
                    </a:lnTo>
                    <a:lnTo>
                      <a:pt x="1176" y="462"/>
                    </a:lnTo>
                    <a:lnTo>
                      <a:pt x="1208" y="449"/>
                    </a:lnTo>
                    <a:lnTo>
                      <a:pt x="1240" y="435"/>
                    </a:lnTo>
                    <a:lnTo>
                      <a:pt x="1272" y="423"/>
                    </a:lnTo>
                    <a:lnTo>
                      <a:pt x="1306" y="412"/>
                    </a:lnTo>
                    <a:lnTo>
                      <a:pt x="1339" y="401"/>
                    </a:lnTo>
                    <a:lnTo>
                      <a:pt x="1373" y="391"/>
                    </a:lnTo>
                    <a:lnTo>
                      <a:pt x="1407" y="382"/>
                    </a:lnTo>
                    <a:lnTo>
                      <a:pt x="1441" y="373"/>
                    </a:lnTo>
                    <a:lnTo>
                      <a:pt x="1476" y="366"/>
                    </a:lnTo>
                    <a:lnTo>
                      <a:pt x="1511" y="359"/>
                    </a:lnTo>
                    <a:lnTo>
                      <a:pt x="1546" y="353"/>
                    </a:lnTo>
                    <a:lnTo>
                      <a:pt x="1581" y="348"/>
                    </a:lnTo>
                    <a:lnTo>
                      <a:pt x="1617" y="344"/>
                    </a:lnTo>
                    <a:lnTo>
                      <a:pt x="1654" y="341"/>
                    </a:lnTo>
                    <a:lnTo>
                      <a:pt x="1690" y="339"/>
                    </a:lnTo>
                    <a:lnTo>
                      <a:pt x="1726" y="338"/>
                    </a:lnTo>
                    <a:lnTo>
                      <a:pt x="1763" y="337"/>
                    </a:lnTo>
                    <a:lnTo>
                      <a:pt x="1763" y="337"/>
                    </a:lnTo>
                    <a:lnTo>
                      <a:pt x="1800" y="338"/>
                    </a:lnTo>
                    <a:lnTo>
                      <a:pt x="1837" y="339"/>
                    </a:lnTo>
                    <a:lnTo>
                      <a:pt x="1873" y="341"/>
                    </a:lnTo>
                    <a:lnTo>
                      <a:pt x="1909" y="344"/>
                    </a:lnTo>
                    <a:lnTo>
                      <a:pt x="1945" y="348"/>
                    </a:lnTo>
                    <a:lnTo>
                      <a:pt x="1980" y="353"/>
                    </a:lnTo>
                    <a:lnTo>
                      <a:pt x="2016" y="359"/>
                    </a:lnTo>
                    <a:lnTo>
                      <a:pt x="2051" y="366"/>
                    </a:lnTo>
                    <a:lnTo>
                      <a:pt x="2085" y="373"/>
                    </a:lnTo>
                    <a:lnTo>
                      <a:pt x="2119" y="382"/>
                    </a:lnTo>
                    <a:lnTo>
                      <a:pt x="2153" y="391"/>
                    </a:lnTo>
                    <a:lnTo>
                      <a:pt x="2188" y="401"/>
                    </a:lnTo>
                    <a:lnTo>
                      <a:pt x="2221" y="412"/>
                    </a:lnTo>
                    <a:lnTo>
                      <a:pt x="2254" y="423"/>
                    </a:lnTo>
                    <a:lnTo>
                      <a:pt x="2286" y="435"/>
                    </a:lnTo>
                    <a:lnTo>
                      <a:pt x="2318" y="449"/>
                    </a:lnTo>
                    <a:lnTo>
                      <a:pt x="2351" y="462"/>
                    </a:lnTo>
                    <a:lnTo>
                      <a:pt x="2382" y="478"/>
                    </a:lnTo>
                    <a:lnTo>
                      <a:pt x="2413" y="493"/>
                    </a:lnTo>
                    <a:lnTo>
                      <a:pt x="2443" y="509"/>
                    </a:lnTo>
                    <a:lnTo>
                      <a:pt x="2473" y="526"/>
                    </a:lnTo>
                    <a:lnTo>
                      <a:pt x="2502" y="543"/>
                    </a:lnTo>
                    <a:lnTo>
                      <a:pt x="2532" y="561"/>
                    </a:lnTo>
                    <a:lnTo>
                      <a:pt x="2561" y="580"/>
                    </a:lnTo>
                    <a:lnTo>
                      <a:pt x="2589" y="600"/>
                    </a:lnTo>
                    <a:lnTo>
                      <a:pt x="2616" y="620"/>
                    </a:lnTo>
                    <a:lnTo>
                      <a:pt x="2643" y="642"/>
                    </a:lnTo>
                    <a:lnTo>
                      <a:pt x="2670" y="663"/>
                    </a:lnTo>
                    <a:lnTo>
                      <a:pt x="2697" y="685"/>
                    </a:lnTo>
                    <a:lnTo>
                      <a:pt x="2722" y="707"/>
                    </a:lnTo>
                    <a:lnTo>
                      <a:pt x="2747" y="731"/>
                    </a:lnTo>
                    <a:lnTo>
                      <a:pt x="2772" y="754"/>
                    </a:lnTo>
                    <a:lnTo>
                      <a:pt x="2795" y="779"/>
                    </a:lnTo>
                    <a:lnTo>
                      <a:pt x="2819" y="805"/>
                    </a:lnTo>
                    <a:lnTo>
                      <a:pt x="2841" y="830"/>
                    </a:lnTo>
                    <a:lnTo>
                      <a:pt x="2864" y="856"/>
                    </a:lnTo>
                    <a:lnTo>
                      <a:pt x="2886" y="883"/>
                    </a:lnTo>
                    <a:lnTo>
                      <a:pt x="2906" y="910"/>
                    </a:lnTo>
                    <a:lnTo>
                      <a:pt x="2926" y="937"/>
                    </a:lnTo>
                    <a:lnTo>
                      <a:pt x="2946" y="965"/>
                    </a:lnTo>
                    <a:lnTo>
                      <a:pt x="2965" y="995"/>
                    </a:lnTo>
                    <a:lnTo>
                      <a:pt x="2983" y="1024"/>
                    </a:lnTo>
                    <a:lnTo>
                      <a:pt x="3000" y="1053"/>
                    </a:lnTo>
                    <a:lnTo>
                      <a:pt x="3017" y="1083"/>
                    </a:lnTo>
                    <a:lnTo>
                      <a:pt x="3033" y="1114"/>
                    </a:lnTo>
                    <a:lnTo>
                      <a:pt x="3049" y="1145"/>
                    </a:lnTo>
                    <a:lnTo>
                      <a:pt x="3064" y="1177"/>
                    </a:lnTo>
                    <a:lnTo>
                      <a:pt x="3078" y="1208"/>
                    </a:lnTo>
                    <a:lnTo>
                      <a:pt x="3091" y="1240"/>
                    </a:lnTo>
                    <a:lnTo>
                      <a:pt x="3103" y="1273"/>
                    </a:lnTo>
                    <a:lnTo>
                      <a:pt x="3115" y="1305"/>
                    </a:lnTo>
                    <a:lnTo>
                      <a:pt x="3125" y="1339"/>
                    </a:lnTo>
                    <a:lnTo>
                      <a:pt x="3135" y="1373"/>
                    </a:lnTo>
                    <a:lnTo>
                      <a:pt x="3144" y="1407"/>
                    </a:lnTo>
                    <a:lnTo>
                      <a:pt x="3153" y="1441"/>
                    </a:lnTo>
                    <a:lnTo>
                      <a:pt x="3160" y="1475"/>
                    </a:lnTo>
                    <a:lnTo>
                      <a:pt x="3167" y="1511"/>
                    </a:lnTo>
                    <a:lnTo>
                      <a:pt x="3173" y="1546"/>
                    </a:lnTo>
                    <a:lnTo>
                      <a:pt x="3178" y="1582"/>
                    </a:lnTo>
                    <a:lnTo>
                      <a:pt x="3182" y="1617"/>
                    </a:lnTo>
                    <a:lnTo>
                      <a:pt x="3185" y="1654"/>
                    </a:lnTo>
                    <a:lnTo>
                      <a:pt x="3187" y="1690"/>
                    </a:lnTo>
                    <a:lnTo>
                      <a:pt x="3189" y="1727"/>
                    </a:lnTo>
                    <a:lnTo>
                      <a:pt x="3189" y="1763"/>
                    </a:lnTo>
                    <a:lnTo>
                      <a:pt x="3189" y="1763"/>
                    </a:lnTo>
                    <a:lnTo>
                      <a:pt x="3189" y="1800"/>
                    </a:lnTo>
                    <a:lnTo>
                      <a:pt x="3187" y="1837"/>
                    </a:lnTo>
                    <a:lnTo>
                      <a:pt x="3185" y="1873"/>
                    </a:lnTo>
                    <a:lnTo>
                      <a:pt x="3182" y="1909"/>
                    </a:lnTo>
                    <a:lnTo>
                      <a:pt x="3178" y="1945"/>
                    </a:lnTo>
                    <a:lnTo>
                      <a:pt x="3173" y="1980"/>
                    </a:lnTo>
                    <a:lnTo>
                      <a:pt x="3167" y="2016"/>
                    </a:lnTo>
                    <a:lnTo>
                      <a:pt x="3160" y="2051"/>
                    </a:lnTo>
                    <a:lnTo>
                      <a:pt x="3153" y="2085"/>
                    </a:lnTo>
                    <a:lnTo>
                      <a:pt x="3144" y="2120"/>
                    </a:lnTo>
                    <a:lnTo>
                      <a:pt x="3135" y="2153"/>
                    </a:lnTo>
                    <a:lnTo>
                      <a:pt x="3125" y="2188"/>
                    </a:lnTo>
                    <a:lnTo>
                      <a:pt x="3115" y="2221"/>
                    </a:lnTo>
                    <a:lnTo>
                      <a:pt x="3103" y="2254"/>
                    </a:lnTo>
                    <a:lnTo>
                      <a:pt x="3091" y="2286"/>
                    </a:lnTo>
                    <a:lnTo>
                      <a:pt x="3078" y="2318"/>
                    </a:lnTo>
                    <a:lnTo>
                      <a:pt x="3064" y="2351"/>
                    </a:lnTo>
                    <a:lnTo>
                      <a:pt x="3049" y="2382"/>
                    </a:lnTo>
                    <a:lnTo>
                      <a:pt x="3033" y="2413"/>
                    </a:lnTo>
                    <a:lnTo>
                      <a:pt x="3017" y="2443"/>
                    </a:lnTo>
                    <a:lnTo>
                      <a:pt x="3000" y="2473"/>
                    </a:lnTo>
                    <a:lnTo>
                      <a:pt x="2983" y="2504"/>
                    </a:lnTo>
                    <a:lnTo>
                      <a:pt x="2965" y="2533"/>
                    </a:lnTo>
                    <a:lnTo>
                      <a:pt x="2946" y="2561"/>
                    </a:lnTo>
                    <a:lnTo>
                      <a:pt x="2926" y="2589"/>
                    </a:lnTo>
                    <a:lnTo>
                      <a:pt x="2906" y="2617"/>
                    </a:lnTo>
                    <a:lnTo>
                      <a:pt x="2886" y="2644"/>
                    </a:lnTo>
                    <a:lnTo>
                      <a:pt x="2864" y="2671"/>
                    </a:lnTo>
                    <a:lnTo>
                      <a:pt x="2841" y="2697"/>
                    </a:lnTo>
                    <a:lnTo>
                      <a:pt x="2819" y="2723"/>
                    </a:lnTo>
                    <a:lnTo>
                      <a:pt x="2795" y="2748"/>
                    </a:lnTo>
                    <a:lnTo>
                      <a:pt x="2772" y="2772"/>
                    </a:lnTo>
                    <a:lnTo>
                      <a:pt x="2747" y="2796"/>
                    </a:lnTo>
                    <a:lnTo>
                      <a:pt x="2722" y="2819"/>
                    </a:lnTo>
                    <a:lnTo>
                      <a:pt x="2697" y="2842"/>
                    </a:lnTo>
                    <a:lnTo>
                      <a:pt x="2670" y="2864"/>
                    </a:lnTo>
                    <a:lnTo>
                      <a:pt x="2643" y="2886"/>
                    </a:lnTo>
                    <a:lnTo>
                      <a:pt x="2616" y="2907"/>
                    </a:lnTo>
                    <a:lnTo>
                      <a:pt x="2589" y="2927"/>
                    </a:lnTo>
                    <a:lnTo>
                      <a:pt x="2561" y="2946"/>
                    </a:lnTo>
                    <a:lnTo>
                      <a:pt x="2532" y="2965"/>
                    </a:lnTo>
                    <a:lnTo>
                      <a:pt x="2502" y="2983"/>
                    </a:lnTo>
                    <a:lnTo>
                      <a:pt x="2473" y="3001"/>
                    </a:lnTo>
                    <a:lnTo>
                      <a:pt x="2443" y="3018"/>
                    </a:lnTo>
                    <a:lnTo>
                      <a:pt x="2413" y="3034"/>
                    </a:lnTo>
                    <a:lnTo>
                      <a:pt x="2382" y="3049"/>
                    </a:lnTo>
                    <a:lnTo>
                      <a:pt x="2351" y="3064"/>
                    </a:lnTo>
                    <a:lnTo>
                      <a:pt x="2318" y="3078"/>
                    </a:lnTo>
                    <a:lnTo>
                      <a:pt x="2286" y="3091"/>
                    </a:lnTo>
                    <a:lnTo>
                      <a:pt x="2254" y="3103"/>
                    </a:lnTo>
                    <a:lnTo>
                      <a:pt x="2221" y="3115"/>
                    </a:lnTo>
                    <a:lnTo>
                      <a:pt x="2188" y="3126"/>
                    </a:lnTo>
                    <a:lnTo>
                      <a:pt x="2153" y="3135"/>
                    </a:lnTo>
                    <a:lnTo>
                      <a:pt x="2119" y="3145"/>
                    </a:lnTo>
                    <a:lnTo>
                      <a:pt x="2085" y="3153"/>
                    </a:lnTo>
                    <a:lnTo>
                      <a:pt x="2051" y="3160"/>
                    </a:lnTo>
                    <a:lnTo>
                      <a:pt x="2016" y="3167"/>
                    </a:lnTo>
                    <a:lnTo>
                      <a:pt x="1980" y="3174"/>
                    </a:lnTo>
                    <a:lnTo>
                      <a:pt x="1945" y="3179"/>
                    </a:lnTo>
                    <a:lnTo>
                      <a:pt x="1909" y="3183"/>
                    </a:lnTo>
                    <a:lnTo>
                      <a:pt x="1873" y="3186"/>
                    </a:lnTo>
                    <a:lnTo>
                      <a:pt x="1837" y="3188"/>
                    </a:lnTo>
                    <a:lnTo>
                      <a:pt x="1800" y="3190"/>
                    </a:lnTo>
                    <a:lnTo>
                      <a:pt x="1763" y="3190"/>
                    </a:lnTo>
                    <a:lnTo>
                      <a:pt x="1763" y="31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253438" y="2780928"/>
                <a:ext cx="576064" cy="5760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4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8198" name="Group 49"/>
          <p:cNvGrpSpPr>
            <a:grpSpLocks/>
          </p:cNvGrpSpPr>
          <p:nvPr/>
        </p:nvGrpSpPr>
        <p:grpSpPr bwMode="auto">
          <a:xfrm>
            <a:off x="1356879" y="3538260"/>
            <a:ext cx="700088" cy="1122362"/>
            <a:chOff x="2625138" y="3870694"/>
            <a:chExt cx="700674" cy="1121345"/>
          </a:xfrm>
          <a:solidFill>
            <a:srgbClr val="92D050"/>
          </a:solidFill>
        </p:grpSpPr>
        <p:sp>
          <p:nvSpPr>
            <p:cNvPr id="8205" name="Freeform 15"/>
            <p:cNvSpPr>
              <a:spLocks/>
            </p:cNvSpPr>
            <p:nvPr/>
          </p:nvSpPr>
          <p:spPr bwMode="auto">
            <a:xfrm>
              <a:off x="2798937" y="4916391"/>
              <a:ext cx="347711" cy="75648"/>
            </a:xfrm>
            <a:custGeom>
              <a:avLst/>
              <a:gdLst>
                <a:gd name="T0" fmla="*/ 2147483647 w 1835"/>
                <a:gd name="T1" fmla="*/ 2147483647 h 394"/>
                <a:gd name="T2" fmla="*/ 2147483647 w 1835"/>
                <a:gd name="T3" fmla="*/ 2147483647 h 394"/>
                <a:gd name="T4" fmla="*/ 2147483647 w 1835"/>
                <a:gd name="T5" fmla="*/ 2147483647 h 394"/>
                <a:gd name="T6" fmla="*/ 2147483647 w 1835"/>
                <a:gd name="T7" fmla="*/ 2147483647 h 394"/>
                <a:gd name="T8" fmla="*/ 2147483647 w 1835"/>
                <a:gd name="T9" fmla="*/ 2147483647 h 394"/>
                <a:gd name="T10" fmla="*/ 2147483647 w 1835"/>
                <a:gd name="T11" fmla="*/ 2147483647 h 394"/>
                <a:gd name="T12" fmla="*/ 2147483647 w 1835"/>
                <a:gd name="T13" fmla="*/ 2147483647 h 394"/>
                <a:gd name="T14" fmla="*/ 2147483647 w 1835"/>
                <a:gd name="T15" fmla="*/ 2147483647 h 394"/>
                <a:gd name="T16" fmla="*/ 2147483647 w 1835"/>
                <a:gd name="T17" fmla="*/ 2147483647 h 394"/>
                <a:gd name="T18" fmla="*/ 2147483647 w 1835"/>
                <a:gd name="T19" fmla="*/ 2147483647 h 394"/>
                <a:gd name="T20" fmla="*/ 2147483647 w 1835"/>
                <a:gd name="T21" fmla="*/ 2147483647 h 394"/>
                <a:gd name="T22" fmla="*/ 2147483647 w 1835"/>
                <a:gd name="T23" fmla="*/ 2147483647 h 394"/>
                <a:gd name="T24" fmla="*/ 2147483647 w 1835"/>
                <a:gd name="T25" fmla="*/ 2147483647 h 394"/>
                <a:gd name="T26" fmla="*/ 2147483647 w 1835"/>
                <a:gd name="T27" fmla="*/ 2147483647 h 394"/>
                <a:gd name="T28" fmla="*/ 2147483647 w 1835"/>
                <a:gd name="T29" fmla="*/ 2147483647 h 394"/>
                <a:gd name="T30" fmla="*/ 2147483647 w 1835"/>
                <a:gd name="T31" fmla="*/ 2147483647 h 394"/>
                <a:gd name="T32" fmla="*/ 2147483647 w 1835"/>
                <a:gd name="T33" fmla="*/ 2147483647 h 394"/>
                <a:gd name="T34" fmla="*/ 2147483647 w 1835"/>
                <a:gd name="T35" fmla="*/ 2147483647 h 394"/>
                <a:gd name="T36" fmla="*/ 2147483647 w 1835"/>
                <a:gd name="T37" fmla="*/ 2147483647 h 394"/>
                <a:gd name="T38" fmla="*/ 2147483647 w 1835"/>
                <a:gd name="T39" fmla="*/ 2147483647 h 394"/>
                <a:gd name="T40" fmla="*/ 2147483647 w 1835"/>
                <a:gd name="T41" fmla="*/ 2147483647 h 394"/>
                <a:gd name="T42" fmla="*/ 2147483647 w 1835"/>
                <a:gd name="T43" fmla="*/ 2147483647 h 394"/>
                <a:gd name="T44" fmla="*/ 2147483647 w 1835"/>
                <a:gd name="T45" fmla="*/ 2147483647 h 394"/>
                <a:gd name="T46" fmla="*/ 2147483647 w 1835"/>
                <a:gd name="T47" fmla="*/ 2147483647 h 394"/>
                <a:gd name="T48" fmla="*/ 2147483647 w 1835"/>
                <a:gd name="T49" fmla="*/ 2147483647 h 394"/>
                <a:gd name="T50" fmla="*/ 0 w 1835"/>
                <a:gd name="T51" fmla="*/ 2147483647 h 394"/>
                <a:gd name="T52" fmla="*/ 2147483647 w 1835"/>
                <a:gd name="T53" fmla="*/ 2147483647 h 394"/>
                <a:gd name="T54" fmla="*/ 2147483647 w 1835"/>
                <a:gd name="T55" fmla="*/ 2147483647 h 394"/>
                <a:gd name="T56" fmla="*/ 2147483647 w 1835"/>
                <a:gd name="T57" fmla="*/ 2147483647 h 394"/>
                <a:gd name="T58" fmla="*/ 2147483647 w 1835"/>
                <a:gd name="T59" fmla="*/ 2147483647 h 394"/>
                <a:gd name="T60" fmla="*/ 2147483647 w 1835"/>
                <a:gd name="T61" fmla="*/ 2147483647 h 394"/>
                <a:gd name="T62" fmla="*/ 2147483647 w 1835"/>
                <a:gd name="T63" fmla="*/ 2147483647 h 394"/>
                <a:gd name="T64" fmla="*/ 2147483647 w 1835"/>
                <a:gd name="T65" fmla="*/ 2147483647 h 394"/>
                <a:gd name="T66" fmla="*/ 2147483647 w 1835"/>
                <a:gd name="T67" fmla="*/ 2147483647 h 394"/>
                <a:gd name="T68" fmla="*/ 2147483647 w 1835"/>
                <a:gd name="T69" fmla="*/ 2147483647 h 394"/>
                <a:gd name="T70" fmla="*/ 2147483647 w 1835"/>
                <a:gd name="T71" fmla="*/ 2147483647 h 394"/>
                <a:gd name="T72" fmla="*/ 2147483647 w 1835"/>
                <a:gd name="T73" fmla="*/ 2147483647 h 394"/>
                <a:gd name="T74" fmla="*/ 2147483647 w 1835"/>
                <a:gd name="T75" fmla="*/ 0 h 394"/>
                <a:gd name="T76" fmla="*/ 2147483647 w 1835"/>
                <a:gd name="T77" fmla="*/ 2147483647 h 394"/>
                <a:gd name="T78" fmla="*/ 2147483647 w 1835"/>
                <a:gd name="T79" fmla="*/ 2147483647 h 394"/>
                <a:gd name="T80" fmla="*/ 2147483647 w 1835"/>
                <a:gd name="T81" fmla="*/ 2147483647 h 394"/>
                <a:gd name="T82" fmla="*/ 2147483647 w 1835"/>
                <a:gd name="T83" fmla="*/ 2147483647 h 394"/>
                <a:gd name="T84" fmla="*/ 2147483647 w 1835"/>
                <a:gd name="T85" fmla="*/ 2147483647 h 394"/>
                <a:gd name="T86" fmla="*/ 2147483647 w 1835"/>
                <a:gd name="T87" fmla="*/ 2147483647 h 394"/>
                <a:gd name="T88" fmla="*/ 2147483647 w 1835"/>
                <a:gd name="T89" fmla="*/ 2147483647 h 394"/>
                <a:gd name="T90" fmla="*/ 2147483647 w 1835"/>
                <a:gd name="T91" fmla="*/ 2147483647 h 394"/>
                <a:gd name="T92" fmla="*/ 2147483647 w 1835"/>
                <a:gd name="T93" fmla="*/ 2147483647 h 394"/>
                <a:gd name="T94" fmla="*/ 2147483647 w 1835"/>
                <a:gd name="T95" fmla="*/ 2147483647 h 394"/>
                <a:gd name="T96" fmla="*/ 2147483647 w 1835"/>
                <a:gd name="T97" fmla="*/ 2147483647 h 394"/>
                <a:gd name="T98" fmla="*/ 2147483647 w 1835"/>
                <a:gd name="T99" fmla="*/ 2147483647 h 394"/>
                <a:gd name="T100" fmla="*/ 2147483647 w 1835"/>
                <a:gd name="T101" fmla="*/ 2147483647 h 3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35" h="394">
                  <a:moveTo>
                    <a:pt x="1835" y="198"/>
                  </a:moveTo>
                  <a:lnTo>
                    <a:pt x="1835" y="198"/>
                  </a:lnTo>
                  <a:lnTo>
                    <a:pt x="1834" y="208"/>
                  </a:lnTo>
                  <a:lnTo>
                    <a:pt x="1830" y="218"/>
                  </a:lnTo>
                  <a:lnTo>
                    <a:pt x="1824" y="228"/>
                  </a:lnTo>
                  <a:lnTo>
                    <a:pt x="1816" y="237"/>
                  </a:lnTo>
                  <a:lnTo>
                    <a:pt x="1806" y="247"/>
                  </a:lnTo>
                  <a:lnTo>
                    <a:pt x="1794" y="256"/>
                  </a:lnTo>
                  <a:lnTo>
                    <a:pt x="1779" y="265"/>
                  </a:lnTo>
                  <a:lnTo>
                    <a:pt x="1763" y="274"/>
                  </a:lnTo>
                  <a:lnTo>
                    <a:pt x="1745" y="283"/>
                  </a:lnTo>
                  <a:lnTo>
                    <a:pt x="1725" y="291"/>
                  </a:lnTo>
                  <a:lnTo>
                    <a:pt x="1702" y="299"/>
                  </a:lnTo>
                  <a:lnTo>
                    <a:pt x="1678" y="307"/>
                  </a:lnTo>
                  <a:lnTo>
                    <a:pt x="1653" y="315"/>
                  </a:lnTo>
                  <a:lnTo>
                    <a:pt x="1625" y="322"/>
                  </a:lnTo>
                  <a:lnTo>
                    <a:pt x="1597" y="329"/>
                  </a:lnTo>
                  <a:lnTo>
                    <a:pt x="1567" y="336"/>
                  </a:lnTo>
                  <a:lnTo>
                    <a:pt x="1501" y="349"/>
                  </a:lnTo>
                  <a:lnTo>
                    <a:pt x="1431" y="361"/>
                  </a:lnTo>
                  <a:lnTo>
                    <a:pt x="1354" y="371"/>
                  </a:lnTo>
                  <a:lnTo>
                    <a:pt x="1275" y="379"/>
                  </a:lnTo>
                  <a:lnTo>
                    <a:pt x="1191" y="386"/>
                  </a:lnTo>
                  <a:lnTo>
                    <a:pt x="1102" y="390"/>
                  </a:lnTo>
                  <a:lnTo>
                    <a:pt x="1011" y="393"/>
                  </a:lnTo>
                  <a:lnTo>
                    <a:pt x="917" y="394"/>
                  </a:lnTo>
                  <a:lnTo>
                    <a:pt x="823" y="393"/>
                  </a:lnTo>
                  <a:lnTo>
                    <a:pt x="732" y="390"/>
                  </a:lnTo>
                  <a:lnTo>
                    <a:pt x="644" y="386"/>
                  </a:lnTo>
                  <a:lnTo>
                    <a:pt x="560" y="379"/>
                  </a:lnTo>
                  <a:lnTo>
                    <a:pt x="479" y="371"/>
                  </a:lnTo>
                  <a:lnTo>
                    <a:pt x="404" y="361"/>
                  </a:lnTo>
                  <a:lnTo>
                    <a:pt x="334" y="349"/>
                  </a:lnTo>
                  <a:lnTo>
                    <a:pt x="268" y="336"/>
                  </a:lnTo>
                  <a:lnTo>
                    <a:pt x="238" y="329"/>
                  </a:lnTo>
                  <a:lnTo>
                    <a:pt x="209" y="322"/>
                  </a:lnTo>
                  <a:lnTo>
                    <a:pt x="182" y="315"/>
                  </a:lnTo>
                  <a:lnTo>
                    <a:pt x="157" y="307"/>
                  </a:lnTo>
                  <a:lnTo>
                    <a:pt x="132" y="299"/>
                  </a:lnTo>
                  <a:lnTo>
                    <a:pt x="110" y="291"/>
                  </a:lnTo>
                  <a:lnTo>
                    <a:pt x="90" y="283"/>
                  </a:lnTo>
                  <a:lnTo>
                    <a:pt x="72" y="274"/>
                  </a:lnTo>
                  <a:lnTo>
                    <a:pt x="55" y="265"/>
                  </a:lnTo>
                  <a:lnTo>
                    <a:pt x="41" y="256"/>
                  </a:lnTo>
                  <a:lnTo>
                    <a:pt x="29" y="247"/>
                  </a:lnTo>
                  <a:lnTo>
                    <a:pt x="18" y="237"/>
                  </a:lnTo>
                  <a:lnTo>
                    <a:pt x="10" y="228"/>
                  </a:lnTo>
                  <a:lnTo>
                    <a:pt x="5" y="218"/>
                  </a:lnTo>
                  <a:lnTo>
                    <a:pt x="1" y="208"/>
                  </a:lnTo>
                  <a:lnTo>
                    <a:pt x="0" y="198"/>
                  </a:lnTo>
                  <a:lnTo>
                    <a:pt x="1" y="188"/>
                  </a:lnTo>
                  <a:lnTo>
                    <a:pt x="5" y="177"/>
                  </a:lnTo>
                  <a:lnTo>
                    <a:pt x="10" y="167"/>
                  </a:lnTo>
                  <a:lnTo>
                    <a:pt x="18" y="157"/>
                  </a:lnTo>
                  <a:lnTo>
                    <a:pt x="29" y="148"/>
                  </a:lnTo>
                  <a:lnTo>
                    <a:pt x="41" y="139"/>
                  </a:lnTo>
                  <a:lnTo>
                    <a:pt x="55" y="130"/>
                  </a:lnTo>
                  <a:lnTo>
                    <a:pt x="72" y="121"/>
                  </a:lnTo>
                  <a:lnTo>
                    <a:pt x="90" y="112"/>
                  </a:lnTo>
                  <a:lnTo>
                    <a:pt x="110" y="104"/>
                  </a:lnTo>
                  <a:lnTo>
                    <a:pt x="132" y="95"/>
                  </a:lnTo>
                  <a:lnTo>
                    <a:pt x="157" y="87"/>
                  </a:lnTo>
                  <a:lnTo>
                    <a:pt x="182" y="80"/>
                  </a:lnTo>
                  <a:lnTo>
                    <a:pt x="209" y="72"/>
                  </a:lnTo>
                  <a:lnTo>
                    <a:pt x="238" y="65"/>
                  </a:lnTo>
                  <a:lnTo>
                    <a:pt x="268" y="58"/>
                  </a:lnTo>
                  <a:lnTo>
                    <a:pt x="334" y="46"/>
                  </a:lnTo>
                  <a:lnTo>
                    <a:pt x="404" y="35"/>
                  </a:lnTo>
                  <a:lnTo>
                    <a:pt x="479" y="25"/>
                  </a:lnTo>
                  <a:lnTo>
                    <a:pt x="560" y="16"/>
                  </a:lnTo>
                  <a:lnTo>
                    <a:pt x="644" y="9"/>
                  </a:lnTo>
                  <a:lnTo>
                    <a:pt x="732" y="4"/>
                  </a:lnTo>
                  <a:lnTo>
                    <a:pt x="823" y="1"/>
                  </a:lnTo>
                  <a:lnTo>
                    <a:pt x="917" y="0"/>
                  </a:lnTo>
                  <a:lnTo>
                    <a:pt x="1011" y="1"/>
                  </a:lnTo>
                  <a:lnTo>
                    <a:pt x="1102" y="4"/>
                  </a:lnTo>
                  <a:lnTo>
                    <a:pt x="1191" y="9"/>
                  </a:lnTo>
                  <a:lnTo>
                    <a:pt x="1275" y="16"/>
                  </a:lnTo>
                  <a:lnTo>
                    <a:pt x="1354" y="25"/>
                  </a:lnTo>
                  <a:lnTo>
                    <a:pt x="1431" y="35"/>
                  </a:lnTo>
                  <a:lnTo>
                    <a:pt x="1501" y="46"/>
                  </a:lnTo>
                  <a:lnTo>
                    <a:pt x="1567" y="58"/>
                  </a:lnTo>
                  <a:lnTo>
                    <a:pt x="1597" y="65"/>
                  </a:lnTo>
                  <a:lnTo>
                    <a:pt x="1625" y="72"/>
                  </a:lnTo>
                  <a:lnTo>
                    <a:pt x="1653" y="80"/>
                  </a:lnTo>
                  <a:lnTo>
                    <a:pt x="1678" y="87"/>
                  </a:lnTo>
                  <a:lnTo>
                    <a:pt x="1702" y="95"/>
                  </a:lnTo>
                  <a:lnTo>
                    <a:pt x="1725" y="104"/>
                  </a:lnTo>
                  <a:lnTo>
                    <a:pt x="1745" y="112"/>
                  </a:lnTo>
                  <a:lnTo>
                    <a:pt x="1763" y="121"/>
                  </a:lnTo>
                  <a:lnTo>
                    <a:pt x="1779" y="130"/>
                  </a:lnTo>
                  <a:lnTo>
                    <a:pt x="1794" y="139"/>
                  </a:lnTo>
                  <a:lnTo>
                    <a:pt x="1806" y="148"/>
                  </a:lnTo>
                  <a:lnTo>
                    <a:pt x="1816" y="157"/>
                  </a:lnTo>
                  <a:lnTo>
                    <a:pt x="1824" y="167"/>
                  </a:lnTo>
                  <a:lnTo>
                    <a:pt x="1830" y="177"/>
                  </a:lnTo>
                  <a:lnTo>
                    <a:pt x="1834" y="188"/>
                  </a:lnTo>
                  <a:lnTo>
                    <a:pt x="1835" y="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tr-TR">
                <a:latin typeface="Times New Roman" pitchFamily="18" charset="0"/>
                <a:ea typeface="+mn-ea"/>
                <a:cs typeface="Arial" charset="0"/>
              </a:endParaRPr>
            </a:p>
          </p:txBody>
        </p:sp>
        <p:grpSp>
          <p:nvGrpSpPr>
            <p:cNvPr id="31" name="Group 51"/>
            <p:cNvGrpSpPr/>
            <p:nvPr/>
          </p:nvGrpSpPr>
          <p:grpSpPr>
            <a:xfrm>
              <a:off x="2625138" y="3870694"/>
              <a:ext cx="700674" cy="1070474"/>
              <a:chOff x="1187624" y="2722226"/>
              <a:chExt cx="700674" cy="1070474"/>
            </a:xfrm>
            <a:grpFill/>
          </p:grpSpPr>
          <p:sp>
            <p:nvSpPr>
              <p:cNvPr id="32" name="Freeform 20"/>
              <p:cNvSpPr>
                <a:spLocks noEditPoints="1"/>
              </p:cNvSpPr>
              <p:nvPr/>
            </p:nvSpPr>
            <p:spPr bwMode="auto">
              <a:xfrm>
                <a:off x="1187624" y="2722226"/>
                <a:ext cx="700674" cy="1070474"/>
              </a:xfrm>
              <a:custGeom>
                <a:avLst/>
                <a:gdLst>
                  <a:gd name="T0" fmla="*/ 3490 w 3526"/>
                  <a:gd name="T1" fmla="*/ 1408 h 5386"/>
                  <a:gd name="T2" fmla="*/ 3352 w 3526"/>
                  <a:gd name="T3" fmla="*/ 999 h 5386"/>
                  <a:gd name="T4" fmla="*/ 3123 w 3526"/>
                  <a:gd name="T5" fmla="*/ 642 h 5386"/>
                  <a:gd name="T6" fmla="*/ 2818 w 3526"/>
                  <a:gd name="T7" fmla="*/ 351 h 5386"/>
                  <a:gd name="T8" fmla="*/ 2449 w 3526"/>
                  <a:gd name="T9" fmla="*/ 139 h 5386"/>
                  <a:gd name="T10" fmla="*/ 2032 w 3526"/>
                  <a:gd name="T11" fmla="*/ 21 h 5386"/>
                  <a:gd name="T12" fmla="*/ 1627 w 3526"/>
                  <a:gd name="T13" fmla="*/ 6 h 5386"/>
                  <a:gd name="T14" fmla="*/ 1198 w 3526"/>
                  <a:gd name="T15" fmla="*/ 93 h 5386"/>
                  <a:gd name="T16" fmla="*/ 813 w 3526"/>
                  <a:gd name="T17" fmla="*/ 278 h 5386"/>
                  <a:gd name="T18" fmla="*/ 487 w 3526"/>
                  <a:gd name="T19" fmla="*/ 547 h 5386"/>
                  <a:gd name="T20" fmla="*/ 234 w 3526"/>
                  <a:gd name="T21" fmla="*/ 886 h 5386"/>
                  <a:gd name="T22" fmla="*/ 68 w 3526"/>
                  <a:gd name="T23" fmla="*/ 1280 h 5386"/>
                  <a:gd name="T24" fmla="*/ 1 w 3526"/>
                  <a:gd name="T25" fmla="*/ 1718 h 5386"/>
                  <a:gd name="T26" fmla="*/ 5 w 3526"/>
                  <a:gd name="T27" fmla="*/ 1997 h 5386"/>
                  <a:gd name="T28" fmla="*/ 163 w 3526"/>
                  <a:gd name="T29" fmla="*/ 2772 h 5386"/>
                  <a:gd name="T30" fmla="*/ 482 w 3526"/>
                  <a:gd name="T31" fmla="*/ 3531 h 5386"/>
                  <a:gd name="T32" fmla="*/ 882 w 3526"/>
                  <a:gd name="T33" fmla="*/ 4222 h 5386"/>
                  <a:gd name="T34" fmla="*/ 1547 w 3526"/>
                  <a:gd name="T35" fmla="*/ 5133 h 5386"/>
                  <a:gd name="T36" fmla="*/ 1926 w 3526"/>
                  <a:gd name="T37" fmla="*/ 5198 h 5386"/>
                  <a:gd name="T38" fmla="*/ 2603 w 3526"/>
                  <a:gd name="T39" fmla="*/ 4285 h 5386"/>
                  <a:gd name="T40" fmla="*/ 3006 w 3526"/>
                  <a:gd name="T41" fmla="*/ 3604 h 5386"/>
                  <a:gd name="T42" fmla="*/ 3337 w 3526"/>
                  <a:gd name="T43" fmla="*/ 2850 h 5386"/>
                  <a:gd name="T44" fmla="*/ 3514 w 3526"/>
                  <a:gd name="T45" fmla="*/ 2073 h 5386"/>
                  <a:gd name="T46" fmla="*/ 3526 w 3526"/>
                  <a:gd name="T47" fmla="*/ 1763 h 5386"/>
                  <a:gd name="T48" fmla="*/ 1327 w 3526"/>
                  <a:gd name="T49" fmla="*/ 3800 h 5386"/>
                  <a:gd name="T50" fmla="*/ 861 w 3526"/>
                  <a:gd name="T51" fmla="*/ 3547 h 5386"/>
                  <a:gd name="T52" fmla="*/ 522 w 3526"/>
                  <a:gd name="T53" fmla="*/ 3144 h 5386"/>
                  <a:gd name="T54" fmla="*/ 585 w 3526"/>
                  <a:gd name="T55" fmla="*/ 3133 h 5386"/>
                  <a:gd name="T56" fmla="*/ 962 w 3526"/>
                  <a:gd name="T57" fmla="*/ 3422 h 5386"/>
                  <a:gd name="T58" fmla="*/ 1414 w 3526"/>
                  <a:gd name="T59" fmla="*/ 3593 h 5386"/>
                  <a:gd name="T60" fmla="*/ 1865 w 3526"/>
                  <a:gd name="T61" fmla="*/ 3627 h 5386"/>
                  <a:gd name="T62" fmla="*/ 2347 w 3526"/>
                  <a:gd name="T63" fmla="*/ 3524 h 5386"/>
                  <a:gd name="T64" fmla="*/ 2764 w 3526"/>
                  <a:gd name="T65" fmla="*/ 3291 h 5386"/>
                  <a:gd name="T66" fmla="*/ 3096 w 3526"/>
                  <a:gd name="T67" fmla="*/ 2951 h 5386"/>
                  <a:gd name="T68" fmla="*/ 2853 w 3526"/>
                  <a:gd name="T69" fmla="*/ 3362 h 5386"/>
                  <a:gd name="T70" fmla="*/ 2445 w 3526"/>
                  <a:gd name="T71" fmla="*/ 3695 h 5386"/>
                  <a:gd name="T72" fmla="*/ 1932 w 3526"/>
                  <a:gd name="T73" fmla="*/ 3859 h 5386"/>
                  <a:gd name="T74" fmla="*/ 1617 w 3526"/>
                  <a:gd name="T75" fmla="*/ 3183 h 5386"/>
                  <a:gd name="T76" fmla="*/ 1272 w 3526"/>
                  <a:gd name="T77" fmla="*/ 3103 h 5386"/>
                  <a:gd name="T78" fmla="*/ 966 w 3526"/>
                  <a:gd name="T79" fmla="*/ 2946 h 5386"/>
                  <a:gd name="T80" fmla="*/ 707 w 3526"/>
                  <a:gd name="T81" fmla="*/ 2723 h 5386"/>
                  <a:gd name="T82" fmla="*/ 509 w 3526"/>
                  <a:gd name="T83" fmla="*/ 2443 h 5386"/>
                  <a:gd name="T84" fmla="*/ 382 w 3526"/>
                  <a:gd name="T85" fmla="*/ 2120 h 5386"/>
                  <a:gd name="T86" fmla="*/ 337 w 3526"/>
                  <a:gd name="T87" fmla="*/ 1763 h 5386"/>
                  <a:gd name="T88" fmla="*/ 373 w 3526"/>
                  <a:gd name="T89" fmla="*/ 1441 h 5386"/>
                  <a:gd name="T90" fmla="*/ 493 w 3526"/>
                  <a:gd name="T91" fmla="*/ 1114 h 5386"/>
                  <a:gd name="T92" fmla="*/ 685 w 3526"/>
                  <a:gd name="T93" fmla="*/ 830 h 5386"/>
                  <a:gd name="T94" fmla="*/ 938 w 3526"/>
                  <a:gd name="T95" fmla="*/ 600 h 5386"/>
                  <a:gd name="T96" fmla="*/ 1240 w 3526"/>
                  <a:gd name="T97" fmla="*/ 435 h 5386"/>
                  <a:gd name="T98" fmla="*/ 1581 w 3526"/>
                  <a:gd name="T99" fmla="*/ 348 h 5386"/>
                  <a:gd name="T100" fmla="*/ 1909 w 3526"/>
                  <a:gd name="T101" fmla="*/ 344 h 5386"/>
                  <a:gd name="T102" fmla="*/ 2254 w 3526"/>
                  <a:gd name="T103" fmla="*/ 423 h 5386"/>
                  <a:gd name="T104" fmla="*/ 2561 w 3526"/>
                  <a:gd name="T105" fmla="*/ 580 h 5386"/>
                  <a:gd name="T106" fmla="*/ 2819 w 3526"/>
                  <a:gd name="T107" fmla="*/ 805 h 5386"/>
                  <a:gd name="T108" fmla="*/ 3017 w 3526"/>
                  <a:gd name="T109" fmla="*/ 1083 h 5386"/>
                  <a:gd name="T110" fmla="*/ 3144 w 3526"/>
                  <a:gd name="T111" fmla="*/ 1407 h 5386"/>
                  <a:gd name="T112" fmla="*/ 3189 w 3526"/>
                  <a:gd name="T113" fmla="*/ 1763 h 5386"/>
                  <a:gd name="T114" fmla="*/ 3153 w 3526"/>
                  <a:gd name="T115" fmla="*/ 2085 h 5386"/>
                  <a:gd name="T116" fmla="*/ 3033 w 3526"/>
                  <a:gd name="T117" fmla="*/ 2413 h 5386"/>
                  <a:gd name="T118" fmla="*/ 2841 w 3526"/>
                  <a:gd name="T119" fmla="*/ 2697 h 5386"/>
                  <a:gd name="T120" fmla="*/ 2589 w 3526"/>
                  <a:gd name="T121" fmla="*/ 2927 h 5386"/>
                  <a:gd name="T122" fmla="*/ 2286 w 3526"/>
                  <a:gd name="T123" fmla="*/ 3091 h 5386"/>
                  <a:gd name="T124" fmla="*/ 1945 w 3526"/>
                  <a:gd name="T125" fmla="*/ 3179 h 5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526" h="5386">
                    <a:moveTo>
                      <a:pt x="3526" y="1763"/>
                    </a:moveTo>
                    <a:lnTo>
                      <a:pt x="3526" y="1763"/>
                    </a:lnTo>
                    <a:lnTo>
                      <a:pt x="3525" y="1718"/>
                    </a:lnTo>
                    <a:lnTo>
                      <a:pt x="3523" y="1673"/>
                    </a:lnTo>
                    <a:lnTo>
                      <a:pt x="3521" y="1627"/>
                    </a:lnTo>
                    <a:lnTo>
                      <a:pt x="3517" y="1583"/>
                    </a:lnTo>
                    <a:lnTo>
                      <a:pt x="3512" y="1539"/>
                    </a:lnTo>
                    <a:lnTo>
                      <a:pt x="3505" y="1495"/>
                    </a:lnTo>
                    <a:lnTo>
                      <a:pt x="3498" y="1451"/>
                    </a:lnTo>
                    <a:lnTo>
                      <a:pt x="3490" y="1408"/>
                    </a:lnTo>
                    <a:lnTo>
                      <a:pt x="3481" y="1365"/>
                    </a:lnTo>
                    <a:lnTo>
                      <a:pt x="3470" y="1323"/>
                    </a:lnTo>
                    <a:lnTo>
                      <a:pt x="3459" y="1280"/>
                    </a:lnTo>
                    <a:lnTo>
                      <a:pt x="3447" y="1239"/>
                    </a:lnTo>
                    <a:lnTo>
                      <a:pt x="3434" y="1198"/>
                    </a:lnTo>
                    <a:lnTo>
                      <a:pt x="3419" y="1158"/>
                    </a:lnTo>
                    <a:lnTo>
                      <a:pt x="3404" y="1116"/>
                    </a:lnTo>
                    <a:lnTo>
                      <a:pt x="3387" y="1077"/>
                    </a:lnTo>
                    <a:lnTo>
                      <a:pt x="3370" y="1038"/>
                    </a:lnTo>
                    <a:lnTo>
                      <a:pt x="3352" y="999"/>
                    </a:lnTo>
                    <a:lnTo>
                      <a:pt x="3333" y="960"/>
                    </a:lnTo>
                    <a:lnTo>
                      <a:pt x="3313" y="923"/>
                    </a:lnTo>
                    <a:lnTo>
                      <a:pt x="3292" y="886"/>
                    </a:lnTo>
                    <a:lnTo>
                      <a:pt x="3271" y="849"/>
                    </a:lnTo>
                    <a:lnTo>
                      <a:pt x="3249" y="813"/>
                    </a:lnTo>
                    <a:lnTo>
                      <a:pt x="3225" y="777"/>
                    </a:lnTo>
                    <a:lnTo>
                      <a:pt x="3200" y="743"/>
                    </a:lnTo>
                    <a:lnTo>
                      <a:pt x="3175" y="708"/>
                    </a:lnTo>
                    <a:lnTo>
                      <a:pt x="3150" y="675"/>
                    </a:lnTo>
                    <a:lnTo>
                      <a:pt x="3123" y="642"/>
                    </a:lnTo>
                    <a:lnTo>
                      <a:pt x="3096" y="609"/>
                    </a:lnTo>
                    <a:lnTo>
                      <a:pt x="3068" y="578"/>
                    </a:lnTo>
                    <a:lnTo>
                      <a:pt x="3040" y="547"/>
                    </a:lnTo>
                    <a:lnTo>
                      <a:pt x="3009" y="517"/>
                    </a:lnTo>
                    <a:lnTo>
                      <a:pt x="2979" y="487"/>
                    </a:lnTo>
                    <a:lnTo>
                      <a:pt x="2948" y="458"/>
                    </a:lnTo>
                    <a:lnTo>
                      <a:pt x="2917" y="430"/>
                    </a:lnTo>
                    <a:lnTo>
                      <a:pt x="2885" y="403"/>
                    </a:lnTo>
                    <a:lnTo>
                      <a:pt x="2851" y="376"/>
                    </a:lnTo>
                    <a:lnTo>
                      <a:pt x="2818" y="351"/>
                    </a:lnTo>
                    <a:lnTo>
                      <a:pt x="2784" y="326"/>
                    </a:lnTo>
                    <a:lnTo>
                      <a:pt x="2749" y="302"/>
                    </a:lnTo>
                    <a:lnTo>
                      <a:pt x="2714" y="278"/>
                    </a:lnTo>
                    <a:lnTo>
                      <a:pt x="2677" y="255"/>
                    </a:lnTo>
                    <a:lnTo>
                      <a:pt x="2640" y="234"/>
                    </a:lnTo>
                    <a:lnTo>
                      <a:pt x="2603" y="213"/>
                    </a:lnTo>
                    <a:lnTo>
                      <a:pt x="2566" y="193"/>
                    </a:lnTo>
                    <a:lnTo>
                      <a:pt x="2528" y="174"/>
                    </a:lnTo>
                    <a:lnTo>
                      <a:pt x="2488" y="156"/>
                    </a:lnTo>
                    <a:lnTo>
                      <a:pt x="2449" y="139"/>
                    </a:lnTo>
                    <a:lnTo>
                      <a:pt x="2410" y="122"/>
                    </a:lnTo>
                    <a:lnTo>
                      <a:pt x="2370" y="107"/>
                    </a:lnTo>
                    <a:lnTo>
                      <a:pt x="2328" y="93"/>
                    </a:lnTo>
                    <a:lnTo>
                      <a:pt x="2287" y="79"/>
                    </a:lnTo>
                    <a:lnTo>
                      <a:pt x="2246" y="67"/>
                    </a:lnTo>
                    <a:lnTo>
                      <a:pt x="2204" y="56"/>
                    </a:lnTo>
                    <a:lnTo>
                      <a:pt x="2162" y="45"/>
                    </a:lnTo>
                    <a:lnTo>
                      <a:pt x="2118" y="36"/>
                    </a:lnTo>
                    <a:lnTo>
                      <a:pt x="2075" y="28"/>
                    </a:lnTo>
                    <a:lnTo>
                      <a:pt x="2032" y="21"/>
                    </a:lnTo>
                    <a:lnTo>
                      <a:pt x="1988" y="15"/>
                    </a:lnTo>
                    <a:lnTo>
                      <a:pt x="1943" y="9"/>
                    </a:lnTo>
                    <a:lnTo>
                      <a:pt x="1899" y="6"/>
                    </a:lnTo>
                    <a:lnTo>
                      <a:pt x="1854" y="3"/>
                    </a:lnTo>
                    <a:lnTo>
                      <a:pt x="1809" y="1"/>
                    </a:lnTo>
                    <a:lnTo>
                      <a:pt x="1763" y="0"/>
                    </a:lnTo>
                    <a:lnTo>
                      <a:pt x="1763" y="0"/>
                    </a:lnTo>
                    <a:lnTo>
                      <a:pt x="1718" y="1"/>
                    </a:lnTo>
                    <a:lnTo>
                      <a:pt x="1673" y="3"/>
                    </a:lnTo>
                    <a:lnTo>
                      <a:pt x="1627" y="6"/>
                    </a:lnTo>
                    <a:lnTo>
                      <a:pt x="1583" y="9"/>
                    </a:lnTo>
                    <a:lnTo>
                      <a:pt x="1539" y="15"/>
                    </a:lnTo>
                    <a:lnTo>
                      <a:pt x="1495" y="21"/>
                    </a:lnTo>
                    <a:lnTo>
                      <a:pt x="1451" y="28"/>
                    </a:lnTo>
                    <a:lnTo>
                      <a:pt x="1408" y="36"/>
                    </a:lnTo>
                    <a:lnTo>
                      <a:pt x="1365" y="45"/>
                    </a:lnTo>
                    <a:lnTo>
                      <a:pt x="1323" y="56"/>
                    </a:lnTo>
                    <a:lnTo>
                      <a:pt x="1280" y="67"/>
                    </a:lnTo>
                    <a:lnTo>
                      <a:pt x="1239" y="79"/>
                    </a:lnTo>
                    <a:lnTo>
                      <a:pt x="1198" y="93"/>
                    </a:lnTo>
                    <a:lnTo>
                      <a:pt x="1157" y="107"/>
                    </a:lnTo>
                    <a:lnTo>
                      <a:pt x="1117" y="122"/>
                    </a:lnTo>
                    <a:lnTo>
                      <a:pt x="1077" y="139"/>
                    </a:lnTo>
                    <a:lnTo>
                      <a:pt x="1038" y="156"/>
                    </a:lnTo>
                    <a:lnTo>
                      <a:pt x="999" y="174"/>
                    </a:lnTo>
                    <a:lnTo>
                      <a:pt x="961" y="193"/>
                    </a:lnTo>
                    <a:lnTo>
                      <a:pt x="923" y="213"/>
                    </a:lnTo>
                    <a:lnTo>
                      <a:pt x="886" y="234"/>
                    </a:lnTo>
                    <a:lnTo>
                      <a:pt x="849" y="255"/>
                    </a:lnTo>
                    <a:lnTo>
                      <a:pt x="813" y="278"/>
                    </a:lnTo>
                    <a:lnTo>
                      <a:pt x="778" y="302"/>
                    </a:lnTo>
                    <a:lnTo>
                      <a:pt x="742" y="326"/>
                    </a:lnTo>
                    <a:lnTo>
                      <a:pt x="708" y="351"/>
                    </a:lnTo>
                    <a:lnTo>
                      <a:pt x="675" y="376"/>
                    </a:lnTo>
                    <a:lnTo>
                      <a:pt x="642" y="403"/>
                    </a:lnTo>
                    <a:lnTo>
                      <a:pt x="610" y="430"/>
                    </a:lnTo>
                    <a:lnTo>
                      <a:pt x="577" y="458"/>
                    </a:lnTo>
                    <a:lnTo>
                      <a:pt x="547" y="487"/>
                    </a:lnTo>
                    <a:lnTo>
                      <a:pt x="517" y="517"/>
                    </a:lnTo>
                    <a:lnTo>
                      <a:pt x="487" y="547"/>
                    </a:lnTo>
                    <a:lnTo>
                      <a:pt x="459" y="578"/>
                    </a:lnTo>
                    <a:lnTo>
                      <a:pt x="431" y="609"/>
                    </a:lnTo>
                    <a:lnTo>
                      <a:pt x="402" y="642"/>
                    </a:lnTo>
                    <a:lnTo>
                      <a:pt x="376" y="675"/>
                    </a:lnTo>
                    <a:lnTo>
                      <a:pt x="350" y="708"/>
                    </a:lnTo>
                    <a:lnTo>
                      <a:pt x="326" y="743"/>
                    </a:lnTo>
                    <a:lnTo>
                      <a:pt x="302" y="777"/>
                    </a:lnTo>
                    <a:lnTo>
                      <a:pt x="278" y="813"/>
                    </a:lnTo>
                    <a:lnTo>
                      <a:pt x="256" y="849"/>
                    </a:lnTo>
                    <a:lnTo>
                      <a:pt x="234" y="886"/>
                    </a:lnTo>
                    <a:lnTo>
                      <a:pt x="213" y="923"/>
                    </a:lnTo>
                    <a:lnTo>
                      <a:pt x="193" y="960"/>
                    </a:lnTo>
                    <a:lnTo>
                      <a:pt x="174" y="999"/>
                    </a:lnTo>
                    <a:lnTo>
                      <a:pt x="156" y="1038"/>
                    </a:lnTo>
                    <a:lnTo>
                      <a:pt x="139" y="1077"/>
                    </a:lnTo>
                    <a:lnTo>
                      <a:pt x="123" y="1116"/>
                    </a:lnTo>
                    <a:lnTo>
                      <a:pt x="108" y="1158"/>
                    </a:lnTo>
                    <a:lnTo>
                      <a:pt x="93" y="1198"/>
                    </a:lnTo>
                    <a:lnTo>
                      <a:pt x="80" y="1239"/>
                    </a:lnTo>
                    <a:lnTo>
                      <a:pt x="68" y="1280"/>
                    </a:lnTo>
                    <a:lnTo>
                      <a:pt x="56" y="1323"/>
                    </a:lnTo>
                    <a:lnTo>
                      <a:pt x="45" y="1365"/>
                    </a:lnTo>
                    <a:lnTo>
                      <a:pt x="36" y="1408"/>
                    </a:lnTo>
                    <a:lnTo>
                      <a:pt x="28" y="1451"/>
                    </a:lnTo>
                    <a:lnTo>
                      <a:pt x="20" y="1495"/>
                    </a:lnTo>
                    <a:lnTo>
                      <a:pt x="14" y="1539"/>
                    </a:lnTo>
                    <a:lnTo>
                      <a:pt x="9" y="1583"/>
                    </a:lnTo>
                    <a:lnTo>
                      <a:pt x="5" y="1627"/>
                    </a:lnTo>
                    <a:lnTo>
                      <a:pt x="3" y="1673"/>
                    </a:lnTo>
                    <a:lnTo>
                      <a:pt x="1" y="1718"/>
                    </a:lnTo>
                    <a:lnTo>
                      <a:pt x="0" y="1763"/>
                    </a:lnTo>
                    <a:lnTo>
                      <a:pt x="0" y="1763"/>
                    </a:lnTo>
                    <a:lnTo>
                      <a:pt x="1" y="1805"/>
                    </a:lnTo>
                    <a:lnTo>
                      <a:pt x="1" y="1805"/>
                    </a:lnTo>
                    <a:lnTo>
                      <a:pt x="0" y="1844"/>
                    </a:lnTo>
                    <a:lnTo>
                      <a:pt x="0" y="1844"/>
                    </a:lnTo>
                    <a:lnTo>
                      <a:pt x="1" y="1882"/>
                    </a:lnTo>
                    <a:lnTo>
                      <a:pt x="2" y="1920"/>
                    </a:lnTo>
                    <a:lnTo>
                      <a:pt x="3" y="1958"/>
                    </a:lnTo>
                    <a:lnTo>
                      <a:pt x="5" y="1997"/>
                    </a:lnTo>
                    <a:lnTo>
                      <a:pt x="11" y="2073"/>
                    </a:lnTo>
                    <a:lnTo>
                      <a:pt x="20" y="2150"/>
                    </a:lnTo>
                    <a:lnTo>
                      <a:pt x="31" y="2228"/>
                    </a:lnTo>
                    <a:lnTo>
                      <a:pt x="44" y="2305"/>
                    </a:lnTo>
                    <a:lnTo>
                      <a:pt x="60" y="2383"/>
                    </a:lnTo>
                    <a:lnTo>
                      <a:pt x="77" y="2460"/>
                    </a:lnTo>
                    <a:lnTo>
                      <a:pt x="96" y="2539"/>
                    </a:lnTo>
                    <a:lnTo>
                      <a:pt x="116" y="2616"/>
                    </a:lnTo>
                    <a:lnTo>
                      <a:pt x="139" y="2694"/>
                    </a:lnTo>
                    <a:lnTo>
                      <a:pt x="163" y="2772"/>
                    </a:lnTo>
                    <a:lnTo>
                      <a:pt x="189" y="2850"/>
                    </a:lnTo>
                    <a:lnTo>
                      <a:pt x="216" y="2926"/>
                    </a:lnTo>
                    <a:lnTo>
                      <a:pt x="246" y="3004"/>
                    </a:lnTo>
                    <a:lnTo>
                      <a:pt x="276" y="3080"/>
                    </a:lnTo>
                    <a:lnTo>
                      <a:pt x="308" y="3156"/>
                    </a:lnTo>
                    <a:lnTo>
                      <a:pt x="340" y="3233"/>
                    </a:lnTo>
                    <a:lnTo>
                      <a:pt x="374" y="3307"/>
                    </a:lnTo>
                    <a:lnTo>
                      <a:pt x="410" y="3383"/>
                    </a:lnTo>
                    <a:lnTo>
                      <a:pt x="446" y="3457"/>
                    </a:lnTo>
                    <a:lnTo>
                      <a:pt x="482" y="3531"/>
                    </a:lnTo>
                    <a:lnTo>
                      <a:pt x="520" y="3604"/>
                    </a:lnTo>
                    <a:lnTo>
                      <a:pt x="558" y="3675"/>
                    </a:lnTo>
                    <a:lnTo>
                      <a:pt x="598" y="3748"/>
                    </a:lnTo>
                    <a:lnTo>
                      <a:pt x="637" y="3818"/>
                    </a:lnTo>
                    <a:lnTo>
                      <a:pt x="677" y="3888"/>
                    </a:lnTo>
                    <a:lnTo>
                      <a:pt x="717" y="3957"/>
                    </a:lnTo>
                    <a:lnTo>
                      <a:pt x="759" y="4025"/>
                    </a:lnTo>
                    <a:lnTo>
                      <a:pt x="800" y="4092"/>
                    </a:lnTo>
                    <a:lnTo>
                      <a:pt x="841" y="4157"/>
                    </a:lnTo>
                    <a:lnTo>
                      <a:pt x="882" y="4222"/>
                    </a:lnTo>
                    <a:lnTo>
                      <a:pt x="923" y="4285"/>
                    </a:lnTo>
                    <a:lnTo>
                      <a:pt x="965" y="4347"/>
                    </a:lnTo>
                    <a:lnTo>
                      <a:pt x="1046" y="4468"/>
                    </a:lnTo>
                    <a:lnTo>
                      <a:pt x="1127" y="4583"/>
                    </a:lnTo>
                    <a:lnTo>
                      <a:pt x="1205" y="4693"/>
                    </a:lnTo>
                    <a:lnTo>
                      <a:pt x="1281" y="4795"/>
                    </a:lnTo>
                    <a:lnTo>
                      <a:pt x="1354" y="4891"/>
                    </a:lnTo>
                    <a:lnTo>
                      <a:pt x="1423" y="4979"/>
                    </a:lnTo>
                    <a:lnTo>
                      <a:pt x="1488" y="5061"/>
                    </a:lnTo>
                    <a:lnTo>
                      <a:pt x="1547" y="5133"/>
                    </a:lnTo>
                    <a:lnTo>
                      <a:pt x="1600" y="5198"/>
                    </a:lnTo>
                    <a:lnTo>
                      <a:pt x="1648" y="5254"/>
                    </a:lnTo>
                    <a:lnTo>
                      <a:pt x="1688" y="5300"/>
                    </a:lnTo>
                    <a:lnTo>
                      <a:pt x="1743" y="5364"/>
                    </a:lnTo>
                    <a:lnTo>
                      <a:pt x="1763" y="5386"/>
                    </a:lnTo>
                    <a:lnTo>
                      <a:pt x="1763" y="5386"/>
                    </a:lnTo>
                    <a:lnTo>
                      <a:pt x="1783" y="5364"/>
                    </a:lnTo>
                    <a:lnTo>
                      <a:pt x="1839" y="5300"/>
                    </a:lnTo>
                    <a:lnTo>
                      <a:pt x="1879" y="5254"/>
                    </a:lnTo>
                    <a:lnTo>
                      <a:pt x="1926" y="5198"/>
                    </a:lnTo>
                    <a:lnTo>
                      <a:pt x="1979" y="5133"/>
                    </a:lnTo>
                    <a:lnTo>
                      <a:pt x="2039" y="5061"/>
                    </a:lnTo>
                    <a:lnTo>
                      <a:pt x="2103" y="4979"/>
                    </a:lnTo>
                    <a:lnTo>
                      <a:pt x="2172" y="4891"/>
                    </a:lnTo>
                    <a:lnTo>
                      <a:pt x="2245" y="4795"/>
                    </a:lnTo>
                    <a:lnTo>
                      <a:pt x="2321" y="4693"/>
                    </a:lnTo>
                    <a:lnTo>
                      <a:pt x="2400" y="4583"/>
                    </a:lnTo>
                    <a:lnTo>
                      <a:pt x="2480" y="4468"/>
                    </a:lnTo>
                    <a:lnTo>
                      <a:pt x="2562" y="4347"/>
                    </a:lnTo>
                    <a:lnTo>
                      <a:pt x="2603" y="4285"/>
                    </a:lnTo>
                    <a:lnTo>
                      <a:pt x="2644" y="4222"/>
                    </a:lnTo>
                    <a:lnTo>
                      <a:pt x="2685" y="4157"/>
                    </a:lnTo>
                    <a:lnTo>
                      <a:pt x="2727" y="4092"/>
                    </a:lnTo>
                    <a:lnTo>
                      <a:pt x="2768" y="4025"/>
                    </a:lnTo>
                    <a:lnTo>
                      <a:pt x="2809" y="3957"/>
                    </a:lnTo>
                    <a:lnTo>
                      <a:pt x="2849" y="3888"/>
                    </a:lnTo>
                    <a:lnTo>
                      <a:pt x="2890" y="3818"/>
                    </a:lnTo>
                    <a:lnTo>
                      <a:pt x="2929" y="3748"/>
                    </a:lnTo>
                    <a:lnTo>
                      <a:pt x="2968" y="3675"/>
                    </a:lnTo>
                    <a:lnTo>
                      <a:pt x="3006" y="3604"/>
                    </a:lnTo>
                    <a:lnTo>
                      <a:pt x="3045" y="3531"/>
                    </a:lnTo>
                    <a:lnTo>
                      <a:pt x="3081" y="3457"/>
                    </a:lnTo>
                    <a:lnTo>
                      <a:pt x="3117" y="3383"/>
                    </a:lnTo>
                    <a:lnTo>
                      <a:pt x="3152" y="3307"/>
                    </a:lnTo>
                    <a:lnTo>
                      <a:pt x="3186" y="3233"/>
                    </a:lnTo>
                    <a:lnTo>
                      <a:pt x="3219" y="3156"/>
                    </a:lnTo>
                    <a:lnTo>
                      <a:pt x="3251" y="3080"/>
                    </a:lnTo>
                    <a:lnTo>
                      <a:pt x="3281" y="3004"/>
                    </a:lnTo>
                    <a:lnTo>
                      <a:pt x="3310" y="2926"/>
                    </a:lnTo>
                    <a:lnTo>
                      <a:pt x="3337" y="2850"/>
                    </a:lnTo>
                    <a:lnTo>
                      <a:pt x="3363" y="2772"/>
                    </a:lnTo>
                    <a:lnTo>
                      <a:pt x="3387" y="2694"/>
                    </a:lnTo>
                    <a:lnTo>
                      <a:pt x="3411" y="2616"/>
                    </a:lnTo>
                    <a:lnTo>
                      <a:pt x="3431" y="2539"/>
                    </a:lnTo>
                    <a:lnTo>
                      <a:pt x="3450" y="2460"/>
                    </a:lnTo>
                    <a:lnTo>
                      <a:pt x="3467" y="2383"/>
                    </a:lnTo>
                    <a:lnTo>
                      <a:pt x="3482" y="2305"/>
                    </a:lnTo>
                    <a:lnTo>
                      <a:pt x="3495" y="2228"/>
                    </a:lnTo>
                    <a:lnTo>
                      <a:pt x="3506" y="2150"/>
                    </a:lnTo>
                    <a:lnTo>
                      <a:pt x="3514" y="2073"/>
                    </a:lnTo>
                    <a:lnTo>
                      <a:pt x="3521" y="1997"/>
                    </a:lnTo>
                    <a:lnTo>
                      <a:pt x="3523" y="1958"/>
                    </a:lnTo>
                    <a:lnTo>
                      <a:pt x="3524" y="1920"/>
                    </a:lnTo>
                    <a:lnTo>
                      <a:pt x="3525" y="1882"/>
                    </a:lnTo>
                    <a:lnTo>
                      <a:pt x="3526" y="1844"/>
                    </a:lnTo>
                    <a:lnTo>
                      <a:pt x="3526" y="1844"/>
                    </a:lnTo>
                    <a:lnTo>
                      <a:pt x="3525" y="1805"/>
                    </a:lnTo>
                    <a:lnTo>
                      <a:pt x="3525" y="1805"/>
                    </a:lnTo>
                    <a:lnTo>
                      <a:pt x="3526" y="1763"/>
                    </a:lnTo>
                    <a:lnTo>
                      <a:pt x="3526" y="1763"/>
                    </a:lnTo>
                    <a:close/>
                    <a:moveTo>
                      <a:pt x="1763" y="3869"/>
                    </a:moveTo>
                    <a:lnTo>
                      <a:pt x="1763" y="3869"/>
                    </a:lnTo>
                    <a:lnTo>
                      <a:pt x="1707" y="3868"/>
                    </a:lnTo>
                    <a:lnTo>
                      <a:pt x="1651" y="3864"/>
                    </a:lnTo>
                    <a:lnTo>
                      <a:pt x="1594" y="3859"/>
                    </a:lnTo>
                    <a:lnTo>
                      <a:pt x="1540" y="3851"/>
                    </a:lnTo>
                    <a:lnTo>
                      <a:pt x="1486" y="3841"/>
                    </a:lnTo>
                    <a:lnTo>
                      <a:pt x="1432" y="3829"/>
                    </a:lnTo>
                    <a:lnTo>
                      <a:pt x="1379" y="3816"/>
                    </a:lnTo>
                    <a:lnTo>
                      <a:pt x="1327" y="3800"/>
                    </a:lnTo>
                    <a:lnTo>
                      <a:pt x="1276" y="3783"/>
                    </a:lnTo>
                    <a:lnTo>
                      <a:pt x="1226" y="3764"/>
                    </a:lnTo>
                    <a:lnTo>
                      <a:pt x="1177" y="3742"/>
                    </a:lnTo>
                    <a:lnTo>
                      <a:pt x="1129" y="3720"/>
                    </a:lnTo>
                    <a:lnTo>
                      <a:pt x="1081" y="3695"/>
                    </a:lnTo>
                    <a:lnTo>
                      <a:pt x="1035" y="3668"/>
                    </a:lnTo>
                    <a:lnTo>
                      <a:pt x="990" y="3640"/>
                    </a:lnTo>
                    <a:lnTo>
                      <a:pt x="946" y="3611"/>
                    </a:lnTo>
                    <a:lnTo>
                      <a:pt x="903" y="3580"/>
                    </a:lnTo>
                    <a:lnTo>
                      <a:pt x="861" y="3547"/>
                    </a:lnTo>
                    <a:lnTo>
                      <a:pt x="821" y="3513"/>
                    </a:lnTo>
                    <a:lnTo>
                      <a:pt x="782" y="3476"/>
                    </a:lnTo>
                    <a:lnTo>
                      <a:pt x="744" y="3440"/>
                    </a:lnTo>
                    <a:lnTo>
                      <a:pt x="708" y="3401"/>
                    </a:lnTo>
                    <a:lnTo>
                      <a:pt x="673" y="3362"/>
                    </a:lnTo>
                    <a:lnTo>
                      <a:pt x="640" y="3320"/>
                    </a:lnTo>
                    <a:lnTo>
                      <a:pt x="608" y="3278"/>
                    </a:lnTo>
                    <a:lnTo>
                      <a:pt x="577" y="3235"/>
                    </a:lnTo>
                    <a:lnTo>
                      <a:pt x="549" y="3190"/>
                    </a:lnTo>
                    <a:lnTo>
                      <a:pt x="522" y="3144"/>
                    </a:lnTo>
                    <a:lnTo>
                      <a:pt x="497" y="3097"/>
                    </a:lnTo>
                    <a:lnTo>
                      <a:pt x="473" y="3050"/>
                    </a:lnTo>
                    <a:lnTo>
                      <a:pt x="451" y="3001"/>
                    </a:lnTo>
                    <a:lnTo>
                      <a:pt x="431" y="2951"/>
                    </a:lnTo>
                    <a:lnTo>
                      <a:pt x="431" y="2951"/>
                    </a:lnTo>
                    <a:lnTo>
                      <a:pt x="460" y="2989"/>
                    </a:lnTo>
                    <a:lnTo>
                      <a:pt x="489" y="3027"/>
                    </a:lnTo>
                    <a:lnTo>
                      <a:pt x="520" y="3063"/>
                    </a:lnTo>
                    <a:lnTo>
                      <a:pt x="551" y="3098"/>
                    </a:lnTo>
                    <a:lnTo>
                      <a:pt x="585" y="3133"/>
                    </a:lnTo>
                    <a:lnTo>
                      <a:pt x="618" y="3166"/>
                    </a:lnTo>
                    <a:lnTo>
                      <a:pt x="653" y="3199"/>
                    </a:lnTo>
                    <a:lnTo>
                      <a:pt x="688" y="3231"/>
                    </a:lnTo>
                    <a:lnTo>
                      <a:pt x="724" y="3261"/>
                    </a:lnTo>
                    <a:lnTo>
                      <a:pt x="763" y="3291"/>
                    </a:lnTo>
                    <a:lnTo>
                      <a:pt x="801" y="3319"/>
                    </a:lnTo>
                    <a:lnTo>
                      <a:pt x="840" y="3347"/>
                    </a:lnTo>
                    <a:lnTo>
                      <a:pt x="879" y="3373"/>
                    </a:lnTo>
                    <a:lnTo>
                      <a:pt x="920" y="3398"/>
                    </a:lnTo>
                    <a:lnTo>
                      <a:pt x="962" y="3422"/>
                    </a:lnTo>
                    <a:lnTo>
                      <a:pt x="1004" y="3445"/>
                    </a:lnTo>
                    <a:lnTo>
                      <a:pt x="1047" y="3466"/>
                    </a:lnTo>
                    <a:lnTo>
                      <a:pt x="1090" y="3487"/>
                    </a:lnTo>
                    <a:lnTo>
                      <a:pt x="1135" y="3506"/>
                    </a:lnTo>
                    <a:lnTo>
                      <a:pt x="1180" y="3524"/>
                    </a:lnTo>
                    <a:lnTo>
                      <a:pt x="1225" y="3541"/>
                    </a:lnTo>
                    <a:lnTo>
                      <a:pt x="1271" y="3556"/>
                    </a:lnTo>
                    <a:lnTo>
                      <a:pt x="1319" y="3570"/>
                    </a:lnTo>
                    <a:lnTo>
                      <a:pt x="1366" y="3582"/>
                    </a:lnTo>
                    <a:lnTo>
                      <a:pt x="1414" y="3593"/>
                    </a:lnTo>
                    <a:lnTo>
                      <a:pt x="1463" y="3603"/>
                    </a:lnTo>
                    <a:lnTo>
                      <a:pt x="1512" y="3611"/>
                    </a:lnTo>
                    <a:lnTo>
                      <a:pt x="1561" y="3618"/>
                    </a:lnTo>
                    <a:lnTo>
                      <a:pt x="1610" y="3623"/>
                    </a:lnTo>
                    <a:lnTo>
                      <a:pt x="1662" y="3627"/>
                    </a:lnTo>
                    <a:lnTo>
                      <a:pt x="1712" y="3630"/>
                    </a:lnTo>
                    <a:lnTo>
                      <a:pt x="1763" y="3630"/>
                    </a:lnTo>
                    <a:lnTo>
                      <a:pt x="1763" y="3630"/>
                    </a:lnTo>
                    <a:lnTo>
                      <a:pt x="1815" y="3630"/>
                    </a:lnTo>
                    <a:lnTo>
                      <a:pt x="1865" y="3627"/>
                    </a:lnTo>
                    <a:lnTo>
                      <a:pt x="1915" y="3623"/>
                    </a:lnTo>
                    <a:lnTo>
                      <a:pt x="1965" y="3618"/>
                    </a:lnTo>
                    <a:lnTo>
                      <a:pt x="2015" y="3611"/>
                    </a:lnTo>
                    <a:lnTo>
                      <a:pt x="2064" y="3603"/>
                    </a:lnTo>
                    <a:lnTo>
                      <a:pt x="2112" y="3593"/>
                    </a:lnTo>
                    <a:lnTo>
                      <a:pt x="2161" y="3582"/>
                    </a:lnTo>
                    <a:lnTo>
                      <a:pt x="2208" y="3570"/>
                    </a:lnTo>
                    <a:lnTo>
                      <a:pt x="2255" y="3556"/>
                    </a:lnTo>
                    <a:lnTo>
                      <a:pt x="2301" y="3541"/>
                    </a:lnTo>
                    <a:lnTo>
                      <a:pt x="2347" y="3524"/>
                    </a:lnTo>
                    <a:lnTo>
                      <a:pt x="2392" y="3506"/>
                    </a:lnTo>
                    <a:lnTo>
                      <a:pt x="2436" y="3487"/>
                    </a:lnTo>
                    <a:lnTo>
                      <a:pt x="2479" y="3466"/>
                    </a:lnTo>
                    <a:lnTo>
                      <a:pt x="2523" y="3445"/>
                    </a:lnTo>
                    <a:lnTo>
                      <a:pt x="2565" y="3422"/>
                    </a:lnTo>
                    <a:lnTo>
                      <a:pt x="2606" y="3398"/>
                    </a:lnTo>
                    <a:lnTo>
                      <a:pt x="2647" y="3373"/>
                    </a:lnTo>
                    <a:lnTo>
                      <a:pt x="2687" y="3347"/>
                    </a:lnTo>
                    <a:lnTo>
                      <a:pt x="2726" y="3319"/>
                    </a:lnTo>
                    <a:lnTo>
                      <a:pt x="2764" y="3291"/>
                    </a:lnTo>
                    <a:lnTo>
                      <a:pt x="2801" y="3261"/>
                    </a:lnTo>
                    <a:lnTo>
                      <a:pt x="2838" y="3231"/>
                    </a:lnTo>
                    <a:lnTo>
                      <a:pt x="2874" y="3199"/>
                    </a:lnTo>
                    <a:lnTo>
                      <a:pt x="2909" y="3166"/>
                    </a:lnTo>
                    <a:lnTo>
                      <a:pt x="2942" y="3133"/>
                    </a:lnTo>
                    <a:lnTo>
                      <a:pt x="2975" y="3098"/>
                    </a:lnTo>
                    <a:lnTo>
                      <a:pt x="3006" y="3063"/>
                    </a:lnTo>
                    <a:lnTo>
                      <a:pt x="3038" y="3027"/>
                    </a:lnTo>
                    <a:lnTo>
                      <a:pt x="3067" y="2989"/>
                    </a:lnTo>
                    <a:lnTo>
                      <a:pt x="3096" y="2951"/>
                    </a:lnTo>
                    <a:lnTo>
                      <a:pt x="3096" y="2951"/>
                    </a:lnTo>
                    <a:lnTo>
                      <a:pt x="3076" y="3001"/>
                    </a:lnTo>
                    <a:lnTo>
                      <a:pt x="3054" y="3050"/>
                    </a:lnTo>
                    <a:lnTo>
                      <a:pt x="3029" y="3097"/>
                    </a:lnTo>
                    <a:lnTo>
                      <a:pt x="3004" y="3144"/>
                    </a:lnTo>
                    <a:lnTo>
                      <a:pt x="2977" y="3190"/>
                    </a:lnTo>
                    <a:lnTo>
                      <a:pt x="2949" y="3235"/>
                    </a:lnTo>
                    <a:lnTo>
                      <a:pt x="2918" y="3278"/>
                    </a:lnTo>
                    <a:lnTo>
                      <a:pt x="2887" y="3320"/>
                    </a:lnTo>
                    <a:lnTo>
                      <a:pt x="2853" y="3362"/>
                    </a:lnTo>
                    <a:lnTo>
                      <a:pt x="2818" y="3401"/>
                    </a:lnTo>
                    <a:lnTo>
                      <a:pt x="2782" y="3440"/>
                    </a:lnTo>
                    <a:lnTo>
                      <a:pt x="2744" y="3476"/>
                    </a:lnTo>
                    <a:lnTo>
                      <a:pt x="2706" y="3513"/>
                    </a:lnTo>
                    <a:lnTo>
                      <a:pt x="2665" y="3547"/>
                    </a:lnTo>
                    <a:lnTo>
                      <a:pt x="2623" y="3580"/>
                    </a:lnTo>
                    <a:lnTo>
                      <a:pt x="2581" y="3611"/>
                    </a:lnTo>
                    <a:lnTo>
                      <a:pt x="2537" y="3640"/>
                    </a:lnTo>
                    <a:lnTo>
                      <a:pt x="2491" y="3668"/>
                    </a:lnTo>
                    <a:lnTo>
                      <a:pt x="2445" y="3695"/>
                    </a:lnTo>
                    <a:lnTo>
                      <a:pt x="2398" y="3720"/>
                    </a:lnTo>
                    <a:lnTo>
                      <a:pt x="2350" y="3742"/>
                    </a:lnTo>
                    <a:lnTo>
                      <a:pt x="2300" y="3764"/>
                    </a:lnTo>
                    <a:lnTo>
                      <a:pt x="2250" y="3783"/>
                    </a:lnTo>
                    <a:lnTo>
                      <a:pt x="2199" y="3800"/>
                    </a:lnTo>
                    <a:lnTo>
                      <a:pt x="2147" y="3816"/>
                    </a:lnTo>
                    <a:lnTo>
                      <a:pt x="2094" y="3829"/>
                    </a:lnTo>
                    <a:lnTo>
                      <a:pt x="2041" y="3841"/>
                    </a:lnTo>
                    <a:lnTo>
                      <a:pt x="1987" y="3851"/>
                    </a:lnTo>
                    <a:lnTo>
                      <a:pt x="1932" y="3859"/>
                    </a:lnTo>
                    <a:lnTo>
                      <a:pt x="1876" y="3864"/>
                    </a:lnTo>
                    <a:lnTo>
                      <a:pt x="1820" y="3868"/>
                    </a:lnTo>
                    <a:lnTo>
                      <a:pt x="1763" y="3869"/>
                    </a:lnTo>
                    <a:lnTo>
                      <a:pt x="1763" y="3869"/>
                    </a:lnTo>
                    <a:close/>
                    <a:moveTo>
                      <a:pt x="1763" y="3190"/>
                    </a:moveTo>
                    <a:lnTo>
                      <a:pt x="1763" y="3190"/>
                    </a:lnTo>
                    <a:lnTo>
                      <a:pt x="1726" y="3190"/>
                    </a:lnTo>
                    <a:lnTo>
                      <a:pt x="1690" y="3188"/>
                    </a:lnTo>
                    <a:lnTo>
                      <a:pt x="1654" y="3186"/>
                    </a:lnTo>
                    <a:lnTo>
                      <a:pt x="1617" y="3183"/>
                    </a:lnTo>
                    <a:lnTo>
                      <a:pt x="1581" y="3179"/>
                    </a:lnTo>
                    <a:lnTo>
                      <a:pt x="1546" y="3174"/>
                    </a:lnTo>
                    <a:lnTo>
                      <a:pt x="1511" y="3167"/>
                    </a:lnTo>
                    <a:lnTo>
                      <a:pt x="1476" y="3160"/>
                    </a:lnTo>
                    <a:lnTo>
                      <a:pt x="1441" y="3153"/>
                    </a:lnTo>
                    <a:lnTo>
                      <a:pt x="1407" y="3145"/>
                    </a:lnTo>
                    <a:lnTo>
                      <a:pt x="1373" y="3135"/>
                    </a:lnTo>
                    <a:lnTo>
                      <a:pt x="1339" y="3126"/>
                    </a:lnTo>
                    <a:lnTo>
                      <a:pt x="1306" y="3115"/>
                    </a:lnTo>
                    <a:lnTo>
                      <a:pt x="1272" y="3103"/>
                    </a:lnTo>
                    <a:lnTo>
                      <a:pt x="1240" y="3091"/>
                    </a:lnTo>
                    <a:lnTo>
                      <a:pt x="1208" y="3078"/>
                    </a:lnTo>
                    <a:lnTo>
                      <a:pt x="1176" y="3064"/>
                    </a:lnTo>
                    <a:lnTo>
                      <a:pt x="1145" y="3049"/>
                    </a:lnTo>
                    <a:lnTo>
                      <a:pt x="1114" y="3034"/>
                    </a:lnTo>
                    <a:lnTo>
                      <a:pt x="1083" y="3018"/>
                    </a:lnTo>
                    <a:lnTo>
                      <a:pt x="1053" y="3001"/>
                    </a:lnTo>
                    <a:lnTo>
                      <a:pt x="1024" y="2983"/>
                    </a:lnTo>
                    <a:lnTo>
                      <a:pt x="995" y="2965"/>
                    </a:lnTo>
                    <a:lnTo>
                      <a:pt x="966" y="2946"/>
                    </a:lnTo>
                    <a:lnTo>
                      <a:pt x="938" y="2927"/>
                    </a:lnTo>
                    <a:lnTo>
                      <a:pt x="909" y="2907"/>
                    </a:lnTo>
                    <a:lnTo>
                      <a:pt x="882" y="2886"/>
                    </a:lnTo>
                    <a:lnTo>
                      <a:pt x="856" y="2864"/>
                    </a:lnTo>
                    <a:lnTo>
                      <a:pt x="830" y="2842"/>
                    </a:lnTo>
                    <a:lnTo>
                      <a:pt x="804" y="2819"/>
                    </a:lnTo>
                    <a:lnTo>
                      <a:pt x="780" y="2796"/>
                    </a:lnTo>
                    <a:lnTo>
                      <a:pt x="754" y="2772"/>
                    </a:lnTo>
                    <a:lnTo>
                      <a:pt x="730" y="2748"/>
                    </a:lnTo>
                    <a:lnTo>
                      <a:pt x="707" y="2723"/>
                    </a:lnTo>
                    <a:lnTo>
                      <a:pt x="685" y="2697"/>
                    </a:lnTo>
                    <a:lnTo>
                      <a:pt x="663" y="2671"/>
                    </a:lnTo>
                    <a:lnTo>
                      <a:pt x="641" y="2644"/>
                    </a:lnTo>
                    <a:lnTo>
                      <a:pt x="621" y="2617"/>
                    </a:lnTo>
                    <a:lnTo>
                      <a:pt x="601" y="2589"/>
                    </a:lnTo>
                    <a:lnTo>
                      <a:pt x="581" y="2561"/>
                    </a:lnTo>
                    <a:lnTo>
                      <a:pt x="561" y="2533"/>
                    </a:lnTo>
                    <a:lnTo>
                      <a:pt x="543" y="2504"/>
                    </a:lnTo>
                    <a:lnTo>
                      <a:pt x="526" y="2473"/>
                    </a:lnTo>
                    <a:lnTo>
                      <a:pt x="509" y="2443"/>
                    </a:lnTo>
                    <a:lnTo>
                      <a:pt x="493" y="2413"/>
                    </a:lnTo>
                    <a:lnTo>
                      <a:pt x="478" y="2382"/>
                    </a:lnTo>
                    <a:lnTo>
                      <a:pt x="463" y="2351"/>
                    </a:lnTo>
                    <a:lnTo>
                      <a:pt x="449" y="2318"/>
                    </a:lnTo>
                    <a:lnTo>
                      <a:pt x="436" y="2286"/>
                    </a:lnTo>
                    <a:lnTo>
                      <a:pt x="424" y="2254"/>
                    </a:lnTo>
                    <a:lnTo>
                      <a:pt x="412" y="2221"/>
                    </a:lnTo>
                    <a:lnTo>
                      <a:pt x="401" y="2188"/>
                    </a:lnTo>
                    <a:lnTo>
                      <a:pt x="391" y="2153"/>
                    </a:lnTo>
                    <a:lnTo>
                      <a:pt x="382" y="2120"/>
                    </a:lnTo>
                    <a:lnTo>
                      <a:pt x="373" y="2085"/>
                    </a:lnTo>
                    <a:lnTo>
                      <a:pt x="366" y="2051"/>
                    </a:lnTo>
                    <a:lnTo>
                      <a:pt x="359" y="2016"/>
                    </a:lnTo>
                    <a:lnTo>
                      <a:pt x="353" y="1980"/>
                    </a:lnTo>
                    <a:lnTo>
                      <a:pt x="348" y="1945"/>
                    </a:lnTo>
                    <a:lnTo>
                      <a:pt x="344" y="1909"/>
                    </a:lnTo>
                    <a:lnTo>
                      <a:pt x="341" y="1873"/>
                    </a:lnTo>
                    <a:lnTo>
                      <a:pt x="339" y="1837"/>
                    </a:lnTo>
                    <a:lnTo>
                      <a:pt x="337" y="1800"/>
                    </a:lnTo>
                    <a:lnTo>
                      <a:pt x="337" y="1763"/>
                    </a:lnTo>
                    <a:lnTo>
                      <a:pt x="337" y="1763"/>
                    </a:lnTo>
                    <a:lnTo>
                      <a:pt x="337" y="1727"/>
                    </a:lnTo>
                    <a:lnTo>
                      <a:pt x="339" y="1690"/>
                    </a:lnTo>
                    <a:lnTo>
                      <a:pt x="341" y="1654"/>
                    </a:lnTo>
                    <a:lnTo>
                      <a:pt x="344" y="1617"/>
                    </a:lnTo>
                    <a:lnTo>
                      <a:pt x="348" y="1582"/>
                    </a:lnTo>
                    <a:lnTo>
                      <a:pt x="353" y="1546"/>
                    </a:lnTo>
                    <a:lnTo>
                      <a:pt x="359" y="1511"/>
                    </a:lnTo>
                    <a:lnTo>
                      <a:pt x="366" y="1475"/>
                    </a:lnTo>
                    <a:lnTo>
                      <a:pt x="373" y="1441"/>
                    </a:lnTo>
                    <a:lnTo>
                      <a:pt x="382" y="1407"/>
                    </a:lnTo>
                    <a:lnTo>
                      <a:pt x="391" y="1373"/>
                    </a:lnTo>
                    <a:lnTo>
                      <a:pt x="401" y="1339"/>
                    </a:lnTo>
                    <a:lnTo>
                      <a:pt x="412" y="1305"/>
                    </a:lnTo>
                    <a:lnTo>
                      <a:pt x="424" y="1273"/>
                    </a:lnTo>
                    <a:lnTo>
                      <a:pt x="436" y="1240"/>
                    </a:lnTo>
                    <a:lnTo>
                      <a:pt x="449" y="1208"/>
                    </a:lnTo>
                    <a:lnTo>
                      <a:pt x="463" y="1177"/>
                    </a:lnTo>
                    <a:lnTo>
                      <a:pt x="478" y="1145"/>
                    </a:lnTo>
                    <a:lnTo>
                      <a:pt x="493" y="1114"/>
                    </a:lnTo>
                    <a:lnTo>
                      <a:pt x="509" y="1083"/>
                    </a:lnTo>
                    <a:lnTo>
                      <a:pt x="526" y="1053"/>
                    </a:lnTo>
                    <a:lnTo>
                      <a:pt x="543" y="1024"/>
                    </a:lnTo>
                    <a:lnTo>
                      <a:pt x="561" y="995"/>
                    </a:lnTo>
                    <a:lnTo>
                      <a:pt x="581" y="965"/>
                    </a:lnTo>
                    <a:lnTo>
                      <a:pt x="601" y="937"/>
                    </a:lnTo>
                    <a:lnTo>
                      <a:pt x="621" y="910"/>
                    </a:lnTo>
                    <a:lnTo>
                      <a:pt x="641" y="883"/>
                    </a:lnTo>
                    <a:lnTo>
                      <a:pt x="663" y="856"/>
                    </a:lnTo>
                    <a:lnTo>
                      <a:pt x="685" y="830"/>
                    </a:lnTo>
                    <a:lnTo>
                      <a:pt x="707" y="805"/>
                    </a:lnTo>
                    <a:lnTo>
                      <a:pt x="730" y="779"/>
                    </a:lnTo>
                    <a:lnTo>
                      <a:pt x="754" y="754"/>
                    </a:lnTo>
                    <a:lnTo>
                      <a:pt x="780" y="731"/>
                    </a:lnTo>
                    <a:lnTo>
                      <a:pt x="804" y="707"/>
                    </a:lnTo>
                    <a:lnTo>
                      <a:pt x="830" y="685"/>
                    </a:lnTo>
                    <a:lnTo>
                      <a:pt x="856" y="663"/>
                    </a:lnTo>
                    <a:lnTo>
                      <a:pt x="882" y="642"/>
                    </a:lnTo>
                    <a:lnTo>
                      <a:pt x="909" y="620"/>
                    </a:lnTo>
                    <a:lnTo>
                      <a:pt x="938" y="600"/>
                    </a:lnTo>
                    <a:lnTo>
                      <a:pt x="966" y="580"/>
                    </a:lnTo>
                    <a:lnTo>
                      <a:pt x="995" y="561"/>
                    </a:lnTo>
                    <a:lnTo>
                      <a:pt x="1024" y="543"/>
                    </a:lnTo>
                    <a:lnTo>
                      <a:pt x="1053" y="526"/>
                    </a:lnTo>
                    <a:lnTo>
                      <a:pt x="1083" y="509"/>
                    </a:lnTo>
                    <a:lnTo>
                      <a:pt x="1114" y="493"/>
                    </a:lnTo>
                    <a:lnTo>
                      <a:pt x="1145" y="478"/>
                    </a:lnTo>
                    <a:lnTo>
                      <a:pt x="1176" y="462"/>
                    </a:lnTo>
                    <a:lnTo>
                      <a:pt x="1208" y="449"/>
                    </a:lnTo>
                    <a:lnTo>
                      <a:pt x="1240" y="435"/>
                    </a:lnTo>
                    <a:lnTo>
                      <a:pt x="1272" y="423"/>
                    </a:lnTo>
                    <a:lnTo>
                      <a:pt x="1306" y="412"/>
                    </a:lnTo>
                    <a:lnTo>
                      <a:pt x="1339" y="401"/>
                    </a:lnTo>
                    <a:lnTo>
                      <a:pt x="1373" y="391"/>
                    </a:lnTo>
                    <a:lnTo>
                      <a:pt x="1407" y="382"/>
                    </a:lnTo>
                    <a:lnTo>
                      <a:pt x="1441" y="373"/>
                    </a:lnTo>
                    <a:lnTo>
                      <a:pt x="1476" y="366"/>
                    </a:lnTo>
                    <a:lnTo>
                      <a:pt x="1511" y="359"/>
                    </a:lnTo>
                    <a:lnTo>
                      <a:pt x="1546" y="353"/>
                    </a:lnTo>
                    <a:lnTo>
                      <a:pt x="1581" y="348"/>
                    </a:lnTo>
                    <a:lnTo>
                      <a:pt x="1617" y="344"/>
                    </a:lnTo>
                    <a:lnTo>
                      <a:pt x="1654" y="341"/>
                    </a:lnTo>
                    <a:lnTo>
                      <a:pt x="1690" y="339"/>
                    </a:lnTo>
                    <a:lnTo>
                      <a:pt x="1726" y="338"/>
                    </a:lnTo>
                    <a:lnTo>
                      <a:pt x="1763" y="337"/>
                    </a:lnTo>
                    <a:lnTo>
                      <a:pt x="1763" y="337"/>
                    </a:lnTo>
                    <a:lnTo>
                      <a:pt x="1800" y="338"/>
                    </a:lnTo>
                    <a:lnTo>
                      <a:pt x="1837" y="339"/>
                    </a:lnTo>
                    <a:lnTo>
                      <a:pt x="1873" y="341"/>
                    </a:lnTo>
                    <a:lnTo>
                      <a:pt x="1909" y="344"/>
                    </a:lnTo>
                    <a:lnTo>
                      <a:pt x="1945" y="348"/>
                    </a:lnTo>
                    <a:lnTo>
                      <a:pt x="1980" y="353"/>
                    </a:lnTo>
                    <a:lnTo>
                      <a:pt x="2016" y="359"/>
                    </a:lnTo>
                    <a:lnTo>
                      <a:pt x="2051" y="366"/>
                    </a:lnTo>
                    <a:lnTo>
                      <a:pt x="2085" y="373"/>
                    </a:lnTo>
                    <a:lnTo>
                      <a:pt x="2119" y="382"/>
                    </a:lnTo>
                    <a:lnTo>
                      <a:pt x="2153" y="391"/>
                    </a:lnTo>
                    <a:lnTo>
                      <a:pt x="2188" y="401"/>
                    </a:lnTo>
                    <a:lnTo>
                      <a:pt x="2221" y="412"/>
                    </a:lnTo>
                    <a:lnTo>
                      <a:pt x="2254" y="423"/>
                    </a:lnTo>
                    <a:lnTo>
                      <a:pt x="2286" y="435"/>
                    </a:lnTo>
                    <a:lnTo>
                      <a:pt x="2318" y="449"/>
                    </a:lnTo>
                    <a:lnTo>
                      <a:pt x="2351" y="462"/>
                    </a:lnTo>
                    <a:lnTo>
                      <a:pt x="2382" y="478"/>
                    </a:lnTo>
                    <a:lnTo>
                      <a:pt x="2413" y="493"/>
                    </a:lnTo>
                    <a:lnTo>
                      <a:pt x="2443" y="509"/>
                    </a:lnTo>
                    <a:lnTo>
                      <a:pt x="2473" y="526"/>
                    </a:lnTo>
                    <a:lnTo>
                      <a:pt x="2502" y="543"/>
                    </a:lnTo>
                    <a:lnTo>
                      <a:pt x="2532" y="561"/>
                    </a:lnTo>
                    <a:lnTo>
                      <a:pt x="2561" y="580"/>
                    </a:lnTo>
                    <a:lnTo>
                      <a:pt x="2589" y="600"/>
                    </a:lnTo>
                    <a:lnTo>
                      <a:pt x="2616" y="620"/>
                    </a:lnTo>
                    <a:lnTo>
                      <a:pt x="2643" y="642"/>
                    </a:lnTo>
                    <a:lnTo>
                      <a:pt x="2670" y="663"/>
                    </a:lnTo>
                    <a:lnTo>
                      <a:pt x="2697" y="685"/>
                    </a:lnTo>
                    <a:lnTo>
                      <a:pt x="2722" y="707"/>
                    </a:lnTo>
                    <a:lnTo>
                      <a:pt x="2747" y="731"/>
                    </a:lnTo>
                    <a:lnTo>
                      <a:pt x="2772" y="754"/>
                    </a:lnTo>
                    <a:lnTo>
                      <a:pt x="2795" y="779"/>
                    </a:lnTo>
                    <a:lnTo>
                      <a:pt x="2819" y="805"/>
                    </a:lnTo>
                    <a:lnTo>
                      <a:pt x="2841" y="830"/>
                    </a:lnTo>
                    <a:lnTo>
                      <a:pt x="2864" y="856"/>
                    </a:lnTo>
                    <a:lnTo>
                      <a:pt x="2886" y="883"/>
                    </a:lnTo>
                    <a:lnTo>
                      <a:pt x="2906" y="910"/>
                    </a:lnTo>
                    <a:lnTo>
                      <a:pt x="2926" y="937"/>
                    </a:lnTo>
                    <a:lnTo>
                      <a:pt x="2946" y="965"/>
                    </a:lnTo>
                    <a:lnTo>
                      <a:pt x="2965" y="995"/>
                    </a:lnTo>
                    <a:lnTo>
                      <a:pt x="2983" y="1024"/>
                    </a:lnTo>
                    <a:lnTo>
                      <a:pt x="3000" y="1053"/>
                    </a:lnTo>
                    <a:lnTo>
                      <a:pt x="3017" y="1083"/>
                    </a:lnTo>
                    <a:lnTo>
                      <a:pt x="3033" y="1114"/>
                    </a:lnTo>
                    <a:lnTo>
                      <a:pt x="3049" y="1145"/>
                    </a:lnTo>
                    <a:lnTo>
                      <a:pt x="3064" y="1177"/>
                    </a:lnTo>
                    <a:lnTo>
                      <a:pt x="3078" y="1208"/>
                    </a:lnTo>
                    <a:lnTo>
                      <a:pt x="3091" y="1240"/>
                    </a:lnTo>
                    <a:lnTo>
                      <a:pt x="3103" y="1273"/>
                    </a:lnTo>
                    <a:lnTo>
                      <a:pt x="3115" y="1305"/>
                    </a:lnTo>
                    <a:lnTo>
                      <a:pt x="3125" y="1339"/>
                    </a:lnTo>
                    <a:lnTo>
                      <a:pt x="3135" y="1373"/>
                    </a:lnTo>
                    <a:lnTo>
                      <a:pt x="3144" y="1407"/>
                    </a:lnTo>
                    <a:lnTo>
                      <a:pt x="3153" y="1441"/>
                    </a:lnTo>
                    <a:lnTo>
                      <a:pt x="3160" y="1475"/>
                    </a:lnTo>
                    <a:lnTo>
                      <a:pt x="3167" y="1511"/>
                    </a:lnTo>
                    <a:lnTo>
                      <a:pt x="3173" y="1546"/>
                    </a:lnTo>
                    <a:lnTo>
                      <a:pt x="3178" y="1582"/>
                    </a:lnTo>
                    <a:lnTo>
                      <a:pt x="3182" y="1617"/>
                    </a:lnTo>
                    <a:lnTo>
                      <a:pt x="3185" y="1654"/>
                    </a:lnTo>
                    <a:lnTo>
                      <a:pt x="3187" y="1690"/>
                    </a:lnTo>
                    <a:lnTo>
                      <a:pt x="3189" y="1727"/>
                    </a:lnTo>
                    <a:lnTo>
                      <a:pt x="3189" y="1763"/>
                    </a:lnTo>
                    <a:lnTo>
                      <a:pt x="3189" y="1763"/>
                    </a:lnTo>
                    <a:lnTo>
                      <a:pt x="3189" y="1800"/>
                    </a:lnTo>
                    <a:lnTo>
                      <a:pt x="3187" y="1837"/>
                    </a:lnTo>
                    <a:lnTo>
                      <a:pt x="3185" y="1873"/>
                    </a:lnTo>
                    <a:lnTo>
                      <a:pt x="3182" y="1909"/>
                    </a:lnTo>
                    <a:lnTo>
                      <a:pt x="3178" y="1945"/>
                    </a:lnTo>
                    <a:lnTo>
                      <a:pt x="3173" y="1980"/>
                    </a:lnTo>
                    <a:lnTo>
                      <a:pt x="3167" y="2016"/>
                    </a:lnTo>
                    <a:lnTo>
                      <a:pt x="3160" y="2051"/>
                    </a:lnTo>
                    <a:lnTo>
                      <a:pt x="3153" y="2085"/>
                    </a:lnTo>
                    <a:lnTo>
                      <a:pt x="3144" y="2120"/>
                    </a:lnTo>
                    <a:lnTo>
                      <a:pt x="3135" y="2153"/>
                    </a:lnTo>
                    <a:lnTo>
                      <a:pt x="3125" y="2188"/>
                    </a:lnTo>
                    <a:lnTo>
                      <a:pt x="3115" y="2221"/>
                    </a:lnTo>
                    <a:lnTo>
                      <a:pt x="3103" y="2254"/>
                    </a:lnTo>
                    <a:lnTo>
                      <a:pt x="3091" y="2286"/>
                    </a:lnTo>
                    <a:lnTo>
                      <a:pt x="3078" y="2318"/>
                    </a:lnTo>
                    <a:lnTo>
                      <a:pt x="3064" y="2351"/>
                    </a:lnTo>
                    <a:lnTo>
                      <a:pt x="3049" y="2382"/>
                    </a:lnTo>
                    <a:lnTo>
                      <a:pt x="3033" y="2413"/>
                    </a:lnTo>
                    <a:lnTo>
                      <a:pt x="3017" y="2443"/>
                    </a:lnTo>
                    <a:lnTo>
                      <a:pt x="3000" y="2473"/>
                    </a:lnTo>
                    <a:lnTo>
                      <a:pt x="2983" y="2504"/>
                    </a:lnTo>
                    <a:lnTo>
                      <a:pt x="2965" y="2533"/>
                    </a:lnTo>
                    <a:lnTo>
                      <a:pt x="2946" y="2561"/>
                    </a:lnTo>
                    <a:lnTo>
                      <a:pt x="2926" y="2589"/>
                    </a:lnTo>
                    <a:lnTo>
                      <a:pt x="2906" y="2617"/>
                    </a:lnTo>
                    <a:lnTo>
                      <a:pt x="2886" y="2644"/>
                    </a:lnTo>
                    <a:lnTo>
                      <a:pt x="2864" y="2671"/>
                    </a:lnTo>
                    <a:lnTo>
                      <a:pt x="2841" y="2697"/>
                    </a:lnTo>
                    <a:lnTo>
                      <a:pt x="2819" y="2723"/>
                    </a:lnTo>
                    <a:lnTo>
                      <a:pt x="2795" y="2748"/>
                    </a:lnTo>
                    <a:lnTo>
                      <a:pt x="2772" y="2772"/>
                    </a:lnTo>
                    <a:lnTo>
                      <a:pt x="2747" y="2796"/>
                    </a:lnTo>
                    <a:lnTo>
                      <a:pt x="2722" y="2819"/>
                    </a:lnTo>
                    <a:lnTo>
                      <a:pt x="2697" y="2842"/>
                    </a:lnTo>
                    <a:lnTo>
                      <a:pt x="2670" y="2864"/>
                    </a:lnTo>
                    <a:lnTo>
                      <a:pt x="2643" y="2886"/>
                    </a:lnTo>
                    <a:lnTo>
                      <a:pt x="2616" y="2907"/>
                    </a:lnTo>
                    <a:lnTo>
                      <a:pt x="2589" y="2927"/>
                    </a:lnTo>
                    <a:lnTo>
                      <a:pt x="2561" y="2946"/>
                    </a:lnTo>
                    <a:lnTo>
                      <a:pt x="2532" y="2965"/>
                    </a:lnTo>
                    <a:lnTo>
                      <a:pt x="2502" y="2983"/>
                    </a:lnTo>
                    <a:lnTo>
                      <a:pt x="2473" y="3001"/>
                    </a:lnTo>
                    <a:lnTo>
                      <a:pt x="2443" y="3018"/>
                    </a:lnTo>
                    <a:lnTo>
                      <a:pt x="2413" y="3034"/>
                    </a:lnTo>
                    <a:lnTo>
                      <a:pt x="2382" y="3049"/>
                    </a:lnTo>
                    <a:lnTo>
                      <a:pt x="2351" y="3064"/>
                    </a:lnTo>
                    <a:lnTo>
                      <a:pt x="2318" y="3078"/>
                    </a:lnTo>
                    <a:lnTo>
                      <a:pt x="2286" y="3091"/>
                    </a:lnTo>
                    <a:lnTo>
                      <a:pt x="2254" y="3103"/>
                    </a:lnTo>
                    <a:lnTo>
                      <a:pt x="2221" y="3115"/>
                    </a:lnTo>
                    <a:lnTo>
                      <a:pt x="2188" y="3126"/>
                    </a:lnTo>
                    <a:lnTo>
                      <a:pt x="2153" y="3135"/>
                    </a:lnTo>
                    <a:lnTo>
                      <a:pt x="2119" y="3145"/>
                    </a:lnTo>
                    <a:lnTo>
                      <a:pt x="2085" y="3153"/>
                    </a:lnTo>
                    <a:lnTo>
                      <a:pt x="2051" y="3160"/>
                    </a:lnTo>
                    <a:lnTo>
                      <a:pt x="2016" y="3167"/>
                    </a:lnTo>
                    <a:lnTo>
                      <a:pt x="1980" y="3174"/>
                    </a:lnTo>
                    <a:lnTo>
                      <a:pt x="1945" y="3179"/>
                    </a:lnTo>
                    <a:lnTo>
                      <a:pt x="1909" y="3183"/>
                    </a:lnTo>
                    <a:lnTo>
                      <a:pt x="1873" y="3186"/>
                    </a:lnTo>
                    <a:lnTo>
                      <a:pt x="1837" y="3188"/>
                    </a:lnTo>
                    <a:lnTo>
                      <a:pt x="1800" y="3190"/>
                    </a:lnTo>
                    <a:lnTo>
                      <a:pt x="1763" y="3190"/>
                    </a:lnTo>
                    <a:lnTo>
                      <a:pt x="1763" y="31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Times New Roman" pitchFamily="18" charset="0"/>
                  <a:ea typeface="+mn-ea"/>
                  <a:cs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253438" y="2780928"/>
                <a:ext cx="576064" cy="5760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4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35" name="Grup 34"/>
          <p:cNvGrpSpPr/>
          <p:nvPr/>
        </p:nvGrpSpPr>
        <p:grpSpPr>
          <a:xfrm>
            <a:off x="3012836" y="1798691"/>
            <a:ext cx="3951382" cy="1249362"/>
            <a:chOff x="2624019" y="22332"/>
            <a:chExt cx="1336423" cy="1211510"/>
          </a:xfrm>
          <a:solidFill>
            <a:srgbClr val="FFC000"/>
          </a:solidFill>
        </p:grpSpPr>
        <p:sp>
          <p:nvSpPr>
            <p:cNvPr id="40" name="Yuvarlatılmış Dikdörtgen 39"/>
            <p:cNvSpPr/>
            <p:nvPr/>
          </p:nvSpPr>
          <p:spPr>
            <a:xfrm>
              <a:off x="2624019" y="22332"/>
              <a:ext cx="1336423" cy="1211510"/>
            </a:xfrm>
            <a:prstGeom prst="roundRect">
              <a:avLst/>
            </a:prstGeom>
            <a:grpFill/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1" name="Yuvarlatılmış Dikdörtgen 4"/>
            <p:cNvSpPr/>
            <p:nvPr/>
          </p:nvSpPr>
          <p:spPr>
            <a:xfrm>
              <a:off x="2683160" y="81473"/>
              <a:ext cx="1218141" cy="10932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spcCol="12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r-TR" sz="2000" b="1" dirty="0" smtClean="0">
                  <a:solidFill>
                    <a:schemeClr val="tx1"/>
                  </a:solidFill>
                </a:rPr>
                <a:t>Kamu - </a:t>
              </a:r>
              <a:r>
                <a:rPr lang="tr-TR" sz="2000" b="1" dirty="0">
                  <a:solidFill>
                    <a:schemeClr val="tx1"/>
                  </a:solidFill>
                </a:rPr>
                <a:t>STK işbirliğini sağlayacak  </a:t>
              </a:r>
              <a:r>
                <a:rPr lang="tr-TR" sz="2000" b="1" dirty="0" smtClean="0">
                  <a:solidFill>
                    <a:schemeClr val="tx1"/>
                  </a:solidFill>
                </a:rPr>
                <a:t>projeler</a:t>
              </a:r>
              <a:endParaRPr lang="tr-TR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468" name="Grup 44"/>
          <p:cNvGrpSpPr>
            <a:grpSpLocks/>
          </p:cNvGrpSpPr>
          <p:nvPr/>
        </p:nvGrpSpPr>
        <p:grpSpPr bwMode="auto">
          <a:xfrm>
            <a:off x="3012836" y="3465578"/>
            <a:ext cx="3951382" cy="1242676"/>
            <a:chOff x="4277400" y="2909319"/>
            <a:chExt cx="1249077" cy="1415947"/>
          </a:xfrm>
        </p:grpSpPr>
        <p:sp>
          <p:nvSpPr>
            <p:cNvPr id="46" name="Yuvarlatılmış Dikdörtgen 45"/>
            <p:cNvSpPr/>
            <p:nvPr/>
          </p:nvSpPr>
          <p:spPr>
            <a:xfrm>
              <a:off x="4277400" y="2909319"/>
              <a:ext cx="1249077" cy="1415947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7" name="Yuvarlatılmış Dikdörtgen 4"/>
            <p:cNvSpPr/>
            <p:nvPr/>
          </p:nvSpPr>
          <p:spPr>
            <a:xfrm>
              <a:off x="4338207" y="2969640"/>
              <a:ext cx="1127463" cy="12953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5560" tIns="35560" rIns="35560" bIns="35560" anchor="ctr"/>
            <a:lstStyle>
              <a:lvl1pPr defTabSz="622300" eaLnBrk="0" hangingPunct="0"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1pPr>
              <a:lvl2pPr marL="742950" indent="-285750" defTabSz="622300" eaLnBrk="0" hangingPunct="0"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2pPr>
              <a:lvl3pPr marL="1143000" indent="-228600" defTabSz="622300" eaLnBrk="0" hangingPunct="0"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3pPr>
              <a:lvl4pPr marL="1600200" indent="-228600" defTabSz="622300" eaLnBrk="0" hangingPunct="0"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4pPr>
              <a:lvl5pPr marL="2057400" indent="-228600" defTabSz="622300" eaLnBrk="0" hangingPunct="0"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5pPr>
              <a:lvl6pPr marL="25146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6pPr>
              <a:lvl7pPr marL="29718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7pPr>
              <a:lvl8pPr marL="34290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8pPr>
              <a:lvl9pPr marL="3886200" indent="-228600" defTabSz="6223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-94"/>
                  <a:ea typeface="Arial" charset="-94"/>
                  <a:cs typeface="Arial" charset="-94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</a:pPr>
              <a:r>
                <a:rPr lang="tr-TR" sz="2000" b="1" dirty="0">
                  <a:latin typeface="+mn-lt"/>
                  <a:ea typeface="+mn-ea"/>
                  <a:cs typeface="+mn-cs"/>
                </a:rPr>
                <a:t>Sivil topluma doğrudan mali destek sağlayacak projeler</a:t>
              </a:r>
              <a:endParaRPr lang="tr-TR" altLang="en-US" sz="2000" b="1" dirty="0"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9142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39676" y="129310"/>
            <a:ext cx="6900760" cy="960582"/>
          </a:xfrm>
        </p:spPr>
        <p:txBody>
          <a:bodyPr>
            <a:normAutofit/>
          </a:bodyPr>
          <a:lstStyle/>
          <a:p>
            <a:pPr eaLnBrk="1" hangingPunct="1"/>
            <a:r>
              <a:rPr lang="tr-TR" sz="2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Arial" charset="0"/>
              </a:rPr>
              <a:t>2014-2016 YILLARI ARASINDA KAMU-STK İŞBİRLİĞİNİ SAĞLAYAN PROJELER</a:t>
            </a:r>
            <a:endParaRPr lang="tr-TR" sz="2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+mn-ea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57200" y="249861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0" lang="tr-TR" sz="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0" lang="tr-TR" sz="9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7504" y="128724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tr-TR" dirty="0">
              <a:solidFill>
                <a:srgbClr val="002E8A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213993"/>
              </p:ext>
            </p:extLst>
          </p:nvPr>
        </p:nvGraphicFramePr>
        <p:xfrm>
          <a:off x="312924" y="1456256"/>
          <a:ext cx="8568952" cy="422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4603">
                  <a:extLst>
                    <a:ext uri="{9D8B030D-6E8A-4147-A177-3AD203B41FA5}">
                      <a16:colId xmlns="" xmlns:a16="http://schemas.microsoft.com/office/drawing/2014/main" val="4027401179"/>
                    </a:ext>
                  </a:extLst>
                </a:gridCol>
                <a:gridCol w="2189018">
                  <a:extLst>
                    <a:ext uri="{9D8B030D-6E8A-4147-A177-3AD203B41FA5}">
                      <a16:colId xmlns="" xmlns:a16="http://schemas.microsoft.com/office/drawing/2014/main" val="5317249"/>
                    </a:ext>
                  </a:extLst>
                </a:gridCol>
                <a:gridCol w="1320800">
                  <a:extLst>
                    <a:ext uri="{9D8B030D-6E8A-4147-A177-3AD203B41FA5}">
                      <a16:colId xmlns="" xmlns:a16="http://schemas.microsoft.com/office/drawing/2014/main" val="1697747948"/>
                    </a:ext>
                  </a:extLst>
                </a:gridCol>
                <a:gridCol w="1834531">
                  <a:extLst>
                    <a:ext uri="{9D8B030D-6E8A-4147-A177-3AD203B41FA5}">
                      <a16:colId xmlns="" xmlns:a16="http://schemas.microsoft.com/office/drawing/2014/main" val="701901913"/>
                    </a:ext>
                  </a:extLst>
                </a:gridCol>
              </a:tblGrid>
              <a:tr h="568178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Proje Adı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Faydalanıcı Kuruluş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Bütçesi</a:t>
                      </a:r>
                      <a:endParaRPr lang="tr-T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Tahmini Uygulama Zamanı</a:t>
                      </a:r>
                      <a:endParaRPr lang="tr-TR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0460006"/>
                  </a:ext>
                </a:extLst>
              </a:tr>
              <a:tr h="717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Yasal Çerçevenin İyileştirilmesi ve Dernekler Dairesi Başkanlığının Kurumsal Kapasitesinin Güçlendirilmesi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Dernekler Dairesi Başkanlığı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1913934"/>
                  </a:ext>
                </a:extLst>
              </a:tr>
              <a:tr h="5083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Vakıflar Genel Müdürlüğü’nün Kurumsal Kapasitesinin Güçlendirilmesi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Vakıflar Genel Müdürlüğü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7704617"/>
                  </a:ext>
                </a:extLst>
              </a:tr>
              <a:tr h="329910">
                <a:tc>
                  <a:txBody>
                    <a:bodyPr/>
                    <a:lstStyle/>
                    <a:p>
                      <a:pPr algn="l"/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Kamu-Sivil Toplum İşbirliği için Aile ve Sosyal Politikalar Bakanlığı’nın Kapasitesinin Güçlendirilmesi</a:t>
                      </a:r>
                      <a:endParaRPr lang="tr-TR" sz="1400" i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Aile ve Sosyal Politikalar Bakanlığı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3 milyon Avro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9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Yerel STK’lara Destek Mekanizması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Sivil Toplum Geliştirme Merkezi  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3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6584531"/>
                  </a:ext>
                </a:extLst>
              </a:tr>
              <a:tr h="7176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AB-Türkiye Anadolu Arkeolojisi ve Kültürel Miras Enstitüsü</a:t>
                      </a:r>
                    </a:p>
                    <a:p>
                      <a:pPr algn="l"/>
                      <a:endParaRPr lang="tr-TR" sz="1400" i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Kültür ve Turizm Bakanlığı ile Gaziantep Büyükşehir Belediyesi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10 milyon Avro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550364138"/>
                  </a:ext>
                </a:extLst>
              </a:tr>
              <a:tr h="4093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AB-Türkiye Kültürlerarası Diyalog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 Yunus </a:t>
                      </a:r>
                      <a:r>
                        <a:rPr kumimoji="0" lang="tr-T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Emre Enstitüsü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3 milyon Avro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297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0254" y="203201"/>
            <a:ext cx="6650181" cy="960582"/>
          </a:xfrm>
        </p:spPr>
        <p:txBody>
          <a:bodyPr>
            <a:noAutofit/>
          </a:bodyPr>
          <a:lstStyle/>
          <a:p>
            <a:pPr eaLnBrk="1" hangingPunct="1"/>
            <a:r>
              <a:rPr lang="tr-TR" sz="2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Arial" charset="0"/>
              </a:rPr>
              <a:t>2014-2016 YILLARI ARASINDA SİVİL TOPLUMA DOĞRUDAN DESTEK SAĞLAYAN PROJELER</a:t>
            </a:r>
            <a:endParaRPr lang="tr-TR" sz="24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+mn-ea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57200" y="249861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0" lang="tr-TR" sz="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0" lang="tr-TR" sz="9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07504" y="128724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tr-TR" dirty="0">
              <a:solidFill>
                <a:srgbClr val="002E8A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542094"/>
              </p:ext>
            </p:extLst>
          </p:nvPr>
        </p:nvGraphicFramePr>
        <p:xfrm>
          <a:off x="312924" y="1305329"/>
          <a:ext cx="8568952" cy="4753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>
                  <a:extLst>
                    <a:ext uri="{9D8B030D-6E8A-4147-A177-3AD203B41FA5}">
                      <a16:colId xmlns="" xmlns:a16="http://schemas.microsoft.com/office/drawing/2014/main" val="4027401179"/>
                    </a:ext>
                  </a:extLst>
                </a:gridCol>
                <a:gridCol w="2142238">
                  <a:extLst>
                    <a:ext uri="{9D8B030D-6E8A-4147-A177-3AD203B41FA5}">
                      <a16:colId xmlns="" xmlns:a16="http://schemas.microsoft.com/office/drawing/2014/main" val="5317249"/>
                    </a:ext>
                  </a:extLst>
                </a:gridCol>
                <a:gridCol w="2142238">
                  <a:extLst>
                    <a:ext uri="{9D8B030D-6E8A-4147-A177-3AD203B41FA5}">
                      <a16:colId xmlns="" xmlns:a16="http://schemas.microsoft.com/office/drawing/2014/main" val="1697747948"/>
                    </a:ext>
                  </a:extLst>
                </a:gridCol>
                <a:gridCol w="2142238">
                  <a:extLst>
                    <a:ext uri="{9D8B030D-6E8A-4147-A177-3AD203B41FA5}">
                      <a16:colId xmlns="" xmlns:a16="http://schemas.microsoft.com/office/drawing/2014/main" val="701901913"/>
                    </a:ext>
                  </a:extLst>
                </a:gridCol>
              </a:tblGrid>
              <a:tr h="67592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Proje Adı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Faydalanıcı Kuruluş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Bütçesi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Tahmini Uygulama Zamanı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0460006"/>
                  </a:ext>
                </a:extLst>
              </a:tr>
              <a:tr h="7724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Sivil Toplum Destek Programı I</a:t>
                      </a:r>
                    </a:p>
                    <a:p>
                      <a:pPr algn="l"/>
                      <a:endParaRPr lang="tr-TR" sz="1400" i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tr-TR" sz="1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Avrupa Birliği Bakanlığı</a:t>
                      </a:r>
                    </a:p>
                    <a:p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tr-TR" sz="1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10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tr-TR" sz="1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81913934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Sivil Toplum Destek Programı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Avrupa Birliği Bakanlığı 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3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7704617"/>
                  </a:ext>
                </a:extLst>
              </a:tr>
              <a:tr h="3601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Sivil Toplum Diyaloğu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Avrupa Birliği Bakanlığı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9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26584531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AB-Türkiye İş Dünyası Diyaloğu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TOBB-EUROCHAMBERS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5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0364138"/>
                  </a:ext>
                </a:extLst>
              </a:tr>
              <a:tr h="547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Sivil Toplum Destek Programı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Avrupa Birliği Bakanlığı 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3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6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Sivil Toplum Diyaloğu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Avrupa Birliği Bakanlığı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4,5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2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Ortak Kültürel Miras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Kültür ve Turizm Bakanlığı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tr-TR" sz="1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9 milyon Avro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  <a:endParaRPr kumimoji="0" lang="tr-TR" sz="14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15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 txBox="1">
            <a:spLocks noChangeArrowheads="1"/>
          </p:cNvSpPr>
          <p:nvPr/>
        </p:nvSpPr>
        <p:spPr bwMode="auto">
          <a:xfrm>
            <a:off x="1738314" y="42718"/>
            <a:ext cx="677761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2400" b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SİVİL TOPLUM ÖRGÜTLERİNE DOĞRUDAN HİBE DESTEĞİ SAĞLAYACAK PROJELER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96835"/>
              </p:ext>
            </p:extLst>
          </p:nvPr>
        </p:nvGraphicFramePr>
        <p:xfrm>
          <a:off x="1080655" y="1419225"/>
          <a:ext cx="7955395" cy="4024315"/>
        </p:xfrm>
        <a:graphic>
          <a:graphicData uri="http://schemas.openxmlformats.org/drawingml/2006/table">
            <a:tbl>
              <a:tblPr/>
              <a:tblGrid>
                <a:gridCol w="2378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51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0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81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933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381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Hibe Programı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İlgili Kurum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Hibe Programı Bütçesi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Tahmini Proje Sayısı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Ortalama Bütçe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24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Yerel STK’lar Hibe Programı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Avrupa Birliği Bakanlığı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1.750.000€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30 - 40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40.000 - 60.000€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7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Sivil Toplum Destek Programı</a:t>
                      </a:r>
                      <a:endParaRPr kumimoji="0" lang="en-US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 Avrupa Birliği Bakanlığı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3.000.000</a:t>
                      </a:r>
                      <a:endParaRPr kumimoji="0" lang="tr-TR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20</a:t>
                      </a:r>
                      <a:endParaRPr kumimoji="0" lang="tr-TR" altLang="en-US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alt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+mn-ea"/>
                          <a:cs typeface="Arial" charset="0"/>
                        </a:rPr>
                        <a:t>100.000-200.000€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77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Ağlar/Platformlar Hibe Programı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Avrupa Birliği Bakanlığı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2.500.000€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5-12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200.000-500.000€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78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Sivil Toplum Diyaloğu 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Hibe Programı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Avrupa Birliği Bakanlığı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6.000.000€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100.000-200.000€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5085" name="Picture 22" descr="C:\Users\ugenc\Desktop\ABBakanlikLogosu - Kop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276475"/>
            <a:ext cx="6048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6" name="Picture 22" descr="C:\Users\ugenc\Desktop\ABBakanlikLogosu - Kop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040063"/>
            <a:ext cx="60483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7" name="Picture 22" descr="C:\Users\ugenc\Desktop\ABBakanlikLogosu - Kop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3869170"/>
            <a:ext cx="6048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8" name="Picture 22" descr="C:\Users\ugenc\Desktop\ABBakanlikLogosu - Kop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" y="4705061"/>
            <a:ext cx="60483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0534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 4"/>
          <p:cNvGrpSpPr/>
          <p:nvPr/>
        </p:nvGrpSpPr>
        <p:grpSpPr>
          <a:xfrm>
            <a:off x="5421933" y="2319052"/>
            <a:ext cx="2364969" cy="2365006"/>
            <a:chOff x="4749601" y="1314941"/>
            <a:chExt cx="2364969" cy="2365006"/>
          </a:xfrm>
        </p:grpSpPr>
        <p:sp>
          <p:nvSpPr>
            <p:cNvPr id="11" name="Oval 10"/>
            <p:cNvSpPr/>
            <p:nvPr/>
          </p:nvSpPr>
          <p:spPr>
            <a:xfrm>
              <a:off x="4749601" y="1314941"/>
              <a:ext cx="2364969" cy="2365006"/>
            </a:xfrm>
            <a:prstGeom prst="ellipse">
              <a:avLst/>
            </a:prstGeom>
            <a:gradFill rotWithShape="1">
              <a:gsLst>
                <a:gs pos="0">
                  <a:srgbClr val="1F497D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F497D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F497D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2" name="Oval 4"/>
            <p:cNvSpPr/>
            <p:nvPr/>
          </p:nvSpPr>
          <p:spPr>
            <a:xfrm>
              <a:off x="5095943" y="1661288"/>
              <a:ext cx="1672285" cy="167231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Sunum İçeriği</a:t>
              </a:r>
              <a:endPara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673606" y="2425399"/>
            <a:ext cx="2692575" cy="775223"/>
            <a:chOff x="684765" y="1228858"/>
            <a:chExt cx="2692575" cy="775223"/>
          </a:xfrm>
        </p:grpSpPr>
        <p:sp>
          <p:nvSpPr>
            <p:cNvPr id="9" name="Dikdörtgen 8"/>
            <p:cNvSpPr/>
            <p:nvPr/>
          </p:nvSpPr>
          <p:spPr>
            <a:xfrm>
              <a:off x="684765" y="1228858"/>
              <a:ext cx="2692575" cy="775223"/>
            </a:xfrm>
            <a:prstGeom prst="rect">
              <a:avLst/>
            </a:prstGeom>
            <a:noFill/>
            <a:ln>
              <a:noFill/>
            </a:ln>
            <a:effectLst/>
          </p:spPr>
        </p:sp>
        <p:sp>
          <p:nvSpPr>
            <p:cNvPr id="10" name="Dikdörtgen 9"/>
            <p:cNvSpPr/>
            <p:nvPr/>
          </p:nvSpPr>
          <p:spPr>
            <a:xfrm>
              <a:off x="684765" y="1228858"/>
              <a:ext cx="2692575" cy="77522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Katılım Öncesi Mali Yardım Aracı İkinci Dönem (IPA-II) Sivil Toplum Alt Sektörü</a:t>
              </a:r>
              <a:endPara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791115" y="4042241"/>
            <a:ext cx="3258557" cy="1226483"/>
            <a:chOff x="191907" y="2808315"/>
            <a:chExt cx="3258557" cy="1226483"/>
          </a:xfrm>
        </p:grpSpPr>
        <p:sp>
          <p:nvSpPr>
            <p:cNvPr id="14" name="Dikdörtgen 13"/>
            <p:cNvSpPr/>
            <p:nvPr/>
          </p:nvSpPr>
          <p:spPr>
            <a:xfrm>
              <a:off x="432052" y="2808315"/>
              <a:ext cx="3018412" cy="12264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ikdörtgen 14"/>
            <p:cNvSpPr/>
            <p:nvPr/>
          </p:nvSpPr>
          <p:spPr>
            <a:xfrm>
              <a:off x="191907" y="2808315"/>
              <a:ext cx="3018412" cy="12264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14400" rtl="1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tr-TR" sz="2200" b="1" i="0" kern="1200" dirty="0" smtClean="0">
                  <a:solidFill>
                    <a:srgbClr val="000099"/>
                  </a:solidFill>
                  <a:latin typeface="+mj-lt"/>
                  <a:ea typeface="+mn-ea"/>
                  <a:cs typeface="+mn-cs"/>
                </a:rPr>
                <a:t>IPA-II Kapsamında Sağlanan Destekler için Takip ve Başvuru Süreçleri</a:t>
              </a:r>
              <a:endParaRPr lang="tr-TR" sz="2200" b="1" i="0" kern="1200" noProof="0" dirty="0">
                <a:solidFill>
                  <a:srgbClr val="000099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6" name="Blok Yay 15"/>
          <p:cNvSpPr/>
          <p:nvPr/>
        </p:nvSpPr>
        <p:spPr>
          <a:xfrm rot="10800000">
            <a:off x="4049672" y="1297433"/>
            <a:ext cx="3944029" cy="4408244"/>
          </a:xfrm>
          <a:prstGeom prst="blockArc">
            <a:avLst>
              <a:gd name="adj1" fmla="val 16509444"/>
              <a:gd name="adj2" fmla="val 5088054"/>
              <a:gd name="adj3" fmla="val 5240"/>
            </a:avLst>
          </a:prstGeom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Oval 5"/>
          <p:cNvSpPr/>
          <p:nvPr/>
        </p:nvSpPr>
        <p:spPr>
          <a:xfrm>
            <a:off x="3629619" y="2031782"/>
            <a:ext cx="1266899" cy="1267233"/>
          </a:xfrm>
          <a:prstGeom prst="ellipse">
            <a:avLst/>
          </a:prstGeom>
          <a:blipFill dpi="0" rotWithShape="1">
            <a:blip r:embed="rId2" cstate="print">
              <a:duotone>
                <a:srgbClr val="1F497D">
                  <a:hueOff val="0"/>
                  <a:satOff val="0"/>
                  <a:lumOff val="0"/>
                  <a:alphaOff val="0"/>
                  <a:shade val="20000"/>
                  <a:satMod val="200000"/>
                </a:srgbClr>
                <a:srgbClr val="1F497D">
                  <a:hueOff val="0"/>
                  <a:satOff val="0"/>
                  <a:lumOff val="0"/>
                  <a:alphaOff val="0"/>
                  <a:tint val="12000"/>
                  <a:satMod val="190000"/>
                </a:srgbClr>
              </a:duotone>
              <a:extLst/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8" name="Oval 7"/>
          <p:cNvSpPr/>
          <p:nvPr/>
        </p:nvSpPr>
        <p:spPr>
          <a:xfrm>
            <a:off x="3809527" y="3945217"/>
            <a:ext cx="1266899" cy="1267233"/>
          </a:xfrm>
          <a:prstGeom prst="ellipse">
            <a:avLst/>
          </a:prstGeom>
          <a:blipFill dpi="0" rotWithShape="1">
            <a:blip r:embed="rId3" cstate="print">
              <a:duotone>
                <a:srgbClr val="1F497D">
                  <a:hueOff val="0"/>
                  <a:satOff val="0"/>
                  <a:lumOff val="0"/>
                  <a:alphaOff val="0"/>
                  <a:shade val="20000"/>
                  <a:satMod val="200000"/>
                </a:srgbClr>
                <a:srgbClr val="1F497D">
                  <a:hueOff val="0"/>
                  <a:satOff val="0"/>
                  <a:lumOff val="0"/>
                  <a:alphaOff val="0"/>
                  <a:tint val="12000"/>
                  <a:satMod val="190000"/>
                </a:srgbClr>
              </a:duotone>
              <a:extLst/>
            </a:blip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40130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 txBox="1">
            <a:spLocks noChangeArrowheads="1"/>
          </p:cNvSpPr>
          <p:nvPr/>
        </p:nvSpPr>
        <p:spPr bwMode="auto">
          <a:xfrm>
            <a:off x="1960563" y="127577"/>
            <a:ext cx="5781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2400" b="1" i="0" dirty="0">
                <a:latin typeface="Calibri" pitchFamily="34" charset="0"/>
              </a:rPr>
              <a:t>ORTA VADEDE (2017-2018) DUYURULACAK HİBE PROGRAMLARI</a:t>
            </a: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409872"/>
              </p:ext>
            </p:extLst>
          </p:nvPr>
        </p:nvGraphicFramePr>
        <p:xfrm>
          <a:off x="1320800" y="1784349"/>
          <a:ext cx="7704138" cy="2445905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7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1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57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78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Hibe Programı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İlgili Kurum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Hibe Programı Bütçesi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Tahmini Proje Sayısı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Ortalama Bütçe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99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AB-Türkiye İş Dünyası Diyaloğu (ETCF III)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Hibe Programı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TOBB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2.500.000€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10-15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200.000 - 250.000€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81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Şehir Eşleştirme Hibe Programı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Avrupa Birliği Bakanlığı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2.600.000€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rgbClr val="000099"/>
                          </a:solidFill>
                          <a:latin typeface="Cambri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50.000-130.000€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6096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2364"/>
            <a:ext cx="6159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C:\Users\ugenc\Desktop\ABBakanlikLogosu - Kop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07809"/>
            <a:ext cx="604837" cy="60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6912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0913" y="2062032"/>
            <a:ext cx="7786687" cy="1034662"/>
          </a:xfrm>
        </p:spPr>
        <p:txBody>
          <a:bodyPr>
            <a:normAutofit/>
          </a:bodyPr>
          <a:lstStyle/>
          <a:p>
            <a:pPr eaLnBrk="1" hangingPunct="1"/>
            <a:r>
              <a:rPr lang="tr-TR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Arial" charset="0"/>
              </a:rPr>
              <a:t>HİBE PROGRAMLARI</a:t>
            </a:r>
            <a:endParaRPr lang="tr-TR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+mn-ea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57200" y="249861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0" lang="tr-TR" sz="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0" lang="tr-TR" sz="900" b="1" i="1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7" y="3519701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238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603375"/>
            <a:ext cx="4249738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859338" y="1487488"/>
            <a:ext cx="4191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0" dirty="0">
                <a:solidFill>
                  <a:srgbClr val="000099"/>
                </a:solidFill>
                <a:latin typeface="+mj-lt"/>
                <a:ea typeface="+mn-ea"/>
                <a:cs typeface="Arial" charset="0"/>
              </a:rPr>
              <a:t>Merkezi </a:t>
            </a:r>
            <a:r>
              <a:rPr lang="en-US" b="1" i="0" dirty="0" err="1">
                <a:solidFill>
                  <a:srgbClr val="000099"/>
                </a:solidFill>
                <a:latin typeface="+mj-lt"/>
                <a:ea typeface="+mn-ea"/>
                <a:cs typeface="Arial" charset="0"/>
              </a:rPr>
              <a:t>Düzeyde</a:t>
            </a:r>
            <a:r>
              <a:rPr lang="en-US" b="1" i="0" dirty="0">
                <a:solidFill>
                  <a:srgbClr val="000099"/>
                </a:solidFill>
                <a:latin typeface="+mj-lt"/>
                <a:ea typeface="+mn-ea"/>
                <a:cs typeface="Arial" charset="0"/>
              </a:rPr>
              <a:t> </a:t>
            </a:r>
            <a:r>
              <a:rPr lang="en-US" b="1" i="0" dirty="0" err="1">
                <a:solidFill>
                  <a:srgbClr val="000099"/>
                </a:solidFill>
                <a:latin typeface="+mj-lt"/>
                <a:ea typeface="+mn-ea"/>
                <a:cs typeface="Arial" charset="0"/>
              </a:rPr>
              <a:t>Yürütülen</a:t>
            </a:r>
            <a:r>
              <a:rPr lang="en-US" b="1" i="0" dirty="0">
                <a:solidFill>
                  <a:srgbClr val="000099"/>
                </a:solidFill>
                <a:latin typeface="+mj-lt"/>
                <a:ea typeface="+mn-ea"/>
                <a:cs typeface="Arial" charset="0"/>
              </a:rPr>
              <a:t> Projeler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539750" y="5013325"/>
            <a:ext cx="2339975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eaLnBrk="1" hangingPunct="1"/>
            <a:r>
              <a:rPr lang="tr-TR" altLang="en-US" b="1" i="0">
                <a:solidFill>
                  <a:srgbClr val="C00000"/>
                </a:solidFill>
                <a:latin typeface="Calibri" charset="-94"/>
              </a:rPr>
              <a:t>Hibe Programları</a:t>
            </a:r>
          </a:p>
        </p:txBody>
      </p:sp>
      <p:sp>
        <p:nvSpPr>
          <p:cNvPr id="41" name="Dikdörtgen 40"/>
          <p:cNvSpPr/>
          <p:nvPr/>
        </p:nvSpPr>
        <p:spPr>
          <a:xfrm>
            <a:off x="5962650" y="2317750"/>
            <a:ext cx="1982788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tr-TR" altLang="en-US" sz="1200" i="0">
                <a:solidFill>
                  <a:srgbClr val="000099"/>
                </a:solidFill>
                <a:latin typeface="Calibri" charset="-94"/>
              </a:rPr>
              <a:t>Merkezi düzeydeki Kamu Kurum ve Kuruluşları (Bakanlık, Müsteşarlık vb.) </a:t>
            </a:r>
            <a:endParaRPr lang="tr-TR" altLang="en-US" sz="1200">
              <a:solidFill>
                <a:srgbClr val="000099"/>
              </a:solidFill>
              <a:latin typeface="Calibri" charset="-94"/>
            </a:endParaRPr>
          </a:p>
        </p:txBody>
      </p:sp>
      <p:sp>
        <p:nvSpPr>
          <p:cNvPr id="42" name="Dikdörtgen 41"/>
          <p:cNvSpPr/>
          <p:nvPr/>
        </p:nvSpPr>
        <p:spPr>
          <a:xfrm>
            <a:off x="439738" y="5429250"/>
            <a:ext cx="2455862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en-US" altLang="en-US" sz="1200" i="0">
                <a:solidFill>
                  <a:srgbClr val="000099"/>
                </a:solidFill>
                <a:latin typeface="Calibri" charset="-94"/>
              </a:rPr>
              <a:t>Sivil Toplum Kuruluşları,</a:t>
            </a:r>
            <a:r>
              <a:rPr lang="tr-TR" altLang="en-US" sz="1200" i="0">
                <a:solidFill>
                  <a:srgbClr val="000099"/>
                </a:solidFill>
                <a:latin typeface="Calibri" charset="-94"/>
              </a:rPr>
              <a:t> </a:t>
            </a:r>
            <a:r>
              <a:rPr lang="en-US" altLang="en-US" sz="1200" i="0">
                <a:solidFill>
                  <a:srgbClr val="000099"/>
                </a:solidFill>
                <a:latin typeface="Calibri" charset="-94"/>
              </a:rPr>
              <a:t>Yerel Yönetimler, Odalar, İşletmeler, Birlikler, Eğitim Kurumları vb.</a:t>
            </a:r>
          </a:p>
        </p:txBody>
      </p:sp>
      <p:sp>
        <p:nvSpPr>
          <p:cNvPr id="16392" name="15 Dikdörtgen"/>
          <p:cNvSpPr>
            <a:spLocks noChangeArrowheads="1"/>
          </p:cNvSpPr>
          <p:nvPr/>
        </p:nvSpPr>
        <p:spPr bwMode="auto">
          <a:xfrm>
            <a:off x="3241675" y="4379408"/>
            <a:ext cx="5902325" cy="163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tr-TR" altLang="tr-TR" sz="2000" b="1" i="0" dirty="0">
                <a:solidFill>
                  <a:srgbClr val="C00000"/>
                </a:solidFill>
                <a:latin typeface="Calibri" charset="-94"/>
              </a:rPr>
              <a:t>Hibe Programı</a:t>
            </a:r>
            <a:r>
              <a:rPr lang="tr-TR" altLang="tr-TR" sz="2000" b="1" i="0" dirty="0">
                <a:solidFill>
                  <a:srgbClr val="000099"/>
                </a:solidFill>
                <a:latin typeface="Calibri" charset="-94"/>
              </a:rPr>
              <a:t>, </a:t>
            </a:r>
            <a:r>
              <a:rPr lang="tr-TR" altLang="tr-TR" sz="2000" i="0" dirty="0">
                <a:solidFill>
                  <a:srgbClr val="000099"/>
                </a:solidFill>
                <a:latin typeface="Calibri" charset="-94"/>
              </a:rPr>
              <a:t>AB uyum çalışmaları çerçevesinde </a:t>
            </a:r>
            <a:r>
              <a:rPr lang="tr-TR" altLang="tr-TR" sz="2000" u="sng" dirty="0">
                <a:solidFill>
                  <a:srgbClr val="000099"/>
                </a:solidFill>
                <a:latin typeface="Calibri" charset="-94"/>
              </a:rPr>
              <a:t>merkezi düzeydeki kamu kuruluşları tarafından geliştirilmiş projelere yerel kuruluşların da katılmasını sağlamak</a:t>
            </a:r>
            <a:r>
              <a:rPr lang="tr-TR" altLang="tr-TR" sz="2000" i="0" dirty="0">
                <a:solidFill>
                  <a:srgbClr val="000099"/>
                </a:solidFill>
                <a:latin typeface="Calibri" charset="-94"/>
              </a:rPr>
              <a:t> amacıyla oluşturulmuş bir proje uygulama yöntemidir</a:t>
            </a:r>
            <a:r>
              <a:rPr lang="tr-TR" altLang="tr-TR" sz="2000" i="0" dirty="0">
                <a:solidFill>
                  <a:srgbClr val="000099"/>
                </a:solidFill>
              </a:rPr>
              <a:t>.</a:t>
            </a:r>
            <a:endParaRPr lang="tr-TR" altLang="tr-TR" sz="2000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193007" y="-1732"/>
            <a:ext cx="7332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tr-TR" altLang="en-US" sz="3200" b="1" dirty="0">
                <a:solidFill>
                  <a:srgbClr val="17375E"/>
                </a:solidFill>
                <a:latin typeface="Cambria" charset="-94"/>
              </a:rPr>
              <a:t>HİBE PROGRAMLARI</a:t>
            </a:r>
          </a:p>
        </p:txBody>
      </p:sp>
      <p:cxnSp>
        <p:nvCxnSpPr>
          <p:cNvPr id="19" name="Düz Ok Bağlayıcısı 18"/>
          <p:cNvCxnSpPr>
            <a:cxnSpLocks noChangeShapeType="1"/>
            <a:stCxn id="5" idx="0"/>
          </p:cNvCxnSpPr>
          <p:nvPr/>
        </p:nvCxnSpPr>
        <p:spPr bwMode="auto">
          <a:xfrm flipV="1">
            <a:off x="1709738" y="3789363"/>
            <a:ext cx="630237" cy="1223962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Dikdörtgen 8"/>
          <p:cNvSpPr/>
          <p:nvPr/>
        </p:nvSpPr>
        <p:spPr>
          <a:xfrm>
            <a:off x="5483225" y="3152775"/>
            <a:ext cx="2943225" cy="400050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eaLnBrk="1" hangingPunct="1"/>
            <a:r>
              <a:rPr lang="tr-TR" altLang="en-US" sz="2000">
                <a:solidFill>
                  <a:srgbClr val="000099"/>
                </a:solidFill>
                <a:latin typeface="Calibri" charset="-94"/>
              </a:rPr>
              <a:t>Kapsayıcı, Bütüncül, Örnek</a:t>
            </a:r>
          </a:p>
        </p:txBody>
      </p:sp>
      <p:sp>
        <p:nvSpPr>
          <p:cNvPr id="10" name="Sol Ayraç 9"/>
          <p:cNvSpPr>
            <a:spLocks/>
          </p:cNvSpPr>
          <p:nvPr/>
        </p:nvSpPr>
        <p:spPr bwMode="auto">
          <a:xfrm>
            <a:off x="3941763" y="1603375"/>
            <a:ext cx="960437" cy="2293938"/>
          </a:xfrm>
          <a:prstGeom prst="leftBrace">
            <a:avLst>
              <a:gd name="adj1" fmla="val 8337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endParaRPr lang="tr-TR" altLang="en-US">
              <a:latin typeface="Calibri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9107315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  <a:ea typeface="+mn-ea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+mn-ea"/>
              <a:cs typeface="Arial" charset="0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748469" y="4663972"/>
            <a:ext cx="7993137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en-US" altLang="en-US" sz="1800" i="0" dirty="0">
                <a:solidFill>
                  <a:srgbClr val="000099"/>
                </a:solidFill>
                <a:latin typeface="Calibri" charset="-94"/>
              </a:rPr>
              <a:t>2002-201</a:t>
            </a:r>
            <a:r>
              <a:rPr lang="tr-TR" altLang="en-US" sz="1800" i="0" dirty="0">
                <a:solidFill>
                  <a:srgbClr val="000099"/>
                </a:solidFill>
                <a:latin typeface="Calibri" charset="-94"/>
              </a:rPr>
              <a:t>6</a:t>
            </a:r>
            <a:r>
              <a:rPr lang="en-US" altLang="en-US" sz="1800" i="0" dirty="0">
                <a:solidFill>
                  <a:srgbClr val="000099"/>
                </a:solidFill>
                <a:latin typeface="Calibri" charset="-94"/>
              </a:rPr>
              <a:t> </a:t>
            </a:r>
            <a:r>
              <a:rPr lang="tr-TR" altLang="en-US" sz="1800" i="0" dirty="0">
                <a:solidFill>
                  <a:srgbClr val="000099"/>
                </a:solidFill>
                <a:latin typeface="Calibri" charset="-94"/>
              </a:rPr>
              <a:t>dönemi içerisinde </a:t>
            </a:r>
            <a:r>
              <a:rPr lang="tr-TR" altLang="en-US" sz="1800" i="0" dirty="0" smtClean="0">
                <a:solidFill>
                  <a:srgbClr val="C00000"/>
                </a:solidFill>
                <a:latin typeface="Calibri" charset="-94"/>
              </a:rPr>
              <a:t>88 h</a:t>
            </a:r>
            <a:r>
              <a:rPr lang="en-US" altLang="en-US" sz="1800" i="0" dirty="0" err="1">
                <a:solidFill>
                  <a:srgbClr val="C00000"/>
                </a:solidFill>
                <a:latin typeface="Calibri" charset="-94"/>
              </a:rPr>
              <a:t>ibe</a:t>
            </a:r>
            <a:r>
              <a:rPr lang="en-US" altLang="en-US" sz="1800" i="0" dirty="0">
                <a:solidFill>
                  <a:srgbClr val="C00000"/>
                </a:solidFill>
                <a:latin typeface="Calibri" charset="-94"/>
              </a:rPr>
              <a:t> </a:t>
            </a:r>
            <a:r>
              <a:rPr lang="tr-TR" altLang="en-US" sz="1800" i="0" dirty="0">
                <a:solidFill>
                  <a:srgbClr val="C00000"/>
                </a:solidFill>
                <a:latin typeface="Calibri" charset="-94"/>
              </a:rPr>
              <a:t>p</a:t>
            </a:r>
            <a:r>
              <a:rPr lang="en-US" altLang="en-US" sz="1800" i="0" dirty="0" err="1">
                <a:solidFill>
                  <a:srgbClr val="C00000"/>
                </a:solidFill>
                <a:latin typeface="Calibri" charset="-94"/>
              </a:rPr>
              <a:t>rogramı</a:t>
            </a:r>
            <a:r>
              <a:rPr lang="tr-TR" altLang="en-US" sz="1800" i="0" dirty="0">
                <a:solidFill>
                  <a:srgbClr val="C00000"/>
                </a:solidFill>
                <a:latin typeface="Calibri" charset="-94"/>
              </a:rPr>
              <a:t> </a:t>
            </a:r>
            <a:r>
              <a:rPr lang="tr-TR" altLang="en-US" sz="1800" i="0" dirty="0">
                <a:solidFill>
                  <a:srgbClr val="000099"/>
                </a:solidFill>
                <a:latin typeface="Calibri" charset="-94"/>
              </a:rPr>
              <a:t>ile </a:t>
            </a:r>
            <a:r>
              <a:rPr lang="tr-TR" altLang="en-US" sz="1800" i="0" dirty="0" smtClean="0">
                <a:solidFill>
                  <a:srgbClr val="C00000"/>
                </a:solidFill>
                <a:latin typeface="Calibri" charset="-94"/>
              </a:rPr>
              <a:t>4016 projeye </a:t>
            </a:r>
            <a:r>
              <a:rPr lang="tr-TR" altLang="en-US" sz="1800" i="0" dirty="0">
                <a:solidFill>
                  <a:srgbClr val="000099"/>
                </a:solidFill>
                <a:latin typeface="Calibri" charset="-94"/>
              </a:rPr>
              <a:t>yaklaşık </a:t>
            </a:r>
            <a:r>
              <a:rPr lang="tr-TR" altLang="en-US" sz="1800" i="0" dirty="0" smtClean="0">
                <a:solidFill>
                  <a:srgbClr val="C00000"/>
                </a:solidFill>
                <a:latin typeface="Calibri" charset="-94"/>
              </a:rPr>
              <a:t>531 Milyon </a:t>
            </a:r>
            <a:r>
              <a:rPr lang="tr-TR" altLang="en-US" sz="1800" i="0" dirty="0">
                <a:solidFill>
                  <a:srgbClr val="C00000"/>
                </a:solidFill>
                <a:latin typeface="Calibri" charset="-94"/>
              </a:rPr>
              <a:t>Avro </a:t>
            </a:r>
            <a:r>
              <a:rPr lang="tr-TR" altLang="en-US" sz="1800" i="0" dirty="0">
                <a:solidFill>
                  <a:srgbClr val="000099"/>
                </a:solidFill>
                <a:latin typeface="Calibri" charset="-94"/>
              </a:rPr>
              <a:t>destek sağlanmıştır</a:t>
            </a:r>
            <a:r>
              <a:rPr lang="tr-TR" altLang="en-US" sz="1800" i="0" dirty="0" smtClean="0">
                <a:solidFill>
                  <a:srgbClr val="000099"/>
                </a:solidFill>
                <a:latin typeface="Calibri" charset="-94"/>
              </a:rPr>
              <a:t>.</a:t>
            </a:r>
          </a:p>
          <a:p>
            <a:pPr algn="ctr" eaLnBrk="1" hangingPunct="1"/>
            <a:endParaRPr lang="tr-TR" altLang="en-US" sz="1800" i="0" dirty="0">
              <a:solidFill>
                <a:srgbClr val="000099"/>
              </a:solidFill>
              <a:latin typeface="Calibri" charset="-94"/>
            </a:endParaRPr>
          </a:p>
        </p:txBody>
      </p:sp>
      <p:sp>
        <p:nvSpPr>
          <p:cNvPr id="19" name="Dikdörtgen 1"/>
          <p:cNvSpPr>
            <a:spLocks noChangeArrowheads="1"/>
          </p:cNvSpPr>
          <p:nvPr/>
        </p:nvSpPr>
        <p:spPr bwMode="auto">
          <a:xfrm>
            <a:off x="1476375" y="231775"/>
            <a:ext cx="7667625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tr-TR" altLang="en-US" b="1" dirty="0">
                <a:solidFill>
                  <a:srgbClr val="17375E"/>
                </a:solidFill>
                <a:latin typeface="Cambria" charset="-94"/>
              </a:rPr>
              <a:t>2002-2016 DÖNEMİ İÇERİSİNDE UYGULANAN </a:t>
            </a:r>
            <a:endParaRPr lang="tr-TR" altLang="en-US" b="1" dirty="0" smtClean="0">
              <a:solidFill>
                <a:srgbClr val="17375E"/>
              </a:solidFill>
              <a:latin typeface="Cambria" charset="-94"/>
            </a:endParaRPr>
          </a:p>
          <a:p>
            <a:pPr algn="ctr" eaLnBrk="1" hangingPunct="1"/>
            <a:r>
              <a:rPr lang="tr-TR" altLang="en-US" b="1" dirty="0" smtClean="0">
                <a:solidFill>
                  <a:srgbClr val="17375E"/>
                </a:solidFill>
                <a:latin typeface="Cambria" charset="-94"/>
              </a:rPr>
              <a:t>AB </a:t>
            </a:r>
            <a:r>
              <a:rPr lang="tr-TR" altLang="en-US" b="1" dirty="0">
                <a:solidFill>
                  <a:srgbClr val="17375E"/>
                </a:solidFill>
                <a:latin typeface="Cambria" charset="-94"/>
              </a:rPr>
              <a:t>HİBE PROGRAMLARI</a:t>
            </a:r>
          </a:p>
        </p:txBody>
      </p:sp>
      <p:pic>
        <p:nvPicPr>
          <p:cNvPr id="22534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987847"/>
            <a:ext cx="26289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Köşeli Çift Ayraç 4"/>
          <p:cNvSpPr/>
          <p:nvPr/>
        </p:nvSpPr>
        <p:spPr>
          <a:xfrm>
            <a:off x="4575175" y="2564904"/>
            <a:ext cx="484188" cy="64770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chemeClr val="tx1"/>
              </a:solidFill>
            </a:endParaRPr>
          </a:p>
        </p:txBody>
      </p:sp>
      <p:pic>
        <p:nvPicPr>
          <p:cNvPr id="22536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01850"/>
            <a:ext cx="187166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ağ Ayraç 8"/>
          <p:cNvSpPr/>
          <p:nvPr/>
        </p:nvSpPr>
        <p:spPr>
          <a:xfrm rot="5400000">
            <a:off x="4542632" y="1407319"/>
            <a:ext cx="576262" cy="5486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857095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+mn-ea"/>
                <a:cs typeface="Arial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+mn-ea"/>
              <a:cs typeface="Arial" charset="0"/>
            </a:endParaRPr>
          </a:p>
        </p:txBody>
      </p:sp>
      <p:sp>
        <p:nvSpPr>
          <p:cNvPr id="19" name="Dikdörtgen 1"/>
          <p:cNvSpPr>
            <a:spLocks noChangeArrowheads="1"/>
          </p:cNvSpPr>
          <p:nvPr/>
        </p:nvSpPr>
        <p:spPr bwMode="auto">
          <a:xfrm>
            <a:off x="1371480" y="169674"/>
            <a:ext cx="7773987" cy="8925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tr-TR" altLang="en-US" sz="2600" b="1" dirty="0" smtClean="0">
                <a:solidFill>
                  <a:srgbClr val="17375E"/>
                </a:solidFill>
                <a:latin typeface="Cambria" charset="-94"/>
              </a:rPr>
              <a:t>SÖZLEŞME ADEDİNE GÖRE PERFORMANS SIRALAMASI </a:t>
            </a:r>
            <a:endParaRPr lang="tr-TR" altLang="en-US" sz="2600" b="1" dirty="0">
              <a:solidFill>
                <a:srgbClr val="17375E"/>
              </a:solidFill>
              <a:latin typeface="Cambria" charset="-94"/>
            </a:endParaRPr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210245"/>
              </p:ext>
            </p:extLst>
          </p:nvPr>
        </p:nvGraphicFramePr>
        <p:xfrm>
          <a:off x="539750" y="1208089"/>
          <a:ext cx="8208963" cy="4824368"/>
        </p:xfrm>
        <a:graphic>
          <a:graphicData uri="http://schemas.openxmlformats.org/drawingml/2006/table">
            <a:tbl>
              <a:tblPr/>
              <a:tblGrid>
                <a:gridCol w="576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16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03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859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67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Sıra</a:t>
                      </a:r>
                      <a:endParaRPr kumimoji="0" lang="tr-T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Kuruluş</a:t>
                      </a:r>
                      <a:endParaRPr kumimoji="0" lang="tr-T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Sözleşme Adedi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Hibe </a:t>
                      </a:r>
                      <a:r>
                        <a:rPr kumimoji="0" lang="tr-T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Tutarı €</a:t>
                      </a:r>
                      <a:endParaRPr kumimoji="0" lang="tr-T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8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Sivil Toplum Kuruluşları (Dernekler/Vakıflar)</a:t>
                      </a:r>
                      <a:endParaRPr kumimoji="0" lang="tr-T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1015</a:t>
                      </a:r>
                      <a:endParaRPr kumimoji="0" lang="tr-T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92.376.971,74</a:t>
                      </a:r>
                      <a:endParaRPr kumimoji="0" lang="tr-TR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2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KOBİ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654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47.767.998,55</a:t>
                      </a:r>
                      <a:endParaRPr kumimoji="0" lang="tr-T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1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3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Belediye </a:t>
                      </a:r>
                      <a:endParaRPr kumimoji="0" lang="tr-T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416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116.381.240,83</a:t>
                      </a:r>
                      <a:r>
                        <a:rPr kumimoji="0" lang="tr-T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 </a:t>
                      </a:r>
                      <a:endParaRPr kumimoji="0" lang="tr-T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4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Oda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390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42.997.086,84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5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Üniversite-Yüksek Okul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191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28.849.321,35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6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Birlik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135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20.635.325,98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7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Köylere Hizmet Götürme Birliği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114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23.897.300,15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8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Meslek Lisesi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101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15.138.045,45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9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İl Özel İdaresi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83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20.631.699,46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10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Kooperatif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75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6.273.152,93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11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Diğer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69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8.013.533,25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12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Çiftçi Grubu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65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5.311.118,70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13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İlköğretim Okulu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61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5.282.422,64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14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Sendika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51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7.147.642,24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89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15</a:t>
                      </a:r>
                      <a:endParaRPr kumimoji="0" lang="tr-TR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Halk Eğitim Merkezi 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39</a:t>
                      </a:r>
                      <a:endParaRPr kumimoji="0" lang="tr-TR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-94"/>
                        <a:defRPr sz="2800">
                          <a:solidFill>
                            <a:srgbClr val="000099"/>
                          </a:solidFill>
                          <a:latin typeface="Cambria" charset="-9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-94"/>
                        <a:defRPr sz="2400">
                          <a:solidFill>
                            <a:srgbClr val="000099"/>
                          </a:solidFill>
                          <a:latin typeface="Cambria" charset="-9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-94"/>
                        <a:defRPr sz="2000">
                          <a:solidFill>
                            <a:srgbClr val="000099"/>
                          </a:solidFill>
                          <a:latin typeface="Cambria" charset="-9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-94"/>
                        <a:defRPr>
                          <a:solidFill>
                            <a:srgbClr val="000099"/>
                          </a:solidFill>
                          <a:latin typeface="Cambria" charset="-9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-94"/>
                          <a:ea typeface="Arial" charset="-94"/>
                          <a:cs typeface="Arial" charset="-94"/>
                        </a:rPr>
                        <a:t>5.105.828,02</a:t>
                      </a:r>
                      <a:endParaRPr kumimoji="0" lang="tr-TR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-94"/>
                        <a:ea typeface="Calibri" charset="-94"/>
                        <a:cs typeface="Times New Roman" charset="-94"/>
                      </a:endParaRPr>
                    </a:p>
                  </a:txBody>
                  <a:tcPr marL="51936" marR="51936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29293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75783" name="Picture 2" descr="C:\Users\admin\Desktop\csd3_logo_v5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079750"/>
            <a:ext cx="4608512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Dikdörtgen 4"/>
          <p:cNvSpPr>
            <a:spLocks noChangeArrowheads="1"/>
          </p:cNvSpPr>
          <p:nvPr/>
        </p:nvSpPr>
        <p:spPr bwMode="auto">
          <a:xfrm>
            <a:off x="785813" y="1528763"/>
            <a:ext cx="75311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C00000"/>
                </a:solidFill>
                <a:latin typeface="Times New Roman" pitchFamily="18" charset="0"/>
              </a:rPr>
              <a:t>Sivil toplumla diyaloğun güçlendirilmesi </a:t>
            </a:r>
            <a:r>
              <a:rPr lang="tr-TR" altLang="tr-TR" sz="2400" b="1">
                <a:latin typeface="Times New Roman" pitchFamily="18" charset="0"/>
              </a:rPr>
              <a:t>ve bu çerçevede hem AB ülkelerinin kamuoylarına, hem de Türkiye kamuoyuna yönelik olarak bir iletişim stratejisinin yürütülmesi gerekliliği somut adımlara dönüşüyor.</a:t>
            </a:r>
          </a:p>
        </p:txBody>
      </p:sp>
      <p:sp>
        <p:nvSpPr>
          <p:cNvPr id="75785" name="Dikdörtgen 1"/>
          <p:cNvSpPr>
            <a:spLocks noChangeArrowheads="1"/>
          </p:cNvSpPr>
          <p:nvPr/>
        </p:nvSpPr>
        <p:spPr bwMode="auto">
          <a:xfrm>
            <a:off x="1455738" y="119063"/>
            <a:ext cx="6840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tr-TR" b="1" i="0">
                <a:latin typeface="Calibri" pitchFamily="34" charset="0"/>
                <a:cs typeface="Times New Roman" pitchFamily="18" charset="0"/>
              </a:rPr>
              <a:t>AB ve Türkiye Arasında Sivil Toplum Diyaloğu</a:t>
            </a:r>
            <a:endParaRPr lang="tr-TR" altLang="tr-TR" b="1" i="0"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tr-TR" alt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alt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6803" name="Dikdörtgen 23"/>
          <p:cNvSpPr>
            <a:spLocks noChangeArrowheads="1"/>
          </p:cNvSpPr>
          <p:nvPr/>
        </p:nvSpPr>
        <p:spPr bwMode="auto">
          <a:xfrm>
            <a:off x="4211638" y="3309938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600" b="1" i="0">
                <a:latin typeface="Calibri" pitchFamily="34" charset="0"/>
              </a:rPr>
              <a:t>Sivil Toplum Kuruluşları, </a:t>
            </a:r>
            <a:r>
              <a:rPr lang="tr-TR" altLang="en-US" sz="1600" i="0">
                <a:latin typeface="Calibri" pitchFamily="34" charset="0"/>
              </a:rPr>
              <a:t>Dernek veya Vakıflar</a:t>
            </a:r>
            <a:endParaRPr lang="en-US" altLang="en-US" sz="1600" i="0">
              <a:latin typeface="Calibri" pitchFamily="34" charset="0"/>
            </a:endParaRPr>
          </a:p>
        </p:txBody>
      </p:sp>
      <p:sp>
        <p:nvSpPr>
          <p:cNvPr id="72" name="AutoShape 8"/>
          <p:cNvSpPr>
            <a:spLocks/>
          </p:cNvSpPr>
          <p:nvPr/>
        </p:nvSpPr>
        <p:spPr bwMode="auto">
          <a:xfrm rot="-5400000" flipH="1" flipV="1">
            <a:off x="3231356" y="1843882"/>
            <a:ext cx="358775" cy="6030912"/>
          </a:xfrm>
          <a:prstGeom prst="rightBrace">
            <a:avLst>
              <a:gd name="adj1" fmla="val 7860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05" name="Dikdörtgen 28"/>
          <p:cNvSpPr>
            <a:spLocks noChangeArrowheads="1"/>
          </p:cNvSpPr>
          <p:nvPr/>
        </p:nvSpPr>
        <p:spPr bwMode="auto">
          <a:xfrm>
            <a:off x="157162" y="5434589"/>
            <a:ext cx="8986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 dirty="0" smtClean="0">
                <a:latin typeface="Calibri" pitchFamily="34" charset="0"/>
              </a:rPr>
              <a:t>2006-2008</a:t>
            </a:r>
            <a:r>
              <a:rPr lang="en-US" altLang="en-US" sz="1800" i="0" dirty="0" smtClean="0">
                <a:latin typeface="Calibri" pitchFamily="34" charset="0"/>
              </a:rPr>
              <a:t> </a:t>
            </a:r>
            <a:r>
              <a:rPr lang="tr-TR" altLang="en-US" sz="1800" i="0" dirty="0">
                <a:latin typeface="Calibri" pitchFamily="34" charset="0"/>
              </a:rPr>
              <a:t>dönemi içerisinde </a:t>
            </a:r>
            <a:r>
              <a:rPr lang="tr-TR" altLang="en-US" sz="1800" i="0" dirty="0" smtClean="0">
                <a:latin typeface="Calibri" pitchFamily="34" charset="0"/>
              </a:rPr>
              <a:t>uygulanmış olan</a:t>
            </a:r>
            <a:r>
              <a:rPr lang="tr-TR" altLang="en-US" sz="1800" i="0" dirty="0" smtClean="0">
                <a:solidFill>
                  <a:srgbClr val="C00000"/>
                </a:solidFill>
                <a:latin typeface="Calibri" pitchFamily="34" charset="0"/>
              </a:rPr>
              <a:t> 93 </a:t>
            </a:r>
            <a:r>
              <a:rPr lang="tr-TR" altLang="en-US" sz="1800" i="0" dirty="0">
                <a:solidFill>
                  <a:srgbClr val="C00000"/>
                </a:solidFill>
                <a:latin typeface="Calibri" pitchFamily="34" charset="0"/>
              </a:rPr>
              <a:t>projeye </a:t>
            </a:r>
            <a:r>
              <a:rPr lang="tr-TR" altLang="en-US" sz="1800" i="0" dirty="0">
                <a:latin typeface="Calibri" pitchFamily="34" charset="0"/>
              </a:rPr>
              <a:t>yaklaşık </a:t>
            </a:r>
            <a:r>
              <a:rPr lang="tr-TR" altLang="en-US" sz="1800" i="0" dirty="0" smtClean="0">
                <a:solidFill>
                  <a:srgbClr val="C00000"/>
                </a:solidFill>
                <a:latin typeface="Calibri" pitchFamily="34" charset="0"/>
              </a:rPr>
              <a:t>10,5 </a:t>
            </a:r>
            <a:r>
              <a:rPr lang="tr-TR" altLang="en-US" sz="1800" i="0" dirty="0">
                <a:solidFill>
                  <a:srgbClr val="C00000"/>
                </a:solidFill>
                <a:latin typeface="Calibri" pitchFamily="34" charset="0"/>
              </a:rPr>
              <a:t>Milyon Avro </a:t>
            </a:r>
            <a:r>
              <a:rPr lang="tr-TR" altLang="en-US" sz="1800" i="0" dirty="0">
                <a:latin typeface="Calibri" pitchFamily="34" charset="0"/>
              </a:rPr>
              <a:t>destek sağlanmıştır.</a:t>
            </a:r>
            <a:endParaRPr lang="en-US" altLang="en-US" sz="1800" i="0" dirty="0">
              <a:latin typeface="Calibri" pitchFamily="34" charset="0"/>
            </a:endParaRPr>
          </a:p>
        </p:txBody>
      </p:sp>
      <p:sp>
        <p:nvSpPr>
          <p:cNvPr id="76806" name="Dikdörtgen 1"/>
          <p:cNvSpPr>
            <a:spLocks noChangeArrowheads="1"/>
          </p:cNvSpPr>
          <p:nvPr/>
        </p:nvSpPr>
        <p:spPr bwMode="auto">
          <a:xfrm>
            <a:off x="1476375" y="11113"/>
            <a:ext cx="7667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Toplumun Güçlendirilmesi: STK</a:t>
            </a:r>
          </a:p>
          <a:p>
            <a:pPr algn="ctr">
              <a:spcBef>
                <a:spcPct val="0"/>
              </a:spcBef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Hibe Programı</a:t>
            </a:r>
            <a:endParaRPr lang="tr-TR" altLang="en-US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  <p:pic>
        <p:nvPicPr>
          <p:cNvPr id="21" name="Resim 20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1790" y="3233281"/>
            <a:ext cx="1034962" cy="73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8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60700"/>
            <a:ext cx="114458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>
            <a:cxnSpLocks noChangeShapeType="1"/>
          </p:cNvCxnSpPr>
          <p:nvPr/>
        </p:nvCxnSpPr>
        <p:spPr bwMode="auto">
          <a:xfrm>
            <a:off x="1892300" y="3144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Düz Ok Bağlayıcısı 29"/>
          <p:cNvCxnSpPr>
            <a:cxnSpLocks noChangeShapeType="1"/>
          </p:cNvCxnSpPr>
          <p:nvPr/>
        </p:nvCxnSpPr>
        <p:spPr bwMode="auto">
          <a:xfrm>
            <a:off x="1885950" y="3297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Düz Ok Bağlayıcısı 31"/>
          <p:cNvCxnSpPr>
            <a:cxnSpLocks noChangeShapeType="1"/>
          </p:cNvCxnSpPr>
          <p:nvPr/>
        </p:nvCxnSpPr>
        <p:spPr bwMode="auto">
          <a:xfrm>
            <a:off x="1885950" y="34496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Düz Ok Bağlayıcısı 32"/>
          <p:cNvCxnSpPr>
            <a:cxnSpLocks noChangeShapeType="1"/>
          </p:cNvCxnSpPr>
          <p:nvPr/>
        </p:nvCxnSpPr>
        <p:spPr bwMode="auto">
          <a:xfrm>
            <a:off x="1892300" y="36020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Düz Ok Bağlayıcısı 33"/>
          <p:cNvCxnSpPr>
            <a:cxnSpLocks noChangeShapeType="1"/>
          </p:cNvCxnSpPr>
          <p:nvPr/>
        </p:nvCxnSpPr>
        <p:spPr bwMode="auto">
          <a:xfrm>
            <a:off x="1885950" y="37544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Düz Ok Bağlayıcısı 34"/>
          <p:cNvCxnSpPr>
            <a:cxnSpLocks noChangeShapeType="1"/>
          </p:cNvCxnSpPr>
          <p:nvPr/>
        </p:nvCxnSpPr>
        <p:spPr bwMode="auto">
          <a:xfrm>
            <a:off x="1892300" y="3906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Düz Ok Bağlayıcısı 35"/>
          <p:cNvCxnSpPr>
            <a:cxnSpLocks noChangeShapeType="1"/>
          </p:cNvCxnSpPr>
          <p:nvPr/>
        </p:nvCxnSpPr>
        <p:spPr bwMode="auto">
          <a:xfrm>
            <a:off x="1892300" y="4059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ağ Ayraç 3"/>
          <p:cNvSpPr/>
          <p:nvPr/>
        </p:nvSpPr>
        <p:spPr>
          <a:xfrm>
            <a:off x="6161088" y="2847975"/>
            <a:ext cx="1006475" cy="1570038"/>
          </a:xfrm>
          <a:prstGeom prst="rightBrace">
            <a:avLst>
              <a:gd name="adj1" fmla="val 1558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tr-TR" altLang="tr-TR">
              <a:latin typeface="Calibri" pitchFamily="34" charset="0"/>
            </a:endParaRPr>
          </a:p>
        </p:txBody>
      </p:sp>
      <p:sp>
        <p:nvSpPr>
          <p:cNvPr id="37" name="Dikdörtgen 36"/>
          <p:cNvSpPr/>
          <p:nvPr/>
        </p:nvSpPr>
        <p:spPr>
          <a:xfrm>
            <a:off x="6740525" y="3432175"/>
            <a:ext cx="2232025" cy="400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000" b="1" i="0">
                <a:solidFill>
                  <a:srgbClr val="000099"/>
                </a:solidFill>
                <a:latin typeface="Calibri" pitchFamily="34" charset="0"/>
              </a:rPr>
              <a:t>Projeler</a:t>
            </a:r>
            <a:endParaRPr lang="en-US" altLang="tr-TR" sz="2000" b="1" i="0">
              <a:solidFill>
                <a:srgbClr val="000099"/>
              </a:solidFill>
              <a:latin typeface="Calibri" pitchFamily="34" charset="0"/>
            </a:endParaRPr>
          </a:p>
        </p:txBody>
      </p:sp>
      <p:cxnSp>
        <p:nvCxnSpPr>
          <p:cNvPr id="6" name="Düz Ok Bağlayıcısı 5"/>
          <p:cNvCxnSpPr>
            <a:cxnSpLocks noChangeShapeType="1"/>
          </p:cNvCxnSpPr>
          <p:nvPr/>
        </p:nvCxnSpPr>
        <p:spPr bwMode="auto">
          <a:xfrm>
            <a:off x="7851775" y="2301875"/>
            <a:ext cx="4763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Düz Ok Bağlayıcısı 38"/>
          <p:cNvCxnSpPr>
            <a:cxnSpLocks noChangeShapeType="1"/>
          </p:cNvCxnSpPr>
          <p:nvPr/>
        </p:nvCxnSpPr>
        <p:spPr bwMode="auto">
          <a:xfrm>
            <a:off x="8101013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Düz Ok Bağlayıcısı 39"/>
          <p:cNvCxnSpPr>
            <a:cxnSpLocks noChangeShapeType="1"/>
          </p:cNvCxnSpPr>
          <p:nvPr/>
        </p:nvCxnSpPr>
        <p:spPr bwMode="auto">
          <a:xfrm>
            <a:off x="7596188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Dikdörtgen 40"/>
          <p:cNvSpPr>
            <a:spLocks noChangeArrowheads="1"/>
          </p:cNvSpPr>
          <p:nvPr/>
        </p:nvSpPr>
        <p:spPr bwMode="auto">
          <a:xfrm>
            <a:off x="6740525" y="223043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Avrupa Birliği Bakanlığı</a:t>
            </a:r>
            <a:endParaRPr lang="en-US" altLang="en-US" sz="1800" b="1" i="0">
              <a:latin typeface="Calibri" pitchFamily="34" charset="0"/>
            </a:endParaRPr>
          </a:p>
        </p:txBody>
      </p:sp>
      <p:sp>
        <p:nvSpPr>
          <p:cNvPr id="42" name="Dikdörtgen 41"/>
          <p:cNvSpPr>
            <a:spLocks noChangeArrowheads="1"/>
          </p:cNvSpPr>
          <p:nvPr/>
        </p:nvSpPr>
        <p:spPr bwMode="auto">
          <a:xfrm>
            <a:off x="101600" y="1368425"/>
            <a:ext cx="2232025" cy="36988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Sözleşme Makamı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44" name="Düz Ok Bağlayıcısı 43"/>
          <p:cNvCxnSpPr>
            <a:cxnSpLocks noChangeShapeType="1"/>
          </p:cNvCxnSpPr>
          <p:nvPr/>
        </p:nvCxnSpPr>
        <p:spPr bwMode="auto">
          <a:xfrm>
            <a:off x="1087438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Düz Ok Bağlayıcısı 44"/>
          <p:cNvCxnSpPr>
            <a:cxnSpLocks noChangeShapeType="1"/>
          </p:cNvCxnSpPr>
          <p:nvPr/>
        </p:nvCxnSpPr>
        <p:spPr bwMode="auto">
          <a:xfrm>
            <a:off x="1417638" y="2019300"/>
            <a:ext cx="0" cy="1041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Düz Ok Bağlayıcısı 45"/>
          <p:cNvCxnSpPr>
            <a:cxnSpLocks noChangeShapeType="1"/>
          </p:cNvCxnSpPr>
          <p:nvPr/>
        </p:nvCxnSpPr>
        <p:spPr bwMode="auto">
          <a:xfrm>
            <a:off x="755650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Dikdörtgen 54"/>
          <p:cNvSpPr>
            <a:spLocks noChangeArrowheads="1"/>
          </p:cNvSpPr>
          <p:nvPr/>
        </p:nvSpPr>
        <p:spPr bwMode="auto">
          <a:xfrm>
            <a:off x="4194175" y="137318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Programın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Hedef Kitlesi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56" name="Düz Ok Bağlayıcısı 55"/>
          <p:cNvCxnSpPr>
            <a:cxnSpLocks noChangeShapeType="1"/>
            <a:endCxn id="76803" idx="0"/>
          </p:cNvCxnSpPr>
          <p:nvPr/>
        </p:nvCxnSpPr>
        <p:spPr bwMode="auto">
          <a:xfrm>
            <a:off x="5322888" y="2235200"/>
            <a:ext cx="4762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Düz Ok Bağlayıcısı 56"/>
          <p:cNvCxnSpPr>
            <a:cxnSpLocks noChangeShapeType="1"/>
          </p:cNvCxnSpPr>
          <p:nvPr/>
        </p:nvCxnSpPr>
        <p:spPr bwMode="auto">
          <a:xfrm>
            <a:off x="5651500" y="2238375"/>
            <a:ext cx="0" cy="10588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Düz Ok Bağlayıcısı 57"/>
          <p:cNvCxnSpPr>
            <a:cxnSpLocks noChangeShapeType="1"/>
          </p:cNvCxnSpPr>
          <p:nvPr/>
        </p:nvCxnSpPr>
        <p:spPr bwMode="auto">
          <a:xfrm>
            <a:off x="4989513" y="2235200"/>
            <a:ext cx="0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8"/>
          <p:cNvSpPr>
            <a:spLocks/>
          </p:cNvSpPr>
          <p:nvPr/>
        </p:nvSpPr>
        <p:spPr bwMode="auto">
          <a:xfrm rot="-5400000" flipH="1" flipV="1">
            <a:off x="7589838" y="3965575"/>
            <a:ext cx="358775" cy="1787525"/>
          </a:xfrm>
          <a:prstGeom prst="rightBrace">
            <a:avLst>
              <a:gd name="adj1" fmla="val 78610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31" name="Dikdörtgen 59"/>
          <p:cNvSpPr>
            <a:spLocks noChangeArrowheads="1"/>
          </p:cNvSpPr>
          <p:nvPr/>
        </p:nvSpPr>
        <p:spPr bwMode="auto">
          <a:xfrm>
            <a:off x="2452688" y="50482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>
                <a:latin typeface="Calibri" pitchFamily="34" charset="0"/>
              </a:rPr>
              <a:t>Başvuru Süreci</a:t>
            </a:r>
            <a:endParaRPr lang="en-US" altLang="en-US" sz="1800" i="0">
              <a:latin typeface="Calibri" pitchFamily="34" charset="0"/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6811963" y="5060950"/>
            <a:ext cx="1916112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1800" i="0">
                <a:solidFill>
                  <a:srgbClr val="000099"/>
                </a:solidFill>
                <a:latin typeface="Calibri" pitchFamily="34" charset="0"/>
              </a:rPr>
              <a:t>Uygulama Süreci</a:t>
            </a:r>
            <a:endParaRPr lang="en-US" altLang="tr-TR" sz="1800" i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76833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306513"/>
            <a:ext cx="102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90274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tr-TR" alt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alt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8851" name="Dikdörtgen 1"/>
          <p:cNvSpPr>
            <a:spLocks noChangeArrowheads="1"/>
          </p:cNvSpPr>
          <p:nvPr/>
        </p:nvSpPr>
        <p:spPr bwMode="auto">
          <a:xfrm>
            <a:off x="1751806" y="214313"/>
            <a:ext cx="63873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n-NO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STK</a:t>
            </a:r>
            <a:endParaRPr lang="nn-NO" altLang="en-US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  <a:p>
            <a:pPr algn="ctr">
              <a:spcBef>
                <a:spcPct val="0"/>
              </a:spcBef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Hibe Programı</a:t>
            </a:r>
            <a:endParaRPr lang="tr-TR" altLang="en-US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  <p:sp>
        <p:nvSpPr>
          <p:cNvPr id="78853" name="Metin kutusu 6"/>
          <p:cNvSpPr txBox="1">
            <a:spLocks noChangeArrowheads="1"/>
          </p:cNvSpPr>
          <p:nvPr/>
        </p:nvSpPr>
        <p:spPr bwMode="auto">
          <a:xfrm>
            <a:off x="684213" y="1223963"/>
            <a:ext cx="7775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2400" dirty="0">
                <a:latin typeface="Calibri" pitchFamily="34" charset="0"/>
              </a:rPr>
              <a:t>Proje Sahibi Kuruluş: </a:t>
            </a:r>
            <a:r>
              <a:rPr lang="tr-TR" altLang="en-US" sz="2400" dirty="0" smtClean="0">
                <a:solidFill>
                  <a:srgbClr val="C00000"/>
                </a:solidFill>
                <a:latin typeface="Calibri" pitchFamily="34" charset="0"/>
              </a:rPr>
              <a:t>Tohum Otizm Vakfı</a:t>
            </a:r>
            <a:endParaRPr lang="tr-TR" altLang="en-US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8854" name="Metin kutusu 42"/>
          <p:cNvSpPr txBox="1">
            <a:spLocks noChangeArrowheads="1"/>
          </p:cNvSpPr>
          <p:nvPr/>
        </p:nvSpPr>
        <p:spPr bwMode="auto">
          <a:xfrm>
            <a:off x="1370013" y="1644650"/>
            <a:ext cx="6769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Otizmli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Çocukların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Fiziki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Bağımsızlıklarını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ve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Hareketliliklerini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Eğitim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Yoluyla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Geliştirerek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Topluma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Tam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Katılımlarını</a:t>
            </a:r>
            <a:r>
              <a:rPr lang="en-US" altLang="en-US" sz="18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Calibri" pitchFamily="34" charset="0"/>
              </a:rPr>
              <a:t>Desteklemek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8855" name="Dikdörtgen 8"/>
          <p:cNvSpPr>
            <a:spLocks noChangeArrowheads="1"/>
          </p:cNvSpPr>
          <p:nvPr/>
        </p:nvSpPr>
        <p:spPr bwMode="auto">
          <a:xfrm>
            <a:off x="3340100" y="2232025"/>
            <a:ext cx="504031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tr-TR" altLang="en-US" sz="1600" b="1" dirty="0" smtClean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1" dirty="0" smtClean="0">
                <a:latin typeface="Calibri" pitchFamily="34" charset="0"/>
              </a:rPr>
              <a:t>Projenin </a:t>
            </a:r>
            <a:r>
              <a:rPr lang="tr-TR" altLang="en-US" sz="1600" b="1" dirty="0">
                <a:latin typeface="Calibri" pitchFamily="34" charset="0"/>
              </a:rPr>
              <a:t>hedefi: </a:t>
            </a:r>
            <a:r>
              <a:rPr lang="tr-TR" altLang="en-US" sz="1600" dirty="0" smtClean="0">
                <a:latin typeface="Calibri" pitchFamily="34" charset="0"/>
              </a:rPr>
              <a:t>Otizmli çocukların fiziki bağımsızlıklarını ve hareketliliklerini eğitim yoluyla geliştirerek topluma tam katılımlarını desteklemek</a:t>
            </a:r>
            <a:endParaRPr lang="tr-TR" altLang="en-US" sz="16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1" dirty="0">
                <a:latin typeface="Calibri" pitchFamily="34" charset="0"/>
              </a:rPr>
              <a:t>Bazı Faaliyetler: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400" dirty="0">
                <a:latin typeface="Calibri" pitchFamily="34" charset="0"/>
              </a:rPr>
              <a:t>Proje, Bursa, Adana, Gaziantep, Kocaeli ve İzmir olmak üzere beş pilot </a:t>
            </a:r>
            <a:r>
              <a:rPr lang="tr-TR" altLang="en-US" sz="1400" dirty="0" smtClean="0">
                <a:latin typeface="Calibri" pitchFamily="34" charset="0"/>
              </a:rPr>
              <a:t>bölgede uygulanmıştır.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1400" dirty="0" smtClean="0"/>
              <a:t>Pilot illerde, 128 Rehberlik </a:t>
            </a:r>
            <a:r>
              <a:rPr lang="tr-TR" sz="1400" dirty="0"/>
              <a:t>Araştırma Merkezi personeline; </a:t>
            </a:r>
            <a:r>
              <a:rPr lang="tr-TR" sz="1400" dirty="0" smtClean="0"/>
              <a:t>erken çocukluk dönemi tanı ve eğitim hizmetleri konusunda eğitim verilmiştir.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1400" dirty="0"/>
              <a:t>60 özel eğitim </a:t>
            </a:r>
            <a:r>
              <a:rPr lang="tr-TR" sz="1400" dirty="0" smtClean="0"/>
              <a:t>öğretmenine </a:t>
            </a:r>
            <a:r>
              <a:rPr lang="tr-TR" sz="1400" dirty="0"/>
              <a:t>160 saatlik “Otizm konusunda uzmanlık kazandırma” </a:t>
            </a:r>
            <a:r>
              <a:rPr lang="tr-TR" sz="1400" dirty="0" smtClean="0"/>
              <a:t>sertifikalı eğitimi sağlanmıştır.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sz="1400" dirty="0" smtClean="0"/>
              <a:t>5000 </a:t>
            </a:r>
            <a:r>
              <a:rPr lang="tr-TR" sz="1400" dirty="0"/>
              <a:t>adet eğitim kiti hazırlanmıştır.</a:t>
            </a:r>
            <a:endParaRPr lang="tr-TR" sz="1400" dirty="0" smtClean="0"/>
          </a:p>
        </p:txBody>
      </p:sp>
      <p:sp>
        <p:nvSpPr>
          <p:cNvPr id="78856" name="Metin kutusu 46"/>
          <p:cNvSpPr txBox="1">
            <a:spLocks noChangeArrowheads="1"/>
          </p:cNvSpPr>
          <p:nvPr/>
        </p:nvSpPr>
        <p:spPr bwMode="auto">
          <a:xfrm>
            <a:off x="792163" y="5434013"/>
            <a:ext cx="223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dirty="0">
                <a:latin typeface="Calibri" pitchFamily="34" charset="0"/>
              </a:rPr>
              <a:t>Hibe Tutarı: </a:t>
            </a:r>
            <a:r>
              <a:rPr lang="tr-TR" altLang="en-US" sz="1600" dirty="0" smtClean="0">
                <a:latin typeface="Calibri" pitchFamily="34" charset="0"/>
              </a:rPr>
              <a:t>84 </a:t>
            </a:r>
            <a:r>
              <a:rPr lang="tr-TR" altLang="en-US" sz="1600" dirty="0">
                <a:latin typeface="Calibri" pitchFamily="34" charset="0"/>
              </a:rPr>
              <a:t>Bin Avro</a:t>
            </a:r>
          </a:p>
        </p:txBody>
      </p:sp>
      <p:pic>
        <p:nvPicPr>
          <p:cNvPr id="1028" name="Picture 4" descr="https://www.tohumotizm.org.tr/sites/default/files/styles/proje_main_new/public/Otizmli%20Cocuklarin%20Fiziki%20Bagimsizliklarini%20%20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7" y="2388205"/>
            <a:ext cx="2592372" cy="294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27379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graphicFrame>
        <p:nvGraphicFramePr>
          <p:cNvPr id="12" name="Diyagram 11"/>
          <p:cNvGraphicFramePr/>
          <p:nvPr/>
        </p:nvGraphicFramePr>
        <p:xfrm>
          <a:off x="287524" y="1376271"/>
          <a:ext cx="8568952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6809" name="Dikdörtgen 1"/>
          <p:cNvSpPr>
            <a:spLocks noChangeArrowheads="1"/>
          </p:cNvSpPr>
          <p:nvPr/>
        </p:nvSpPr>
        <p:spPr bwMode="auto">
          <a:xfrm>
            <a:off x="1455738" y="119063"/>
            <a:ext cx="6840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AB ve Türkiye Arasında Sivil Toplum Diyaloğu</a:t>
            </a:r>
            <a:r>
              <a:rPr lang="tr-TR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-I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0" y="4784010"/>
            <a:ext cx="860901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2008-2009</a:t>
            </a:r>
          </a:p>
        </p:txBody>
      </p:sp>
    </p:spTree>
    <p:extLst>
      <p:ext uri="{BB962C8B-B14F-4D97-AF65-F5344CB8AC3E}">
        <p14:creationId xmlns:p14="http://schemas.microsoft.com/office/powerpoint/2010/main" val="36370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tr-TR" alt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alt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6803" name="Dikdörtgen 23"/>
          <p:cNvSpPr>
            <a:spLocks noChangeArrowheads="1"/>
          </p:cNvSpPr>
          <p:nvPr/>
        </p:nvSpPr>
        <p:spPr bwMode="auto">
          <a:xfrm>
            <a:off x="4211638" y="3309938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600" b="1" i="0">
                <a:latin typeface="Calibri" pitchFamily="34" charset="0"/>
              </a:rPr>
              <a:t>Sivil Toplum Kuruluşları, </a:t>
            </a:r>
            <a:r>
              <a:rPr lang="tr-TR" altLang="en-US" sz="1600" i="0">
                <a:latin typeface="Calibri" pitchFamily="34" charset="0"/>
              </a:rPr>
              <a:t>Dernek veya Vakıflar</a:t>
            </a:r>
            <a:endParaRPr lang="en-US" altLang="en-US" sz="1600" i="0">
              <a:latin typeface="Calibri" pitchFamily="34" charset="0"/>
            </a:endParaRPr>
          </a:p>
        </p:txBody>
      </p:sp>
      <p:sp>
        <p:nvSpPr>
          <p:cNvPr id="72" name="AutoShape 8"/>
          <p:cNvSpPr>
            <a:spLocks/>
          </p:cNvSpPr>
          <p:nvPr/>
        </p:nvSpPr>
        <p:spPr bwMode="auto">
          <a:xfrm rot="-5400000" flipH="1" flipV="1">
            <a:off x="3231356" y="1843882"/>
            <a:ext cx="358775" cy="6030912"/>
          </a:xfrm>
          <a:prstGeom prst="rightBrace">
            <a:avLst>
              <a:gd name="adj1" fmla="val 7860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06" name="Dikdörtgen 1"/>
          <p:cNvSpPr>
            <a:spLocks noChangeArrowheads="1"/>
          </p:cNvSpPr>
          <p:nvPr/>
        </p:nvSpPr>
        <p:spPr bwMode="auto">
          <a:xfrm>
            <a:off x="1374779" y="11113"/>
            <a:ext cx="7667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 Diyaloğu </a:t>
            </a:r>
            <a:r>
              <a:rPr lang="nn-NO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–</a:t>
            </a:r>
            <a:r>
              <a:rPr lang="tr-TR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  <a:endParaRPr lang="tr-TR" altLang="en-US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  <p:pic>
        <p:nvPicPr>
          <p:cNvPr id="21" name="Resim 20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1790" y="3233281"/>
            <a:ext cx="1034962" cy="73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8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60700"/>
            <a:ext cx="114458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>
            <a:cxnSpLocks noChangeShapeType="1"/>
          </p:cNvCxnSpPr>
          <p:nvPr/>
        </p:nvCxnSpPr>
        <p:spPr bwMode="auto">
          <a:xfrm>
            <a:off x="1892300" y="3144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Düz Ok Bağlayıcısı 29"/>
          <p:cNvCxnSpPr>
            <a:cxnSpLocks noChangeShapeType="1"/>
          </p:cNvCxnSpPr>
          <p:nvPr/>
        </p:nvCxnSpPr>
        <p:spPr bwMode="auto">
          <a:xfrm>
            <a:off x="1885950" y="3297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Düz Ok Bağlayıcısı 31"/>
          <p:cNvCxnSpPr>
            <a:cxnSpLocks noChangeShapeType="1"/>
          </p:cNvCxnSpPr>
          <p:nvPr/>
        </p:nvCxnSpPr>
        <p:spPr bwMode="auto">
          <a:xfrm>
            <a:off x="1885950" y="34496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Düz Ok Bağlayıcısı 32"/>
          <p:cNvCxnSpPr>
            <a:cxnSpLocks noChangeShapeType="1"/>
          </p:cNvCxnSpPr>
          <p:nvPr/>
        </p:nvCxnSpPr>
        <p:spPr bwMode="auto">
          <a:xfrm>
            <a:off x="1892300" y="36020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Düz Ok Bağlayıcısı 33"/>
          <p:cNvCxnSpPr>
            <a:cxnSpLocks noChangeShapeType="1"/>
          </p:cNvCxnSpPr>
          <p:nvPr/>
        </p:nvCxnSpPr>
        <p:spPr bwMode="auto">
          <a:xfrm>
            <a:off x="1885950" y="37544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Düz Ok Bağlayıcısı 34"/>
          <p:cNvCxnSpPr>
            <a:cxnSpLocks noChangeShapeType="1"/>
          </p:cNvCxnSpPr>
          <p:nvPr/>
        </p:nvCxnSpPr>
        <p:spPr bwMode="auto">
          <a:xfrm>
            <a:off x="1892300" y="3906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Düz Ok Bağlayıcısı 35"/>
          <p:cNvCxnSpPr>
            <a:cxnSpLocks noChangeShapeType="1"/>
          </p:cNvCxnSpPr>
          <p:nvPr/>
        </p:nvCxnSpPr>
        <p:spPr bwMode="auto">
          <a:xfrm>
            <a:off x="1892300" y="4059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ağ Ayraç 3"/>
          <p:cNvSpPr/>
          <p:nvPr/>
        </p:nvSpPr>
        <p:spPr>
          <a:xfrm>
            <a:off x="6161088" y="2847975"/>
            <a:ext cx="1006475" cy="1570038"/>
          </a:xfrm>
          <a:prstGeom prst="rightBrace">
            <a:avLst>
              <a:gd name="adj1" fmla="val 1558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tr-TR" altLang="tr-TR">
              <a:latin typeface="Calibri" pitchFamily="34" charset="0"/>
            </a:endParaRPr>
          </a:p>
        </p:txBody>
      </p:sp>
      <p:sp>
        <p:nvSpPr>
          <p:cNvPr id="37" name="Dikdörtgen 36"/>
          <p:cNvSpPr/>
          <p:nvPr/>
        </p:nvSpPr>
        <p:spPr>
          <a:xfrm>
            <a:off x="6740525" y="3432175"/>
            <a:ext cx="2232025" cy="400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000" b="1" i="0">
                <a:solidFill>
                  <a:srgbClr val="000099"/>
                </a:solidFill>
                <a:latin typeface="Calibri" pitchFamily="34" charset="0"/>
              </a:rPr>
              <a:t>Projeler</a:t>
            </a:r>
            <a:endParaRPr lang="en-US" altLang="tr-TR" sz="2000" b="1" i="0">
              <a:solidFill>
                <a:srgbClr val="000099"/>
              </a:solidFill>
              <a:latin typeface="Calibri" pitchFamily="34" charset="0"/>
            </a:endParaRPr>
          </a:p>
        </p:txBody>
      </p:sp>
      <p:cxnSp>
        <p:nvCxnSpPr>
          <p:cNvPr id="6" name="Düz Ok Bağlayıcısı 5"/>
          <p:cNvCxnSpPr>
            <a:cxnSpLocks noChangeShapeType="1"/>
          </p:cNvCxnSpPr>
          <p:nvPr/>
        </p:nvCxnSpPr>
        <p:spPr bwMode="auto">
          <a:xfrm>
            <a:off x="7851775" y="2301875"/>
            <a:ext cx="4763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Düz Ok Bağlayıcısı 38"/>
          <p:cNvCxnSpPr>
            <a:cxnSpLocks noChangeShapeType="1"/>
          </p:cNvCxnSpPr>
          <p:nvPr/>
        </p:nvCxnSpPr>
        <p:spPr bwMode="auto">
          <a:xfrm>
            <a:off x="8101013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Düz Ok Bağlayıcısı 39"/>
          <p:cNvCxnSpPr>
            <a:cxnSpLocks noChangeShapeType="1"/>
          </p:cNvCxnSpPr>
          <p:nvPr/>
        </p:nvCxnSpPr>
        <p:spPr bwMode="auto">
          <a:xfrm>
            <a:off x="7596188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Dikdörtgen 40"/>
          <p:cNvSpPr>
            <a:spLocks noChangeArrowheads="1"/>
          </p:cNvSpPr>
          <p:nvPr/>
        </p:nvSpPr>
        <p:spPr bwMode="auto">
          <a:xfrm>
            <a:off x="6740525" y="223043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Avrupa Birliği Bakanlığı</a:t>
            </a:r>
            <a:endParaRPr lang="en-US" altLang="en-US" sz="1800" b="1" i="0">
              <a:latin typeface="Calibri" pitchFamily="34" charset="0"/>
            </a:endParaRPr>
          </a:p>
        </p:txBody>
      </p:sp>
      <p:sp>
        <p:nvSpPr>
          <p:cNvPr id="42" name="Dikdörtgen 41"/>
          <p:cNvSpPr>
            <a:spLocks noChangeArrowheads="1"/>
          </p:cNvSpPr>
          <p:nvPr/>
        </p:nvSpPr>
        <p:spPr bwMode="auto">
          <a:xfrm>
            <a:off x="101600" y="1368425"/>
            <a:ext cx="2232025" cy="36988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Sözleşme Makamı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44" name="Düz Ok Bağlayıcısı 43"/>
          <p:cNvCxnSpPr>
            <a:cxnSpLocks noChangeShapeType="1"/>
          </p:cNvCxnSpPr>
          <p:nvPr/>
        </p:nvCxnSpPr>
        <p:spPr bwMode="auto">
          <a:xfrm>
            <a:off x="1087438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Düz Ok Bağlayıcısı 44"/>
          <p:cNvCxnSpPr>
            <a:cxnSpLocks noChangeShapeType="1"/>
          </p:cNvCxnSpPr>
          <p:nvPr/>
        </p:nvCxnSpPr>
        <p:spPr bwMode="auto">
          <a:xfrm>
            <a:off x="1417638" y="2019300"/>
            <a:ext cx="0" cy="1041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Düz Ok Bağlayıcısı 45"/>
          <p:cNvCxnSpPr>
            <a:cxnSpLocks noChangeShapeType="1"/>
          </p:cNvCxnSpPr>
          <p:nvPr/>
        </p:nvCxnSpPr>
        <p:spPr bwMode="auto">
          <a:xfrm>
            <a:off x="755650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Dikdörtgen 54"/>
          <p:cNvSpPr>
            <a:spLocks noChangeArrowheads="1"/>
          </p:cNvSpPr>
          <p:nvPr/>
        </p:nvSpPr>
        <p:spPr bwMode="auto">
          <a:xfrm>
            <a:off x="4194175" y="137318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Programın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Hedef Kitlesi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56" name="Düz Ok Bağlayıcısı 55"/>
          <p:cNvCxnSpPr>
            <a:cxnSpLocks noChangeShapeType="1"/>
            <a:endCxn id="76803" idx="0"/>
          </p:cNvCxnSpPr>
          <p:nvPr/>
        </p:nvCxnSpPr>
        <p:spPr bwMode="auto">
          <a:xfrm>
            <a:off x="5322888" y="2235200"/>
            <a:ext cx="4762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Düz Ok Bağlayıcısı 56"/>
          <p:cNvCxnSpPr>
            <a:cxnSpLocks noChangeShapeType="1"/>
          </p:cNvCxnSpPr>
          <p:nvPr/>
        </p:nvCxnSpPr>
        <p:spPr bwMode="auto">
          <a:xfrm>
            <a:off x="5651500" y="2238375"/>
            <a:ext cx="0" cy="10588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Düz Ok Bağlayıcısı 57"/>
          <p:cNvCxnSpPr>
            <a:cxnSpLocks noChangeShapeType="1"/>
          </p:cNvCxnSpPr>
          <p:nvPr/>
        </p:nvCxnSpPr>
        <p:spPr bwMode="auto">
          <a:xfrm>
            <a:off x="4989513" y="2235200"/>
            <a:ext cx="0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8"/>
          <p:cNvSpPr>
            <a:spLocks/>
          </p:cNvSpPr>
          <p:nvPr/>
        </p:nvSpPr>
        <p:spPr bwMode="auto">
          <a:xfrm rot="-5400000" flipH="1" flipV="1">
            <a:off x="7589838" y="3965575"/>
            <a:ext cx="358775" cy="1787525"/>
          </a:xfrm>
          <a:prstGeom prst="rightBrace">
            <a:avLst>
              <a:gd name="adj1" fmla="val 78610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31" name="Dikdörtgen 59"/>
          <p:cNvSpPr>
            <a:spLocks noChangeArrowheads="1"/>
          </p:cNvSpPr>
          <p:nvPr/>
        </p:nvSpPr>
        <p:spPr bwMode="auto">
          <a:xfrm>
            <a:off x="2452688" y="50482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>
                <a:latin typeface="Calibri" pitchFamily="34" charset="0"/>
              </a:rPr>
              <a:t>Başvuru Süreci</a:t>
            </a:r>
            <a:endParaRPr lang="en-US" altLang="en-US" sz="1800" i="0">
              <a:latin typeface="Calibri" pitchFamily="34" charset="0"/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6811963" y="5060950"/>
            <a:ext cx="1916112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1800" i="0">
                <a:solidFill>
                  <a:srgbClr val="000099"/>
                </a:solidFill>
                <a:latin typeface="Calibri" pitchFamily="34" charset="0"/>
              </a:rPr>
              <a:t>Uygulama Süreci</a:t>
            </a:r>
            <a:endParaRPr lang="en-US" altLang="tr-TR" sz="1800" i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76833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306513"/>
            <a:ext cx="102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Dikdörtgen 37"/>
          <p:cNvSpPr/>
          <p:nvPr/>
        </p:nvSpPr>
        <p:spPr>
          <a:xfrm>
            <a:off x="232108" y="5393716"/>
            <a:ext cx="8609013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000099"/>
                </a:solidFill>
                <a:latin typeface="Cambria" panose="02040503050406030204" pitchFamily="18" charset="0"/>
              </a:rPr>
              <a:t>Projenin 2008-2009 yıllarında uygulanan ilk aşaması kapsamında </a:t>
            </a:r>
            <a:r>
              <a:rPr lang="tr-TR" dirty="0">
                <a:solidFill>
                  <a:srgbClr val="FF0000"/>
                </a:solidFill>
                <a:latin typeface="Cambria" panose="02040503050406030204" pitchFamily="18" charset="0"/>
              </a:rPr>
              <a:t>119 projeye 19,3 milyon Avro</a:t>
            </a:r>
            <a:r>
              <a:rPr lang="tr-TR" dirty="0">
                <a:solidFill>
                  <a:srgbClr val="000099"/>
                </a:solidFill>
                <a:latin typeface="Cambria" panose="02040503050406030204" pitchFamily="18" charset="0"/>
              </a:rPr>
              <a:t> hibe desteği sağlanmıştır. </a:t>
            </a:r>
          </a:p>
        </p:txBody>
      </p:sp>
    </p:spTree>
    <p:extLst>
      <p:ext uri="{BB962C8B-B14F-4D97-AF65-F5344CB8AC3E}">
        <p14:creationId xmlns:p14="http://schemas.microsoft.com/office/powerpoint/2010/main" val="175532360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1475656" y="30076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+mj-ea"/>
                <a:cs typeface="+mj-cs"/>
              </a:rPr>
              <a:t>AB MALİ YARDIMLARI</a:t>
            </a:r>
          </a:p>
        </p:txBody>
      </p:sp>
      <p:pic>
        <p:nvPicPr>
          <p:cNvPr id="12" name="Picture 2" descr="C:\Users\ugenc\Desktop\bo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818606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zcelebi\AppData\Local\Microsoft\Windows\Temporary Internet Files\Content.IE5\LA1ZT2WY\0_nr_photo_phb_Winding_Road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26910" cy="481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043175" y="4931754"/>
            <a:ext cx="25202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Adaylık Öncesi Mali Yardımlar </a:t>
            </a:r>
            <a:endParaRPr lang="tr-TR" sz="2000" i="0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tr-TR" sz="2000" b="1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tr-TR" sz="2000" b="1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1964-1999)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107504" y="3504783"/>
            <a:ext cx="25202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Adaylık </a:t>
            </a:r>
            <a:r>
              <a:rPr lang="tr-TR" sz="2000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Sonrası Mali </a:t>
            </a:r>
            <a:r>
              <a:rPr lang="tr-TR" sz="2000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Yardımlar </a:t>
            </a:r>
            <a:endParaRPr lang="tr-TR" sz="2000" i="0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tr-TR" sz="2000" b="1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(2000-2006)</a:t>
            </a:r>
            <a:endParaRPr lang="tr-TR" sz="2000" b="1" i="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6123457" y="2996952"/>
            <a:ext cx="25202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Katılım Öncesi Mali Yardım Aracı-IPA I</a:t>
            </a:r>
          </a:p>
          <a:p>
            <a:pPr algn="ctr"/>
            <a:r>
              <a:rPr lang="tr-TR" sz="2000" b="1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(2007-2013)</a:t>
            </a:r>
            <a:endParaRPr lang="tr-TR" sz="2000" b="1" i="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283968" y="1301594"/>
            <a:ext cx="252028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Katılım Öncesi Mali Yardım Aracı-IPA II</a:t>
            </a:r>
          </a:p>
          <a:p>
            <a:pPr algn="ctr"/>
            <a:r>
              <a:rPr lang="tr-TR" sz="2000" b="1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(2014-2020)</a:t>
            </a:r>
            <a:endParaRPr lang="tr-TR" sz="2000" b="1" i="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5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graphicFrame>
        <p:nvGraphicFramePr>
          <p:cNvPr id="12" name="Diyagram 11"/>
          <p:cNvGraphicFramePr/>
          <p:nvPr/>
        </p:nvGraphicFramePr>
        <p:xfrm>
          <a:off x="271490" y="1556792"/>
          <a:ext cx="8568952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7833" name="Dikdörtgen 1"/>
          <p:cNvSpPr>
            <a:spLocks noChangeArrowheads="1"/>
          </p:cNvSpPr>
          <p:nvPr/>
        </p:nvSpPr>
        <p:spPr bwMode="auto">
          <a:xfrm>
            <a:off x="1455738" y="119063"/>
            <a:ext cx="6840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AB ve Türkiye Arasında Sivil Toplum Diyaloğu</a:t>
            </a:r>
            <a:r>
              <a:rPr lang="tr-TR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-II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30981" y="4784010"/>
            <a:ext cx="860901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2010-2012</a:t>
            </a:r>
          </a:p>
        </p:txBody>
      </p:sp>
    </p:spTree>
    <p:extLst>
      <p:ext uri="{BB962C8B-B14F-4D97-AF65-F5344CB8AC3E}">
        <p14:creationId xmlns:p14="http://schemas.microsoft.com/office/powerpoint/2010/main" val="6777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tr-TR" alt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alt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6803" name="Dikdörtgen 23"/>
          <p:cNvSpPr>
            <a:spLocks noChangeArrowheads="1"/>
          </p:cNvSpPr>
          <p:nvPr/>
        </p:nvSpPr>
        <p:spPr bwMode="auto">
          <a:xfrm>
            <a:off x="4211638" y="3309938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600" b="1" i="0">
                <a:latin typeface="Calibri" pitchFamily="34" charset="0"/>
              </a:rPr>
              <a:t>Sivil Toplum Kuruluşları, </a:t>
            </a:r>
            <a:r>
              <a:rPr lang="tr-TR" altLang="en-US" sz="1600" i="0">
                <a:latin typeface="Calibri" pitchFamily="34" charset="0"/>
              </a:rPr>
              <a:t>Dernek veya Vakıflar</a:t>
            </a:r>
            <a:endParaRPr lang="en-US" altLang="en-US" sz="1600" i="0">
              <a:latin typeface="Calibri" pitchFamily="34" charset="0"/>
            </a:endParaRPr>
          </a:p>
        </p:txBody>
      </p:sp>
      <p:sp>
        <p:nvSpPr>
          <p:cNvPr id="72" name="AutoShape 8"/>
          <p:cNvSpPr>
            <a:spLocks/>
          </p:cNvSpPr>
          <p:nvPr/>
        </p:nvSpPr>
        <p:spPr bwMode="auto">
          <a:xfrm rot="-5400000" flipH="1" flipV="1">
            <a:off x="3231356" y="1843882"/>
            <a:ext cx="358775" cy="6030912"/>
          </a:xfrm>
          <a:prstGeom prst="rightBrace">
            <a:avLst>
              <a:gd name="adj1" fmla="val 7860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05" name="Dikdörtgen 28"/>
          <p:cNvSpPr>
            <a:spLocks noChangeArrowheads="1"/>
          </p:cNvSpPr>
          <p:nvPr/>
        </p:nvSpPr>
        <p:spPr bwMode="auto">
          <a:xfrm>
            <a:off x="157162" y="5434589"/>
            <a:ext cx="8986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buNone/>
              <a:defRPr/>
            </a:pPr>
            <a:r>
              <a:rPr lang="tr-TR" sz="1800" dirty="0"/>
              <a:t>2010-2012 yılları arasında yürütülen ikinci aşamasında ise </a:t>
            </a:r>
            <a:r>
              <a:rPr lang="tr-TR" sz="1800" dirty="0">
                <a:solidFill>
                  <a:srgbClr val="FF0000"/>
                </a:solidFill>
              </a:rPr>
              <a:t>“Tarım-Balıkçılık”</a:t>
            </a:r>
            <a:r>
              <a:rPr lang="tr-TR" sz="1800" dirty="0"/>
              <a:t>, </a:t>
            </a:r>
            <a:r>
              <a:rPr lang="tr-TR" sz="1800" dirty="0">
                <a:solidFill>
                  <a:srgbClr val="FF0000"/>
                </a:solidFill>
              </a:rPr>
              <a:t>“Kültür-Sanat” </a:t>
            </a:r>
            <a:r>
              <a:rPr lang="tr-TR" sz="1800" dirty="0"/>
              <a:t>ve </a:t>
            </a:r>
            <a:r>
              <a:rPr lang="tr-TR" sz="1800" dirty="0">
                <a:solidFill>
                  <a:srgbClr val="FF0000"/>
                </a:solidFill>
              </a:rPr>
              <a:t>“Mikro Hibe” </a:t>
            </a:r>
            <a:r>
              <a:rPr lang="tr-TR" sz="1800" dirty="0"/>
              <a:t>bileşenlerinde </a:t>
            </a:r>
            <a:r>
              <a:rPr lang="tr-TR" sz="1800" dirty="0">
                <a:solidFill>
                  <a:srgbClr val="FF0000"/>
                </a:solidFill>
              </a:rPr>
              <a:t>97 projeye 5,3 milyon Avro </a:t>
            </a:r>
            <a:r>
              <a:rPr lang="tr-TR" sz="1800" dirty="0"/>
              <a:t>finansman sağlanmıştır.</a:t>
            </a:r>
          </a:p>
        </p:txBody>
      </p:sp>
      <p:sp>
        <p:nvSpPr>
          <p:cNvPr id="76806" name="Dikdörtgen 1"/>
          <p:cNvSpPr>
            <a:spLocks noChangeArrowheads="1"/>
          </p:cNvSpPr>
          <p:nvPr/>
        </p:nvSpPr>
        <p:spPr bwMode="auto">
          <a:xfrm>
            <a:off x="1476375" y="11113"/>
            <a:ext cx="7667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 Diyaloğu –I</a:t>
            </a: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</a:p>
        </p:txBody>
      </p:sp>
      <p:pic>
        <p:nvPicPr>
          <p:cNvPr id="21" name="Resim 20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1790" y="3233281"/>
            <a:ext cx="1034962" cy="73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8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60700"/>
            <a:ext cx="114458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>
            <a:cxnSpLocks noChangeShapeType="1"/>
          </p:cNvCxnSpPr>
          <p:nvPr/>
        </p:nvCxnSpPr>
        <p:spPr bwMode="auto">
          <a:xfrm>
            <a:off x="1892300" y="3144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Düz Ok Bağlayıcısı 29"/>
          <p:cNvCxnSpPr>
            <a:cxnSpLocks noChangeShapeType="1"/>
          </p:cNvCxnSpPr>
          <p:nvPr/>
        </p:nvCxnSpPr>
        <p:spPr bwMode="auto">
          <a:xfrm>
            <a:off x="1885950" y="3297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Düz Ok Bağlayıcısı 31"/>
          <p:cNvCxnSpPr>
            <a:cxnSpLocks noChangeShapeType="1"/>
          </p:cNvCxnSpPr>
          <p:nvPr/>
        </p:nvCxnSpPr>
        <p:spPr bwMode="auto">
          <a:xfrm>
            <a:off x="1885950" y="34496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Düz Ok Bağlayıcısı 32"/>
          <p:cNvCxnSpPr>
            <a:cxnSpLocks noChangeShapeType="1"/>
          </p:cNvCxnSpPr>
          <p:nvPr/>
        </p:nvCxnSpPr>
        <p:spPr bwMode="auto">
          <a:xfrm>
            <a:off x="1892300" y="36020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Düz Ok Bağlayıcısı 33"/>
          <p:cNvCxnSpPr>
            <a:cxnSpLocks noChangeShapeType="1"/>
          </p:cNvCxnSpPr>
          <p:nvPr/>
        </p:nvCxnSpPr>
        <p:spPr bwMode="auto">
          <a:xfrm>
            <a:off x="1885950" y="37544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Düz Ok Bağlayıcısı 34"/>
          <p:cNvCxnSpPr>
            <a:cxnSpLocks noChangeShapeType="1"/>
          </p:cNvCxnSpPr>
          <p:nvPr/>
        </p:nvCxnSpPr>
        <p:spPr bwMode="auto">
          <a:xfrm>
            <a:off x="1892300" y="3906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Düz Ok Bağlayıcısı 35"/>
          <p:cNvCxnSpPr>
            <a:cxnSpLocks noChangeShapeType="1"/>
          </p:cNvCxnSpPr>
          <p:nvPr/>
        </p:nvCxnSpPr>
        <p:spPr bwMode="auto">
          <a:xfrm>
            <a:off x="1892300" y="4059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ağ Ayraç 3"/>
          <p:cNvSpPr/>
          <p:nvPr/>
        </p:nvSpPr>
        <p:spPr>
          <a:xfrm>
            <a:off x="6161088" y="2847975"/>
            <a:ext cx="1006475" cy="1570038"/>
          </a:xfrm>
          <a:prstGeom prst="rightBrace">
            <a:avLst>
              <a:gd name="adj1" fmla="val 1558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tr-TR" altLang="tr-TR">
              <a:latin typeface="Calibri" pitchFamily="34" charset="0"/>
            </a:endParaRPr>
          </a:p>
        </p:txBody>
      </p:sp>
      <p:sp>
        <p:nvSpPr>
          <p:cNvPr id="37" name="Dikdörtgen 36"/>
          <p:cNvSpPr/>
          <p:nvPr/>
        </p:nvSpPr>
        <p:spPr>
          <a:xfrm>
            <a:off x="6740525" y="3432175"/>
            <a:ext cx="2232025" cy="400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000" b="1" i="0">
                <a:solidFill>
                  <a:srgbClr val="000099"/>
                </a:solidFill>
                <a:latin typeface="Calibri" pitchFamily="34" charset="0"/>
              </a:rPr>
              <a:t>Projeler</a:t>
            </a:r>
            <a:endParaRPr lang="en-US" altLang="tr-TR" sz="2000" b="1" i="0">
              <a:solidFill>
                <a:srgbClr val="000099"/>
              </a:solidFill>
              <a:latin typeface="Calibri" pitchFamily="34" charset="0"/>
            </a:endParaRPr>
          </a:p>
        </p:txBody>
      </p:sp>
      <p:cxnSp>
        <p:nvCxnSpPr>
          <p:cNvPr id="6" name="Düz Ok Bağlayıcısı 5"/>
          <p:cNvCxnSpPr>
            <a:cxnSpLocks noChangeShapeType="1"/>
          </p:cNvCxnSpPr>
          <p:nvPr/>
        </p:nvCxnSpPr>
        <p:spPr bwMode="auto">
          <a:xfrm>
            <a:off x="7851775" y="2301875"/>
            <a:ext cx="4763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Düz Ok Bağlayıcısı 38"/>
          <p:cNvCxnSpPr>
            <a:cxnSpLocks noChangeShapeType="1"/>
          </p:cNvCxnSpPr>
          <p:nvPr/>
        </p:nvCxnSpPr>
        <p:spPr bwMode="auto">
          <a:xfrm>
            <a:off x="8101013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Düz Ok Bağlayıcısı 39"/>
          <p:cNvCxnSpPr>
            <a:cxnSpLocks noChangeShapeType="1"/>
          </p:cNvCxnSpPr>
          <p:nvPr/>
        </p:nvCxnSpPr>
        <p:spPr bwMode="auto">
          <a:xfrm>
            <a:off x="7596188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Dikdörtgen 40"/>
          <p:cNvSpPr>
            <a:spLocks noChangeArrowheads="1"/>
          </p:cNvSpPr>
          <p:nvPr/>
        </p:nvSpPr>
        <p:spPr bwMode="auto">
          <a:xfrm>
            <a:off x="6740525" y="223043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Avrupa Birliği Bakanlığı</a:t>
            </a:r>
            <a:endParaRPr lang="en-US" altLang="en-US" sz="1800" b="1" i="0">
              <a:latin typeface="Calibri" pitchFamily="34" charset="0"/>
            </a:endParaRPr>
          </a:p>
        </p:txBody>
      </p:sp>
      <p:sp>
        <p:nvSpPr>
          <p:cNvPr id="42" name="Dikdörtgen 41"/>
          <p:cNvSpPr>
            <a:spLocks noChangeArrowheads="1"/>
          </p:cNvSpPr>
          <p:nvPr/>
        </p:nvSpPr>
        <p:spPr bwMode="auto">
          <a:xfrm>
            <a:off x="101600" y="1368425"/>
            <a:ext cx="2232025" cy="36988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Sözleşme Makamı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44" name="Düz Ok Bağlayıcısı 43"/>
          <p:cNvCxnSpPr>
            <a:cxnSpLocks noChangeShapeType="1"/>
          </p:cNvCxnSpPr>
          <p:nvPr/>
        </p:nvCxnSpPr>
        <p:spPr bwMode="auto">
          <a:xfrm>
            <a:off x="1087438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Düz Ok Bağlayıcısı 44"/>
          <p:cNvCxnSpPr>
            <a:cxnSpLocks noChangeShapeType="1"/>
          </p:cNvCxnSpPr>
          <p:nvPr/>
        </p:nvCxnSpPr>
        <p:spPr bwMode="auto">
          <a:xfrm>
            <a:off x="1417638" y="2019300"/>
            <a:ext cx="0" cy="1041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Düz Ok Bağlayıcısı 45"/>
          <p:cNvCxnSpPr>
            <a:cxnSpLocks noChangeShapeType="1"/>
          </p:cNvCxnSpPr>
          <p:nvPr/>
        </p:nvCxnSpPr>
        <p:spPr bwMode="auto">
          <a:xfrm>
            <a:off x="755650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Dikdörtgen 54"/>
          <p:cNvSpPr>
            <a:spLocks noChangeArrowheads="1"/>
          </p:cNvSpPr>
          <p:nvPr/>
        </p:nvSpPr>
        <p:spPr bwMode="auto">
          <a:xfrm>
            <a:off x="4194175" y="137318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Programın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Hedef Kitlesi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56" name="Düz Ok Bağlayıcısı 55"/>
          <p:cNvCxnSpPr>
            <a:cxnSpLocks noChangeShapeType="1"/>
            <a:endCxn id="76803" idx="0"/>
          </p:cNvCxnSpPr>
          <p:nvPr/>
        </p:nvCxnSpPr>
        <p:spPr bwMode="auto">
          <a:xfrm>
            <a:off x="5322888" y="2235200"/>
            <a:ext cx="4762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Düz Ok Bağlayıcısı 56"/>
          <p:cNvCxnSpPr>
            <a:cxnSpLocks noChangeShapeType="1"/>
          </p:cNvCxnSpPr>
          <p:nvPr/>
        </p:nvCxnSpPr>
        <p:spPr bwMode="auto">
          <a:xfrm>
            <a:off x="5651500" y="2238375"/>
            <a:ext cx="0" cy="10588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Düz Ok Bağlayıcısı 57"/>
          <p:cNvCxnSpPr>
            <a:cxnSpLocks noChangeShapeType="1"/>
          </p:cNvCxnSpPr>
          <p:nvPr/>
        </p:nvCxnSpPr>
        <p:spPr bwMode="auto">
          <a:xfrm>
            <a:off x="4989513" y="2235200"/>
            <a:ext cx="0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8"/>
          <p:cNvSpPr>
            <a:spLocks/>
          </p:cNvSpPr>
          <p:nvPr/>
        </p:nvSpPr>
        <p:spPr bwMode="auto">
          <a:xfrm rot="-5400000" flipH="1" flipV="1">
            <a:off x="7589838" y="3965575"/>
            <a:ext cx="358775" cy="1787525"/>
          </a:xfrm>
          <a:prstGeom prst="rightBrace">
            <a:avLst>
              <a:gd name="adj1" fmla="val 78610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31" name="Dikdörtgen 59"/>
          <p:cNvSpPr>
            <a:spLocks noChangeArrowheads="1"/>
          </p:cNvSpPr>
          <p:nvPr/>
        </p:nvSpPr>
        <p:spPr bwMode="auto">
          <a:xfrm>
            <a:off x="2452688" y="50482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>
                <a:latin typeface="Calibri" pitchFamily="34" charset="0"/>
              </a:rPr>
              <a:t>Başvuru Süreci</a:t>
            </a:r>
            <a:endParaRPr lang="en-US" altLang="en-US" sz="1800" i="0">
              <a:latin typeface="Calibri" pitchFamily="34" charset="0"/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6811963" y="5060950"/>
            <a:ext cx="1916112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1800" i="0">
                <a:solidFill>
                  <a:srgbClr val="000099"/>
                </a:solidFill>
                <a:latin typeface="Calibri" pitchFamily="34" charset="0"/>
              </a:rPr>
              <a:t>Uygulama Süreci</a:t>
            </a:r>
            <a:endParaRPr lang="en-US" altLang="tr-TR" sz="1800" i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76833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306513"/>
            <a:ext cx="102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3695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0380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" y="2081069"/>
            <a:ext cx="2308225" cy="2554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0" y="12239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000099"/>
                </a:solidFill>
                <a:latin typeface="+mn-lt"/>
              </a:rPr>
              <a:t>Proje Sahibi Kuruluş: </a:t>
            </a:r>
            <a:r>
              <a:rPr lang="tr-TR" dirty="0">
                <a:solidFill>
                  <a:srgbClr val="C00000"/>
                </a:solidFill>
                <a:latin typeface="+mn-lt"/>
              </a:rPr>
              <a:t>Alanya Muz Üreticileri Birliği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555625" y="1568003"/>
            <a:ext cx="88566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C00000"/>
                </a:solidFill>
                <a:latin typeface="+mn-lt"/>
              </a:rPr>
              <a:t>Avrupa-Türkiye Muz Bağlantısı Projesi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191019" y="1969022"/>
            <a:ext cx="5688012" cy="36471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400" b="1" dirty="0">
                <a:solidFill>
                  <a:srgbClr val="000099"/>
                </a:solidFill>
                <a:latin typeface="+mn-lt"/>
              </a:rPr>
              <a:t>Projenin hedefi: </a:t>
            </a:r>
            <a:r>
              <a:rPr lang="tr-TR" sz="1400" dirty="0">
                <a:solidFill>
                  <a:srgbClr val="000099"/>
                </a:solidFill>
                <a:latin typeface="+mn-lt"/>
              </a:rPr>
              <a:t>AB standartlarına uygun ve sürdürülebilir üretim ve pazarlama stratejileri oluşturabilmek, AB ülkelerindeki iyi uygulamaları sahip kuruluşlarla işbirliği köprüsü oluşturarak organizasyon yapılarını yerel muz sektörümüze adapte etmek</a:t>
            </a:r>
          </a:p>
          <a:p>
            <a:pPr algn="just">
              <a:spcAft>
                <a:spcPts val="600"/>
              </a:spcAft>
              <a:defRPr/>
            </a:pPr>
            <a:endParaRPr lang="tr-TR" sz="1000" dirty="0">
              <a:solidFill>
                <a:srgbClr val="000099"/>
              </a:solidFill>
              <a:latin typeface="+mn-lt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400" b="1" dirty="0">
                <a:solidFill>
                  <a:srgbClr val="000099"/>
                </a:solidFill>
                <a:latin typeface="+mn-lt"/>
              </a:rPr>
              <a:t>Bazı Faaliyetler: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Alanya ve Anamur bölgelerindeki tarım uygulamalarının ve hasat sonrası uygulamalarının geliştirilmesine yönelik İyi Tarım Uygulamaları (GAP) ve ISO 22000 Standardı konularında belgelendirilme faaliyetleri düzenlenmiş,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İyi tarım uygulamaları, markalaşma, muz yetiştiriciliğinde ekolojik faktörler, bahçe tesisi, sera örtüleri, biyolojik mücadele ve hasat  alanında seminerler verilmiş,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Kanarya Adaları'ndaki hasat sonrasında kullanılan metotları ve pazarlama modellerinin yerinde incelenmiştir. 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395288" y="5008460"/>
            <a:ext cx="26289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Hibe Tutarı: </a:t>
            </a:r>
            <a:r>
              <a:rPr lang="tr-TR" sz="1600" dirty="0">
                <a:solidFill>
                  <a:srgbClr val="000099"/>
                </a:solidFill>
                <a:latin typeface="+mn-lt"/>
              </a:rPr>
              <a:t>113 Bin </a:t>
            </a:r>
            <a:r>
              <a:rPr lang="tr-TR" sz="1600" dirty="0" smtClean="0">
                <a:solidFill>
                  <a:srgbClr val="000099"/>
                </a:solidFill>
                <a:latin typeface="+mn-lt"/>
              </a:rPr>
              <a:t>Avro</a:t>
            </a:r>
            <a:endParaRPr lang="tr-TR" sz="16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1" name="Dikdörtgen 1"/>
          <p:cNvSpPr>
            <a:spLocks noChangeArrowheads="1"/>
          </p:cNvSpPr>
          <p:nvPr/>
        </p:nvSpPr>
        <p:spPr bwMode="auto">
          <a:xfrm>
            <a:off x="1751806" y="214313"/>
            <a:ext cx="63873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</a:t>
            </a: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 Diyaloğu –I</a:t>
            </a:r>
            <a:r>
              <a:rPr lang="tr-TR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(Tarım ve Balıkçılık) </a:t>
            </a:r>
          </a:p>
        </p:txBody>
      </p:sp>
    </p:spTree>
    <p:extLst>
      <p:ext uri="{BB962C8B-B14F-4D97-AF65-F5344CB8AC3E}">
        <p14:creationId xmlns:p14="http://schemas.microsoft.com/office/powerpoint/2010/main" val="227503761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2123595760"/>
              </p:ext>
            </p:extLst>
          </p:nvPr>
        </p:nvGraphicFramePr>
        <p:xfrm>
          <a:off x="701377" y="1783677"/>
          <a:ext cx="7668221" cy="263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0906" name="Dikdörtgen 1"/>
          <p:cNvSpPr>
            <a:spLocks noChangeArrowheads="1"/>
          </p:cNvSpPr>
          <p:nvPr/>
        </p:nvSpPr>
        <p:spPr bwMode="auto">
          <a:xfrm>
            <a:off x="1455738" y="119063"/>
            <a:ext cx="6840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tr-TR" b="1" i="0">
                <a:latin typeface="Calibri" pitchFamily="34" charset="0"/>
                <a:cs typeface="Times New Roman" pitchFamily="18" charset="0"/>
              </a:rPr>
              <a:t>AB ve Türkiye Arasında Sivil Toplum Diyaloğu</a:t>
            </a:r>
            <a:r>
              <a:rPr lang="tr-TR" altLang="tr-TR" b="1" i="0">
                <a:latin typeface="Calibri" pitchFamily="34" charset="0"/>
                <a:cs typeface="Times New Roman" pitchFamily="18" charset="0"/>
              </a:rPr>
              <a:t> -III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230981" y="4784010"/>
            <a:ext cx="8609013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2014-2015</a:t>
            </a:r>
          </a:p>
        </p:txBody>
      </p:sp>
    </p:spTree>
    <p:extLst>
      <p:ext uri="{BB962C8B-B14F-4D97-AF65-F5344CB8AC3E}">
        <p14:creationId xmlns:p14="http://schemas.microsoft.com/office/powerpoint/2010/main" val="32799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tr-TR" alt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alt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6803" name="Dikdörtgen 23"/>
          <p:cNvSpPr>
            <a:spLocks noChangeArrowheads="1"/>
          </p:cNvSpPr>
          <p:nvPr/>
        </p:nvSpPr>
        <p:spPr bwMode="auto">
          <a:xfrm>
            <a:off x="4211638" y="3309938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600" b="1" i="0">
                <a:latin typeface="Calibri" pitchFamily="34" charset="0"/>
              </a:rPr>
              <a:t>Sivil Toplum Kuruluşları, </a:t>
            </a:r>
            <a:r>
              <a:rPr lang="tr-TR" altLang="en-US" sz="1600" i="0">
                <a:latin typeface="Calibri" pitchFamily="34" charset="0"/>
              </a:rPr>
              <a:t>Dernek veya Vakıflar</a:t>
            </a:r>
            <a:endParaRPr lang="en-US" altLang="en-US" sz="1600" i="0">
              <a:latin typeface="Calibri" pitchFamily="34" charset="0"/>
            </a:endParaRPr>
          </a:p>
        </p:txBody>
      </p:sp>
      <p:sp>
        <p:nvSpPr>
          <p:cNvPr id="72" name="AutoShape 8"/>
          <p:cNvSpPr>
            <a:spLocks/>
          </p:cNvSpPr>
          <p:nvPr/>
        </p:nvSpPr>
        <p:spPr bwMode="auto">
          <a:xfrm rot="-5400000" flipH="1" flipV="1">
            <a:off x="3231356" y="1843882"/>
            <a:ext cx="358775" cy="6030912"/>
          </a:xfrm>
          <a:prstGeom prst="rightBrace">
            <a:avLst>
              <a:gd name="adj1" fmla="val 7860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05" name="Dikdörtgen 28"/>
          <p:cNvSpPr>
            <a:spLocks noChangeArrowheads="1"/>
          </p:cNvSpPr>
          <p:nvPr/>
        </p:nvSpPr>
        <p:spPr bwMode="auto">
          <a:xfrm>
            <a:off x="157162" y="5434589"/>
            <a:ext cx="8986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sz="1800" dirty="0">
                <a:latin typeface="Calibri" pitchFamily="34" charset="0"/>
              </a:rPr>
              <a:t>2014-2015</a:t>
            </a:r>
            <a:r>
              <a:rPr lang="en-US" altLang="en-US" sz="1800" dirty="0">
                <a:latin typeface="Calibri" pitchFamily="34" charset="0"/>
              </a:rPr>
              <a:t> </a:t>
            </a:r>
            <a:r>
              <a:rPr lang="tr-TR" altLang="en-US" sz="1800" dirty="0">
                <a:latin typeface="Calibri" pitchFamily="34" charset="0"/>
              </a:rPr>
              <a:t>dönemi içerisinde </a:t>
            </a:r>
            <a:r>
              <a:rPr lang="tr-TR" altLang="en-US" sz="1800" dirty="0" smtClean="0">
                <a:latin typeface="Calibri" pitchFamily="34" charset="0"/>
              </a:rPr>
              <a:t>uygulanan</a:t>
            </a:r>
            <a:r>
              <a:rPr lang="tr-TR" altLang="en-US" sz="1800" dirty="0" smtClean="0">
                <a:solidFill>
                  <a:srgbClr val="C00000"/>
                </a:solidFill>
                <a:latin typeface="Calibri" pitchFamily="34" charset="0"/>
              </a:rPr>
              <a:t>  </a:t>
            </a:r>
            <a:r>
              <a:rPr lang="tr-TR" altLang="en-US" sz="1800" dirty="0">
                <a:solidFill>
                  <a:srgbClr val="C00000"/>
                </a:solidFill>
                <a:latin typeface="Calibri" pitchFamily="34" charset="0"/>
              </a:rPr>
              <a:t>55 projeye </a:t>
            </a:r>
            <a:r>
              <a:rPr lang="tr-TR" altLang="en-US" sz="1800" dirty="0">
                <a:latin typeface="Calibri" pitchFamily="34" charset="0"/>
              </a:rPr>
              <a:t>yaklaşık </a:t>
            </a:r>
            <a:r>
              <a:rPr lang="tr-TR" altLang="en-US" sz="1800" dirty="0">
                <a:solidFill>
                  <a:srgbClr val="C00000"/>
                </a:solidFill>
                <a:latin typeface="Calibri" pitchFamily="34" charset="0"/>
              </a:rPr>
              <a:t>7 Milyon Avro </a:t>
            </a:r>
            <a:r>
              <a:rPr lang="tr-TR" altLang="en-US" sz="1800" dirty="0">
                <a:latin typeface="Calibri" pitchFamily="34" charset="0"/>
              </a:rPr>
              <a:t>destek sağlanmıştır.</a:t>
            </a:r>
            <a:endParaRPr lang="en-US" altLang="en-US" sz="1800" dirty="0">
              <a:latin typeface="Calibri" pitchFamily="34" charset="0"/>
            </a:endParaRPr>
          </a:p>
        </p:txBody>
      </p:sp>
      <p:sp>
        <p:nvSpPr>
          <p:cNvPr id="76806" name="Dikdörtgen 1"/>
          <p:cNvSpPr>
            <a:spLocks noChangeArrowheads="1"/>
          </p:cNvSpPr>
          <p:nvPr/>
        </p:nvSpPr>
        <p:spPr bwMode="auto">
          <a:xfrm>
            <a:off x="1476375" y="11113"/>
            <a:ext cx="7667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AB ve Türkiye Arasında Sivil Toplum Diyaloğu –</a:t>
            </a:r>
            <a:r>
              <a:rPr lang="nn-NO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III</a:t>
            </a:r>
            <a:endParaRPr lang="tr-TR" altLang="en-US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  <p:pic>
        <p:nvPicPr>
          <p:cNvPr id="21" name="Resim 20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11790" y="3233281"/>
            <a:ext cx="1034962" cy="73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8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60700"/>
            <a:ext cx="114458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>
            <a:cxnSpLocks noChangeShapeType="1"/>
          </p:cNvCxnSpPr>
          <p:nvPr/>
        </p:nvCxnSpPr>
        <p:spPr bwMode="auto">
          <a:xfrm>
            <a:off x="1892300" y="3144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Düz Ok Bağlayıcısı 29"/>
          <p:cNvCxnSpPr>
            <a:cxnSpLocks noChangeShapeType="1"/>
          </p:cNvCxnSpPr>
          <p:nvPr/>
        </p:nvCxnSpPr>
        <p:spPr bwMode="auto">
          <a:xfrm>
            <a:off x="1885950" y="3297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Düz Ok Bağlayıcısı 31"/>
          <p:cNvCxnSpPr>
            <a:cxnSpLocks noChangeShapeType="1"/>
          </p:cNvCxnSpPr>
          <p:nvPr/>
        </p:nvCxnSpPr>
        <p:spPr bwMode="auto">
          <a:xfrm>
            <a:off x="1885950" y="34496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Düz Ok Bağlayıcısı 32"/>
          <p:cNvCxnSpPr>
            <a:cxnSpLocks noChangeShapeType="1"/>
          </p:cNvCxnSpPr>
          <p:nvPr/>
        </p:nvCxnSpPr>
        <p:spPr bwMode="auto">
          <a:xfrm>
            <a:off x="1892300" y="36020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Düz Ok Bağlayıcısı 33"/>
          <p:cNvCxnSpPr>
            <a:cxnSpLocks noChangeShapeType="1"/>
          </p:cNvCxnSpPr>
          <p:nvPr/>
        </p:nvCxnSpPr>
        <p:spPr bwMode="auto">
          <a:xfrm>
            <a:off x="1885950" y="37544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Düz Ok Bağlayıcısı 34"/>
          <p:cNvCxnSpPr>
            <a:cxnSpLocks noChangeShapeType="1"/>
          </p:cNvCxnSpPr>
          <p:nvPr/>
        </p:nvCxnSpPr>
        <p:spPr bwMode="auto">
          <a:xfrm>
            <a:off x="1892300" y="3906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Düz Ok Bağlayıcısı 35"/>
          <p:cNvCxnSpPr>
            <a:cxnSpLocks noChangeShapeType="1"/>
          </p:cNvCxnSpPr>
          <p:nvPr/>
        </p:nvCxnSpPr>
        <p:spPr bwMode="auto">
          <a:xfrm>
            <a:off x="1892300" y="4059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ağ Ayraç 3"/>
          <p:cNvSpPr/>
          <p:nvPr/>
        </p:nvSpPr>
        <p:spPr>
          <a:xfrm>
            <a:off x="6161088" y="2847975"/>
            <a:ext cx="1006475" cy="1570038"/>
          </a:xfrm>
          <a:prstGeom prst="rightBrace">
            <a:avLst>
              <a:gd name="adj1" fmla="val 1558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endParaRPr lang="tr-TR" altLang="tr-TR">
              <a:latin typeface="Calibri" pitchFamily="34" charset="0"/>
            </a:endParaRPr>
          </a:p>
        </p:txBody>
      </p:sp>
      <p:sp>
        <p:nvSpPr>
          <p:cNvPr id="37" name="Dikdörtgen 36"/>
          <p:cNvSpPr/>
          <p:nvPr/>
        </p:nvSpPr>
        <p:spPr>
          <a:xfrm>
            <a:off x="6740525" y="3432175"/>
            <a:ext cx="2232025" cy="4000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000" b="1" i="0">
                <a:solidFill>
                  <a:srgbClr val="000099"/>
                </a:solidFill>
                <a:latin typeface="Calibri" pitchFamily="34" charset="0"/>
              </a:rPr>
              <a:t>Projeler</a:t>
            </a:r>
            <a:endParaRPr lang="en-US" altLang="tr-TR" sz="2000" b="1" i="0">
              <a:solidFill>
                <a:srgbClr val="000099"/>
              </a:solidFill>
              <a:latin typeface="Calibri" pitchFamily="34" charset="0"/>
            </a:endParaRPr>
          </a:p>
        </p:txBody>
      </p:sp>
      <p:cxnSp>
        <p:nvCxnSpPr>
          <p:cNvPr id="6" name="Düz Ok Bağlayıcısı 5"/>
          <p:cNvCxnSpPr>
            <a:cxnSpLocks noChangeShapeType="1"/>
          </p:cNvCxnSpPr>
          <p:nvPr/>
        </p:nvCxnSpPr>
        <p:spPr bwMode="auto">
          <a:xfrm>
            <a:off x="7851775" y="2301875"/>
            <a:ext cx="4763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Düz Ok Bağlayıcısı 38"/>
          <p:cNvCxnSpPr>
            <a:cxnSpLocks noChangeShapeType="1"/>
          </p:cNvCxnSpPr>
          <p:nvPr/>
        </p:nvCxnSpPr>
        <p:spPr bwMode="auto">
          <a:xfrm>
            <a:off x="8101013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Düz Ok Bağlayıcısı 39"/>
          <p:cNvCxnSpPr>
            <a:cxnSpLocks noChangeShapeType="1"/>
          </p:cNvCxnSpPr>
          <p:nvPr/>
        </p:nvCxnSpPr>
        <p:spPr bwMode="auto">
          <a:xfrm>
            <a:off x="7596188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Dikdörtgen 40"/>
          <p:cNvSpPr>
            <a:spLocks noChangeArrowheads="1"/>
          </p:cNvSpPr>
          <p:nvPr/>
        </p:nvSpPr>
        <p:spPr bwMode="auto">
          <a:xfrm>
            <a:off x="6740525" y="223043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Avrupa Birliği Bakanlığı</a:t>
            </a:r>
            <a:endParaRPr lang="en-US" altLang="en-US" sz="1800" b="1" i="0">
              <a:latin typeface="Calibri" pitchFamily="34" charset="0"/>
            </a:endParaRPr>
          </a:p>
        </p:txBody>
      </p:sp>
      <p:sp>
        <p:nvSpPr>
          <p:cNvPr id="42" name="Dikdörtgen 41"/>
          <p:cNvSpPr>
            <a:spLocks noChangeArrowheads="1"/>
          </p:cNvSpPr>
          <p:nvPr/>
        </p:nvSpPr>
        <p:spPr bwMode="auto">
          <a:xfrm>
            <a:off x="101600" y="1368425"/>
            <a:ext cx="2232025" cy="36988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Sözleşme Makamı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44" name="Düz Ok Bağlayıcısı 43"/>
          <p:cNvCxnSpPr>
            <a:cxnSpLocks noChangeShapeType="1"/>
          </p:cNvCxnSpPr>
          <p:nvPr/>
        </p:nvCxnSpPr>
        <p:spPr bwMode="auto">
          <a:xfrm>
            <a:off x="1087438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Düz Ok Bağlayıcısı 44"/>
          <p:cNvCxnSpPr>
            <a:cxnSpLocks noChangeShapeType="1"/>
          </p:cNvCxnSpPr>
          <p:nvPr/>
        </p:nvCxnSpPr>
        <p:spPr bwMode="auto">
          <a:xfrm>
            <a:off x="1417638" y="2019300"/>
            <a:ext cx="0" cy="1041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Düz Ok Bağlayıcısı 45"/>
          <p:cNvCxnSpPr>
            <a:cxnSpLocks noChangeShapeType="1"/>
          </p:cNvCxnSpPr>
          <p:nvPr/>
        </p:nvCxnSpPr>
        <p:spPr bwMode="auto">
          <a:xfrm>
            <a:off x="755650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Dikdörtgen 54"/>
          <p:cNvSpPr>
            <a:spLocks noChangeArrowheads="1"/>
          </p:cNvSpPr>
          <p:nvPr/>
        </p:nvSpPr>
        <p:spPr bwMode="auto">
          <a:xfrm>
            <a:off x="4194175" y="137318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Programın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b="1" i="0">
                <a:latin typeface="Calibri" pitchFamily="34" charset="0"/>
              </a:rPr>
              <a:t>Hedef Kitlesi</a:t>
            </a:r>
            <a:endParaRPr lang="en-US" altLang="en-US" sz="1800" b="1" i="0">
              <a:latin typeface="Calibri" pitchFamily="34" charset="0"/>
            </a:endParaRPr>
          </a:p>
        </p:txBody>
      </p:sp>
      <p:cxnSp>
        <p:nvCxnSpPr>
          <p:cNvPr id="56" name="Düz Ok Bağlayıcısı 55"/>
          <p:cNvCxnSpPr>
            <a:cxnSpLocks noChangeShapeType="1"/>
            <a:endCxn id="76803" idx="0"/>
          </p:cNvCxnSpPr>
          <p:nvPr/>
        </p:nvCxnSpPr>
        <p:spPr bwMode="auto">
          <a:xfrm>
            <a:off x="5322888" y="2235200"/>
            <a:ext cx="4762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Düz Ok Bağlayıcısı 56"/>
          <p:cNvCxnSpPr>
            <a:cxnSpLocks noChangeShapeType="1"/>
          </p:cNvCxnSpPr>
          <p:nvPr/>
        </p:nvCxnSpPr>
        <p:spPr bwMode="auto">
          <a:xfrm>
            <a:off x="5651500" y="2238375"/>
            <a:ext cx="0" cy="10588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Düz Ok Bağlayıcısı 57"/>
          <p:cNvCxnSpPr>
            <a:cxnSpLocks noChangeShapeType="1"/>
          </p:cNvCxnSpPr>
          <p:nvPr/>
        </p:nvCxnSpPr>
        <p:spPr bwMode="auto">
          <a:xfrm>
            <a:off x="4989513" y="2235200"/>
            <a:ext cx="0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8"/>
          <p:cNvSpPr>
            <a:spLocks/>
          </p:cNvSpPr>
          <p:nvPr/>
        </p:nvSpPr>
        <p:spPr bwMode="auto">
          <a:xfrm rot="-5400000" flipH="1" flipV="1">
            <a:off x="7589838" y="3965575"/>
            <a:ext cx="358775" cy="1787525"/>
          </a:xfrm>
          <a:prstGeom prst="rightBrace">
            <a:avLst>
              <a:gd name="adj1" fmla="val 78610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24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6831" name="Dikdörtgen 59"/>
          <p:cNvSpPr>
            <a:spLocks noChangeArrowheads="1"/>
          </p:cNvSpPr>
          <p:nvPr/>
        </p:nvSpPr>
        <p:spPr bwMode="auto">
          <a:xfrm>
            <a:off x="2452688" y="50482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>
                <a:latin typeface="Calibri" pitchFamily="34" charset="0"/>
              </a:rPr>
              <a:t>Başvuru Süreci</a:t>
            </a:r>
            <a:endParaRPr lang="en-US" altLang="en-US" sz="1800" i="0">
              <a:latin typeface="Calibri" pitchFamily="34" charset="0"/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6811963" y="5060950"/>
            <a:ext cx="1916112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1800" i="0">
                <a:solidFill>
                  <a:srgbClr val="000099"/>
                </a:solidFill>
                <a:latin typeface="Calibri" pitchFamily="34" charset="0"/>
              </a:rPr>
              <a:t>Uygulama Süreci</a:t>
            </a:r>
            <a:endParaRPr lang="en-US" altLang="tr-TR" sz="1800" i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76833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306513"/>
            <a:ext cx="102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787903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tr-TR" alt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alt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8851" name="Dikdörtgen 1"/>
          <p:cNvSpPr>
            <a:spLocks noChangeArrowheads="1"/>
          </p:cNvSpPr>
          <p:nvPr/>
        </p:nvSpPr>
        <p:spPr bwMode="auto">
          <a:xfrm>
            <a:off x="1751806" y="214313"/>
            <a:ext cx="63873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</a:t>
            </a: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 Diyaloğu –I</a:t>
            </a: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  <a:endParaRPr lang="tr-TR" altLang="en-US" b="1" dirty="0" smtClean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488" y="3068638"/>
            <a:ext cx="2814637" cy="1873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8853" name="Metin kutusu 6"/>
          <p:cNvSpPr txBox="1">
            <a:spLocks noChangeArrowheads="1"/>
          </p:cNvSpPr>
          <p:nvPr/>
        </p:nvSpPr>
        <p:spPr bwMode="auto">
          <a:xfrm>
            <a:off x="684213" y="1223963"/>
            <a:ext cx="7775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2400" dirty="0">
                <a:latin typeface="Calibri" pitchFamily="34" charset="0"/>
              </a:rPr>
              <a:t>Proje Sahibi Kuruluş: </a:t>
            </a:r>
            <a:r>
              <a:rPr lang="tr-TR" altLang="en-US" sz="2400" dirty="0">
                <a:solidFill>
                  <a:srgbClr val="C00000"/>
                </a:solidFill>
                <a:latin typeface="Calibri" pitchFamily="34" charset="0"/>
              </a:rPr>
              <a:t>Türkiye Omurilik Felçlileri Derneği</a:t>
            </a:r>
          </a:p>
        </p:txBody>
      </p:sp>
      <p:sp>
        <p:nvSpPr>
          <p:cNvPr id="78854" name="Metin kutusu 42"/>
          <p:cNvSpPr txBox="1">
            <a:spLocks noChangeArrowheads="1"/>
          </p:cNvSpPr>
          <p:nvPr/>
        </p:nvSpPr>
        <p:spPr bwMode="auto">
          <a:xfrm>
            <a:off x="1370013" y="1644650"/>
            <a:ext cx="676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2400">
                <a:solidFill>
                  <a:srgbClr val="C00000"/>
                </a:solidFill>
                <a:latin typeface="Calibri" pitchFamily="34" charset="0"/>
              </a:rPr>
              <a:t>Çalışabilirim !</a:t>
            </a:r>
            <a:endParaRPr lang="en-US" altLang="en-US" sz="24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8855" name="Dikdörtgen 8"/>
          <p:cNvSpPr>
            <a:spLocks noChangeArrowheads="1"/>
          </p:cNvSpPr>
          <p:nvPr/>
        </p:nvSpPr>
        <p:spPr bwMode="auto">
          <a:xfrm>
            <a:off x="3340100" y="2204317"/>
            <a:ext cx="504031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1" dirty="0">
                <a:latin typeface="Calibri" pitchFamily="34" charset="0"/>
              </a:rPr>
              <a:t>Projenin hedefi: </a:t>
            </a:r>
            <a:r>
              <a:rPr lang="tr-TR" altLang="en-US" sz="1600" dirty="0">
                <a:latin typeface="Calibri" pitchFamily="34" charset="0"/>
              </a:rPr>
              <a:t>Engelli bireylerin istihdam hakları konusunda siyasi reformlar geliştirilmesi ve bu sürece STK’ların katkı sağlaması için ihtiyaç duyulan kapasitenin iyileştirilmesi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1" dirty="0">
                <a:latin typeface="Calibri" pitchFamily="34" charset="0"/>
              </a:rPr>
              <a:t>Bazı Faaliyetler: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400" dirty="0">
                <a:latin typeface="Calibri" pitchFamily="34" charset="0"/>
              </a:rPr>
              <a:t>Üç ülkeyi kapsayacak ve engelli bireylerin istihdamına ilişkin mevzuatların incelendiği raporlar hazırlandı.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400" dirty="0">
                <a:latin typeface="Calibri" pitchFamily="34" charset="0"/>
              </a:rPr>
              <a:t>Engelli bireylere yönelik istihdam politikalarının değerlendirildiği</a:t>
            </a:r>
            <a:r>
              <a:rPr lang="tr-TR" altLang="en-US" sz="1400" dirty="0" smtClean="0">
                <a:latin typeface="Calibri" pitchFamily="34" charset="0"/>
              </a:rPr>
              <a:t> </a:t>
            </a:r>
            <a:r>
              <a:rPr lang="tr-TR" altLang="en-US" sz="1400" dirty="0">
                <a:latin typeface="Calibri" pitchFamily="34" charset="0"/>
              </a:rPr>
              <a:t>bir uluslararası bir seminer düzenlendi.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400" dirty="0">
                <a:latin typeface="Calibri" pitchFamily="34" charset="0"/>
              </a:rPr>
              <a:t>Birleşik Krallık ve Romanya’ya düzenlenen çalışma ziyaretleri aracılığıyla yerinde inceleme yapıldı.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400" dirty="0">
                <a:latin typeface="Calibri" pitchFamily="34" charset="0"/>
              </a:rPr>
              <a:t>Türkiye, Romanya ve İngiltere hukuklarında engelli çalışanların haklarının karşılaştırıldığı bir karşılaştırmalı rapor hazırlandı.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400" dirty="0">
                <a:latin typeface="Calibri" pitchFamily="34" charset="0"/>
              </a:rPr>
              <a:t>Atölye çalışmaları ile mevcut politikaların analizleri yapıldı ve bu politikalar hakkında bir öneri raporu hazırlandı.</a:t>
            </a:r>
          </a:p>
        </p:txBody>
      </p:sp>
      <p:sp>
        <p:nvSpPr>
          <p:cNvPr id="78856" name="Metin kutusu 46"/>
          <p:cNvSpPr txBox="1">
            <a:spLocks noChangeArrowheads="1"/>
          </p:cNvSpPr>
          <p:nvPr/>
        </p:nvSpPr>
        <p:spPr bwMode="auto">
          <a:xfrm>
            <a:off x="792163" y="5434013"/>
            <a:ext cx="223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>
                <a:latin typeface="Calibri" pitchFamily="34" charset="0"/>
              </a:rPr>
              <a:t>Hibe Tutarı: 150 Bin Avro</a:t>
            </a:r>
          </a:p>
        </p:txBody>
      </p:sp>
    </p:spTree>
    <p:extLst>
      <p:ext uri="{BB962C8B-B14F-4D97-AF65-F5344CB8AC3E}">
        <p14:creationId xmlns:p14="http://schemas.microsoft.com/office/powerpoint/2010/main" val="1052759815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97001" y="25545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9" name="Dikdörtgen 1"/>
          <p:cNvSpPr>
            <a:spLocks noChangeArrowheads="1"/>
          </p:cNvSpPr>
          <p:nvPr/>
        </p:nvSpPr>
        <p:spPr bwMode="auto">
          <a:xfrm>
            <a:off x="1476375" y="48821"/>
            <a:ext cx="7667625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nn-NO" sz="32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</a:t>
            </a:r>
            <a:r>
              <a:rPr lang="nn-NO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 Diyaloğu –</a:t>
            </a:r>
            <a:r>
              <a:rPr 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  <a:r>
              <a:rPr lang="nn-NO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  <a:r>
              <a:rPr 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  <a:r>
              <a:rPr lang="nn-NO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</a:t>
            </a:r>
            <a:r>
              <a:rPr 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(Medya)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2879725"/>
            <a:ext cx="3033713" cy="20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-120361" y="1145599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dirty="0">
                <a:solidFill>
                  <a:srgbClr val="000099"/>
                </a:solidFill>
                <a:latin typeface="Calibri" pitchFamily="34" charset="0"/>
              </a:rPr>
              <a:t>Proje Sahibi Kuruluş</a:t>
            </a:r>
            <a:r>
              <a:rPr lang="tr-TR" dirty="0">
                <a:solidFill>
                  <a:srgbClr val="000099"/>
                </a:solidFill>
                <a:latin typeface="+mn-lt"/>
              </a:rPr>
              <a:t>: </a:t>
            </a:r>
            <a:r>
              <a:rPr lang="tr-TR" dirty="0">
                <a:solidFill>
                  <a:srgbClr val="C00000"/>
                </a:solidFill>
                <a:latin typeface="+mn-lt"/>
              </a:rPr>
              <a:t>Antalya Gazeteciler Cemiyeti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1151904" y="1622575"/>
            <a:ext cx="885666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C00000"/>
                </a:solidFill>
                <a:latin typeface="+mn-lt"/>
              </a:rPr>
              <a:t>Medya </a:t>
            </a:r>
            <a:r>
              <a:rPr lang="tr-TR" dirty="0" smtClean="0">
                <a:solidFill>
                  <a:srgbClr val="C00000"/>
                </a:solidFill>
                <a:latin typeface="+mn-lt"/>
              </a:rPr>
              <a:t>Köprüsü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563938" y="2081981"/>
            <a:ext cx="5040312" cy="361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000099"/>
                </a:solidFill>
                <a:latin typeface="Calibri" pitchFamily="34" charset="0"/>
              </a:rPr>
              <a:t>Projenin hedefi: </a:t>
            </a:r>
            <a:r>
              <a:rPr lang="tr-TR" sz="1500" dirty="0">
                <a:solidFill>
                  <a:srgbClr val="000099"/>
                </a:solidFill>
                <a:latin typeface="Calibri" pitchFamily="34" charset="0"/>
              </a:rPr>
              <a:t>Batı Akdeniz ve Bavyera bölgesindeki medya çalışanlarının ortak aktiviteler aracılığıyla profesyonel bir ağ kurmalarını sağlamak ve medya STK’ları arasında işbirliği kurarak medya çalışanlarının profesyonel kapasitelerini </a:t>
            </a:r>
            <a:r>
              <a:rPr lang="tr-TR" sz="1500" dirty="0" smtClean="0">
                <a:solidFill>
                  <a:srgbClr val="000099"/>
                </a:solidFill>
                <a:latin typeface="Calibri" pitchFamily="34" charset="0"/>
              </a:rPr>
              <a:t>artırmak.</a:t>
            </a:r>
            <a:endParaRPr lang="tr-TR" sz="1500" dirty="0">
              <a:solidFill>
                <a:srgbClr val="000099"/>
              </a:solidFill>
              <a:latin typeface="Calibri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Bazı Faaliyetler: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Almanya’daki farklı basın kulüplerinden 17 Alman gazeteci bir hafta boyunca Türkiye'de ağırlandı.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Alman gazeteciler Antalya, Burdur, Isparta ve Alanya'daki gazetecilerle bir araya geldi.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Batı Akdeniz bölgesindeki medya çalışanları için eğitim düzenlenecek.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400" dirty="0">
                <a:solidFill>
                  <a:srgbClr val="000099"/>
                </a:solidFill>
                <a:latin typeface="+mn-lt"/>
              </a:rPr>
              <a:t>2015 Haziran ayında Alanya, Antalya, Isparta ve Burdur'dan toplam 20 gazeteci Nürnberg'i ziyaret </a:t>
            </a:r>
            <a:r>
              <a:rPr lang="tr-TR" sz="1400" dirty="0" smtClean="0">
                <a:solidFill>
                  <a:srgbClr val="000099"/>
                </a:solidFill>
                <a:latin typeface="+mn-lt"/>
              </a:rPr>
              <a:t>etti. </a:t>
            </a:r>
            <a:endParaRPr lang="tr-TR" sz="14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47" name="Metin kutusu 46"/>
          <p:cNvSpPr txBox="1"/>
          <p:nvPr/>
        </p:nvSpPr>
        <p:spPr>
          <a:xfrm>
            <a:off x="446881" y="5166158"/>
            <a:ext cx="26289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Hibe Tutarı: </a:t>
            </a:r>
            <a:r>
              <a:rPr lang="tr-TR" sz="1600" dirty="0">
                <a:solidFill>
                  <a:srgbClr val="000099"/>
                </a:solidFill>
                <a:latin typeface="+mn-lt"/>
              </a:rPr>
              <a:t>142 Bin </a:t>
            </a:r>
            <a:r>
              <a:rPr lang="tr-TR" sz="1600" dirty="0" smtClean="0">
                <a:solidFill>
                  <a:srgbClr val="000099"/>
                </a:solidFill>
                <a:latin typeface="+mn-lt"/>
              </a:rPr>
              <a:t>Avro</a:t>
            </a:r>
            <a:endParaRPr lang="tr-TR" sz="1600" dirty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976870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23556" name="Dikdörtgen 23"/>
          <p:cNvSpPr>
            <a:spLocks noChangeArrowheads="1"/>
          </p:cNvSpPr>
          <p:nvPr/>
        </p:nvSpPr>
        <p:spPr bwMode="auto">
          <a:xfrm>
            <a:off x="4211638" y="3309938"/>
            <a:ext cx="2232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600" b="1" i="0">
                <a:latin typeface="Calibri" pitchFamily="34" charset="0"/>
              </a:rPr>
              <a:t>Sivil Toplum Kuruluşları, </a:t>
            </a:r>
            <a:r>
              <a:rPr lang="tr-TR" altLang="en-US" sz="1600" i="0">
                <a:latin typeface="Calibri" pitchFamily="34" charset="0"/>
              </a:rPr>
              <a:t>Dernek veya Vakıflar</a:t>
            </a:r>
            <a:endParaRPr lang="en-US" altLang="en-US" sz="1600" i="0">
              <a:latin typeface="Calibri" pitchFamily="34" charset="0"/>
            </a:endParaRPr>
          </a:p>
        </p:txBody>
      </p:sp>
      <p:sp>
        <p:nvSpPr>
          <p:cNvPr id="72" name="AutoShape 8"/>
          <p:cNvSpPr>
            <a:spLocks/>
          </p:cNvSpPr>
          <p:nvPr/>
        </p:nvSpPr>
        <p:spPr bwMode="auto">
          <a:xfrm rot="-5400000" flipH="1" flipV="1">
            <a:off x="3231356" y="1843882"/>
            <a:ext cx="358775" cy="6030912"/>
          </a:xfrm>
          <a:prstGeom prst="rightBrace">
            <a:avLst>
              <a:gd name="adj1" fmla="val 78601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tr-TR" altLang="en-US" i="0">
              <a:latin typeface="Calibri" pitchFamily="34" charset="0"/>
              <a:cs typeface="Arial" charset="0"/>
            </a:endParaRPr>
          </a:p>
        </p:txBody>
      </p:sp>
      <p:sp>
        <p:nvSpPr>
          <p:cNvPr id="23558" name="Dikdörtgen 28"/>
          <p:cNvSpPr>
            <a:spLocks noChangeArrowheads="1"/>
          </p:cNvSpPr>
          <p:nvPr/>
        </p:nvSpPr>
        <p:spPr bwMode="auto">
          <a:xfrm>
            <a:off x="130320" y="5446713"/>
            <a:ext cx="8986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 dirty="0">
                <a:latin typeface="Calibri" pitchFamily="34" charset="0"/>
              </a:rPr>
              <a:t>2016-2017</a:t>
            </a:r>
            <a:r>
              <a:rPr lang="en-US" altLang="en-US" sz="1800" i="0" dirty="0">
                <a:latin typeface="Calibri" pitchFamily="34" charset="0"/>
              </a:rPr>
              <a:t> </a:t>
            </a:r>
            <a:r>
              <a:rPr lang="tr-TR" altLang="en-US" sz="1800" i="0" dirty="0">
                <a:latin typeface="Calibri" pitchFamily="34" charset="0"/>
              </a:rPr>
              <a:t>dönemi içerisinde uygulanacak</a:t>
            </a:r>
            <a:r>
              <a:rPr lang="tr-TR" altLang="en-US" sz="1800" i="0" dirty="0">
                <a:solidFill>
                  <a:srgbClr val="C00000"/>
                </a:solidFill>
                <a:latin typeface="Calibri" pitchFamily="34" charset="0"/>
              </a:rPr>
              <a:t>  80 projeye </a:t>
            </a:r>
            <a:r>
              <a:rPr lang="tr-TR" altLang="en-US" sz="1800" i="0" dirty="0">
                <a:latin typeface="Calibri" pitchFamily="34" charset="0"/>
              </a:rPr>
              <a:t>yaklaşık </a:t>
            </a:r>
            <a:r>
              <a:rPr lang="tr-TR" altLang="en-US" sz="1800" i="0" dirty="0">
                <a:solidFill>
                  <a:srgbClr val="C00000"/>
                </a:solidFill>
                <a:latin typeface="Calibri" pitchFamily="34" charset="0"/>
              </a:rPr>
              <a:t>11 milyon Avro </a:t>
            </a:r>
            <a:r>
              <a:rPr lang="tr-TR" altLang="en-US" sz="1800" i="0" dirty="0">
                <a:latin typeface="Calibri" pitchFamily="34" charset="0"/>
              </a:rPr>
              <a:t>destek sağlanmıştır.</a:t>
            </a:r>
            <a:endParaRPr lang="en-US" altLang="en-US" sz="1800" i="0" dirty="0">
              <a:latin typeface="Calibri" pitchFamily="34" charset="0"/>
            </a:endParaRPr>
          </a:p>
        </p:txBody>
      </p:sp>
      <p:sp>
        <p:nvSpPr>
          <p:cNvPr id="23559" name="Dikdörtgen 1"/>
          <p:cNvSpPr>
            <a:spLocks noChangeArrowheads="1"/>
          </p:cNvSpPr>
          <p:nvPr/>
        </p:nvSpPr>
        <p:spPr bwMode="auto">
          <a:xfrm>
            <a:off x="1965541" y="48677"/>
            <a:ext cx="593970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nn-NO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AB ve Türkiye Arasında </a:t>
            </a:r>
            <a:r>
              <a:rPr lang="tr-TR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tr-TR" altLang="en-US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</a:t>
            </a:r>
            <a:r>
              <a:rPr lang="tr-TR" altLang="en-US" sz="3600" b="1" i="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 Diyaloğu IV</a:t>
            </a:r>
          </a:p>
        </p:txBody>
      </p:sp>
      <p:pic>
        <p:nvPicPr>
          <p:cNvPr id="23560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60700"/>
            <a:ext cx="114458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>
            <a:cxnSpLocks noChangeShapeType="1"/>
          </p:cNvCxnSpPr>
          <p:nvPr/>
        </p:nvCxnSpPr>
        <p:spPr bwMode="auto">
          <a:xfrm>
            <a:off x="1892300" y="3144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Düz Ok Bağlayıcısı 29"/>
          <p:cNvCxnSpPr>
            <a:cxnSpLocks noChangeShapeType="1"/>
          </p:cNvCxnSpPr>
          <p:nvPr/>
        </p:nvCxnSpPr>
        <p:spPr bwMode="auto">
          <a:xfrm>
            <a:off x="1885950" y="3297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Düz Ok Bağlayıcısı 31"/>
          <p:cNvCxnSpPr>
            <a:cxnSpLocks noChangeShapeType="1"/>
          </p:cNvCxnSpPr>
          <p:nvPr/>
        </p:nvCxnSpPr>
        <p:spPr bwMode="auto">
          <a:xfrm>
            <a:off x="1885950" y="34496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Düz Ok Bağlayıcısı 32"/>
          <p:cNvCxnSpPr>
            <a:cxnSpLocks noChangeShapeType="1"/>
          </p:cNvCxnSpPr>
          <p:nvPr/>
        </p:nvCxnSpPr>
        <p:spPr bwMode="auto">
          <a:xfrm>
            <a:off x="1892300" y="36020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Düz Ok Bağlayıcısı 33"/>
          <p:cNvCxnSpPr>
            <a:cxnSpLocks noChangeShapeType="1"/>
          </p:cNvCxnSpPr>
          <p:nvPr/>
        </p:nvCxnSpPr>
        <p:spPr bwMode="auto">
          <a:xfrm>
            <a:off x="1885950" y="37544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Düz Ok Bağlayıcısı 34"/>
          <p:cNvCxnSpPr>
            <a:cxnSpLocks noChangeShapeType="1"/>
          </p:cNvCxnSpPr>
          <p:nvPr/>
        </p:nvCxnSpPr>
        <p:spPr bwMode="auto">
          <a:xfrm>
            <a:off x="1892300" y="39068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Düz Ok Bağlayıcısı 35"/>
          <p:cNvCxnSpPr>
            <a:cxnSpLocks noChangeShapeType="1"/>
          </p:cNvCxnSpPr>
          <p:nvPr/>
        </p:nvCxnSpPr>
        <p:spPr bwMode="auto">
          <a:xfrm>
            <a:off x="1892300" y="4059238"/>
            <a:ext cx="88423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ağ Ayraç 3"/>
          <p:cNvSpPr/>
          <p:nvPr/>
        </p:nvSpPr>
        <p:spPr>
          <a:xfrm>
            <a:off x="6161088" y="2847975"/>
            <a:ext cx="1006475" cy="1570038"/>
          </a:xfrm>
          <a:prstGeom prst="rightBrace">
            <a:avLst>
              <a:gd name="adj1" fmla="val 1558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>
              <a:cs typeface="Arial" charset="0"/>
            </a:endParaRPr>
          </a:p>
        </p:txBody>
      </p:sp>
      <p:sp>
        <p:nvSpPr>
          <p:cNvPr id="23569" name="Dikdörtgen 36"/>
          <p:cNvSpPr>
            <a:spLocks noChangeArrowheads="1"/>
          </p:cNvSpPr>
          <p:nvPr/>
        </p:nvSpPr>
        <p:spPr bwMode="auto">
          <a:xfrm>
            <a:off x="6740525" y="3432175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1" i="0">
                <a:latin typeface="Calibri" pitchFamily="34" charset="0"/>
              </a:rPr>
              <a:t>Projeler</a:t>
            </a:r>
            <a:endParaRPr lang="en-US" altLang="tr-TR" sz="2000" b="1" i="0">
              <a:latin typeface="Calibri" pitchFamily="34" charset="0"/>
            </a:endParaRPr>
          </a:p>
        </p:txBody>
      </p:sp>
      <p:cxnSp>
        <p:nvCxnSpPr>
          <p:cNvPr id="6" name="Düz Ok Bağlayıcısı 5"/>
          <p:cNvCxnSpPr>
            <a:cxnSpLocks noChangeShapeType="1"/>
          </p:cNvCxnSpPr>
          <p:nvPr/>
        </p:nvCxnSpPr>
        <p:spPr bwMode="auto">
          <a:xfrm>
            <a:off x="7851775" y="2301875"/>
            <a:ext cx="4763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Düz Ok Bağlayıcısı 38"/>
          <p:cNvCxnSpPr>
            <a:cxnSpLocks noChangeShapeType="1"/>
          </p:cNvCxnSpPr>
          <p:nvPr/>
        </p:nvCxnSpPr>
        <p:spPr bwMode="auto">
          <a:xfrm>
            <a:off x="8101013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Düz Ok Bağlayıcısı 39"/>
          <p:cNvCxnSpPr>
            <a:cxnSpLocks noChangeShapeType="1"/>
          </p:cNvCxnSpPr>
          <p:nvPr/>
        </p:nvCxnSpPr>
        <p:spPr bwMode="auto">
          <a:xfrm>
            <a:off x="7596188" y="2301875"/>
            <a:ext cx="0" cy="1150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Dikdörtgen 40"/>
          <p:cNvSpPr>
            <a:spLocks noChangeArrowheads="1"/>
          </p:cNvSpPr>
          <p:nvPr/>
        </p:nvSpPr>
        <p:spPr bwMode="auto">
          <a:xfrm>
            <a:off x="6740525" y="223043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altLang="en-US" sz="1800" b="1" i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Avrupa Birliği Bakanlığı</a:t>
            </a:r>
            <a:endParaRPr lang="en-US" altLang="en-US" sz="1800" b="1" i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2" name="Dikdörtgen 41"/>
          <p:cNvSpPr>
            <a:spLocks noChangeArrowheads="1"/>
          </p:cNvSpPr>
          <p:nvPr/>
        </p:nvSpPr>
        <p:spPr bwMode="auto">
          <a:xfrm>
            <a:off x="101600" y="1368425"/>
            <a:ext cx="2232025" cy="369888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altLang="en-US" sz="1800" b="1" i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Sözleşme Makamı</a:t>
            </a:r>
            <a:endParaRPr lang="en-US" altLang="en-US" sz="1800" b="1" i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44" name="Düz Ok Bağlayıcısı 43"/>
          <p:cNvCxnSpPr>
            <a:cxnSpLocks noChangeShapeType="1"/>
          </p:cNvCxnSpPr>
          <p:nvPr/>
        </p:nvCxnSpPr>
        <p:spPr bwMode="auto">
          <a:xfrm>
            <a:off x="1087438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Düz Ok Bağlayıcısı 44"/>
          <p:cNvCxnSpPr>
            <a:cxnSpLocks noChangeShapeType="1"/>
          </p:cNvCxnSpPr>
          <p:nvPr/>
        </p:nvCxnSpPr>
        <p:spPr bwMode="auto">
          <a:xfrm>
            <a:off x="1417638" y="2019300"/>
            <a:ext cx="0" cy="10414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Düz Ok Bağlayıcısı 45"/>
          <p:cNvCxnSpPr>
            <a:cxnSpLocks noChangeShapeType="1"/>
          </p:cNvCxnSpPr>
          <p:nvPr/>
        </p:nvCxnSpPr>
        <p:spPr bwMode="auto">
          <a:xfrm>
            <a:off x="755650" y="2016125"/>
            <a:ext cx="0" cy="1044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Dikdörtgen 54"/>
          <p:cNvSpPr>
            <a:spLocks noChangeArrowheads="1"/>
          </p:cNvSpPr>
          <p:nvPr/>
        </p:nvSpPr>
        <p:spPr bwMode="auto">
          <a:xfrm>
            <a:off x="4194175" y="1373188"/>
            <a:ext cx="2232025" cy="6461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tr-TR" altLang="en-US" sz="1800" b="1" i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Programın</a:t>
            </a:r>
          </a:p>
          <a:p>
            <a:pPr algn="ctr" eaLnBrk="1" hangingPunct="1">
              <a:defRPr/>
            </a:pPr>
            <a:r>
              <a:rPr lang="tr-TR" altLang="en-US" sz="1800" b="1" i="0">
                <a:solidFill>
                  <a:srgbClr val="000099"/>
                </a:solidFill>
                <a:latin typeface="Calibri" pitchFamily="34" charset="0"/>
                <a:cs typeface="Arial" charset="0"/>
              </a:rPr>
              <a:t>Hedef Kitlesi</a:t>
            </a:r>
            <a:endParaRPr lang="en-US" altLang="en-US" sz="1800" b="1" i="0">
              <a:solidFill>
                <a:srgbClr val="000099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56" name="Düz Ok Bağlayıcısı 55"/>
          <p:cNvCxnSpPr>
            <a:cxnSpLocks noChangeShapeType="1"/>
            <a:endCxn id="23556" idx="0"/>
          </p:cNvCxnSpPr>
          <p:nvPr/>
        </p:nvCxnSpPr>
        <p:spPr bwMode="auto">
          <a:xfrm>
            <a:off x="5322888" y="2235200"/>
            <a:ext cx="4762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Düz Ok Bağlayıcısı 56"/>
          <p:cNvCxnSpPr>
            <a:cxnSpLocks noChangeShapeType="1"/>
          </p:cNvCxnSpPr>
          <p:nvPr/>
        </p:nvCxnSpPr>
        <p:spPr bwMode="auto">
          <a:xfrm>
            <a:off x="5651500" y="2238375"/>
            <a:ext cx="0" cy="10588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Düz Ok Bağlayıcısı 57"/>
          <p:cNvCxnSpPr>
            <a:cxnSpLocks noChangeShapeType="1"/>
          </p:cNvCxnSpPr>
          <p:nvPr/>
        </p:nvCxnSpPr>
        <p:spPr bwMode="auto">
          <a:xfrm>
            <a:off x="4989513" y="2235200"/>
            <a:ext cx="0" cy="10747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8"/>
          <p:cNvSpPr>
            <a:spLocks/>
          </p:cNvSpPr>
          <p:nvPr/>
        </p:nvSpPr>
        <p:spPr bwMode="auto">
          <a:xfrm rot="-5400000" flipH="1" flipV="1">
            <a:off x="7589838" y="3965575"/>
            <a:ext cx="358775" cy="1787525"/>
          </a:xfrm>
          <a:prstGeom prst="rightBrace">
            <a:avLst>
              <a:gd name="adj1" fmla="val 78610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tr-TR" altLang="en-US" i="0">
              <a:latin typeface="Calibri" pitchFamily="34" charset="0"/>
              <a:cs typeface="Arial" charset="0"/>
            </a:endParaRPr>
          </a:p>
        </p:txBody>
      </p:sp>
      <p:sp>
        <p:nvSpPr>
          <p:cNvPr id="23583" name="Dikdörtgen 59"/>
          <p:cNvSpPr>
            <a:spLocks noChangeArrowheads="1"/>
          </p:cNvSpPr>
          <p:nvPr/>
        </p:nvSpPr>
        <p:spPr bwMode="auto">
          <a:xfrm>
            <a:off x="2452688" y="50482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1800" i="0">
                <a:latin typeface="Calibri" pitchFamily="34" charset="0"/>
              </a:rPr>
              <a:t>Başvuru Süreci</a:t>
            </a:r>
            <a:endParaRPr lang="en-US" altLang="en-US" sz="1800" i="0">
              <a:latin typeface="Calibri" pitchFamily="34" charset="0"/>
            </a:endParaRPr>
          </a:p>
        </p:txBody>
      </p:sp>
      <p:sp>
        <p:nvSpPr>
          <p:cNvPr id="23584" name="Dikdörtgen 60"/>
          <p:cNvSpPr>
            <a:spLocks noChangeArrowheads="1"/>
          </p:cNvSpPr>
          <p:nvPr/>
        </p:nvSpPr>
        <p:spPr bwMode="auto">
          <a:xfrm>
            <a:off x="6811963" y="5060950"/>
            <a:ext cx="191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i="0">
                <a:latin typeface="Calibri" pitchFamily="34" charset="0"/>
              </a:rPr>
              <a:t>Uygulama Süreci</a:t>
            </a:r>
            <a:endParaRPr lang="en-US" altLang="tr-TR" sz="1800" i="0">
              <a:latin typeface="Calibri" pitchFamily="34" charset="0"/>
            </a:endParaRPr>
          </a:p>
        </p:txBody>
      </p:sp>
      <p:pic>
        <p:nvPicPr>
          <p:cNvPr id="23585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306513"/>
            <a:ext cx="1028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Resim 36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95287" y="3158092"/>
            <a:ext cx="1377287" cy="1004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8724539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13"/>
          <p:cNvSpPr>
            <a:spLocks noChangeArrowheads="1"/>
          </p:cNvSpPr>
          <p:nvPr/>
        </p:nvSpPr>
        <p:spPr bwMode="auto">
          <a:xfrm>
            <a:off x="233363" y="1365250"/>
            <a:ext cx="8677275" cy="496887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4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4" name="Picture 2" descr="\\172.16.1.200\ab_file_server\Proje Uygulama Baskanligi\1. Projeler\1. Devam Eden Projeler\2. CSD\CSD_IV\5_duyuru süreci\tweet_gorselleri\4\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72" y="2918619"/>
            <a:ext cx="4033406" cy="2459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400000">
              <a:rot lat="20356076" lon="20128258" rev="63644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6" name="Dikdörtgen 3"/>
          <p:cNvSpPr>
            <a:spLocks noChangeArrowheads="1"/>
          </p:cNvSpPr>
          <p:nvPr/>
        </p:nvSpPr>
        <p:spPr bwMode="auto">
          <a:xfrm>
            <a:off x="4467225" y="2708275"/>
            <a:ext cx="43211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Çevre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Enerji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Tüketicinin ve Sağlığının Korunması;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Adalet, Özgürlük ve Güvenlik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İş Kurma Hakkı ve Hizmet Sunumu Serbestisi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Bölgesel Politika ve Yapısal Araçların Koordinasyonu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İşletme ve Sanayi Politikası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Tarım ve Balıkçılık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tr-TR" altLang="en-US" sz="1600">
                <a:latin typeface="Arial" charset="0"/>
              </a:rPr>
              <a:t>Eğitim </a:t>
            </a:r>
          </a:p>
        </p:txBody>
      </p:sp>
      <p:sp>
        <p:nvSpPr>
          <p:cNvPr id="83977" name="Dikdörtgen 4"/>
          <p:cNvSpPr>
            <a:spLocks noChangeArrowheads="1"/>
          </p:cNvSpPr>
          <p:nvPr/>
        </p:nvSpPr>
        <p:spPr bwMode="auto">
          <a:xfrm>
            <a:off x="454025" y="1568450"/>
            <a:ext cx="80660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800" b="1" dirty="0">
                <a:solidFill>
                  <a:srgbClr val="C00000"/>
                </a:solidFill>
                <a:latin typeface="Arial" charset="0"/>
              </a:rPr>
              <a:t>Programın Genel Hedefi: </a:t>
            </a:r>
            <a:r>
              <a:rPr lang="tr-TR" altLang="en-US" sz="1800" dirty="0">
                <a:latin typeface="Arial" charset="0"/>
              </a:rPr>
              <a:t>Türkiye’nin AB üyeliğinin etkileri de dahil olmak üzere Türkiye ve AB üye ülkelerindeki sivil toplumların tüm sektörlerinde ileri düzeyde karşılıklı anlayışın geliştirilmesidir. </a:t>
            </a:r>
          </a:p>
        </p:txBody>
      </p:sp>
      <p:sp>
        <p:nvSpPr>
          <p:cNvPr id="83978" name="Dikdörtgen 1"/>
          <p:cNvSpPr>
            <a:spLocks noChangeArrowheads="1"/>
          </p:cNvSpPr>
          <p:nvPr/>
        </p:nvSpPr>
        <p:spPr bwMode="auto">
          <a:xfrm>
            <a:off x="1455738" y="119063"/>
            <a:ext cx="6840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AB ve Türkiye Arasında Sivil Toplum Diyaloğu</a:t>
            </a:r>
            <a:r>
              <a:rPr lang="tr-TR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-IV</a:t>
            </a:r>
          </a:p>
        </p:txBody>
      </p:sp>
    </p:spTree>
    <p:extLst>
      <p:ext uri="{BB962C8B-B14F-4D97-AF65-F5344CB8AC3E}">
        <p14:creationId xmlns:p14="http://schemas.microsoft.com/office/powerpoint/2010/main" val="14794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sp>
        <p:nvSpPr>
          <p:cNvPr id="86023" name="Dikdörtgen 1"/>
          <p:cNvSpPr>
            <a:spLocks noChangeArrowheads="1"/>
          </p:cNvSpPr>
          <p:nvPr/>
        </p:nvSpPr>
        <p:spPr bwMode="auto">
          <a:xfrm>
            <a:off x="1455738" y="119063"/>
            <a:ext cx="68405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AB ve Türkiye Arasında Sivil Toplum Diyaloğu</a:t>
            </a:r>
            <a:r>
              <a:rPr lang="tr-TR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  <a:r>
              <a:rPr lang="tr-TR" altLang="tr-TR" b="1" i="0" dirty="0">
                <a:latin typeface="Calibri" pitchFamily="34" charset="0"/>
                <a:cs typeface="Times New Roman" pitchFamily="18" charset="0"/>
              </a:rPr>
              <a:t>–</a:t>
            </a:r>
            <a:r>
              <a:rPr lang="tr-TR" altLang="tr-TR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IV ve Antalya</a:t>
            </a:r>
          </a:p>
        </p:txBody>
      </p:sp>
      <p:pic>
        <p:nvPicPr>
          <p:cNvPr id="251907" name="Picture 3" descr="C:\Users\admin\Desktop\csd resi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0" y="1692552"/>
            <a:ext cx="4020304" cy="231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0" name="Picture 2" descr="C:\Users\admin\Desktop\eu-tr-dialoguee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4009627"/>
            <a:ext cx="5158754" cy="1643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3" descr="C:\Users\admin\Desktop\antalya kaleiçi foto valili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03" y="1692552"/>
            <a:ext cx="4238854" cy="231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Metin kutusu 1"/>
          <p:cNvSpPr txBox="1">
            <a:spLocks noChangeArrowheads="1"/>
          </p:cNvSpPr>
          <p:nvPr/>
        </p:nvSpPr>
        <p:spPr bwMode="auto">
          <a:xfrm>
            <a:off x="1299447" y="112480"/>
            <a:ext cx="75072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AB MALİ YARDIMLARI 2002-2016 DÖNEMİNDE YÜRÜTÜLEN</a:t>
            </a:r>
            <a:r>
              <a:rPr kumimoji="0" lang="tr-TR" altLang="tr-TR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SİVİL TOPLUM PROJELERİ</a:t>
            </a:r>
            <a:endParaRPr kumimoji="0" lang="tr-TR" altLang="tr-TR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4111073551"/>
              </p:ext>
            </p:extLst>
          </p:nvPr>
        </p:nvGraphicFramePr>
        <p:xfrm>
          <a:off x="214313" y="1365250"/>
          <a:ext cx="8573371" cy="4721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23" descr="C:\Users\ygunduc\Desktop\logoscs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922201"/>
            <a:ext cx="2230909" cy="216572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5082070" y="4100879"/>
            <a:ext cx="347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FFFF00"/>
                </a:solidFill>
              </a:rPr>
              <a:t>7 Program </a:t>
            </a:r>
          </a:p>
          <a:p>
            <a:pPr algn="ctr"/>
            <a:r>
              <a:rPr lang="tr-TR" b="1" dirty="0" smtClean="0">
                <a:solidFill>
                  <a:srgbClr val="FFFF00"/>
                </a:solidFill>
              </a:rPr>
              <a:t>Yaklaşık 35 milyon € destek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45141" y="3018974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12 program</a:t>
            </a:r>
            <a:endParaRPr lang="tr-TR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1501330" y="4832607"/>
            <a:ext cx="3070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Yaklaşık 80 milyon € destek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7157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24581" name="Metin kutusu 6"/>
          <p:cNvSpPr txBox="1">
            <a:spLocks noChangeArrowheads="1"/>
          </p:cNvSpPr>
          <p:nvPr/>
        </p:nvSpPr>
        <p:spPr bwMode="auto">
          <a:xfrm>
            <a:off x="0" y="1341438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2400" dirty="0">
                <a:latin typeface="Calibri" pitchFamily="34" charset="0"/>
              </a:rPr>
              <a:t>Proje Sahibi Kuruluş: </a:t>
            </a:r>
            <a:r>
              <a:rPr lang="tr-TR" altLang="en-US" sz="2400" dirty="0" smtClean="0">
                <a:solidFill>
                  <a:srgbClr val="C00000"/>
                </a:solidFill>
                <a:latin typeface="Calibri" pitchFamily="34" charset="0"/>
              </a:rPr>
              <a:t>Aile Danışmanları Derneği</a:t>
            </a:r>
            <a:endParaRPr lang="tr-TR" alt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en-US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2" name="Metin kutusu 42"/>
          <p:cNvSpPr txBox="1">
            <a:spLocks noChangeArrowheads="1"/>
          </p:cNvSpPr>
          <p:nvPr/>
        </p:nvSpPr>
        <p:spPr bwMode="auto">
          <a:xfrm>
            <a:off x="250825" y="1773238"/>
            <a:ext cx="864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fontAlgn="base">
              <a:buNone/>
            </a:pPr>
            <a:r>
              <a:rPr lang="tr-TR" sz="2400" dirty="0" smtClean="0">
                <a:solidFill>
                  <a:srgbClr val="C00000"/>
                </a:solidFill>
                <a:latin typeface="Calibri" pitchFamily="34" charset="0"/>
              </a:rPr>
              <a:t>İnsan </a:t>
            </a:r>
            <a:r>
              <a:rPr lang="tr-TR" sz="2400" dirty="0">
                <a:solidFill>
                  <a:srgbClr val="C00000"/>
                </a:solidFill>
                <a:latin typeface="Calibri" pitchFamily="34" charset="0"/>
              </a:rPr>
              <a:t>Ticareti ile Mücadelede Sivil Toplumun Gücü</a:t>
            </a:r>
          </a:p>
        </p:txBody>
      </p:sp>
      <p:sp>
        <p:nvSpPr>
          <p:cNvPr id="24583" name="Dikdörtgen 8"/>
          <p:cNvSpPr>
            <a:spLocks noChangeArrowheads="1"/>
          </p:cNvSpPr>
          <p:nvPr/>
        </p:nvSpPr>
        <p:spPr bwMode="auto">
          <a:xfrm>
            <a:off x="3419475" y="2247665"/>
            <a:ext cx="5473700" cy="415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sz="1600" b="1" dirty="0" smtClean="0">
                <a:latin typeface="+mn-lt"/>
              </a:rPr>
              <a:t>Projenin Hedefleri:</a:t>
            </a:r>
          </a:p>
          <a:p>
            <a:pPr algn="just">
              <a:spcBef>
                <a:spcPct val="0"/>
              </a:spcBef>
              <a:buNone/>
            </a:pPr>
            <a:r>
              <a:rPr lang="tr-TR" sz="1200" dirty="0">
                <a:latin typeface="Calibri" pitchFamily="34" charset="0"/>
              </a:rPr>
              <a:t>İnsan ticareti ile mücadele alanında çalışan sivil toplum kuruluşları (STK) arasında işbirliği ağı kurulması,</a:t>
            </a:r>
          </a:p>
          <a:p>
            <a:pPr algn="just">
              <a:spcBef>
                <a:spcPct val="0"/>
              </a:spcBef>
              <a:buNone/>
            </a:pPr>
            <a:r>
              <a:rPr lang="tr-TR" sz="1200" dirty="0" smtClean="0">
                <a:latin typeface="Calibri" pitchFamily="34" charset="0"/>
              </a:rPr>
              <a:t>İyi uygulamaların paylaşılması ve bu </a:t>
            </a:r>
            <a:r>
              <a:rPr lang="tr-TR" sz="1200" dirty="0">
                <a:latin typeface="Calibri" pitchFamily="34" charset="0"/>
              </a:rPr>
              <a:t>yöntemlerin yaygınlaştırılması teşvik </a:t>
            </a:r>
            <a:r>
              <a:rPr lang="tr-TR" sz="1200" dirty="0" smtClean="0">
                <a:latin typeface="Calibri" pitchFamily="34" charset="0"/>
              </a:rPr>
              <a:t>edilmesi,</a:t>
            </a:r>
          </a:p>
          <a:p>
            <a:pPr algn="just">
              <a:spcBef>
                <a:spcPct val="0"/>
              </a:spcBef>
              <a:buNone/>
            </a:pPr>
            <a:endParaRPr lang="tr-TR" sz="1200" dirty="0" smtClean="0">
              <a:latin typeface="Calibri" pitchFamily="34" charset="0"/>
            </a:endParaRPr>
          </a:p>
          <a:p>
            <a:pPr algn="just">
              <a:spcBef>
                <a:spcPct val="0"/>
              </a:spcBef>
              <a:buNone/>
            </a:pPr>
            <a:r>
              <a:rPr lang="tr-TR" sz="1200" dirty="0" smtClean="0">
                <a:latin typeface="Calibri" pitchFamily="34" charset="0"/>
              </a:rPr>
              <a:t>STK’ların </a:t>
            </a:r>
            <a:r>
              <a:rPr lang="tr-TR" sz="1200" dirty="0">
                <a:latin typeface="Calibri" pitchFamily="34" charset="0"/>
              </a:rPr>
              <a:t>kurumsal ve teknik kapasitelerin arttırılması yoluyla insan ticareti ile mücadeleye katkı </a:t>
            </a:r>
            <a:r>
              <a:rPr lang="tr-TR" sz="1200" dirty="0" smtClean="0">
                <a:latin typeface="Calibri" pitchFamily="34" charset="0"/>
              </a:rPr>
              <a:t>sağlanması.</a:t>
            </a:r>
            <a:endParaRPr lang="tr-TR" altLang="en-US" sz="12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altLang="en-US" sz="1600" b="1" dirty="0" smtClean="0">
                <a:latin typeface="Calibri" pitchFamily="34" charset="0"/>
              </a:rPr>
              <a:t>Bazı faaliyetler:</a:t>
            </a:r>
          </a:p>
          <a:p>
            <a:pPr marL="171450" indent="-171450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sz="1100" dirty="0">
                <a:latin typeface="Calibri" pitchFamily="34" charset="0"/>
              </a:rPr>
              <a:t>İnsan ticareti ile mücadele eden STK’lar ile mülakat ve odak grup çalışmaları </a:t>
            </a:r>
            <a:r>
              <a:rPr lang="tr-TR" sz="1100" dirty="0" smtClean="0">
                <a:latin typeface="Calibri" pitchFamily="34" charset="0"/>
              </a:rPr>
              <a:t>yapıldı. STK’ların kapasiteleri </a:t>
            </a:r>
            <a:r>
              <a:rPr lang="tr-TR" sz="1100" dirty="0">
                <a:latin typeface="Calibri" pitchFamily="34" charset="0"/>
              </a:rPr>
              <a:t>tanımlanarak ihtiyaçları </a:t>
            </a:r>
            <a:r>
              <a:rPr lang="tr-TR" sz="1100" dirty="0" smtClean="0">
                <a:latin typeface="Calibri" pitchFamily="34" charset="0"/>
              </a:rPr>
              <a:t>belirlendi,</a:t>
            </a:r>
            <a:endParaRPr lang="tr-TR" sz="1100" dirty="0">
              <a:latin typeface="Calibri" pitchFamily="34" charset="0"/>
            </a:endParaRPr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>
                <a:latin typeface="Calibri" pitchFamily="34" charset="0"/>
              </a:rPr>
              <a:t>STK’ların kurumsal, teknik, uzmanlık, savunuculuk konularında kapasitelerin artırmak için interaktif eğitim </a:t>
            </a:r>
            <a:r>
              <a:rPr lang="tr-TR" sz="1100" dirty="0" err="1">
                <a:latin typeface="Calibri" pitchFamily="34" charset="0"/>
              </a:rPr>
              <a:t>çalıştayı</a:t>
            </a:r>
            <a:r>
              <a:rPr lang="tr-TR" sz="1100" dirty="0">
                <a:latin typeface="Calibri" pitchFamily="34" charset="0"/>
              </a:rPr>
              <a:t> </a:t>
            </a:r>
            <a:r>
              <a:rPr lang="tr-TR" sz="1100" dirty="0" smtClean="0">
                <a:latin typeface="Calibri" pitchFamily="34" charset="0"/>
              </a:rPr>
              <a:t>düzenlendi</a:t>
            </a:r>
            <a:r>
              <a:rPr lang="tr-TR" sz="1100" dirty="0">
                <a:latin typeface="Calibri" pitchFamily="34" charset="0"/>
              </a:rPr>
              <a:t>,</a:t>
            </a:r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>
                <a:latin typeface="Calibri" pitchFamily="34" charset="0"/>
              </a:rPr>
              <a:t>Avrupa Birliği ve Türkiye’den STK temsilcilerinin yer alacağı eğitim </a:t>
            </a:r>
            <a:r>
              <a:rPr lang="tr-TR" sz="1100" dirty="0" err="1">
                <a:latin typeface="Calibri" pitchFamily="34" charset="0"/>
              </a:rPr>
              <a:t>çalıştaylarıyla</a:t>
            </a:r>
            <a:r>
              <a:rPr lang="tr-TR" sz="1100" dirty="0">
                <a:latin typeface="Calibri" pitchFamily="34" charset="0"/>
              </a:rPr>
              <a:t> sivil topluk kuruluşlarının arasındaki ulusal ve uluslararası işbirliği </a:t>
            </a:r>
            <a:r>
              <a:rPr lang="tr-TR" sz="1100" dirty="0" smtClean="0">
                <a:latin typeface="Calibri" pitchFamily="34" charset="0"/>
              </a:rPr>
              <a:t>güçlendirildi,</a:t>
            </a:r>
            <a:endParaRPr lang="tr-TR" sz="1100" dirty="0">
              <a:latin typeface="Calibri" pitchFamily="34" charset="0"/>
            </a:endParaRPr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>
                <a:latin typeface="Calibri" pitchFamily="34" charset="0"/>
              </a:rPr>
              <a:t>İnsan ticareti ile etkin bir biçimde mücadele etmek amacıyla ulusal düzeyde STK ağı </a:t>
            </a:r>
            <a:r>
              <a:rPr lang="tr-TR" sz="1100" dirty="0" smtClean="0">
                <a:latin typeface="Calibri" pitchFamily="34" charset="0"/>
              </a:rPr>
              <a:t>oluşturuldu,</a:t>
            </a:r>
            <a:endParaRPr lang="tr-TR" sz="1100" dirty="0">
              <a:latin typeface="Calibri" pitchFamily="34" charset="0"/>
            </a:endParaRPr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>
                <a:latin typeface="Calibri" pitchFamily="34" charset="0"/>
              </a:rPr>
              <a:t>Standart Operasyon Prosedürü (SOP) ve Vaka Yönetimi Araçları geliştirilerek </a:t>
            </a:r>
            <a:r>
              <a:rPr lang="tr-TR" sz="1100" dirty="0" smtClean="0">
                <a:latin typeface="Calibri" pitchFamily="34" charset="0"/>
              </a:rPr>
              <a:t>yayınlandı.</a:t>
            </a:r>
            <a:endParaRPr lang="tr-TR" sz="11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</p:txBody>
      </p:sp>
      <p:sp>
        <p:nvSpPr>
          <p:cNvPr id="24584" name="Metin kutusu 46"/>
          <p:cNvSpPr txBox="1">
            <a:spLocks noChangeArrowheads="1"/>
          </p:cNvSpPr>
          <p:nvPr/>
        </p:nvSpPr>
        <p:spPr bwMode="auto">
          <a:xfrm>
            <a:off x="611188" y="5816600"/>
            <a:ext cx="2305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dirty="0">
                <a:latin typeface="Calibri" pitchFamily="34" charset="0"/>
              </a:rPr>
              <a:t>Hibe Tutarı: </a:t>
            </a:r>
            <a:r>
              <a:rPr lang="tr-TR" altLang="en-US" sz="1600" dirty="0" smtClean="0">
                <a:latin typeface="Calibri" pitchFamily="34" charset="0"/>
              </a:rPr>
              <a:t>148 Bin </a:t>
            </a:r>
            <a:r>
              <a:rPr lang="tr-TR" altLang="en-US" sz="1600" dirty="0">
                <a:latin typeface="Calibri" pitchFamily="34" charset="0"/>
              </a:rPr>
              <a:t>Avro</a:t>
            </a:r>
          </a:p>
        </p:txBody>
      </p:sp>
      <p:sp>
        <p:nvSpPr>
          <p:cNvPr id="24585" name="Dikdörtgen 1"/>
          <p:cNvSpPr>
            <a:spLocks noChangeArrowheads="1"/>
          </p:cNvSpPr>
          <p:nvPr/>
        </p:nvSpPr>
        <p:spPr bwMode="auto">
          <a:xfrm>
            <a:off x="1685802" y="178978"/>
            <a:ext cx="69216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 Diyaloğu IV</a:t>
            </a:r>
          </a:p>
        </p:txBody>
      </p:sp>
      <p:pic>
        <p:nvPicPr>
          <p:cNvPr id="1026" name="Picture 2" descr="C:\Users\admin\Desktop\Yeni klasör (2)\aile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2" y="2309028"/>
            <a:ext cx="3021425" cy="1620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Yeni klasör (2)\aileder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8" y="4142137"/>
            <a:ext cx="3036349" cy="1561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17271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24581" name="Metin kutusu 6"/>
          <p:cNvSpPr txBox="1">
            <a:spLocks noChangeArrowheads="1"/>
          </p:cNvSpPr>
          <p:nvPr/>
        </p:nvSpPr>
        <p:spPr bwMode="auto">
          <a:xfrm>
            <a:off x="0" y="123060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sz="2400" dirty="0">
                <a:latin typeface="Calibri" pitchFamily="34" charset="0"/>
              </a:rPr>
              <a:t>Proje Sahibi Kuruluş:</a:t>
            </a:r>
            <a:r>
              <a:rPr lang="tr-TR" altLang="en-US" sz="2400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tr-TR" sz="2400" dirty="0" smtClean="0">
                <a:solidFill>
                  <a:srgbClr val="C00000"/>
                </a:solidFill>
                <a:latin typeface="Calibri" pitchFamily="34" charset="0"/>
              </a:rPr>
              <a:t>Kültür Rotaları Derneği</a:t>
            </a:r>
            <a:r>
              <a:rPr lang="tr-TR" sz="2400" dirty="0">
                <a:solidFill>
                  <a:srgbClr val="C00000"/>
                </a:solidFill>
                <a:latin typeface="Calibri" pitchFamily="34" charset="0"/>
              </a:rPr>
              <a:t> </a:t>
            </a:r>
            <a:endParaRPr lang="tr-TR" altLang="en-US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2" name="Metin kutusu 42"/>
          <p:cNvSpPr txBox="1">
            <a:spLocks noChangeArrowheads="1"/>
          </p:cNvSpPr>
          <p:nvPr/>
        </p:nvSpPr>
        <p:spPr bwMode="auto">
          <a:xfrm>
            <a:off x="250825" y="1727058"/>
            <a:ext cx="864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fontAlgn="base">
              <a:buNone/>
            </a:pPr>
            <a:r>
              <a:rPr lang="tr-TR" sz="2400" dirty="0" smtClean="0">
                <a:solidFill>
                  <a:srgbClr val="C00000"/>
                </a:solidFill>
                <a:latin typeface="Calibri" pitchFamily="34" charset="0"/>
              </a:rPr>
              <a:t>Avrupa’dan Türkiye’ye Yürüyoruz</a:t>
            </a:r>
            <a:endParaRPr lang="tr-TR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3" name="Dikdörtgen 8"/>
          <p:cNvSpPr>
            <a:spLocks noChangeArrowheads="1"/>
          </p:cNvSpPr>
          <p:nvPr/>
        </p:nvSpPr>
        <p:spPr bwMode="auto">
          <a:xfrm>
            <a:off x="3419475" y="2247665"/>
            <a:ext cx="5473700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</p:txBody>
      </p:sp>
      <p:sp>
        <p:nvSpPr>
          <p:cNvPr id="24584" name="Metin kutusu 46"/>
          <p:cNvSpPr txBox="1">
            <a:spLocks noChangeArrowheads="1"/>
          </p:cNvSpPr>
          <p:nvPr/>
        </p:nvSpPr>
        <p:spPr bwMode="auto">
          <a:xfrm>
            <a:off x="611188" y="5816600"/>
            <a:ext cx="2305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dirty="0">
                <a:latin typeface="Calibri" pitchFamily="34" charset="0"/>
              </a:rPr>
              <a:t>Hibe Tutarı: </a:t>
            </a:r>
            <a:r>
              <a:rPr lang="tr-TR" altLang="en-US" sz="1600" dirty="0" smtClean="0">
                <a:latin typeface="Calibri" pitchFamily="34" charset="0"/>
              </a:rPr>
              <a:t>163 Bin </a:t>
            </a:r>
            <a:r>
              <a:rPr lang="tr-TR" altLang="en-US" sz="1600" dirty="0">
                <a:latin typeface="Calibri" pitchFamily="34" charset="0"/>
              </a:rPr>
              <a:t>Avro</a:t>
            </a:r>
          </a:p>
        </p:txBody>
      </p:sp>
      <p:sp>
        <p:nvSpPr>
          <p:cNvPr id="24585" name="Dikdörtgen 1"/>
          <p:cNvSpPr>
            <a:spLocks noChangeArrowheads="1"/>
          </p:cNvSpPr>
          <p:nvPr/>
        </p:nvSpPr>
        <p:spPr bwMode="auto">
          <a:xfrm>
            <a:off x="1685802" y="178978"/>
            <a:ext cx="69216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 Diyaloğu IV</a:t>
            </a:r>
          </a:p>
        </p:txBody>
      </p:sp>
      <p:pic>
        <p:nvPicPr>
          <p:cNvPr id="2050" name="Picture 2" descr="C:\Users\admin\Desktop\Yeni klasör (2)\cr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96" y="2244443"/>
            <a:ext cx="2950936" cy="1749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Yeni klasör (2)\c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44" y="4184079"/>
            <a:ext cx="2964888" cy="1632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kdörtgen 8"/>
          <p:cNvSpPr>
            <a:spLocks noChangeArrowheads="1"/>
          </p:cNvSpPr>
          <p:nvPr/>
        </p:nvSpPr>
        <p:spPr bwMode="auto">
          <a:xfrm>
            <a:off x="3419475" y="2247665"/>
            <a:ext cx="5473700" cy="448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sz="1600" b="1" dirty="0" smtClean="0">
                <a:latin typeface="+mn-lt"/>
              </a:rPr>
              <a:t>Projenin Hedefleri:</a:t>
            </a:r>
          </a:p>
          <a:p>
            <a:pPr algn="just">
              <a:spcBef>
                <a:spcPct val="0"/>
              </a:spcBef>
              <a:buNone/>
            </a:pPr>
            <a:r>
              <a:rPr lang="tr-TR" sz="1100" dirty="0"/>
              <a:t>Avrupa Birliği </a:t>
            </a:r>
            <a:r>
              <a:rPr lang="tr-TR" sz="1100" dirty="0" err="1"/>
              <a:t>üyesi</a:t>
            </a:r>
            <a:r>
              <a:rPr lang="tr-TR" sz="1100" dirty="0"/>
              <a:t> </a:t>
            </a:r>
            <a:r>
              <a:rPr lang="tr-TR" sz="1100" dirty="0" smtClean="0"/>
              <a:t>ülkelerde ve </a:t>
            </a:r>
            <a:r>
              <a:rPr lang="tr-TR" sz="1100" dirty="0" err="1"/>
              <a:t>Türkiye’de</a:t>
            </a:r>
            <a:r>
              <a:rPr lang="tr-TR" sz="1100" dirty="0"/>
              <a:t> faaliyet gösteren sivil toplum kuruluşları (STK) ile belediyelerin </a:t>
            </a:r>
            <a:r>
              <a:rPr lang="tr-TR" sz="1100" dirty="0" err="1"/>
              <a:t>kültürel</a:t>
            </a:r>
            <a:r>
              <a:rPr lang="tr-TR" sz="1100" dirty="0"/>
              <a:t> işbirliğini pekiştiren, </a:t>
            </a:r>
            <a:r>
              <a:rPr lang="tr-TR" sz="1100" dirty="0" err="1"/>
              <a:t>sürdürülebilir</a:t>
            </a:r>
            <a:r>
              <a:rPr lang="tr-TR" sz="1100" dirty="0"/>
              <a:t> kırsal kalkınma ve sosyal içermeye katkı sağlayan uluslararası </a:t>
            </a:r>
            <a:r>
              <a:rPr lang="tr-TR" sz="1100" dirty="0" err="1"/>
              <a:t>kültür</a:t>
            </a:r>
            <a:r>
              <a:rPr lang="tr-TR" sz="1100" dirty="0"/>
              <a:t> rotaları alanındaki işbirliğini </a:t>
            </a:r>
            <a:r>
              <a:rPr lang="tr-TR" sz="1100" dirty="0" smtClean="0"/>
              <a:t>artırılması,</a:t>
            </a:r>
          </a:p>
          <a:p>
            <a:pPr algn="just">
              <a:spcBef>
                <a:spcPct val="0"/>
              </a:spcBef>
              <a:buNone/>
            </a:pPr>
            <a:endParaRPr lang="tr-TR" sz="1100" dirty="0" smtClean="0"/>
          </a:p>
          <a:p>
            <a:pPr algn="just">
              <a:spcBef>
                <a:spcPct val="0"/>
              </a:spcBef>
              <a:buNone/>
            </a:pPr>
            <a:r>
              <a:rPr lang="tr-TR" sz="1100" dirty="0" smtClean="0"/>
              <a:t>Avrupa </a:t>
            </a:r>
            <a:r>
              <a:rPr lang="tr-TR" sz="1100" dirty="0"/>
              <a:t>Birliği ve </a:t>
            </a:r>
            <a:r>
              <a:rPr lang="tr-TR" sz="1100" dirty="0" err="1"/>
              <a:t>Türkiye’nin</a:t>
            </a:r>
            <a:r>
              <a:rPr lang="tr-TR" sz="1100" dirty="0"/>
              <a:t> </a:t>
            </a:r>
            <a:r>
              <a:rPr lang="tr-TR" sz="1100" dirty="0" err="1"/>
              <a:t>kültür</a:t>
            </a:r>
            <a:r>
              <a:rPr lang="tr-TR" sz="1100" dirty="0"/>
              <a:t> rotalarına ilişkin pazarlama, markalaştırma ve tanıtım yaklaşımları entegre </a:t>
            </a:r>
            <a:r>
              <a:rPr lang="tr-TR" sz="1100" dirty="0" smtClean="0"/>
              <a:t>edilmesi. </a:t>
            </a:r>
            <a:endParaRPr lang="tr-TR" altLang="en-US" sz="1100" dirty="0"/>
          </a:p>
          <a:p>
            <a:pPr algn="just">
              <a:spcBef>
                <a:spcPct val="0"/>
              </a:spcBef>
              <a:buNone/>
            </a:pPr>
            <a:endParaRPr lang="tr-TR" altLang="en-US" sz="1800" b="1" dirty="0" smtClean="0">
              <a:latin typeface="+mj-lt"/>
            </a:endParaRPr>
          </a:p>
          <a:p>
            <a:pPr algn="just">
              <a:spcBef>
                <a:spcPct val="0"/>
              </a:spcBef>
              <a:buNone/>
            </a:pPr>
            <a:r>
              <a:rPr lang="tr-TR" altLang="en-US" sz="1800" b="1" dirty="0" smtClean="0">
                <a:latin typeface="+mj-lt"/>
              </a:rPr>
              <a:t>Bazı faaliyetler:</a:t>
            </a:r>
          </a:p>
          <a:p>
            <a:pPr fontAlgn="base"/>
            <a:r>
              <a:rPr lang="tr-TR" sz="1100" dirty="0">
                <a:latin typeface="+mj-lt"/>
              </a:rPr>
              <a:t>Kültür rotası uygulamalarını incelemek üzere İtalya’ya çalışma ziyareti gerçekleştiriliyor.</a:t>
            </a:r>
          </a:p>
          <a:p>
            <a:pPr fontAlgn="base"/>
            <a:r>
              <a:rPr lang="tr-TR" sz="1100" dirty="0">
                <a:latin typeface="+mj-lt"/>
              </a:rPr>
              <a:t>İtalyanca ve Türkçe Kültür Rotaları Uygulama Rehberi </a:t>
            </a:r>
            <a:r>
              <a:rPr lang="tr-TR" sz="1100" dirty="0" smtClean="0">
                <a:latin typeface="+mj-lt"/>
              </a:rPr>
              <a:t>hazırlandı.</a:t>
            </a:r>
            <a:endParaRPr lang="tr-TR" sz="1100" dirty="0">
              <a:latin typeface="+mj-lt"/>
            </a:endParaRPr>
          </a:p>
          <a:p>
            <a:pPr fontAlgn="base"/>
            <a:r>
              <a:rPr lang="tr-TR" sz="1100" dirty="0">
                <a:latin typeface="+mj-lt"/>
              </a:rPr>
              <a:t>Demre, Eğirdir ve İnegöl’de Kültür Rotasına ilişkin tanıtım filmi gösterimi </a:t>
            </a:r>
            <a:r>
              <a:rPr lang="tr-TR" sz="1100" dirty="0" smtClean="0">
                <a:latin typeface="+mj-lt"/>
              </a:rPr>
              <a:t>gerçekleştirildi.</a:t>
            </a:r>
            <a:endParaRPr lang="tr-TR" sz="1100" dirty="0">
              <a:latin typeface="+mj-lt"/>
            </a:endParaRPr>
          </a:p>
          <a:p>
            <a:pPr fontAlgn="base"/>
            <a:r>
              <a:rPr lang="tr-TR" sz="1100" dirty="0">
                <a:latin typeface="+mj-lt"/>
              </a:rPr>
              <a:t>Kültür Rotaları için pazarlama planı, internet sitesi ile tanıtım materyalleri </a:t>
            </a:r>
            <a:r>
              <a:rPr lang="tr-TR" sz="1100" dirty="0" smtClean="0">
                <a:latin typeface="+mj-lt"/>
              </a:rPr>
              <a:t>hazırlandı.</a:t>
            </a:r>
            <a:endParaRPr lang="tr-TR" sz="1100" dirty="0">
              <a:latin typeface="+mj-lt"/>
            </a:endParaRPr>
          </a:p>
          <a:p>
            <a:pPr fontAlgn="base"/>
            <a:r>
              <a:rPr lang="tr-TR" sz="1100" dirty="0" smtClean="0">
                <a:latin typeface="+mj-lt"/>
              </a:rPr>
              <a:t>Proje </a:t>
            </a:r>
            <a:r>
              <a:rPr lang="tr-TR" sz="1100" dirty="0">
                <a:latin typeface="+mj-lt"/>
              </a:rPr>
              <a:t>çıktıları ve kültür rotası İtalya’da düzenlenen </a:t>
            </a:r>
            <a:r>
              <a:rPr lang="tr-TR" sz="1100" dirty="0" err="1">
                <a:latin typeface="+mj-lt"/>
              </a:rPr>
              <a:t>Via</a:t>
            </a:r>
            <a:r>
              <a:rPr lang="tr-TR" sz="1100" dirty="0">
                <a:latin typeface="+mj-lt"/>
              </a:rPr>
              <a:t> </a:t>
            </a:r>
            <a:r>
              <a:rPr lang="tr-TR" sz="1100" dirty="0" err="1">
                <a:latin typeface="+mj-lt"/>
              </a:rPr>
              <a:t>Francigena</a:t>
            </a:r>
            <a:r>
              <a:rPr lang="tr-TR" sz="1100" dirty="0">
                <a:latin typeface="+mj-lt"/>
              </a:rPr>
              <a:t> Festivalinde </a:t>
            </a:r>
            <a:r>
              <a:rPr lang="tr-TR" sz="1100" dirty="0" smtClean="0">
                <a:latin typeface="+mj-lt"/>
              </a:rPr>
              <a:t>tanıtıldı.</a:t>
            </a:r>
            <a:endParaRPr lang="tr-TR" sz="1100" dirty="0">
              <a:latin typeface="+mj-lt"/>
            </a:endParaRPr>
          </a:p>
          <a:p>
            <a:pPr fontAlgn="base"/>
            <a:r>
              <a:rPr lang="tr-TR" sz="1100" dirty="0">
                <a:latin typeface="+mj-lt"/>
              </a:rPr>
              <a:t>Rota üzerinde 5 İtalyan öğrenci tarafından gerçekleştirilen fotoğraf ve kısa video çekimleri sosyal medya kanalıyla </a:t>
            </a:r>
            <a:r>
              <a:rPr lang="tr-TR" sz="1100" dirty="0" smtClean="0">
                <a:latin typeface="+mj-lt"/>
              </a:rPr>
              <a:t>yaygınlaştırıldı.</a:t>
            </a:r>
            <a:endParaRPr lang="tr-TR" sz="1100" dirty="0">
              <a:latin typeface="+mj-lt"/>
            </a:endParaRPr>
          </a:p>
          <a:p>
            <a:pPr fontAlgn="base"/>
            <a:r>
              <a:rPr lang="tr-TR" sz="1100" dirty="0">
                <a:latin typeface="+mj-lt"/>
              </a:rPr>
              <a:t>Türkiye’deki kültür rotalarının tanınması ve korunmasına ilişkin önerileri içeren rapor </a:t>
            </a:r>
            <a:r>
              <a:rPr lang="tr-TR" sz="1100" dirty="0" smtClean="0">
                <a:latin typeface="+mj-lt"/>
              </a:rPr>
              <a:t>hazırlandı.</a:t>
            </a:r>
            <a:endParaRPr lang="tr-TR" sz="1100" dirty="0">
              <a:latin typeface="+mj-lt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7271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24581" name="Metin kutusu 6"/>
          <p:cNvSpPr txBox="1">
            <a:spLocks noChangeArrowheads="1"/>
          </p:cNvSpPr>
          <p:nvPr/>
        </p:nvSpPr>
        <p:spPr bwMode="auto">
          <a:xfrm>
            <a:off x="0" y="1341438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US" sz="2400" dirty="0">
                <a:latin typeface="Calibri" pitchFamily="34" charset="0"/>
              </a:rPr>
              <a:t>Proje Sahibi Kuruluş: </a:t>
            </a:r>
            <a:r>
              <a:rPr lang="tr-TR" altLang="en-US" sz="2400" dirty="0" smtClean="0">
                <a:solidFill>
                  <a:srgbClr val="C00000"/>
                </a:solidFill>
                <a:latin typeface="Calibri" pitchFamily="34" charset="0"/>
              </a:rPr>
              <a:t>Avrupa Birliği Çalışmalarını Destekleme Derneği</a:t>
            </a:r>
            <a:endParaRPr lang="tr-TR" altLang="en-US" sz="2400" dirty="0">
              <a:solidFill>
                <a:srgbClr val="C000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en-US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2" name="Metin kutusu 42"/>
          <p:cNvSpPr txBox="1">
            <a:spLocks noChangeArrowheads="1"/>
          </p:cNvSpPr>
          <p:nvPr/>
        </p:nvSpPr>
        <p:spPr bwMode="auto">
          <a:xfrm>
            <a:off x="250825" y="1773238"/>
            <a:ext cx="864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fontAlgn="base">
              <a:buNone/>
            </a:pPr>
            <a:r>
              <a:rPr lang="tr-TR" sz="2400" dirty="0" smtClean="0">
                <a:solidFill>
                  <a:srgbClr val="C00000"/>
                </a:solidFill>
                <a:latin typeface="Calibri" pitchFamily="34" charset="0"/>
              </a:rPr>
              <a:t>       İşte Gençlik</a:t>
            </a:r>
            <a:endParaRPr lang="tr-TR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3" name="Dikdörtgen 8"/>
          <p:cNvSpPr>
            <a:spLocks noChangeArrowheads="1"/>
          </p:cNvSpPr>
          <p:nvPr/>
        </p:nvSpPr>
        <p:spPr bwMode="auto">
          <a:xfrm>
            <a:off x="3419475" y="2247665"/>
            <a:ext cx="54737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sz="1600" b="1" dirty="0" smtClean="0">
                <a:latin typeface="+mn-lt"/>
              </a:rPr>
              <a:t>Projenin Hedefleri:</a:t>
            </a:r>
          </a:p>
          <a:p>
            <a:pPr algn="just">
              <a:spcBef>
                <a:spcPct val="0"/>
              </a:spcBef>
              <a:buNone/>
            </a:pPr>
            <a:r>
              <a:rPr lang="tr-TR" sz="1400" dirty="0">
                <a:latin typeface="+mn-lt"/>
              </a:rPr>
              <a:t>Gençlik girişimciliği alanında faaliyette bulunan Türk ve AB üyesi ülke sivil toplum kuruluşları arasında sürdürülebilir işbirliğini geliştirmek ana hedefiyle; gençlerin girişimcilik becerilerini geliştirmelerini </a:t>
            </a:r>
            <a:r>
              <a:rPr lang="tr-TR" sz="1400" dirty="0" smtClean="0">
                <a:latin typeface="+mn-lt"/>
              </a:rPr>
              <a:t>desteklemek.</a:t>
            </a:r>
          </a:p>
          <a:p>
            <a:pPr algn="just">
              <a:spcBef>
                <a:spcPct val="0"/>
              </a:spcBef>
              <a:buNone/>
            </a:pPr>
            <a:endParaRPr lang="tr-TR" altLang="en-US" sz="1400" dirty="0" err="1"/>
          </a:p>
          <a:p>
            <a:pPr algn="just">
              <a:spcBef>
                <a:spcPct val="0"/>
              </a:spcBef>
              <a:buNone/>
            </a:pPr>
            <a:r>
              <a:rPr lang="tr-TR" altLang="en-US" sz="1800" b="1" dirty="0" smtClean="0">
                <a:latin typeface="+mj-lt"/>
              </a:rPr>
              <a:t>Bazı faaliyetler:</a:t>
            </a: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tr-TR" sz="1200" dirty="0">
                <a:latin typeface="+mj-lt"/>
              </a:rPr>
              <a:t>Proje kapsamında eğiticilerin eğitimi için eğitim modülleri </a:t>
            </a:r>
            <a:r>
              <a:rPr lang="tr-TR" sz="1200" dirty="0" smtClean="0">
                <a:latin typeface="+mj-lt"/>
              </a:rPr>
              <a:t>tasarlandı ve düzenlendi,</a:t>
            </a:r>
            <a:endParaRPr lang="tr-TR" sz="1200" dirty="0">
              <a:latin typeface="+mj-lt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tr-TR" sz="1200" dirty="0">
                <a:latin typeface="+mj-lt"/>
              </a:rPr>
              <a:t>Ulusal ve uluslararası düzeyde girişimcilik kampları organize </a:t>
            </a:r>
            <a:r>
              <a:rPr lang="tr-TR" sz="1200" dirty="0" smtClean="0">
                <a:latin typeface="+mj-lt"/>
              </a:rPr>
              <a:t>edildi.</a:t>
            </a:r>
            <a:endParaRPr lang="tr-TR" sz="1200" dirty="0">
              <a:latin typeface="+mj-lt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tr-TR" sz="1200" dirty="0">
                <a:latin typeface="+mj-lt"/>
              </a:rPr>
              <a:t>Girişimcilik oyun seti tasarlanarak mobil uygulama </a:t>
            </a:r>
            <a:r>
              <a:rPr lang="tr-TR" sz="1200" dirty="0" smtClean="0">
                <a:latin typeface="+mj-lt"/>
              </a:rPr>
              <a:t>geliştirildi.</a:t>
            </a:r>
            <a:endParaRPr lang="tr-TR" sz="1200" dirty="0">
              <a:latin typeface="+mj-lt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tr-TR" sz="1200" dirty="0">
                <a:latin typeface="+mj-lt"/>
              </a:rPr>
              <a:t>“En İyi Fikir” konulu girişimcilik yarışması </a:t>
            </a:r>
            <a:r>
              <a:rPr lang="tr-TR" sz="1200" dirty="0" smtClean="0">
                <a:latin typeface="+mj-lt"/>
              </a:rPr>
              <a:t>düzenlendi.</a:t>
            </a:r>
            <a:endParaRPr lang="tr-TR" sz="1200" dirty="0">
              <a:latin typeface="+mj-lt"/>
            </a:endParaRPr>
          </a:p>
          <a:p>
            <a:pPr marL="228600" indent="-228600" fontAlgn="base">
              <a:buFont typeface="Wingdings" panose="05000000000000000000" pitchFamily="2" charset="2"/>
              <a:buChar char="ü"/>
            </a:pPr>
            <a:r>
              <a:rPr lang="tr-TR" sz="1200" dirty="0">
                <a:latin typeface="+mj-lt"/>
              </a:rPr>
              <a:t>Farklı ülkelerin girişimcilik kültürünü tanımaya yönelik olarak İtalya’ya bir çalışma ziyareti </a:t>
            </a:r>
            <a:r>
              <a:rPr lang="tr-TR" sz="1200" dirty="0" smtClean="0">
                <a:latin typeface="+mj-lt"/>
              </a:rPr>
              <a:t>gerçekleştirildi.</a:t>
            </a:r>
            <a:endParaRPr lang="tr-TR" sz="1200" dirty="0">
              <a:latin typeface="+mj-lt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</p:txBody>
      </p:sp>
      <p:sp>
        <p:nvSpPr>
          <p:cNvPr id="24584" name="Metin kutusu 46"/>
          <p:cNvSpPr txBox="1">
            <a:spLocks noChangeArrowheads="1"/>
          </p:cNvSpPr>
          <p:nvPr/>
        </p:nvSpPr>
        <p:spPr bwMode="auto">
          <a:xfrm>
            <a:off x="611188" y="5816600"/>
            <a:ext cx="2305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dirty="0">
                <a:latin typeface="Calibri" pitchFamily="34" charset="0"/>
              </a:rPr>
              <a:t>Hibe Tutarı: </a:t>
            </a:r>
            <a:r>
              <a:rPr lang="tr-TR" altLang="en-US" sz="1600" dirty="0" smtClean="0">
                <a:latin typeface="Calibri" pitchFamily="34" charset="0"/>
              </a:rPr>
              <a:t>166 Bin </a:t>
            </a:r>
            <a:r>
              <a:rPr lang="tr-TR" altLang="en-US" sz="1600" dirty="0">
                <a:latin typeface="Calibri" pitchFamily="34" charset="0"/>
              </a:rPr>
              <a:t>Avro</a:t>
            </a:r>
          </a:p>
        </p:txBody>
      </p:sp>
      <p:sp>
        <p:nvSpPr>
          <p:cNvPr id="24585" name="Dikdörtgen 1"/>
          <p:cNvSpPr>
            <a:spLocks noChangeArrowheads="1"/>
          </p:cNvSpPr>
          <p:nvPr/>
        </p:nvSpPr>
        <p:spPr bwMode="auto">
          <a:xfrm>
            <a:off x="1685802" y="178978"/>
            <a:ext cx="69216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 Diyaloğu IV</a:t>
            </a:r>
          </a:p>
        </p:txBody>
      </p:sp>
      <p:pic>
        <p:nvPicPr>
          <p:cNvPr id="3074" name="Picture 2" descr="C:\Users\admin\Desktop\Yeni klasör (2)\14199175_1780749712214666_3856201686499399652_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57742"/>
            <a:ext cx="2898775" cy="1811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Yeni klasör (2)\ab çalışmaları destekle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09" y="4059057"/>
            <a:ext cx="2970492" cy="1757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172718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tr-TR" sz="36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 </a:t>
            </a:r>
            <a:endParaRPr lang="tr-TR" sz="3600" b="1" i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24581" name="Metin kutusu 6"/>
          <p:cNvSpPr txBox="1">
            <a:spLocks noChangeArrowheads="1"/>
          </p:cNvSpPr>
          <p:nvPr/>
        </p:nvSpPr>
        <p:spPr bwMode="auto">
          <a:xfrm>
            <a:off x="0" y="119366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sz="2400" dirty="0">
                <a:latin typeface="Calibri" pitchFamily="34" charset="0"/>
              </a:rPr>
              <a:t>Proje Sahibi Kuruluş: </a:t>
            </a:r>
            <a:r>
              <a:rPr lang="tr-TR" sz="2400" dirty="0" err="1">
                <a:solidFill>
                  <a:srgbClr val="C00000"/>
                </a:solidFill>
                <a:latin typeface="Calibri" pitchFamily="34" charset="0"/>
              </a:rPr>
              <a:t>Sails-For-Science</a:t>
            </a:r>
            <a:r>
              <a:rPr lang="tr-TR" sz="2400" dirty="0">
                <a:solidFill>
                  <a:srgbClr val="C00000"/>
                </a:solidFill>
                <a:latin typeface="Calibri" pitchFamily="34" charset="0"/>
              </a:rPr>
              <a:t> Foundation </a:t>
            </a:r>
            <a:endParaRPr lang="tr-TR" altLang="en-US" sz="28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2" name="Metin kutusu 42"/>
          <p:cNvSpPr txBox="1">
            <a:spLocks noChangeArrowheads="1"/>
          </p:cNvSpPr>
          <p:nvPr/>
        </p:nvSpPr>
        <p:spPr bwMode="auto">
          <a:xfrm>
            <a:off x="250825" y="1588518"/>
            <a:ext cx="8642350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fontAlgn="base">
              <a:buNone/>
            </a:pPr>
            <a:r>
              <a:rPr lang="tr-TR" sz="2400" dirty="0" smtClean="0">
                <a:solidFill>
                  <a:srgbClr val="C00000"/>
                </a:solidFill>
                <a:latin typeface="Calibri" pitchFamily="34" charset="0"/>
              </a:rPr>
              <a:t>Yunanistan </a:t>
            </a:r>
            <a:r>
              <a:rPr lang="tr-TR" sz="2400" dirty="0">
                <a:solidFill>
                  <a:srgbClr val="C00000"/>
                </a:solidFill>
                <a:latin typeface="Calibri" pitchFamily="34" charset="0"/>
              </a:rPr>
              <a:t>ve Türkiye’deki Doğal Orkideleri Koruma Platformu</a:t>
            </a:r>
          </a:p>
          <a:p>
            <a:pPr algn="ctr" fontAlgn="base">
              <a:buNone/>
            </a:pPr>
            <a:endParaRPr lang="tr-TR" sz="240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4583" name="Dikdörtgen 8"/>
          <p:cNvSpPr>
            <a:spLocks noChangeArrowheads="1"/>
          </p:cNvSpPr>
          <p:nvPr/>
        </p:nvSpPr>
        <p:spPr bwMode="auto">
          <a:xfrm>
            <a:off x="3502603" y="1979441"/>
            <a:ext cx="5473700" cy="484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tr-TR" sz="1400" b="1" dirty="0" smtClean="0">
                <a:latin typeface="+mj-lt"/>
              </a:rPr>
              <a:t>Projenin Hedefleri:</a:t>
            </a:r>
          </a:p>
          <a:p>
            <a:pPr algn="just">
              <a:spcBef>
                <a:spcPct val="0"/>
              </a:spcBef>
              <a:buNone/>
            </a:pPr>
            <a:r>
              <a:rPr lang="tr-TR" sz="1200" dirty="0">
                <a:latin typeface="+mj-lt"/>
              </a:rPr>
              <a:t>Doğanın ve özellikle de yabani orkidelerin korunması alanında çalışan Türk ve Yunan kurumları arasında bir ağ kuruluyor. Doğanın koruması eğitiminde yeni bir ortak  araç ve metodoloji </a:t>
            </a:r>
            <a:r>
              <a:rPr lang="tr-TR" sz="1200" dirty="0" smtClean="0">
                <a:latin typeface="+mj-lt"/>
              </a:rPr>
              <a:t>oluşturulması,</a:t>
            </a:r>
          </a:p>
          <a:p>
            <a:pPr algn="just">
              <a:spcBef>
                <a:spcPct val="0"/>
              </a:spcBef>
              <a:buNone/>
            </a:pPr>
            <a:r>
              <a:rPr lang="tr-TR" sz="1200" dirty="0">
                <a:latin typeface="+mj-lt"/>
              </a:rPr>
              <a:t> </a:t>
            </a:r>
            <a:endParaRPr lang="tr-TR" sz="1200" dirty="0" smtClean="0">
              <a:latin typeface="+mj-lt"/>
            </a:endParaRPr>
          </a:p>
          <a:p>
            <a:pPr algn="just">
              <a:spcBef>
                <a:spcPct val="0"/>
              </a:spcBef>
              <a:buNone/>
            </a:pPr>
            <a:r>
              <a:rPr lang="tr-TR" sz="1200" dirty="0" smtClean="0">
                <a:latin typeface="+mj-lt"/>
              </a:rPr>
              <a:t>Kurumlar </a:t>
            </a:r>
            <a:r>
              <a:rPr lang="tr-TR" sz="1200" dirty="0">
                <a:latin typeface="+mj-lt"/>
              </a:rPr>
              <a:t>türlerin izlenmesi için ortak  kurallar hazırlayarak, Türk ve Yunan vatandaşlarını nesli tükenen türler ve tehditler hakkında </a:t>
            </a:r>
            <a:r>
              <a:rPr lang="tr-TR" sz="1200" dirty="0" smtClean="0">
                <a:latin typeface="+mj-lt"/>
              </a:rPr>
              <a:t>bilinçlendirilmesi,</a:t>
            </a:r>
          </a:p>
          <a:p>
            <a:pPr algn="just">
              <a:spcBef>
                <a:spcPct val="0"/>
              </a:spcBef>
              <a:buNone/>
            </a:pPr>
            <a:endParaRPr lang="tr-TR" sz="1200" dirty="0" smtClean="0">
              <a:latin typeface="+mj-lt"/>
            </a:endParaRPr>
          </a:p>
          <a:p>
            <a:pPr algn="just">
              <a:spcBef>
                <a:spcPct val="0"/>
              </a:spcBef>
              <a:buNone/>
            </a:pPr>
            <a:r>
              <a:rPr lang="tr-TR" sz="1200" dirty="0" smtClean="0">
                <a:latin typeface="+mj-lt"/>
              </a:rPr>
              <a:t>Başta </a:t>
            </a:r>
            <a:r>
              <a:rPr lang="tr-TR" sz="1200" dirty="0">
                <a:latin typeface="+mj-lt"/>
              </a:rPr>
              <a:t>sivil toplum kuruluşları olmak üzere, yerel kuruluşlar, ilgili paydaşları ve halkı AB Çevre politikaları ve mevzuatı hakkında </a:t>
            </a:r>
            <a:r>
              <a:rPr lang="tr-TR" sz="1200" dirty="0" smtClean="0">
                <a:latin typeface="+mj-lt"/>
              </a:rPr>
              <a:t>bilgilendirmesi.</a:t>
            </a:r>
          </a:p>
          <a:p>
            <a:pPr algn="just">
              <a:spcBef>
                <a:spcPct val="0"/>
              </a:spcBef>
              <a:buNone/>
            </a:pPr>
            <a:endParaRPr lang="tr-TR" altLang="en-US" sz="1400" dirty="0" err="1"/>
          </a:p>
          <a:p>
            <a:pPr algn="just">
              <a:spcBef>
                <a:spcPct val="0"/>
              </a:spcBef>
              <a:buNone/>
            </a:pPr>
            <a:r>
              <a:rPr lang="tr-TR" altLang="en-US" sz="1800" b="1" dirty="0" smtClean="0">
                <a:latin typeface="+mj-lt"/>
              </a:rPr>
              <a:t>Bazı faaliyetler:</a:t>
            </a:r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İyi uygulamaların analizi yapılıyor ve transfer </a:t>
            </a:r>
            <a:r>
              <a:rPr lang="tr-TR" sz="1100" dirty="0" smtClean="0"/>
              <a:t>edildi.</a:t>
            </a:r>
            <a:endParaRPr lang="tr-TR" sz="1100" dirty="0"/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Dijital interaktif bir eğitim platformu </a:t>
            </a:r>
            <a:r>
              <a:rPr lang="tr-TR" sz="1100" dirty="0" smtClean="0"/>
              <a:t>oluşturuldu.</a:t>
            </a:r>
            <a:endParaRPr lang="tr-TR" sz="1100" dirty="0"/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Orkideler için ortak bir izleme protokolü ve kuralları </a:t>
            </a:r>
            <a:r>
              <a:rPr lang="tr-TR" sz="1100" dirty="0" smtClean="0"/>
              <a:t>hazırlandı.</a:t>
            </a:r>
            <a:endParaRPr lang="tr-TR" sz="1100" dirty="0"/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Belgesel film </a:t>
            </a:r>
            <a:r>
              <a:rPr lang="tr-TR" sz="1100" dirty="0" smtClean="0"/>
              <a:t>çekildi.</a:t>
            </a:r>
            <a:endParaRPr lang="tr-TR" sz="1100" dirty="0"/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Yunanistan’a (</a:t>
            </a:r>
            <a:r>
              <a:rPr lang="tr-TR" sz="1100" dirty="0" err="1"/>
              <a:t>Samos</a:t>
            </a:r>
            <a:r>
              <a:rPr lang="tr-TR" sz="1100" dirty="0"/>
              <a:t>) içinde 1 günlük </a:t>
            </a:r>
            <a:r>
              <a:rPr lang="tr-TR" sz="1100" dirty="0" err="1"/>
              <a:t>çalıştay</a:t>
            </a:r>
            <a:r>
              <a:rPr lang="tr-TR" sz="1100" dirty="0"/>
              <a:t> ve 3 konferansın yer alacağı çalışma ziyareti </a:t>
            </a:r>
            <a:r>
              <a:rPr lang="tr-TR" sz="1100" dirty="0" smtClean="0"/>
              <a:t>yapıldı.</a:t>
            </a:r>
            <a:endParaRPr lang="tr-TR" sz="1100" dirty="0"/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Antalya’da 1 günlük </a:t>
            </a:r>
            <a:r>
              <a:rPr lang="tr-TR" sz="1100" dirty="0" err="1"/>
              <a:t>çalıştay</a:t>
            </a:r>
            <a:r>
              <a:rPr lang="tr-TR" sz="1100" dirty="0"/>
              <a:t> </a:t>
            </a:r>
            <a:r>
              <a:rPr lang="tr-TR" sz="1100" dirty="0" smtClean="0"/>
              <a:t>düzenlendi.</a:t>
            </a:r>
            <a:endParaRPr lang="tr-TR" sz="1100" dirty="0"/>
          </a:p>
          <a:p>
            <a:pPr marL="171450" indent="-171450" fontAlgn="base">
              <a:buFont typeface="Wingdings" panose="05000000000000000000" pitchFamily="2" charset="2"/>
              <a:buChar char="ü"/>
            </a:pPr>
            <a:r>
              <a:rPr lang="tr-TR" sz="1100" dirty="0"/>
              <a:t>Türkiye’de uluslararası bir konferans organize </a:t>
            </a:r>
            <a:r>
              <a:rPr lang="tr-TR" sz="1100" dirty="0" smtClean="0"/>
              <a:t>edildi.</a:t>
            </a:r>
            <a:endParaRPr lang="tr-TR" sz="1100" dirty="0"/>
          </a:p>
          <a:p>
            <a:pPr marL="285750" indent="-285750" algn="just" eaLnBrk="1" hangingPunct="1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endParaRPr lang="tr-TR" altLang="en-US" sz="1600" dirty="0">
              <a:latin typeface="Calibri" pitchFamily="34" charset="0"/>
            </a:endParaRPr>
          </a:p>
        </p:txBody>
      </p:sp>
      <p:sp>
        <p:nvSpPr>
          <p:cNvPr id="24584" name="Metin kutusu 46"/>
          <p:cNvSpPr txBox="1">
            <a:spLocks noChangeArrowheads="1"/>
          </p:cNvSpPr>
          <p:nvPr/>
        </p:nvSpPr>
        <p:spPr bwMode="auto">
          <a:xfrm>
            <a:off x="673100" y="5647531"/>
            <a:ext cx="2305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dirty="0">
                <a:latin typeface="Calibri" pitchFamily="34" charset="0"/>
              </a:rPr>
              <a:t>Hibe Tutarı: </a:t>
            </a:r>
            <a:r>
              <a:rPr lang="tr-TR" altLang="en-US" sz="1600" dirty="0" smtClean="0">
                <a:latin typeface="Calibri" pitchFamily="34" charset="0"/>
              </a:rPr>
              <a:t>151 Bin </a:t>
            </a:r>
            <a:r>
              <a:rPr lang="tr-TR" altLang="en-US" sz="1600" dirty="0">
                <a:latin typeface="Calibri" pitchFamily="34" charset="0"/>
              </a:rPr>
              <a:t>Avro</a:t>
            </a:r>
          </a:p>
        </p:txBody>
      </p:sp>
      <p:sp>
        <p:nvSpPr>
          <p:cNvPr id="24585" name="Dikdörtgen 1"/>
          <p:cNvSpPr>
            <a:spLocks noChangeArrowheads="1"/>
          </p:cNvSpPr>
          <p:nvPr/>
        </p:nvSpPr>
        <p:spPr bwMode="auto">
          <a:xfrm>
            <a:off x="1685802" y="178978"/>
            <a:ext cx="692166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en-US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Sivil Toplum Diyaloğu IV</a:t>
            </a:r>
          </a:p>
        </p:txBody>
      </p:sp>
      <p:sp>
        <p:nvSpPr>
          <p:cNvPr id="2" name="Dikdörtgen 1"/>
          <p:cNvSpPr/>
          <p:nvPr/>
        </p:nvSpPr>
        <p:spPr>
          <a:xfrm>
            <a:off x="250825" y="4881633"/>
            <a:ext cx="3149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200" b="1" dirty="0" smtClean="0">
                <a:solidFill>
                  <a:srgbClr val="000099"/>
                </a:solidFill>
                <a:latin typeface="+mj-lt"/>
              </a:rPr>
              <a:t>Ortak:  </a:t>
            </a:r>
            <a:r>
              <a:rPr lang="tr-TR" sz="1200" dirty="0" smtClean="0">
                <a:solidFill>
                  <a:srgbClr val="000099"/>
                </a:solidFill>
                <a:latin typeface="+mj-lt"/>
              </a:rPr>
              <a:t>Antalya </a:t>
            </a:r>
            <a:r>
              <a:rPr lang="tr-TR" sz="1200" dirty="0">
                <a:solidFill>
                  <a:srgbClr val="000099"/>
                </a:solidFill>
                <a:latin typeface="+mj-lt"/>
              </a:rPr>
              <a:t>Orkidelerini ve Biyolojik Çeşitliliği Koruma Derneği</a:t>
            </a:r>
            <a:r>
              <a:rPr lang="tr-TR" dirty="0"/>
              <a:t> </a:t>
            </a:r>
          </a:p>
        </p:txBody>
      </p:sp>
      <p:pic>
        <p:nvPicPr>
          <p:cNvPr id="4098" name="Picture 2" descr="C:\Users\admin\Desktop\Yeni klasör (2)\1.ICON_Exhibition_Exp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2" y="2493381"/>
            <a:ext cx="2784861" cy="20886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20746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24" name="Dikdörtgen 23"/>
          <p:cNvSpPr/>
          <p:nvPr/>
        </p:nvSpPr>
        <p:spPr>
          <a:xfrm>
            <a:off x="4211638" y="3309938"/>
            <a:ext cx="22320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600" b="1" i="0" dirty="0">
                <a:solidFill>
                  <a:srgbClr val="000099"/>
                </a:solidFill>
                <a:latin typeface="+mn-lt"/>
              </a:rPr>
              <a:t>Tüzel kişiliğe sahip olan, kâr amacı gütmeyen sivil toplum kuruluşları</a:t>
            </a:r>
          </a:p>
        </p:txBody>
      </p:sp>
      <p:sp>
        <p:nvSpPr>
          <p:cNvPr id="72" name="AutoShape 8"/>
          <p:cNvSpPr>
            <a:spLocks/>
          </p:cNvSpPr>
          <p:nvPr/>
        </p:nvSpPr>
        <p:spPr bwMode="auto">
          <a:xfrm rot="16200000" flipH="1" flipV="1">
            <a:off x="3231356" y="1843882"/>
            <a:ext cx="358775" cy="6030912"/>
          </a:xfrm>
          <a:prstGeom prst="rightBrace">
            <a:avLst>
              <a:gd name="adj1" fmla="val 78614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tr-TR" i="0"/>
          </a:p>
        </p:txBody>
      </p:sp>
      <p:sp>
        <p:nvSpPr>
          <p:cNvPr id="29" name="Dikdörtgen 28"/>
          <p:cNvSpPr/>
          <p:nvPr/>
        </p:nvSpPr>
        <p:spPr>
          <a:xfrm>
            <a:off x="101600" y="5496502"/>
            <a:ext cx="89868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800" i="0" dirty="0">
                <a:solidFill>
                  <a:srgbClr val="000099"/>
                </a:solidFill>
                <a:latin typeface="+mn-lt"/>
              </a:rPr>
              <a:t>2013-2014</a:t>
            </a:r>
            <a:r>
              <a:rPr lang="en-US" sz="1800" i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tr-TR" sz="1800" i="0" dirty="0">
                <a:solidFill>
                  <a:srgbClr val="000099"/>
                </a:solidFill>
                <a:latin typeface="+mn-lt"/>
              </a:rPr>
              <a:t>dönemi içerisinde uygulanmış </a:t>
            </a:r>
            <a:r>
              <a:rPr lang="tr-TR" sz="1800" i="0" dirty="0">
                <a:solidFill>
                  <a:srgbClr val="C00000"/>
                </a:solidFill>
                <a:latin typeface="+mn-lt"/>
              </a:rPr>
              <a:t> 23 projeye </a:t>
            </a:r>
            <a:r>
              <a:rPr lang="tr-TR" sz="1800" i="0" dirty="0">
                <a:solidFill>
                  <a:srgbClr val="000099"/>
                </a:solidFill>
                <a:latin typeface="+mn-lt"/>
              </a:rPr>
              <a:t>yaklaşık </a:t>
            </a:r>
            <a:r>
              <a:rPr lang="tr-TR" sz="1800" i="0" dirty="0">
                <a:solidFill>
                  <a:srgbClr val="C00000"/>
                </a:solidFill>
                <a:latin typeface="+mn-lt"/>
              </a:rPr>
              <a:t>1,93 Milyon Avro </a:t>
            </a:r>
            <a:r>
              <a:rPr lang="tr-TR" sz="1800" i="0" dirty="0">
                <a:solidFill>
                  <a:srgbClr val="000099"/>
                </a:solidFill>
                <a:latin typeface="+mn-lt"/>
              </a:rPr>
              <a:t>destek sağlanmıştır.</a:t>
            </a:r>
            <a:endParaRPr lang="en-US" sz="1800" i="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19" name="Dikdörtgen 1"/>
          <p:cNvSpPr>
            <a:spLocks noChangeArrowheads="1"/>
          </p:cNvSpPr>
          <p:nvPr/>
        </p:nvSpPr>
        <p:spPr bwMode="auto">
          <a:xfrm>
            <a:off x="1493837" y="54037"/>
            <a:ext cx="7667625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Engellilerin</a:t>
            </a:r>
            <a:r>
              <a:rPr lang="nn-NO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  <a:r>
              <a:rPr lang="nn-NO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Toplumsal Entegrasyonunun Geliştirilmesi Hibe Programı</a:t>
            </a:r>
          </a:p>
        </p:txBody>
      </p:sp>
      <p:pic>
        <p:nvPicPr>
          <p:cNvPr id="39944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060700"/>
            <a:ext cx="1144587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>
            <a:off x="1892300" y="31448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Düz Ok Bağlayıcısı 29"/>
          <p:cNvCxnSpPr/>
          <p:nvPr/>
        </p:nvCxnSpPr>
        <p:spPr>
          <a:xfrm>
            <a:off x="1885950" y="32972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/>
          <p:nvPr/>
        </p:nvCxnSpPr>
        <p:spPr>
          <a:xfrm>
            <a:off x="1885950" y="34496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Düz Ok Bağlayıcısı 32"/>
          <p:cNvCxnSpPr/>
          <p:nvPr/>
        </p:nvCxnSpPr>
        <p:spPr>
          <a:xfrm>
            <a:off x="1892300" y="36020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Düz Ok Bağlayıcısı 33"/>
          <p:cNvCxnSpPr/>
          <p:nvPr/>
        </p:nvCxnSpPr>
        <p:spPr>
          <a:xfrm>
            <a:off x="1885950" y="37544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/>
          <p:nvPr/>
        </p:nvCxnSpPr>
        <p:spPr>
          <a:xfrm>
            <a:off x="1892300" y="39068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/>
          <p:cNvCxnSpPr/>
          <p:nvPr/>
        </p:nvCxnSpPr>
        <p:spPr>
          <a:xfrm>
            <a:off x="1892300" y="4059238"/>
            <a:ext cx="8842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ağ Ayraç 3"/>
          <p:cNvSpPr/>
          <p:nvPr/>
        </p:nvSpPr>
        <p:spPr>
          <a:xfrm>
            <a:off x="6092825" y="3100388"/>
            <a:ext cx="1008063" cy="1947862"/>
          </a:xfrm>
          <a:prstGeom prst="rightBrace">
            <a:avLst>
              <a:gd name="adj1" fmla="val 15588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37" name="Dikdörtgen 36"/>
          <p:cNvSpPr/>
          <p:nvPr/>
        </p:nvSpPr>
        <p:spPr>
          <a:xfrm>
            <a:off x="6735763" y="3894138"/>
            <a:ext cx="223202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000" b="1" i="0" dirty="0">
                <a:solidFill>
                  <a:srgbClr val="000099"/>
                </a:solidFill>
                <a:latin typeface="+mn-lt"/>
              </a:rPr>
              <a:t>Projeler</a:t>
            </a:r>
            <a:endParaRPr lang="en-US" sz="2000" b="1" i="0" dirty="0">
              <a:solidFill>
                <a:srgbClr val="000099"/>
              </a:solidFill>
              <a:latin typeface="+mn-lt"/>
            </a:endParaRPr>
          </a:p>
        </p:txBody>
      </p:sp>
      <p:cxnSp>
        <p:nvCxnSpPr>
          <p:cNvPr id="6" name="Düz Ok Bağlayıcısı 5"/>
          <p:cNvCxnSpPr/>
          <p:nvPr/>
        </p:nvCxnSpPr>
        <p:spPr>
          <a:xfrm>
            <a:off x="7851775" y="2301875"/>
            <a:ext cx="4763" cy="1150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Düz Ok Bağlayıcısı 38"/>
          <p:cNvCxnSpPr/>
          <p:nvPr/>
        </p:nvCxnSpPr>
        <p:spPr>
          <a:xfrm>
            <a:off x="8101013" y="2301875"/>
            <a:ext cx="0" cy="1150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Düz Ok Bağlayıcısı 39"/>
          <p:cNvCxnSpPr/>
          <p:nvPr/>
        </p:nvCxnSpPr>
        <p:spPr>
          <a:xfrm>
            <a:off x="7596188" y="2301875"/>
            <a:ext cx="0" cy="1150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Dikdörtgen 40"/>
          <p:cNvSpPr/>
          <p:nvPr/>
        </p:nvSpPr>
        <p:spPr>
          <a:xfrm>
            <a:off x="6740525" y="2230438"/>
            <a:ext cx="2232025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sz="1800" b="1" i="0" dirty="0">
                <a:solidFill>
                  <a:srgbClr val="000099"/>
                </a:solidFill>
              </a:rPr>
              <a:t>Aile ve Sosyal Politikalar Bakanlığı</a:t>
            </a:r>
            <a:endParaRPr lang="en-US" sz="1800" b="1" i="0" dirty="0">
              <a:solidFill>
                <a:srgbClr val="000099"/>
              </a:solidFill>
            </a:endParaRPr>
          </a:p>
        </p:txBody>
      </p:sp>
      <p:sp>
        <p:nvSpPr>
          <p:cNvPr id="42" name="Dikdörtgen 41"/>
          <p:cNvSpPr/>
          <p:nvPr/>
        </p:nvSpPr>
        <p:spPr>
          <a:xfrm>
            <a:off x="101600" y="1368425"/>
            <a:ext cx="2232025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sz="1800" b="1" i="0" dirty="0">
                <a:solidFill>
                  <a:srgbClr val="000099"/>
                </a:solidFill>
              </a:rPr>
              <a:t>Sözleşme Makamı</a:t>
            </a:r>
            <a:endParaRPr lang="en-US" sz="1800" b="1" i="0" dirty="0">
              <a:solidFill>
                <a:srgbClr val="000099"/>
              </a:solidFill>
            </a:endParaRPr>
          </a:p>
        </p:txBody>
      </p:sp>
      <p:cxnSp>
        <p:nvCxnSpPr>
          <p:cNvPr id="44" name="Düz Ok Bağlayıcısı 43"/>
          <p:cNvCxnSpPr/>
          <p:nvPr/>
        </p:nvCxnSpPr>
        <p:spPr>
          <a:xfrm>
            <a:off x="1087438" y="2016125"/>
            <a:ext cx="0" cy="1128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Düz Ok Bağlayıcısı 44"/>
          <p:cNvCxnSpPr/>
          <p:nvPr/>
        </p:nvCxnSpPr>
        <p:spPr>
          <a:xfrm>
            <a:off x="1417638" y="2019300"/>
            <a:ext cx="0" cy="1125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Düz Ok Bağlayıcısı 45"/>
          <p:cNvCxnSpPr/>
          <p:nvPr/>
        </p:nvCxnSpPr>
        <p:spPr>
          <a:xfrm>
            <a:off x="755650" y="2016125"/>
            <a:ext cx="0" cy="1128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Dikdörtgen 54"/>
          <p:cNvSpPr/>
          <p:nvPr/>
        </p:nvSpPr>
        <p:spPr>
          <a:xfrm>
            <a:off x="4194175" y="1373188"/>
            <a:ext cx="2232025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r-TR" sz="1800" b="1" i="0" dirty="0">
                <a:solidFill>
                  <a:srgbClr val="000099"/>
                </a:solidFill>
              </a:rPr>
              <a:t>Programın</a:t>
            </a:r>
          </a:p>
          <a:p>
            <a:pPr algn="ctr">
              <a:defRPr/>
            </a:pPr>
            <a:r>
              <a:rPr lang="tr-TR" sz="1800" b="1" i="0" dirty="0">
                <a:solidFill>
                  <a:srgbClr val="000099"/>
                </a:solidFill>
              </a:rPr>
              <a:t>Hedef Kitlesi</a:t>
            </a:r>
            <a:endParaRPr lang="en-US" sz="1800" b="1" i="0" dirty="0">
              <a:solidFill>
                <a:srgbClr val="000099"/>
              </a:solidFill>
            </a:endParaRPr>
          </a:p>
        </p:txBody>
      </p:sp>
      <p:cxnSp>
        <p:nvCxnSpPr>
          <p:cNvPr id="56" name="Düz Ok Bağlayıcısı 55"/>
          <p:cNvCxnSpPr>
            <a:endCxn id="24" idx="0"/>
          </p:cNvCxnSpPr>
          <p:nvPr/>
        </p:nvCxnSpPr>
        <p:spPr>
          <a:xfrm>
            <a:off x="5322888" y="2235200"/>
            <a:ext cx="4762" cy="1074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Düz Ok Bağlayıcısı 56"/>
          <p:cNvCxnSpPr/>
          <p:nvPr/>
        </p:nvCxnSpPr>
        <p:spPr>
          <a:xfrm>
            <a:off x="5651500" y="2238375"/>
            <a:ext cx="0" cy="1058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Düz Ok Bağlayıcısı 57"/>
          <p:cNvCxnSpPr/>
          <p:nvPr/>
        </p:nvCxnSpPr>
        <p:spPr>
          <a:xfrm>
            <a:off x="4989513" y="2235200"/>
            <a:ext cx="0" cy="10747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AutoShape 8"/>
          <p:cNvSpPr>
            <a:spLocks/>
          </p:cNvSpPr>
          <p:nvPr/>
        </p:nvSpPr>
        <p:spPr bwMode="auto">
          <a:xfrm rot="16200000" flipH="1" flipV="1">
            <a:off x="7589838" y="3965575"/>
            <a:ext cx="358775" cy="1787525"/>
          </a:xfrm>
          <a:prstGeom prst="rightBrace">
            <a:avLst>
              <a:gd name="adj1" fmla="val 78614"/>
              <a:gd name="adj2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tr-TR" i="0"/>
          </a:p>
        </p:txBody>
      </p:sp>
      <p:sp>
        <p:nvSpPr>
          <p:cNvPr id="60" name="Dikdörtgen 59"/>
          <p:cNvSpPr/>
          <p:nvPr/>
        </p:nvSpPr>
        <p:spPr>
          <a:xfrm>
            <a:off x="2452688" y="5048250"/>
            <a:ext cx="191611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800" i="0" dirty="0">
                <a:solidFill>
                  <a:srgbClr val="000099"/>
                </a:solidFill>
                <a:latin typeface="+mn-lt"/>
              </a:rPr>
              <a:t>Başvuru Süreci</a:t>
            </a:r>
            <a:endParaRPr lang="en-US" sz="1800" i="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6811963" y="5060950"/>
            <a:ext cx="191611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800" i="0" dirty="0">
                <a:solidFill>
                  <a:srgbClr val="000099"/>
                </a:solidFill>
                <a:latin typeface="+mn-lt"/>
              </a:rPr>
              <a:t>Uygulama Süreci</a:t>
            </a:r>
            <a:endParaRPr lang="en-US" sz="1800" i="0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39969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84313"/>
            <a:ext cx="12446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Resim 42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3158092"/>
            <a:ext cx="1377287" cy="1004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3525544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9" name="Dikdörtgen 1"/>
          <p:cNvSpPr>
            <a:spLocks noChangeArrowheads="1"/>
          </p:cNvSpPr>
          <p:nvPr/>
        </p:nvSpPr>
        <p:spPr bwMode="auto">
          <a:xfrm>
            <a:off x="1476375" y="11113"/>
            <a:ext cx="7667625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Engellilerin</a:t>
            </a:r>
            <a:r>
              <a:rPr lang="nn-NO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  <a:r>
              <a:rPr lang="nn-NO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Toplumsal Entegrasyonunun Geliştirilmesi Hibe Programı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2493818"/>
            <a:ext cx="2809875" cy="2519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Metin kutusu 6"/>
          <p:cNvSpPr txBox="1"/>
          <p:nvPr/>
        </p:nvSpPr>
        <p:spPr>
          <a:xfrm>
            <a:off x="252413" y="1341438"/>
            <a:ext cx="86407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000099"/>
                </a:solidFill>
                <a:latin typeface="+mn-lt"/>
              </a:rPr>
              <a:t>Proje Sahibi Kuruluş: </a:t>
            </a:r>
            <a:r>
              <a:rPr lang="tr-TR" dirty="0">
                <a:solidFill>
                  <a:srgbClr val="C00000"/>
                </a:solidFill>
                <a:latin typeface="+mn-lt"/>
              </a:rPr>
              <a:t>Adana Sosyal Hizmetler Vakfı (Adana)</a:t>
            </a:r>
            <a:endParaRPr lang="tr-TR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0825" y="1773238"/>
            <a:ext cx="86423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C00000"/>
                </a:solidFill>
                <a:latin typeface="+mn-lt"/>
              </a:rPr>
              <a:t> Gülmeye Engel Yok Projesi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419475" y="2200275"/>
            <a:ext cx="5473700" cy="3754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Projenin hedefleri: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Bölgede yaşayan zihinsel engelli hastaların ağız ve diş sağlığı konusundaki tedavi bekleme gün sayısının en aza indirilmesi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Zihinsel engelli çocukları olan ailelerin ağız ve diş sağlığı konusunda bilinçlendirilmesi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Bölgedeki gönüllü diş hekimlerinin zihinsel engelli hasta tedavisi konusunda deneyim kazanması</a:t>
            </a: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Bazı faaliyetler: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Çukurova Üniversitesi Diş Hekimliği Fakültesinden 13 diş hekimi İngiltere ve İsveç’te bu konuda uzmanlaşmış kliniklerde eğitim almıştır.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Konu ile ilgili kitapçıklar ve broşür dağıtımı yapılmış; bilgilendirme seminerleri düzenlenmiştir.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695325" y="5207000"/>
            <a:ext cx="2305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Hibe Tutarı: 72 Bin Avro</a:t>
            </a:r>
          </a:p>
        </p:txBody>
      </p:sp>
    </p:spTree>
    <p:extLst>
      <p:ext uri="{BB962C8B-B14F-4D97-AF65-F5344CB8AC3E}">
        <p14:creationId xmlns:p14="http://schemas.microsoft.com/office/powerpoint/2010/main" val="405593591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968750" y="6154738"/>
            <a:ext cx="184150" cy="36671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tr-TR" sz="1800" i="0" smtClean="0">
              <a:latin typeface="+mn-lt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1370013" y="44450"/>
            <a:ext cx="737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85000"/>
              </a:lnSpc>
              <a:defRPr/>
            </a:pPr>
            <a:r>
              <a:rPr lang="tr-TR" sz="36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 </a:t>
            </a:r>
            <a:endParaRPr lang="tr-TR" sz="3600" b="1" i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0" y="1341438"/>
            <a:ext cx="9144000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000099"/>
                </a:solidFill>
                <a:latin typeface="+mn-lt"/>
              </a:rPr>
              <a:t>Proje Sahibi Kuruluş: </a:t>
            </a:r>
            <a:r>
              <a:rPr lang="tr-TR" dirty="0">
                <a:solidFill>
                  <a:srgbClr val="C00000"/>
                </a:solidFill>
                <a:latin typeface="+mn-lt"/>
              </a:rPr>
              <a:t>Türkiye Sakatlar Derneği Antalya Şubesi</a:t>
            </a:r>
          </a:p>
          <a:p>
            <a:pPr algn="ctr">
              <a:defRPr/>
            </a:pPr>
            <a:endParaRPr lang="tr-TR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3" name="Metin kutusu 42"/>
          <p:cNvSpPr txBox="1"/>
          <p:nvPr/>
        </p:nvSpPr>
        <p:spPr>
          <a:xfrm>
            <a:off x="250825" y="1773238"/>
            <a:ext cx="86423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solidFill>
                  <a:srgbClr val="C00000"/>
                </a:solidFill>
                <a:latin typeface="+mn-lt"/>
              </a:rPr>
              <a:t> Farkındalığa Yolculuk Projesi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419475" y="2345755"/>
            <a:ext cx="5473700" cy="3754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Projenin hedefleri: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Spor etkinlikleri ve farkındalık faaliyetleriyle hem engellilerin toplumsal entegrasyonunu ve istihdam edilebilirliklerini arttırmak; üniversitelerin ve turizm sektörünün engellilik hakkında farkındalığını arttırmak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endParaRPr lang="tr-TR" sz="1600" b="1" dirty="0">
              <a:solidFill>
                <a:srgbClr val="000099"/>
              </a:solidFill>
              <a:latin typeface="+mn-lt"/>
            </a:endParaRPr>
          </a:p>
          <a:p>
            <a:pPr algn="just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Bazı faaliyetler: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Antalya, Burdur ve Isparta'da bedensel engelli 20 gence işaret dili eğitimi verildi.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Antalya'daki 25 otelde görevli bin 500 personele, engelli misafire davranış eğitimi verildi.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tr-TR" sz="1600" dirty="0">
                <a:solidFill>
                  <a:srgbClr val="000099"/>
                </a:solidFill>
                <a:latin typeface="+mn-lt"/>
              </a:rPr>
              <a:t>Ortopedik engelli sporcuların katıldığı sportif faaliyetler düzenlendi.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250825" y="5049988"/>
            <a:ext cx="32416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1600" b="1" dirty="0">
                <a:solidFill>
                  <a:srgbClr val="000099"/>
                </a:solidFill>
                <a:latin typeface="+mn-lt"/>
              </a:rPr>
              <a:t>Hibe Tutarı: </a:t>
            </a:r>
            <a:r>
              <a:rPr lang="tr-TR" sz="1600" dirty="0">
                <a:solidFill>
                  <a:srgbClr val="000099"/>
                </a:solidFill>
                <a:latin typeface="+mn-lt"/>
              </a:rPr>
              <a:t>87 Bin </a:t>
            </a:r>
            <a:r>
              <a:rPr lang="tr-TR" sz="1600" dirty="0" smtClean="0">
                <a:solidFill>
                  <a:srgbClr val="000099"/>
                </a:solidFill>
                <a:latin typeface="+mn-lt"/>
              </a:rPr>
              <a:t>Avro</a:t>
            </a:r>
            <a:endParaRPr lang="tr-TR" sz="1600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8" y="2658061"/>
            <a:ext cx="2883044" cy="20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Dikdörtgen 1"/>
          <p:cNvSpPr>
            <a:spLocks noChangeArrowheads="1"/>
          </p:cNvSpPr>
          <p:nvPr/>
        </p:nvSpPr>
        <p:spPr bwMode="auto">
          <a:xfrm>
            <a:off x="1476375" y="11113"/>
            <a:ext cx="7667625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Engellilerin</a:t>
            </a:r>
            <a:r>
              <a:rPr lang="nn-NO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 </a:t>
            </a:r>
            <a:r>
              <a:rPr lang="nn-NO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Toplumsal Entegrasyonunun Geliştirilmesi Hibe Programı</a:t>
            </a:r>
          </a:p>
        </p:txBody>
      </p:sp>
    </p:spTree>
    <p:extLst>
      <p:ext uri="{BB962C8B-B14F-4D97-AF65-F5344CB8AC3E}">
        <p14:creationId xmlns:p14="http://schemas.microsoft.com/office/powerpoint/2010/main" val="1337009417"/>
      </p:ext>
    </p:extLst>
  </p:cSld>
  <p:clrMapOvr>
    <a:masterClrMapping/>
  </p:clrMapOvr>
  <p:transition spd="slow" advClick="0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Dikdörtgen 1"/>
          <p:cNvSpPr>
            <a:spLocks noChangeArrowheads="1"/>
          </p:cNvSpPr>
          <p:nvPr/>
        </p:nvSpPr>
        <p:spPr bwMode="auto">
          <a:xfrm>
            <a:off x="3679681" y="1684396"/>
            <a:ext cx="4841875" cy="34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4400" b="1" i="0" dirty="0">
                <a:solidFill>
                  <a:srgbClr val="000099"/>
                </a:solidFill>
                <a:latin typeface="+mn-lt"/>
                <a:cs typeface="Times New Roman" pitchFamily="18" charset="0"/>
              </a:rPr>
              <a:t>HİBE </a:t>
            </a:r>
            <a:r>
              <a:rPr lang="tr-TR" sz="4400" b="1" i="0" dirty="0" smtClean="0">
                <a:solidFill>
                  <a:srgbClr val="000099"/>
                </a:solidFill>
                <a:latin typeface="+mn-lt"/>
                <a:cs typeface="Times New Roman" pitchFamily="18" charset="0"/>
              </a:rPr>
              <a:t>PROGRAMLARININDUYURU ve </a:t>
            </a:r>
            <a:r>
              <a:rPr lang="tr-TR" sz="4400" b="1" dirty="0" smtClean="0">
                <a:solidFill>
                  <a:srgbClr val="000099"/>
                </a:solidFill>
                <a:cs typeface="Times New Roman" pitchFamily="18" charset="0"/>
              </a:rPr>
              <a:t>BAŞVURU SÜREÇLERİ</a:t>
            </a:r>
            <a:endParaRPr lang="tr-TR" sz="44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18" y="1684396"/>
            <a:ext cx="2598714" cy="3746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innerShdw blurRad="114300">
              <a:prstClr val="black"/>
            </a:innerShdw>
          </a:effectLst>
          <a:scene3d>
            <a:camera prst="perspectiveRelaxed">
              <a:rot lat="21069701" lon="19681797" rev="907398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7915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776036" y="4122245"/>
            <a:ext cx="1367963" cy="154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4" name="Dikdörtgen 2"/>
          <p:cNvSpPr>
            <a:spLocks noChangeArrowheads="1"/>
          </p:cNvSpPr>
          <p:nvPr/>
        </p:nvSpPr>
        <p:spPr bwMode="auto">
          <a:xfrm>
            <a:off x="420687" y="5792510"/>
            <a:ext cx="8447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1" i="0" dirty="0">
                <a:solidFill>
                  <a:srgbClr val="C00000"/>
                </a:solidFill>
                <a:latin typeface="Calibri" pitchFamily="34" charset="0"/>
              </a:rPr>
              <a:t>IPA kapsamındaki tüm hibe programlarına ilişkin duyurular Bakanlığımız tarafından yapılmaktadır.</a:t>
            </a:r>
            <a:endParaRPr lang="en-US" altLang="tr-TR" sz="14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0485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50" y="1204913"/>
            <a:ext cx="6897687" cy="448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ol Ok 1"/>
          <p:cNvSpPr/>
          <p:nvPr/>
        </p:nvSpPr>
        <p:spPr>
          <a:xfrm>
            <a:off x="7052137" y="4893769"/>
            <a:ext cx="723900" cy="30003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1511300" y="31750"/>
            <a:ext cx="69834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Hibe Programlarının Duyurusu</a:t>
            </a:r>
            <a:br>
              <a:rPr lang="tr-TR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</a:br>
            <a:r>
              <a:rPr lang="tr-TR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Nasıl Yapılır? (Teklif Çağrıları</a:t>
            </a:r>
            <a:r>
              <a:rPr lang="tr-TR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)</a:t>
            </a:r>
            <a:endParaRPr lang="en-US" sz="2800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34436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076324"/>
            <a:ext cx="5934075" cy="494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511300" y="31750"/>
            <a:ext cx="698341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Hibe Programlarının Duyurusu</a:t>
            </a:r>
            <a:br>
              <a:rPr lang="tr-TR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</a:br>
            <a:r>
              <a:rPr lang="tr-TR" sz="28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Nasıl Yapılır? (Teklif Çağrıları</a:t>
            </a:r>
            <a:r>
              <a:rPr lang="tr-TR" sz="28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)</a:t>
            </a:r>
            <a:endParaRPr lang="en-US" sz="2800" b="1" dirty="0">
              <a:solidFill>
                <a:srgbClr val="17375E"/>
              </a:solidFill>
              <a:latin typeface="Cambria" charset="-94"/>
              <a:ea typeface="Arial" charset="-94"/>
              <a:cs typeface="Arial" charset="-94"/>
            </a:endParaRPr>
          </a:p>
        </p:txBody>
      </p:sp>
      <p:pic>
        <p:nvPicPr>
          <p:cNvPr id="6" name="Resim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488045" y="2557142"/>
            <a:ext cx="1551989" cy="155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921" y="3446384"/>
            <a:ext cx="865707" cy="2072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2921" y="3131952"/>
            <a:ext cx="871804" cy="20118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7488045" y="5567363"/>
            <a:ext cx="170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0" dirty="0" smtClean="0">
                <a:hlinkClick r:id="rId7"/>
              </a:rPr>
              <a:t>www.cfcu.gov.tr</a:t>
            </a:r>
            <a:r>
              <a:rPr lang="tr-TR" i="0" dirty="0" smtClean="0"/>
              <a:t> </a:t>
            </a:r>
            <a:endParaRPr lang="tr-TR" i="0" dirty="0"/>
          </a:p>
        </p:txBody>
      </p:sp>
    </p:spTree>
    <p:extLst>
      <p:ext uri="{BB962C8B-B14F-4D97-AF65-F5344CB8AC3E}">
        <p14:creationId xmlns:p14="http://schemas.microsoft.com/office/powerpoint/2010/main" val="22553289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089507"/>
              </p:ext>
            </p:extLst>
          </p:nvPr>
        </p:nvGraphicFramePr>
        <p:xfrm>
          <a:off x="180427" y="1268413"/>
          <a:ext cx="8710122" cy="4764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8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47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036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49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5796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</a:rPr>
                        <a:t> </a:t>
                      </a:r>
                      <a:endParaRPr lang="tr-T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 dirty="0">
                          <a:effectLst/>
                        </a:rPr>
                        <a:t>Proje Adı</a:t>
                      </a:r>
                      <a:endParaRPr lang="tr-T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effectLst/>
                        </a:rPr>
                        <a:t>Faydalanıcı</a:t>
                      </a:r>
                      <a:endParaRPr lang="tr-T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300">
                          <a:effectLst/>
                        </a:rPr>
                        <a:t>Proje Bütçesi (Avro)</a:t>
                      </a:r>
                      <a:endParaRPr lang="tr-T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275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1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Türkiye’de STK’lar ve Kamu Sektörü Arasında İşbirliğinin Geliştirilmesi ve STK’ların Demokratik Katılım Düzeyinin Güçlendirilmesi  (SKIP)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Avrupa Birliği Bakanlığı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2.000.000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64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2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Sivil Toplumun Geliştirilmesi için Örgütlenme Özgürlüğünün Güçlendirilmesi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Sivil Toplum Geliştirme Merkezi Derneği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2.000.000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64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3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Katılım Öncesi Süreçte Sivil Toplumun Güçlendirilmesi: STK Hibe Programı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Avrupa Birliği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10.500.000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64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4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Türkiye’de Sivil Toplumun Gelişiminin ve Sivil Toplum Diyaloğunun Desteklenmesi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Sivil Toplum Geliştirme Merkezi Derneği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4.000.000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646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5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Türkiye’nin Az Gelişmiş Bölgelerinde Kadın ve Kadın STK’ların Güçlendirilmesi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GAP Bölge Kalkınma İdaresi Başkanlığı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5.000.000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89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6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Aktif Katılım için Sivil Toplumun Geliştirilmesi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Sivil Toplum Geliştirme Merkezi Derneği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</a:rPr>
                        <a:t>3.311.111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8915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r-TR" sz="1400" dirty="0" smtClean="0">
                          <a:effectLst/>
                        </a:rPr>
                        <a:t>7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Türkiye’de Sivil Toplumun Gelişimi ve Sivil Toplum-Kamu İşbirliğinin Güçlendirilmesi Projesi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Avrupa Birliği Bakanlığı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</a:rPr>
                        <a:t>7.365.000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649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Toplam</a:t>
                      </a:r>
                      <a:r>
                        <a:rPr lang="en-US" sz="1800" dirty="0">
                          <a:effectLst/>
                        </a:rPr>
                        <a:t> Proje </a:t>
                      </a:r>
                      <a:r>
                        <a:rPr lang="en-US" sz="1800" dirty="0" err="1">
                          <a:effectLst/>
                        </a:rPr>
                        <a:t>Sayısı</a:t>
                      </a:r>
                      <a:r>
                        <a:rPr lang="en-US" sz="1800" dirty="0">
                          <a:effectLst/>
                        </a:rPr>
                        <a:t>: 7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</a:rPr>
                        <a:t>Toplam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800" b="1" dirty="0" err="1">
                          <a:effectLst/>
                        </a:rPr>
                        <a:t>Bütçe</a:t>
                      </a:r>
                      <a:r>
                        <a:rPr lang="en-US" sz="1800" b="1" dirty="0">
                          <a:effectLst/>
                        </a:rPr>
                        <a:t>: 34.176.111 Avro</a:t>
                      </a:r>
                      <a:endParaRPr lang="tr-T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251" marR="63251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Dikdörtgen 2"/>
          <p:cNvSpPr/>
          <p:nvPr/>
        </p:nvSpPr>
        <p:spPr>
          <a:xfrm>
            <a:off x="1863475" y="278366"/>
            <a:ext cx="6729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tr-TR" sz="3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KAPASİTE GELİŞTİRME PROJELERİ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3336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69664" y="229177"/>
            <a:ext cx="7239722" cy="814532"/>
          </a:xfrm>
        </p:spPr>
        <p:txBody>
          <a:bodyPr>
            <a:noAutofit/>
          </a:bodyPr>
          <a:lstStyle/>
          <a:p>
            <a:pPr eaLnBrk="1" hangingPunct="1"/>
            <a:r>
              <a:rPr lang="tr-TR" alt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Hibe Programlarında </a:t>
            </a:r>
            <a:r>
              <a:rPr lang="tr-TR" altLang="tr-TR" sz="32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/>
            </a:r>
            <a:br>
              <a:rPr lang="tr-TR" altLang="tr-TR" sz="32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</a:br>
            <a:r>
              <a:rPr lang="tr-TR" altLang="tr-TR" sz="3200" b="1" dirty="0" smtClean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Başvuru </a:t>
            </a:r>
            <a:r>
              <a:rPr lang="tr-TR" altLang="tr-TR" sz="3200" b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Süreci</a:t>
            </a:r>
          </a:p>
        </p:txBody>
      </p:sp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6381750"/>
            <a:ext cx="9144001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"/>
          <p:cNvSpPr/>
          <p:nvPr/>
        </p:nvSpPr>
        <p:spPr>
          <a:xfrm>
            <a:off x="1096963" y="1773238"/>
            <a:ext cx="2301875" cy="795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tr-TR" sz="1600" b="1">
                <a:solidFill>
                  <a:schemeClr val="tx1"/>
                </a:solidFill>
                <a:cs typeface="Arial" charset="0"/>
              </a:rPr>
              <a:t>Teklif Çağrısının yayınlanması</a:t>
            </a:r>
          </a:p>
        </p:txBody>
      </p:sp>
      <p:sp>
        <p:nvSpPr>
          <p:cNvPr id="8" name="Rounded Rectangle 19"/>
          <p:cNvSpPr/>
          <p:nvPr/>
        </p:nvSpPr>
        <p:spPr>
          <a:xfrm>
            <a:off x="3781425" y="1773238"/>
            <a:ext cx="1957388" cy="7953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tr-TR" sz="1600" b="1" dirty="0">
                <a:solidFill>
                  <a:schemeClr val="tx1"/>
                </a:solidFill>
                <a:cs typeface="Arial" charset="0"/>
              </a:rPr>
              <a:t>Proje Ön Tekliflerinin sunulması</a:t>
            </a:r>
          </a:p>
        </p:txBody>
      </p:sp>
      <p:sp>
        <p:nvSpPr>
          <p:cNvPr id="9" name="Rounded Rectangle 20"/>
          <p:cNvSpPr/>
          <p:nvPr/>
        </p:nvSpPr>
        <p:spPr>
          <a:xfrm>
            <a:off x="6107113" y="1789113"/>
            <a:ext cx="2041525" cy="7969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tr-TR" sz="1600" b="1" dirty="0">
                <a:solidFill>
                  <a:schemeClr val="tx1"/>
                </a:solidFill>
                <a:cs typeface="Arial" charset="0"/>
              </a:rPr>
              <a:t>Proje Ön Tekliflerinin değerlendirilmesi</a:t>
            </a:r>
          </a:p>
        </p:txBody>
      </p:sp>
      <p:sp>
        <p:nvSpPr>
          <p:cNvPr id="10" name="Rounded Rectangle 21"/>
          <p:cNvSpPr/>
          <p:nvPr/>
        </p:nvSpPr>
        <p:spPr>
          <a:xfrm>
            <a:off x="1108075" y="3100388"/>
            <a:ext cx="2301875" cy="13430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tr-TR" sz="1600" b="1">
                <a:solidFill>
                  <a:schemeClr val="tx1"/>
                </a:solidFill>
                <a:cs typeface="Arial" charset="0"/>
              </a:rPr>
              <a:t>Seçilen Proje Ön Teklif sahiplerinden tam başvuru formu paketinin talep edilmesi</a:t>
            </a:r>
          </a:p>
        </p:txBody>
      </p:sp>
      <p:sp>
        <p:nvSpPr>
          <p:cNvPr id="11" name="Rounded Rectangle 22"/>
          <p:cNvSpPr/>
          <p:nvPr/>
        </p:nvSpPr>
        <p:spPr>
          <a:xfrm>
            <a:off x="3800475" y="3201988"/>
            <a:ext cx="1957388" cy="10064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</a:pPr>
            <a:r>
              <a:rPr lang="tr-TR" sz="1600" b="1" dirty="0">
                <a:solidFill>
                  <a:schemeClr val="tx1"/>
                </a:solidFill>
                <a:cs typeface="Arial" charset="0"/>
              </a:rPr>
              <a:t>Tam başvuru formları paketlerinin sunulması</a:t>
            </a:r>
          </a:p>
        </p:txBody>
      </p:sp>
      <p:sp>
        <p:nvSpPr>
          <p:cNvPr id="12" name="Rounded Rectangle 23"/>
          <p:cNvSpPr/>
          <p:nvPr/>
        </p:nvSpPr>
        <p:spPr>
          <a:xfrm>
            <a:off x="6137275" y="3201988"/>
            <a:ext cx="2041525" cy="10064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tr-TR" sz="1600" b="1">
                <a:solidFill>
                  <a:schemeClr val="tx1"/>
                </a:solidFill>
                <a:cs typeface="Arial" charset="0"/>
              </a:rPr>
              <a:t>Tam başvuru formları paketlerinin değerlendirilmesi</a:t>
            </a:r>
          </a:p>
        </p:txBody>
      </p:sp>
      <p:sp>
        <p:nvSpPr>
          <p:cNvPr id="13" name="Rounded Rectangle 24"/>
          <p:cNvSpPr/>
          <p:nvPr/>
        </p:nvSpPr>
        <p:spPr>
          <a:xfrm>
            <a:off x="4962525" y="4673600"/>
            <a:ext cx="2301875" cy="79533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US" sz="1600" b="1" dirty="0" err="1">
                <a:solidFill>
                  <a:schemeClr val="tx1"/>
                </a:solidFill>
                <a:cs typeface="Arial" charset="0"/>
              </a:rPr>
              <a:t>Sözleşme</a:t>
            </a:r>
            <a:r>
              <a:rPr lang="tr-TR" sz="1600" b="1" dirty="0" err="1">
                <a:solidFill>
                  <a:schemeClr val="tx1"/>
                </a:solidFill>
                <a:cs typeface="Arial" charset="0"/>
              </a:rPr>
              <a:t>lerin</a:t>
            </a:r>
            <a:r>
              <a:rPr lang="en-US" sz="1600" b="1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tr-TR" sz="1600" b="1" dirty="0">
                <a:solidFill>
                  <a:schemeClr val="tx1"/>
                </a:solidFill>
                <a:cs typeface="Arial" charset="0"/>
              </a:rPr>
              <a:t>imzalanması</a:t>
            </a:r>
          </a:p>
        </p:txBody>
      </p:sp>
      <p:sp>
        <p:nvSpPr>
          <p:cNvPr id="14" name="Rounded Rectangle 25"/>
          <p:cNvSpPr/>
          <p:nvPr/>
        </p:nvSpPr>
        <p:spPr>
          <a:xfrm>
            <a:off x="2108200" y="4591050"/>
            <a:ext cx="2301875" cy="9620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49263"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tr-TR" sz="1600" b="1" dirty="0">
                <a:solidFill>
                  <a:schemeClr val="tx1"/>
                </a:solidFill>
                <a:cs typeface="Arial" charset="0"/>
              </a:rPr>
              <a:t>Seçilen başvuruların sahiplerinin ve ortaklarının uygunluk kontrolü</a:t>
            </a:r>
          </a:p>
        </p:txBody>
      </p:sp>
      <p:cxnSp>
        <p:nvCxnSpPr>
          <p:cNvPr id="15" name="Straight Arrow Connector 31"/>
          <p:cNvCxnSpPr>
            <a:stCxn id="7" idx="3"/>
            <a:endCxn id="8" idx="1"/>
          </p:cNvCxnSpPr>
          <p:nvPr/>
        </p:nvCxnSpPr>
        <p:spPr>
          <a:xfrm>
            <a:off x="3398838" y="2170113"/>
            <a:ext cx="3825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6" name="Straight Arrow Connector 32"/>
          <p:cNvCxnSpPr/>
          <p:nvPr/>
        </p:nvCxnSpPr>
        <p:spPr>
          <a:xfrm>
            <a:off x="5757863" y="2187575"/>
            <a:ext cx="388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7" name="Straight Arrow Connector 34"/>
          <p:cNvCxnSpPr/>
          <p:nvPr/>
        </p:nvCxnSpPr>
        <p:spPr>
          <a:xfrm>
            <a:off x="3409950" y="3602038"/>
            <a:ext cx="3905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8" name="Straight Arrow Connector 35"/>
          <p:cNvCxnSpPr/>
          <p:nvPr/>
        </p:nvCxnSpPr>
        <p:spPr>
          <a:xfrm>
            <a:off x="5757863" y="3616325"/>
            <a:ext cx="3889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19" name="Straight Arrow Connector 36"/>
          <p:cNvCxnSpPr>
            <a:endCxn id="13" idx="1"/>
          </p:cNvCxnSpPr>
          <p:nvPr/>
        </p:nvCxnSpPr>
        <p:spPr>
          <a:xfrm>
            <a:off x="4427538" y="5072063"/>
            <a:ext cx="5349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0" name="Elbow Connector 39"/>
          <p:cNvCxnSpPr>
            <a:stCxn id="9" idx="3"/>
            <a:endCxn id="10" idx="1"/>
          </p:cNvCxnSpPr>
          <p:nvPr/>
        </p:nvCxnSpPr>
        <p:spPr>
          <a:xfrm flipH="1">
            <a:off x="1108075" y="2187575"/>
            <a:ext cx="7040563" cy="1584325"/>
          </a:xfrm>
          <a:prstGeom prst="bentConnector5">
            <a:avLst>
              <a:gd name="adj1" fmla="val -3247"/>
              <a:gd name="adj2" fmla="val 30648"/>
              <a:gd name="adj3" fmla="val 103247"/>
            </a:avLst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1" name="Elbow Connector 41"/>
          <p:cNvCxnSpPr/>
          <p:nvPr/>
        </p:nvCxnSpPr>
        <p:spPr>
          <a:xfrm flipH="1">
            <a:off x="2063750" y="3814763"/>
            <a:ext cx="6051550" cy="1257300"/>
          </a:xfrm>
          <a:prstGeom prst="bentConnector5">
            <a:avLst>
              <a:gd name="adj1" fmla="val -3777"/>
              <a:gd name="adj2" fmla="val 50000"/>
              <a:gd name="adj3" fmla="val 103777"/>
            </a:avLst>
          </a:prstGeom>
          <a:ln>
            <a:tailEnd type="arrow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6" name="Metin kutusu 5"/>
          <p:cNvSpPr txBox="1"/>
          <p:nvPr/>
        </p:nvSpPr>
        <p:spPr>
          <a:xfrm>
            <a:off x="4065588" y="2722563"/>
            <a:ext cx="125888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i="0" dirty="0">
                <a:solidFill>
                  <a:srgbClr val="C00000"/>
                </a:solidFill>
                <a:latin typeface="+mn-lt"/>
              </a:rPr>
              <a:t>II. AŞAMA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4100513" y="1347788"/>
            <a:ext cx="11890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b="1" i="0" dirty="0">
                <a:solidFill>
                  <a:srgbClr val="C00000"/>
                </a:solidFill>
                <a:latin typeface="+mn-lt"/>
              </a:rPr>
              <a:t>I. AŞAMA</a:t>
            </a:r>
          </a:p>
        </p:txBody>
      </p:sp>
    </p:spTree>
    <p:extLst>
      <p:ext uri="{BB962C8B-B14F-4D97-AF65-F5344CB8AC3E}">
        <p14:creationId xmlns:p14="http://schemas.microsoft.com/office/powerpoint/2010/main" val="4188812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4990" y="1341438"/>
            <a:ext cx="756126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tr-TR" sz="3600" b="1" dirty="0" smtClean="0">
                <a:latin typeface="Arial" charset="0"/>
                <a:cs typeface="Arial" charset="0"/>
              </a:rPr>
              <a:t/>
            </a:r>
            <a:br>
              <a:rPr lang="tr-TR" altLang="tr-TR" sz="3600" b="1" dirty="0" smtClean="0">
                <a:latin typeface="Arial" charset="0"/>
                <a:cs typeface="Arial" charset="0"/>
              </a:rPr>
            </a:br>
            <a:r>
              <a:rPr lang="tr-TR" altLang="tr-TR" sz="3600" b="1" dirty="0" smtClean="0">
                <a:latin typeface="Arial" charset="0"/>
                <a:cs typeface="Arial" charset="0"/>
              </a:rPr>
              <a:t/>
            </a:r>
            <a:br>
              <a:rPr lang="tr-TR" altLang="tr-TR" sz="3600" b="1" dirty="0" smtClean="0">
                <a:latin typeface="Arial" charset="0"/>
                <a:cs typeface="Arial" charset="0"/>
              </a:rPr>
            </a:br>
            <a:r>
              <a:rPr lang="tr-TR" altLang="tr-TR" sz="3600" b="1" dirty="0" smtClean="0">
                <a:latin typeface="Arial" charset="0"/>
                <a:cs typeface="Arial" charset="0"/>
              </a:rPr>
              <a:t>Başvurular Nereye Yapılır ?</a:t>
            </a:r>
            <a:br>
              <a:rPr lang="tr-TR" altLang="tr-TR" sz="3600" b="1" dirty="0" smtClean="0">
                <a:latin typeface="Arial" charset="0"/>
                <a:cs typeface="Arial" charset="0"/>
              </a:rPr>
            </a:br>
            <a:r>
              <a:rPr lang="tr-TR" altLang="tr-TR" sz="3600" b="1" dirty="0" smtClean="0">
                <a:latin typeface="Arial" charset="0"/>
                <a:cs typeface="Arial" charset="0"/>
              </a:rPr>
              <a:t/>
            </a:r>
            <a:br>
              <a:rPr lang="tr-TR" altLang="tr-TR" sz="3600" b="1" dirty="0" smtClean="0">
                <a:latin typeface="Arial" charset="0"/>
                <a:cs typeface="Arial" charset="0"/>
              </a:rPr>
            </a:br>
            <a:r>
              <a:rPr lang="tr-TR" altLang="tr-TR" sz="24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Sözleşme Makamı Başvuruları Kabul Eder</a:t>
            </a:r>
          </a:p>
        </p:txBody>
      </p:sp>
      <p:pic>
        <p:nvPicPr>
          <p:cNvPr id="2" name="Resim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75" y="3292250"/>
            <a:ext cx="2110795" cy="1489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Metin kutusu 2"/>
          <p:cNvSpPr txBox="1"/>
          <p:nvPr/>
        </p:nvSpPr>
        <p:spPr>
          <a:xfrm>
            <a:off x="2479058" y="4906982"/>
            <a:ext cx="3527426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000" dirty="0">
                <a:solidFill>
                  <a:srgbClr val="000099"/>
                </a:solidFill>
                <a:latin typeface="+mn-lt"/>
              </a:rPr>
              <a:t>Merkezi Finans ve İhale Birimi</a:t>
            </a:r>
            <a:br>
              <a:rPr lang="tr-TR" sz="2000" dirty="0">
                <a:solidFill>
                  <a:srgbClr val="000099"/>
                </a:solidFill>
                <a:latin typeface="+mn-lt"/>
              </a:rPr>
            </a:br>
            <a:r>
              <a:rPr lang="tr-TR" sz="2000" dirty="0">
                <a:solidFill>
                  <a:srgbClr val="000099"/>
                </a:solidFill>
                <a:latin typeface="+mn-lt"/>
              </a:rPr>
              <a:t>(www.mfib.gov.tr)</a:t>
            </a:r>
          </a:p>
        </p:txBody>
      </p:sp>
    </p:spTree>
    <p:extLst>
      <p:ext uri="{BB962C8B-B14F-4D97-AF65-F5344CB8AC3E}">
        <p14:creationId xmlns:p14="http://schemas.microsoft.com/office/powerpoint/2010/main" val="22303435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336675"/>
            <a:ext cx="6608762" cy="467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84" y="2086636"/>
            <a:ext cx="2384016" cy="343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4319588" y="5516563"/>
            <a:ext cx="719137" cy="57626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9" name="Düz Ok Bağlayıcısı 8"/>
          <p:cNvCxnSpPr>
            <a:endCxn id="5" idx="1"/>
          </p:cNvCxnSpPr>
          <p:nvPr/>
        </p:nvCxnSpPr>
        <p:spPr>
          <a:xfrm flipV="1">
            <a:off x="4787900" y="3802063"/>
            <a:ext cx="1971675" cy="1714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Metin kutusu 9"/>
          <p:cNvSpPr txBox="1"/>
          <p:nvPr/>
        </p:nvSpPr>
        <p:spPr>
          <a:xfrm>
            <a:off x="1619250" y="115888"/>
            <a:ext cx="72009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j-lt"/>
              </a:rPr>
              <a:t>Sivil Toplum Kuruluşları için hazırlanan kitapçığımıza göz atmayı unutmayınız. </a:t>
            </a:r>
          </a:p>
        </p:txBody>
      </p:sp>
    </p:spTree>
    <p:extLst>
      <p:ext uri="{BB962C8B-B14F-4D97-AF65-F5344CB8AC3E}">
        <p14:creationId xmlns:p14="http://schemas.microsoft.com/office/powerpoint/2010/main" val="109857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1" y="1268412"/>
            <a:ext cx="5418138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1619250" y="115888"/>
            <a:ext cx="72009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>
                <a:solidFill>
                  <a:srgbClr val="C00000"/>
                </a:solidFill>
                <a:latin typeface="+mj-lt"/>
              </a:rPr>
              <a:t>Bakanlığımızın ağına kayıt olarak Hibe Duyurularının eposta adresine gelmesini sağlayabilirsiniz. </a:t>
            </a:r>
          </a:p>
        </p:txBody>
      </p:sp>
      <p:sp>
        <p:nvSpPr>
          <p:cNvPr id="2" name="Oval 1"/>
          <p:cNvSpPr/>
          <p:nvPr/>
        </p:nvSpPr>
        <p:spPr>
          <a:xfrm>
            <a:off x="288924" y="2379663"/>
            <a:ext cx="1330326" cy="143986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76872"/>
            <a:ext cx="2838846" cy="2548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Düz Ok Bağlayıcısı 3"/>
          <p:cNvCxnSpPr>
            <a:stCxn id="2" idx="6"/>
            <a:endCxn id="7" idx="1"/>
          </p:cNvCxnSpPr>
          <p:nvPr/>
        </p:nvCxnSpPr>
        <p:spPr>
          <a:xfrm>
            <a:off x="1619250" y="3099594"/>
            <a:ext cx="4464918" cy="451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0219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pt cover 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9716" y="4897238"/>
            <a:ext cx="4779742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baseline="30000" dirty="0"/>
              <a:t>“IPA II: Taking EU funding to the next level”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09716" y="5286800"/>
            <a:ext cx="4779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www.ipa2teknikdestek.com</a:t>
            </a:r>
            <a:endParaRPr lang="en-US" b="1" i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1717964" y="2420216"/>
            <a:ext cx="55281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4000" b="1" dirty="0">
                <a:solidFill>
                  <a:srgbClr val="C00000"/>
                </a:solidFill>
                <a:latin typeface="+mj-lt"/>
              </a:rPr>
              <a:t>İlginize teşekkür </a:t>
            </a:r>
            <a:r>
              <a:rPr lang="tr-TR" sz="4000" b="1" dirty="0" smtClean="0">
                <a:solidFill>
                  <a:srgbClr val="C00000"/>
                </a:solidFill>
                <a:latin typeface="+mj-lt"/>
              </a:rPr>
              <a:t>ederiz</a:t>
            </a:r>
            <a:endParaRPr lang="tr-TR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196053" y="33090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</a:rPr>
              <a:t>Selman Çetin</a:t>
            </a:r>
            <a:endParaRPr lang="en-US" b="1" dirty="0">
              <a:solidFill>
                <a:srgbClr val="002060"/>
              </a:solidFill>
            </a:endParaRP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Avrupa Birliği Bakanlığı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Antalya Temsilciliği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Tel: 0 530 04267 18</a:t>
            </a:r>
          </a:p>
          <a:p>
            <a:pPr algn="ctr"/>
            <a:r>
              <a:rPr lang="tr-TR" b="1" dirty="0" smtClean="0">
                <a:solidFill>
                  <a:srgbClr val="002060"/>
                </a:solidFill>
              </a:rPr>
              <a:t>E-posta: antalya@ab.gov.tr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8" y="2492375"/>
            <a:ext cx="82804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/>
            </a:pPr>
            <a:endParaRPr lang="tr-TR" sz="9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5501"/>
              </p:ext>
            </p:extLst>
          </p:nvPr>
        </p:nvGraphicFramePr>
        <p:xfrm>
          <a:off x="359407" y="1296769"/>
          <a:ext cx="8425185" cy="4789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963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2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415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560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900" dirty="0">
                          <a:effectLst/>
                        </a:rPr>
                        <a:t> </a:t>
                      </a:r>
                      <a:endParaRPr lang="tr-TR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Proje Adı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Faydalanıcı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Proje Bütçesi (Avro)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Sivil Toplum Diyaloğu: Avrupa-Bilgi Köprüleri Programı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Birliği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2.260.000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2128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2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 ve Türkiye Arasında Sivil Toplum Diyaloğunun Geliştirilmesi I 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Birliği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21.500.000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2128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3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Sivil Toplum Diyaloğu AB ve Türkiye Odalar Forumu I 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Avrupa Ticaret ve Sanayi Odaları Birliği, Türkiye Odalar ve Borsalar Birliği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4.750.000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2130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4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Sivil Toplum Diyaloğu: Ortak Çalışma Kültürü Aracılığıyla AB ve Türkiye’den İşçilerin Bir Araya Getirilmesi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Sendikalar Konfederasyonu,</a:t>
                      </a:r>
                      <a:endParaRPr lang="tr-TR" sz="10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Türk-İş, Hak-İş, Disk, Kesk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3.500.000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2128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5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 ve Türkiye Arasında Sivil Toplum Diyaloğunun Geliştirilmesi II 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Birliği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6.228.054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6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AB-Türkiye Sivil Toplum Diyaloğu Kültür Köprüleri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Dışişleri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6.600.000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0132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7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Parlamentolar Arası Değişim ve Diyalog Projesi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Türkiye Büyük Millet Meclisi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2.500.000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0132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8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 – Türkiye Kültürlerarası Diyalog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Kültür ve Turizm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4.030.421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9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İstanbul 2010 – Avrupa Kültür Başkenti Hibe Programı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İstanbul Kültür Başkenti Ajansı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1.854.300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62130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10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Sivil Toplum Diyaloğu – AB-Türkiye Odalar Forumu II 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Ticaret ve Sanayi Odaları Birliği, Türkiye Odalar ve Borsalar Birliği 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5.000.000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11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 ve Türkiye arasında Sivil Toplum Diyaloğu III 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Birliği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10.700.000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808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12</a:t>
                      </a:r>
                      <a:endParaRPr lang="tr-TR" sz="1400" dirty="0"/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AB ve Türkiye Arasında Sivil Toplum Diyaloğu IV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Avrupa Birliği Bakanlığı</a:t>
                      </a:r>
                      <a:endParaRPr lang="tr-TR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11.778.000</a:t>
                      </a:r>
                      <a:endParaRPr lang="tr-TR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99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</a:rPr>
                        <a:t>Toplam Proje Sayısı: 12</a:t>
                      </a:r>
                      <a:endParaRPr lang="tr-T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</a:rPr>
                        <a:t>Toplam </a:t>
                      </a:r>
                      <a:r>
                        <a:rPr lang="tr-TR" sz="1600" b="1" dirty="0" smtClean="0">
                          <a:effectLst/>
                        </a:rPr>
                        <a:t>Bütçe: 80.700.775 Avro</a:t>
                      </a:r>
                      <a:endParaRPr lang="tr-T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687" marR="44687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" name="Dikdörtgen 1"/>
          <p:cNvSpPr/>
          <p:nvPr/>
        </p:nvSpPr>
        <p:spPr>
          <a:xfrm>
            <a:off x="2000105" y="177907"/>
            <a:ext cx="6026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2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AB VE TÜRKİYE ARASINDA </a:t>
            </a:r>
          </a:p>
          <a:p>
            <a:pPr algn="ctr"/>
            <a:r>
              <a:rPr lang="tr-TR" altLang="tr-TR" sz="2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SİVİL TOPLUM DİYALOĞU PROJELERİ </a:t>
            </a:r>
          </a:p>
        </p:txBody>
      </p:sp>
    </p:spTree>
    <p:extLst>
      <p:ext uri="{BB962C8B-B14F-4D97-AF65-F5344CB8AC3E}">
        <p14:creationId xmlns:p14="http://schemas.microsoft.com/office/powerpoint/2010/main" val="21049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C:\Users\ugenc\Desktop\boş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17688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mozcelebi\Desktop\sivil.toplum.logo\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95" y="3018227"/>
            <a:ext cx="5684788" cy="25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ikdörtgen 10"/>
          <p:cNvSpPr/>
          <p:nvPr/>
        </p:nvSpPr>
        <p:spPr>
          <a:xfrm>
            <a:off x="395288" y="1125538"/>
            <a:ext cx="828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C0504D"/>
              </a:buClr>
              <a:defRPr/>
            </a:pPr>
            <a:endParaRPr lang="tr-TR" sz="3600" b="1" i="0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+mn-cs"/>
            </a:endParaRPr>
          </a:p>
          <a:p>
            <a:pPr algn="ctr">
              <a:lnSpc>
                <a:spcPct val="80000"/>
              </a:lnSpc>
              <a:buClr>
                <a:srgbClr val="C0504D"/>
              </a:buClr>
              <a:defRPr/>
            </a:pPr>
            <a:r>
              <a:rPr lang="tr-TR" sz="3600" b="1" i="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Katılım </a:t>
            </a:r>
            <a:r>
              <a:rPr lang="tr-TR" sz="3600" b="1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Öncesi Mali Yardım Aracı </a:t>
            </a:r>
          </a:p>
          <a:p>
            <a:pPr algn="ctr">
              <a:lnSpc>
                <a:spcPct val="80000"/>
              </a:lnSpc>
              <a:buClr>
                <a:srgbClr val="C0504D"/>
              </a:buClr>
              <a:defRPr/>
            </a:pPr>
            <a:r>
              <a:rPr lang="tr-TR" sz="3600" b="1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(IPA II) </a:t>
            </a:r>
          </a:p>
          <a:p>
            <a:pPr algn="ctr">
              <a:lnSpc>
                <a:spcPct val="80000"/>
              </a:lnSpc>
              <a:buClr>
                <a:srgbClr val="C0504D"/>
              </a:buClr>
              <a:defRPr/>
            </a:pPr>
            <a:r>
              <a:rPr lang="tr-TR" sz="3600" b="1" i="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+mn-cs"/>
              </a:rPr>
              <a:t>2014-2020</a:t>
            </a:r>
          </a:p>
          <a:p>
            <a:pPr algn="ctr">
              <a:lnSpc>
                <a:spcPct val="80000"/>
              </a:lnSpc>
              <a:buClr>
                <a:srgbClr val="C0504D"/>
              </a:buClr>
              <a:defRPr/>
            </a:pPr>
            <a:endParaRPr lang="tr-TR" sz="3600" b="1" i="0" dirty="0" smtClean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224855" y="0"/>
            <a:ext cx="7667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ctr" eaLnBrk="1" hangingPunct="1"/>
            <a:r>
              <a:rPr lang="tr-TR" altLang="en-US" b="1" i="0" dirty="0" smtClean="0">
                <a:solidFill>
                  <a:srgbClr val="17375E"/>
                </a:solidFill>
                <a:latin typeface="Cambria" charset="-94"/>
              </a:rPr>
              <a:t>KATILIM ÖNCESİ MALİ YARDIM ARACI </a:t>
            </a:r>
            <a:br>
              <a:rPr lang="tr-TR" altLang="en-US" b="1" i="0" dirty="0" smtClean="0">
                <a:solidFill>
                  <a:srgbClr val="17375E"/>
                </a:solidFill>
                <a:latin typeface="Cambria" charset="-94"/>
              </a:rPr>
            </a:br>
            <a:r>
              <a:rPr lang="tr-TR" altLang="en-US" b="1" i="0" dirty="0" smtClean="0">
                <a:solidFill>
                  <a:srgbClr val="17375E"/>
                </a:solidFill>
                <a:latin typeface="Cambria" charset="-94"/>
              </a:rPr>
              <a:t>IPA II (2014-2020) ÖNCELİK ALANLARI</a:t>
            </a:r>
            <a:endParaRPr lang="tr-TR" altLang="en-US" b="1" i="0" dirty="0">
              <a:solidFill>
                <a:srgbClr val="17375E"/>
              </a:solidFill>
              <a:latin typeface="Cambria" charset="-94"/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849045447"/>
              </p:ext>
            </p:extLst>
          </p:nvPr>
        </p:nvGraphicFramePr>
        <p:xfrm>
          <a:off x="138800" y="1190677"/>
          <a:ext cx="8568952" cy="5040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0" name="Resim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1311274"/>
            <a:ext cx="6524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Resim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11274"/>
            <a:ext cx="6524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5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Resim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2832881"/>
            <a:ext cx="3131128" cy="280831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Dikdörtgen 1"/>
          <p:cNvSpPr>
            <a:spLocks noChangeArrowheads="1"/>
          </p:cNvSpPr>
          <p:nvPr/>
        </p:nvSpPr>
        <p:spPr bwMode="auto">
          <a:xfrm>
            <a:off x="1241425" y="257320"/>
            <a:ext cx="7507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3600" b="1" i="1" dirty="0">
                <a:solidFill>
                  <a:srgbClr val="17375E"/>
                </a:solidFill>
                <a:latin typeface="Cambria" charset="-94"/>
                <a:ea typeface="Arial" charset="-94"/>
                <a:cs typeface="Arial" charset="-94"/>
              </a:rPr>
              <a:t>SİVİL TOPLUM ALT SEKTÖRÜ</a:t>
            </a:r>
          </a:p>
        </p:txBody>
      </p:sp>
      <p:sp>
        <p:nvSpPr>
          <p:cNvPr id="6153" name="Metin kutusu 3"/>
          <p:cNvSpPr txBox="1">
            <a:spLocks noChangeArrowheads="1"/>
          </p:cNvSpPr>
          <p:nvPr/>
        </p:nvSpPr>
        <p:spPr bwMode="auto">
          <a:xfrm>
            <a:off x="2268538" y="1536700"/>
            <a:ext cx="64801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-94"/>
                <a:ea typeface="Arial" charset="-94"/>
                <a:cs typeface="Arial" charset="-94"/>
              </a:defRPr>
            </a:lvl9pPr>
          </a:lstStyle>
          <a:p>
            <a:pPr algn="just">
              <a:defRPr/>
            </a:pPr>
            <a:r>
              <a:rPr lang="tr-TR" altLang="tr-TR" sz="1600" i="0" dirty="0">
                <a:solidFill>
                  <a:srgbClr val="000099"/>
                </a:solidFill>
                <a:latin typeface="+mn-lt"/>
                <a:ea typeface="MS PGothic" charset="-128"/>
              </a:rPr>
              <a:t>Sivil Toplum bir alt sektör olarak IPA II döneminde yer edindi. Yaklaşık </a:t>
            </a:r>
            <a:r>
              <a:rPr lang="tr-TR" altLang="tr-TR" sz="1600" b="1" i="0" dirty="0">
                <a:solidFill>
                  <a:srgbClr val="FF0000"/>
                </a:solidFill>
                <a:latin typeface="+mn-lt"/>
                <a:ea typeface="MS PGothic" charset="-128"/>
              </a:rPr>
              <a:t>190 milyon Avroluk</a:t>
            </a:r>
            <a:r>
              <a:rPr lang="tr-TR" altLang="tr-TR" sz="1600" b="1" i="0" dirty="0">
                <a:solidFill>
                  <a:srgbClr val="000099"/>
                </a:solidFill>
                <a:latin typeface="+mn-lt"/>
                <a:ea typeface="MS PGothic" charset="-128"/>
              </a:rPr>
              <a:t> </a:t>
            </a:r>
            <a:r>
              <a:rPr lang="tr-TR" altLang="tr-TR" sz="1600" i="0" dirty="0">
                <a:solidFill>
                  <a:srgbClr val="000099"/>
                </a:solidFill>
                <a:latin typeface="+mn-lt"/>
                <a:ea typeface="MS PGothic" charset="-128"/>
              </a:rPr>
              <a:t>bir bütçe sivil topluma ayrıldı</a:t>
            </a:r>
            <a:r>
              <a:rPr lang="tr-TR" altLang="tr-TR" sz="1600" i="0" dirty="0" smtClean="0">
                <a:solidFill>
                  <a:srgbClr val="000099"/>
                </a:solidFill>
                <a:latin typeface="+mn-lt"/>
                <a:ea typeface="MS PGothic" charset="-128"/>
              </a:rPr>
              <a:t>. Söz konusu bütçeden programların içeriğine göre </a:t>
            </a:r>
            <a:r>
              <a:rPr lang="tr-TR" altLang="tr-TR" sz="1600" b="1" i="0" dirty="0" smtClean="0">
                <a:solidFill>
                  <a:srgbClr val="000099"/>
                </a:solidFill>
                <a:latin typeface="+mn-lt"/>
                <a:ea typeface="MS PGothic" charset="-128"/>
              </a:rPr>
              <a:t>yerel yönetimler</a:t>
            </a:r>
            <a:r>
              <a:rPr lang="tr-TR" altLang="tr-TR" sz="1600" i="0" dirty="0" smtClean="0">
                <a:solidFill>
                  <a:srgbClr val="000099"/>
                </a:solidFill>
                <a:latin typeface="+mn-lt"/>
                <a:ea typeface="MS PGothic" charset="-128"/>
              </a:rPr>
              <a:t> ve </a:t>
            </a:r>
            <a:r>
              <a:rPr lang="tr-TR" altLang="tr-TR" sz="1600" b="1" i="0" dirty="0" smtClean="0">
                <a:solidFill>
                  <a:srgbClr val="000099"/>
                </a:solidFill>
                <a:latin typeface="+mn-lt"/>
                <a:ea typeface="MS PGothic" charset="-128"/>
              </a:rPr>
              <a:t>diğer kamu kurumlarının</a:t>
            </a:r>
            <a:r>
              <a:rPr lang="tr-TR" altLang="tr-TR" sz="1600" i="0" dirty="0" smtClean="0">
                <a:solidFill>
                  <a:srgbClr val="000099"/>
                </a:solidFill>
                <a:latin typeface="+mn-lt"/>
                <a:ea typeface="MS PGothic" charset="-128"/>
              </a:rPr>
              <a:t> da yararlanması mümkün.</a:t>
            </a:r>
            <a:endParaRPr lang="tr-TR" altLang="tr-TR" sz="1600" i="0" dirty="0">
              <a:solidFill>
                <a:srgbClr val="000099"/>
              </a:solidFill>
              <a:latin typeface="+mn-lt"/>
              <a:ea typeface="MS PGothic" charset="-128"/>
            </a:endParaRPr>
          </a:p>
        </p:txBody>
      </p:sp>
      <p:sp>
        <p:nvSpPr>
          <p:cNvPr id="7177" name="Dikdörtgen 1"/>
          <p:cNvSpPr>
            <a:spLocks noChangeArrowheads="1"/>
          </p:cNvSpPr>
          <p:nvPr/>
        </p:nvSpPr>
        <p:spPr bwMode="auto">
          <a:xfrm>
            <a:off x="4784725" y="2613025"/>
            <a:ext cx="411480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000099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000099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000099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000099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099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Çok yıllı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1600" b="1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Sektörel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1600" b="1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Sistematik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1600" b="1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Görünür ve kolay anlaşılır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1600" b="1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Marka değeri yaratan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1600" b="1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İstişare mekanizmalarını işleten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en-US" sz="1600" b="1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en-US" sz="1600" b="1">
                <a:latin typeface="Calibri" pitchFamily="34" charset="0"/>
              </a:rPr>
              <a:t>Diyaloğa ek olarak kapasite geliştirme desteği sunan</a:t>
            </a:r>
            <a:endParaRPr lang="tr-TR" altLang="en-US" sz="1600">
              <a:latin typeface="Calibri" pitchFamily="34" charset="0"/>
            </a:endParaRPr>
          </a:p>
        </p:txBody>
      </p:sp>
      <p:pic>
        <p:nvPicPr>
          <p:cNvPr id="7178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614613"/>
            <a:ext cx="958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3113088"/>
            <a:ext cx="958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3554413"/>
            <a:ext cx="9588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4092575"/>
            <a:ext cx="9588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4656138"/>
            <a:ext cx="9588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5095875"/>
            <a:ext cx="9588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" descr="C:\Users\mozcelebi\AppData\Local\Microsoft\Windows\Temporary Internet Files\Content.IE5\BSWJCFD1\a-d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5661025"/>
            <a:ext cx="9588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1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10651</TotalTime>
  <Words>2827</Words>
  <Application>Microsoft Office PowerPoint</Application>
  <PresentationFormat>Ekran Gösterisi (4:3)</PresentationFormat>
  <Paragraphs>696</Paragraphs>
  <Slides>54</Slides>
  <Notes>44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54</vt:i4>
      </vt:variant>
    </vt:vector>
  </HeadingPairs>
  <TitlesOfParts>
    <vt:vector size="55" baseType="lpstr"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DANIŞMA SÜREÇLERİ</vt:lpstr>
      <vt:lpstr>KAMU KURULUŞLARIYLA İŞBİRLİĞİ</vt:lpstr>
      <vt:lpstr>KAMU KURULUŞLARIYLA İŞBİRLİĞİ</vt:lpstr>
      <vt:lpstr>KAMU KURULUŞLARIYLA İŞBİRLİĞİ</vt:lpstr>
      <vt:lpstr>PowerPoint Sunusu</vt:lpstr>
      <vt:lpstr>2014-2016 YILLARI ARASINDA KAMU-STK İŞBİRLİĞİNİ SAĞLAYAN PROJELER</vt:lpstr>
      <vt:lpstr>2014-2016 YILLARI ARASINDA SİVİL TOPLUMA DOĞRUDAN DESTEK SAĞLAYAN PROJELER</vt:lpstr>
      <vt:lpstr>PowerPoint Sunusu</vt:lpstr>
      <vt:lpstr>PowerPoint Sunusu</vt:lpstr>
      <vt:lpstr>HİBE PROGRAMLARI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Hibe Programlarında  Başvuru Süreci</vt:lpstr>
      <vt:lpstr>  Başvurular Nereye Yapılır ?  Sözleşme Makamı Başvuruları Kabul Eder</vt:lpstr>
      <vt:lpstr>PowerPoint Sunusu</vt:lpstr>
      <vt:lpstr>PowerPoint Sunusu</vt:lpstr>
      <vt:lpstr>PowerPoint Sunusu</vt:lpstr>
    </vt:vector>
  </TitlesOfParts>
  <Company>reset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Tree</dc:creator>
  <cp:lastModifiedBy>Lenovo</cp:lastModifiedBy>
  <cp:revision>67</cp:revision>
  <dcterms:created xsi:type="dcterms:W3CDTF">2016-04-19T04:21:41Z</dcterms:created>
  <dcterms:modified xsi:type="dcterms:W3CDTF">2017-08-17T02:39:32Z</dcterms:modified>
</cp:coreProperties>
</file>