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2"/>
  </p:notesMasterIdLst>
  <p:handoutMasterIdLst>
    <p:handoutMasterId r:id="rId43"/>
  </p:handoutMasterIdLst>
  <p:sldIdLst>
    <p:sldId id="1257" r:id="rId2"/>
    <p:sldId id="1246" r:id="rId3"/>
    <p:sldId id="1248" r:id="rId4"/>
    <p:sldId id="1249" r:id="rId5"/>
    <p:sldId id="1229" r:id="rId6"/>
    <p:sldId id="928" r:id="rId7"/>
    <p:sldId id="1147" r:id="rId8"/>
    <p:sldId id="1119" r:id="rId9"/>
    <p:sldId id="1086" r:id="rId10"/>
    <p:sldId id="1083" r:id="rId11"/>
    <p:sldId id="1256" r:id="rId12"/>
    <p:sldId id="1082" r:id="rId13"/>
    <p:sldId id="1030" r:id="rId14"/>
    <p:sldId id="1032" r:id="rId15"/>
    <p:sldId id="1234" r:id="rId16"/>
    <p:sldId id="1084" r:id="rId17"/>
    <p:sldId id="1035" r:id="rId18"/>
    <p:sldId id="1036" r:id="rId19"/>
    <p:sldId id="1037" r:id="rId20"/>
    <p:sldId id="1085" r:id="rId21"/>
    <p:sldId id="1039" r:id="rId22"/>
    <p:sldId id="1040" r:id="rId23"/>
    <p:sldId id="1041" r:id="rId24"/>
    <p:sldId id="1042" r:id="rId25"/>
    <p:sldId id="1059" r:id="rId26"/>
    <p:sldId id="1208" r:id="rId27"/>
    <p:sldId id="1209" r:id="rId28"/>
    <p:sldId id="1210" r:id="rId29"/>
    <p:sldId id="1211" r:id="rId30"/>
    <p:sldId id="1212" r:id="rId31"/>
    <p:sldId id="1213" r:id="rId32"/>
    <p:sldId id="1148" r:id="rId33"/>
    <p:sldId id="1252" r:id="rId34"/>
    <p:sldId id="1231" r:id="rId35"/>
    <p:sldId id="1253" r:id="rId36"/>
    <p:sldId id="1242" r:id="rId37"/>
    <p:sldId id="1254" r:id="rId38"/>
    <p:sldId id="1255" r:id="rId39"/>
    <p:sldId id="1235" r:id="rId40"/>
    <p:sldId id="1202" r:id="rId41"/>
  </p:sldIdLst>
  <p:sldSz cx="9144000" cy="6858000" type="screen4x3"/>
  <p:notesSz cx="6797675" cy="9928225"/>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F872"/>
    <a:srgbClr val="000099"/>
    <a:srgbClr val="0000CC"/>
    <a:srgbClr val="006666"/>
    <a:srgbClr val="D9D9D9"/>
    <a:srgbClr val="990000"/>
    <a:srgbClr val="C0C0C0"/>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383" autoAdjust="0"/>
  </p:normalViewPr>
  <p:slideViewPr>
    <p:cSldViewPr>
      <p:cViewPr varScale="1">
        <p:scale>
          <a:sx n="56" d="100"/>
          <a:sy n="56" d="100"/>
        </p:scale>
        <p:origin x="13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964" y="-11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3" loCatId="officeonline" qsTypeId="urn:microsoft.com/office/officeart/2005/8/quickstyle/simple5" qsCatId="simple" csTypeId="urn:microsoft.com/office/officeart/2005/8/colors/accent0_3" csCatId="mainScheme" phldr="1"/>
      <dgm:spPr/>
      <dgm:t>
        <a:bodyPr/>
        <a:lstStyle/>
        <a:p>
          <a:endParaRPr lang="en-US"/>
        </a:p>
      </dgm:t>
    </dgm:pt>
    <dgm:pt modelId="{007470A2-B5D7-4887-B4FD-B6021A4D4CF7}">
      <dgm:prSet phldrT="[Text]" custT="1"/>
      <dgm:spPr>
        <a:xfrm>
          <a:off x="2838648" y="1919894"/>
          <a:ext cx="1998436" cy="1998257"/>
        </a:xfrm>
      </dgm:spPr>
      <dgm:t>
        <a:bodyPr/>
        <a:lstStyle/>
        <a:p>
          <a:pPr algn="ctr" defTabSz="914400" rtl="1">
            <a:buNone/>
          </a:pPr>
          <a:r>
            <a:rPr lang="tr-TR" sz="2800" b="1" i="0" noProof="0" dirty="0">
              <a:latin typeface="+mj-lt"/>
              <a:ea typeface="+mn-ea"/>
              <a:cs typeface="+mn-cs"/>
            </a:rPr>
            <a:t>AB Mali Yardımları</a:t>
          </a:r>
        </a:p>
      </dgm:t>
    </dgm:pt>
    <dgm:pt modelId="{C7FB72E2-A81D-4936-94C5-846F95D01B10}" type="parTrans" cxnId="{A971AD42-BB12-4E5C-BD90-DB7621320F5D}">
      <dgm:prSet/>
      <dgm:spPr/>
      <dgm:t>
        <a:bodyPr/>
        <a:lstStyle/>
        <a:p>
          <a:endParaRPr lang="tr-TR" noProof="0" dirty="0"/>
        </a:p>
      </dgm:t>
    </dgm:pt>
    <dgm:pt modelId="{36A13DC7-7A59-4D72-A36F-54543C02182F}" type="sibTrans" cxnId="{A971AD42-BB12-4E5C-BD90-DB7621320F5D}">
      <dgm:prSet/>
      <dgm:spPr/>
      <dgm:t>
        <a:bodyPr/>
        <a:lstStyle/>
        <a:p>
          <a:endParaRPr lang="tr-TR" noProof="0" dirty="0"/>
        </a:p>
      </dgm:t>
    </dgm:pt>
    <dgm:pt modelId="{960DD3F4-08B5-4717-B21F-9D7ADE4F9398}">
      <dgm:prSet phldrT="[Text]" custT="1"/>
      <dgm:spPr>
        <a:xfrm>
          <a:off x="0" y="1659669"/>
          <a:ext cx="1433405" cy="1036336"/>
        </a:xfrm>
      </dgm:spPr>
      <dgm:t>
        <a:bodyPr/>
        <a:lstStyle/>
        <a:p>
          <a:pPr algn="ctr" defTabSz="914400" rtl="1">
            <a:buNone/>
          </a:pPr>
          <a:r>
            <a:rPr lang="tr-TR" sz="1600" b="1" i="0" kern="1200" noProof="0" dirty="0">
              <a:solidFill>
                <a:schemeClr val="tx2"/>
              </a:solidFill>
              <a:latin typeface="+mj-lt"/>
              <a:ea typeface="+mn-ea"/>
              <a:cs typeface="+mn-cs"/>
            </a:rPr>
            <a:t>Katılım Öncesi Mali Yardım Aracı-IPA II </a:t>
          </a:r>
        </a:p>
        <a:p>
          <a:pPr algn="ctr" defTabSz="914400" rtl="1">
            <a:buNone/>
          </a:pPr>
          <a:r>
            <a:rPr lang="tr-TR" sz="1600" b="1" i="0" kern="1200" noProof="0" dirty="0">
              <a:solidFill>
                <a:srgbClr val="FF0000"/>
              </a:solidFill>
              <a:latin typeface="+mj-lt"/>
              <a:ea typeface="+mn-ea"/>
              <a:cs typeface="+mn-cs"/>
            </a:rPr>
            <a:t>(2014-2020)</a:t>
          </a:r>
        </a:p>
      </dgm:t>
    </dgm:pt>
    <dgm:pt modelId="{839A0E79-83CF-4D81-910F-C4D38D5DC2A9}" type="parTrans" cxnId="{F0B079DC-9100-43CB-83F4-47AC9676D6D6}">
      <dgm:prSet/>
      <dgm:spPr/>
      <dgm:t>
        <a:bodyPr/>
        <a:lstStyle/>
        <a:p>
          <a:endParaRPr lang="tr-TR" noProof="0" dirty="0"/>
        </a:p>
      </dgm:t>
    </dgm:pt>
    <dgm:pt modelId="{D3D2787D-6A77-4635-9E00-A1E2766D7996}" type="sibTrans" cxnId="{F0B079DC-9100-43CB-83F4-47AC9676D6D6}">
      <dgm:prSet/>
      <dgm:spPr/>
      <dgm:t>
        <a:bodyPr/>
        <a:lstStyle/>
        <a:p>
          <a:endParaRPr lang="tr-TR" noProof="0" dirty="0"/>
        </a:p>
      </dgm:t>
    </dgm:pt>
    <dgm:pt modelId="{C67A1E75-827C-4535-A8D0-7271AF3035B4}">
      <dgm:prSet phldrT="[Text]" custLinFactNeighborX="-20577" custLinFactNeighborY="-241"/>
      <dgm:spPr>
        <a:xfrm>
          <a:off x="0" y="3124236"/>
          <a:ext cx="1433405" cy="1036336"/>
        </a:xfrm>
      </dgm:spPr>
      <dgm:t>
        <a:bodyPr/>
        <a:lstStyle/>
        <a:p>
          <a:endParaRPr lang="tr-TR"/>
        </a:p>
      </dgm:t>
    </dgm:pt>
    <dgm:pt modelId="{D5EB9B73-7847-493F-A655-8E8E116035B6}" type="parTrans" cxnId="{6105B707-71AE-4926-99F8-A74EDAFF195F}">
      <dgm:prSet/>
      <dgm:spPr/>
      <dgm:t>
        <a:bodyPr/>
        <a:lstStyle/>
        <a:p>
          <a:endParaRPr lang="tr-TR"/>
        </a:p>
      </dgm:t>
    </dgm:pt>
    <dgm:pt modelId="{B2D6497D-49D8-450D-BCD4-81F6D1EB2E40}" type="sibTrans" cxnId="{6105B707-71AE-4926-99F8-A74EDAFF195F}">
      <dgm:prSet/>
      <dgm:spPr/>
      <dgm:t>
        <a:bodyPr/>
        <a:lstStyle/>
        <a:p>
          <a:endParaRPr lang="tr-TR"/>
        </a:p>
      </dgm:t>
    </dgm:pt>
    <dgm:pt modelId="{FCEFBF63-7D13-47C6-959D-71FFCE5C264C}">
      <dgm:prSet phldrT="[Text]"/>
      <dgm:spPr>
        <a:xfrm>
          <a:off x="0" y="3124236"/>
          <a:ext cx="1433405" cy="1036336"/>
        </a:xfrm>
      </dgm:spPr>
      <dgm:t>
        <a:bodyPr/>
        <a:lstStyle/>
        <a:p>
          <a:endParaRPr lang="tr-TR" b="1" i="0" noProof="0" dirty="0">
            <a:solidFill>
              <a:schemeClr val="tx2"/>
            </a:solidFill>
            <a:latin typeface="+mj-lt"/>
            <a:ea typeface="+mn-ea"/>
            <a:cs typeface="+mn-cs"/>
          </a:endParaRPr>
        </a:p>
      </dgm:t>
    </dgm:pt>
    <dgm:pt modelId="{9F9D0820-DD62-4356-83F6-6466031FF0C2}" type="parTrans" cxnId="{5FA10B5E-A5CF-46ED-8D61-9217AEB05AAF}">
      <dgm:prSet/>
      <dgm:spPr/>
      <dgm:t>
        <a:bodyPr/>
        <a:lstStyle/>
        <a:p>
          <a:endParaRPr lang="tr-TR"/>
        </a:p>
      </dgm:t>
    </dgm:pt>
    <dgm:pt modelId="{01664BF7-B0A4-472F-8AF5-251475A159AC}" type="sibTrans" cxnId="{5FA10B5E-A5CF-46ED-8D61-9217AEB05AAF}">
      <dgm:prSet/>
      <dgm:spPr/>
      <dgm:t>
        <a:bodyPr/>
        <a:lstStyle/>
        <a:p>
          <a:endParaRPr lang="tr-TR"/>
        </a:p>
      </dgm:t>
    </dgm:pt>
    <dgm:pt modelId="{A9688E6B-80BE-4D55-85E5-23EDE87A6E4A}">
      <dgm:prSet phldrT="[Text]"/>
      <dgm:spPr>
        <a:xfrm>
          <a:off x="0" y="3124236"/>
          <a:ext cx="1433405" cy="1036336"/>
        </a:xfrm>
      </dgm:spPr>
      <dgm:t>
        <a:bodyPr/>
        <a:lstStyle/>
        <a:p>
          <a:endParaRPr lang="tr-TR"/>
        </a:p>
      </dgm:t>
    </dgm:pt>
    <dgm:pt modelId="{A52CB70F-5F13-42CF-AD9B-FC6F5D27AAC2}" type="parTrans" cxnId="{169CB06B-751A-4820-A320-B71808EDAE6D}">
      <dgm:prSet/>
      <dgm:spPr/>
      <dgm:t>
        <a:bodyPr/>
        <a:lstStyle/>
        <a:p>
          <a:endParaRPr lang="tr-TR"/>
        </a:p>
      </dgm:t>
    </dgm:pt>
    <dgm:pt modelId="{EC0138F7-804C-478B-8F6D-0C1AB4C80999}" type="sibTrans" cxnId="{169CB06B-751A-4820-A320-B71808EDAE6D}">
      <dgm:prSet/>
      <dgm:spPr/>
      <dgm:t>
        <a:bodyPr/>
        <a:lstStyle/>
        <a:p>
          <a:endParaRPr lang="tr-TR"/>
        </a:p>
      </dgm:t>
    </dgm:pt>
    <dgm:pt modelId="{45702B0C-6D0D-4586-9C1E-D24B80D8EF16}">
      <dgm:prSet phldrT="[Text]" custLinFactNeighborX="-20577" custLinFactNeighborY="-241"/>
      <dgm:spPr>
        <a:xfrm>
          <a:off x="0" y="3124236"/>
          <a:ext cx="1433405" cy="1036336"/>
        </a:xfrm>
      </dgm:spPr>
      <dgm:t>
        <a:bodyPr/>
        <a:lstStyle/>
        <a:p>
          <a:endParaRPr lang="tr-TR"/>
        </a:p>
      </dgm:t>
    </dgm:pt>
    <dgm:pt modelId="{D8429BFF-876F-48E5-950E-DA2AF8DCCE7F}" type="parTrans" cxnId="{92E9B91D-C71B-4E9C-867E-A5E2A7457B94}">
      <dgm:prSet/>
      <dgm:spPr/>
      <dgm:t>
        <a:bodyPr/>
        <a:lstStyle/>
        <a:p>
          <a:endParaRPr lang="tr-TR"/>
        </a:p>
      </dgm:t>
    </dgm:pt>
    <dgm:pt modelId="{91FAF7ED-BFB9-4267-AE4F-22A155CBA8F3}" type="sibTrans" cxnId="{92E9B91D-C71B-4E9C-867E-A5E2A7457B94}">
      <dgm:prSet/>
      <dgm:spPr/>
      <dgm:t>
        <a:bodyPr/>
        <a:lstStyle/>
        <a:p>
          <a:endParaRPr lang="tr-TR"/>
        </a:p>
      </dgm:t>
    </dgm:pt>
    <dgm:pt modelId="{FEB8DA97-7C57-4246-B300-55FC59616F01}">
      <dgm:prSet phldrT="[Text]"/>
      <dgm:spPr>
        <a:xfrm>
          <a:off x="0" y="1659669"/>
          <a:ext cx="1433405" cy="1036336"/>
        </a:xfrm>
      </dgm:spPr>
      <dgm:t>
        <a:bodyPr/>
        <a:lstStyle/>
        <a:p>
          <a:endParaRPr lang="tr-TR"/>
        </a:p>
      </dgm:t>
    </dgm:pt>
    <dgm:pt modelId="{7A12B0AC-DC8D-4990-AE54-C193F2F4058C}" type="parTrans" cxnId="{5DEB32A1-BF88-45F8-AC98-CCAF8B5F2455}">
      <dgm:prSet/>
      <dgm:spPr/>
      <dgm:t>
        <a:bodyPr/>
        <a:lstStyle/>
        <a:p>
          <a:endParaRPr lang="tr-TR"/>
        </a:p>
      </dgm:t>
    </dgm:pt>
    <dgm:pt modelId="{733D3C6B-9F9D-4F25-B438-46B3AB370161}" type="sibTrans" cxnId="{5DEB32A1-BF88-45F8-AC98-CCAF8B5F2455}">
      <dgm:prSet/>
      <dgm:spPr/>
      <dgm:t>
        <a:bodyPr/>
        <a:lstStyle/>
        <a:p>
          <a:endParaRPr lang="tr-TR"/>
        </a:p>
      </dgm:t>
    </dgm:pt>
    <dgm:pt modelId="{EE69B36B-2198-4C8A-B4CB-186D6766675C}">
      <dgm:prSet/>
      <dgm:spPr/>
      <dgm:t>
        <a:bodyPr/>
        <a:lstStyle/>
        <a:p>
          <a:endParaRPr lang="tr-TR"/>
        </a:p>
      </dgm:t>
    </dgm:pt>
    <dgm:pt modelId="{9884E98B-608D-4537-9254-F658BD89088A}" type="parTrans" cxnId="{0F46E05B-19CD-4DCE-AA8C-D6114D4F7EF5}">
      <dgm:prSet/>
      <dgm:spPr/>
      <dgm:t>
        <a:bodyPr/>
        <a:lstStyle/>
        <a:p>
          <a:endParaRPr lang="tr-TR"/>
        </a:p>
      </dgm:t>
    </dgm:pt>
    <dgm:pt modelId="{FC8BD143-1B92-4429-8794-E163D36870F2}" type="sibTrans" cxnId="{0F46E05B-19CD-4DCE-AA8C-D6114D4F7EF5}">
      <dgm:prSet/>
      <dgm:spPr/>
      <dgm:t>
        <a:bodyPr/>
        <a:lstStyle/>
        <a:p>
          <a:endParaRPr lang="tr-TR"/>
        </a:p>
      </dgm:t>
    </dgm:pt>
    <dgm:pt modelId="{0E345AF8-DDBF-4914-9746-4E729F7C8532}">
      <dgm:prSet/>
      <dgm:spPr/>
      <dgm:t>
        <a:bodyPr/>
        <a:lstStyle/>
        <a:p>
          <a:endParaRPr lang="tr-TR"/>
        </a:p>
      </dgm:t>
    </dgm:pt>
    <dgm:pt modelId="{E2017222-CC12-4EF2-AA63-4C98ACCCF48B}" type="parTrans" cxnId="{D12D829C-7DD5-4015-BBCB-FEA49DA214DE}">
      <dgm:prSet/>
      <dgm:spPr/>
      <dgm:t>
        <a:bodyPr/>
        <a:lstStyle/>
        <a:p>
          <a:endParaRPr lang="tr-TR"/>
        </a:p>
      </dgm:t>
    </dgm:pt>
    <dgm:pt modelId="{1F8EF441-33F5-4763-83CF-142F077C62A3}" type="sibTrans" cxnId="{D12D829C-7DD5-4015-BBCB-FEA49DA214DE}">
      <dgm:prSet/>
      <dgm:spPr/>
      <dgm:t>
        <a:bodyPr/>
        <a:lstStyle/>
        <a:p>
          <a:endParaRPr lang="tr-TR"/>
        </a:p>
      </dgm:t>
    </dgm:pt>
    <dgm:pt modelId="{024C65E5-4D06-41BB-88BD-523B98CDFE56}">
      <dgm:prSet phldrT="[Text]"/>
      <dgm:spPr>
        <a:xfrm>
          <a:off x="0" y="1659669"/>
          <a:ext cx="1433405" cy="1036336"/>
        </a:xfrm>
      </dgm:spPr>
      <dgm:t>
        <a:bodyPr/>
        <a:lstStyle/>
        <a:p>
          <a:endParaRPr lang="tr-TR"/>
        </a:p>
      </dgm:t>
    </dgm:pt>
    <dgm:pt modelId="{C4EB8491-0377-4CB5-AA8A-01BAEB32B80C}" type="parTrans" cxnId="{9C078076-E701-4C3F-AC19-D2B393DA2368}">
      <dgm:prSet/>
      <dgm:spPr/>
      <dgm:t>
        <a:bodyPr/>
        <a:lstStyle/>
        <a:p>
          <a:endParaRPr lang="tr-TR"/>
        </a:p>
      </dgm:t>
    </dgm:pt>
    <dgm:pt modelId="{89F5A72C-3736-4AEC-848A-3F98E7DCDE6C}" type="sibTrans" cxnId="{9C078076-E701-4C3F-AC19-D2B393DA2368}">
      <dgm:prSet/>
      <dgm:spPr/>
      <dgm:t>
        <a:bodyPr/>
        <a:lstStyle/>
        <a:p>
          <a:endParaRPr lang="tr-TR"/>
        </a:p>
      </dgm:t>
    </dgm:pt>
    <dgm:pt modelId="{B3248564-7F04-431D-80CC-6F93B049BA40}">
      <dgm:prSet phldrT="[Text]"/>
      <dgm:spPr>
        <a:xfrm>
          <a:off x="0" y="1659669"/>
          <a:ext cx="1433405" cy="1036336"/>
        </a:xfrm>
      </dgm:spPr>
      <dgm:t>
        <a:bodyPr/>
        <a:lstStyle/>
        <a:p>
          <a:endParaRPr lang="tr-TR"/>
        </a:p>
      </dgm:t>
    </dgm:pt>
    <dgm:pt modelId="{2363E332-4434-44CC-89B7-F8AE4D5C32F0}" type="parTrans" cxnId="{10C17707-175B-45DE-B198-772D5E5C08FC}">
      <dgm:prSet/>
      <dgm:spPr/>
      <dgm:t>
        <a:bodyPr/>
        <a:lstStyle/>
        <a:p>
          <a:endParaRPr lang="tr-TR"/>
        </a:p>
      </dgm:t>
    </dgm:pt>
    <dgm:pt modelId="{B9B03328-36A5-4791-A900-2877F7878DD4}" type="sibTrans" cxnId="{10C17707-175B-45DE-B198-772D5E5C08FC}">
      <dgm:prSet/>
      <dgm:spPr/>
      <dgm:t>
        <a:bodyPr/>
        <a:lstStyle/>
        <a:p>
          <a:endParaRPr lang="tr-TR"/>
        </a:p>
      </dgm:t>
    </dgm:pt>
    <dgm:pt modelId="{C0C01B88-9CE1-468B-9CBF-591339763F40}">
      <dgm:prSet phldrT="[Text]" custT="1"/>
      <dgm:spPr>
        <a:xfrm>
          <a:off x="0" y="3124236"/>
          <a:ext cx="1433405" cy="1036336"/>
        </a:xfrm>
      </dgm:spPr>
      <dgm:t>
        <a:bodyPr/>
        <a:lstStyle/>
        <a:p>
          <a:pPr algn="ctr" defTabSz="914400" rtl="1">
            <a:buNone/>
          </a:pPr>
          <a:r>
            <a:rPr lang="tr-TR" sz="1600" b="1" i="0" kern="1200" noProof="0" dirty="0">
              <a:solidFill>
                <a:schemeClr val="tx2"/>
              </a:solidFill>
              <a:latin typeface="+mj-lt"/>
              <a:ea typeface="+mn-ea"/>
              <a:cs typeface="+mn-cs"/>
            </a:rPr>
            <a:t>Katılım Öncesi Mali Yardım Aracı-IPA I </a:t>
          </a:r>
        </a:p>
        <a:p>
          <a:pPr algn="ctr" defTabSz="914400" rtl="1">
            <a:buNone/>
          </a:pPr>
          <a:r>
            <a:rPr lang="tr-TR" sz="1600" b="1" i="0" kern="1200" noProof="0" dirty="0">
              <a:solidFill>
                <a:srgbClr val="FF0000"/>
              </a:solidFill>
              <a:latin typeface="+mj-lt"/>
              <a:ea typeface="+mn-ea"/>
              <a:cs typeface="+mn-cs"/>
            </a:rPr>
            <a:t>(2007-2013)</a:t>
          </a:r>
        </a:p>
      </dgm:t>
    </dgm:pt>
    <dgm:pt modelId="{E322421D-E49C-4213-8E54-92B0A3C2AA0D}" type="sibTrans" cxnId="{8D5FD78A-BE31-4FDE-A461-DA8AB34B38C6}">
      <dgm:prSet/>
      <dgm:spPr/>
      <dgm:t>
        <a:bodyPr/>
        <a:lstStyle/>
        <a:p>
          <a:endParaRPr lang="tr-TR" noProof="0" dirty="0"/>
        </a:p>
      </dgm:t>
    </dgm:pt>
    <dgm:pt modelId="{DFE94F7E-D535-430A-8BB1-49AC9838F4B9}" type="parTrans" cxnId="{8D5FD78A-BE31-4FDE-A461-DA8AB34B38C6}">
      <dgm:prSet/>
      <dgm:spPr/>
      <dgm:t>
        <a:bodyPr/>
        <a:lstStyle/>
        <a:p>
          <a:endParaRPr lang="tr-TR" noProof="0" dirty="0"/>
        </a:p>
      </dgm:t>
    </dgm:pt>
    <dgm:pt modelId="{BCBA671E-8B0E-47E3-B726-8B2B073B000E}" type="pres">
      <dgm:prSet presAssocID="{E16905CA-DEF8-4D11-8E8E-35415FE5B980}" presName="Name0" presStyleCnt="0">
        <dgm:presLayoutVars>
          <dgm:chMax val="1"/>
          <dgm:chPref val="1"/>
          <dgm:dir val="rev"/>
          <dgm:resizeHandles/>
        </dgm:presLayoutVars>
      </dgm:prSet>
      <dgm:spPr/>
      <dgm:t>
        <a:bodyPr/>
        <a:lstStyle/>
        <a:p>
          <a:endParaRPr lang="tr-TR"/>
        </a:p>
      </dgm:t>
    </dgm:pt>
    <dgm:pt modelId="{05E59EE6-24A2-4651-996A-9AFB7B9FFC8F}" type="pres">
      <dgm:prSet presAssocID="{007470A2-B5D7-4887-B4FD-B6021A4D4CF7}" presName="Parent" presStyleLbl="node1" presStyleIdx="0" presStyleCnt="2">
        <dgm:presLayoutVars>
          <dgm:chMax val="4"/>
          <dgm:chPref val="3"/>
        </dgm:presLayoutVars>
      </dgm:prSet>
      <dgm:spPr>
        <a:prstGeom prst="ellipse">
          <a:avLst/>
        </a:prstGeom>
      </dgm:spPr>
      <dgm:t>
        <a:bodyPr/>
        <a:lstStyle/>
        <a:p>
          <a:endParaRPr lang="tr-TR"/>
        </a:p>
      </dgm:t>
    </dgm:pt>
    <dgm:pt modelId="{67CE884D-5253-4FB3-93EB-F69E663CDB83}" type="pres">
      <dgm:prSet presAssocID="{960DD3F4-08B5-4717-B21F-9D7ADE4F9398}" presName="Accent" presStyleLbl="node1" presStyleIdx="1" presStyleCnt="2"/>
      <dgm:spPr/>
    </dgm:pt>
    <dgm:pt modelId="{6F11860F-E2DE-4089-8A7D-EAF0A11B0DC1}" type="pres">
      <dgm:prSet presAssocID="{960DD3F4-08B5-4717-B21F-9D7ADE4F9398}" presName="Image1" presStyleLbl="fgImgPlace1" presStyleIdx="0" presStyleCnt="2" custLinFactNeighborX="50879" custLinFactNeighborY="-67839"/>
      <dgm:spPr>
        <a:blipFill rotWithShape="0">
          <a:blip xmlns:r="http://schemas.openxmlformats.org/officeDocument/2006/relationships" r:embed="rId1"/>
          <a:stretch>
            <a:fillRect/>
          </a:stretch>
        </a:blipFill>
      </dgm:spPr>
    </dgm:pt>
    <dgm:pt modelId="{02FEF753-B743-46F7-96C2-6DBD1FAA6D5C}" type="pres">
      <dgm:prSet presAssocID="{960DD3F4-08B5-4717-B21F-9D7ADE4F9398}" presName="Child1" presStyleLbl="revTx" presStyleIdx="0" presStyleCnt="2" custScaleX="100680" custScaleY="52649" custLinFactNeighborX="39973" custLinFactNeighborY="-71621">
        <dgm:presLayoutVars>
          <dgm:chMax val="0"/>
          <dgm:chPref val="0"/>
          <dgm:bulletEnabled val="1"/>
        </dgm:presLayoutVars>
      </dgm:prSet>
      <dgm:spPr/>
      <dgm:t>
        <a:bodyPr/>
        <a:lstStyle/>
        <a:p>
          <a:endParaRPr lang="tr-TR"/>
        </a:p>
      </dgm:t>
    </dgm:pt>
    <dgm:pt modelId="{9E8ED549-869B-43CE-BBF3-4E6714F433A6}" type="pres">
      <dgm:prSet presAssocID="{C0C01B88-9CE1-468B-9CBF-591339763F40}" presName="Image2" presStyleCnt="0"/>
      <dgm:spPr/>
    </dgm:pt>
    <dgm:pt modelId="{07F3DE25-1642-45C2-B4F6-1F381AF4B3C9}" type="pres">
      <dgm:prSet presAssocID="{C0C01B88-9CE1-468B-9CBF-591339763F40}" presName="Image" presStyleLbl="fgImgPlace1" presStyleIdx="1" presStyleCnt="2" custLinFactY="-23950" custLinFactNeighborX="-1114" custLinFactNeighborY="-100000"/>
      <dgm:spPr>
        <a:xfrm>
          <a:off x="1516136" y="3106888"/>
          <a:ext cx="1070800" cy="1070576"/>
        </a:xfrm>
        <a:prstGeom prst="ellipse">
          <a:avLst/>
        </a:prstGeom>
        <a:blipFill dpi="0" rotWithShape="1">
          <a:blip xmlns:r="http://schemas.openxmlformats.org/officeDocument/2006/relationships" r:embed="rId2" cstate="print">
            <a:duotone>
              <a:schemeClr val="dk2">
                <a:hueOff val="0"/>
                <a:satOff val="0"/>
                <a:lumOff val="0"/>
                <a:alphaOff val="0"/>
                <a:shade val="20000"/>
                <a:satMod val="200000"/>
              </a:schemeClr>
              <a:schemeClr val="dk2">
                <a:hueOff val="0"/>
                <a:satOff val="0"/>
                <a:lumOff val="0"/>
                <a:alphaOff val="0"/>
                <a:tint val="12000"/>
                <a:satMod val="190000"/>
              </a:schemeClr>
            </a:duotone>
            <a:extLst/>
          </a:blip>
          <a:srcRect/>
          <a:stretch>
            <a:fillRect/>
          </a:stretch>
        </a:blipFill>
      </dgm:spPr>
    </dgm:pt>
    <dgm:pt modelId="{994BC817-5809-4FC5-8218-E0685A7B3A53}" type="pres">
      <dgm:prSet presAssocID="{C0C01B88-9CE1-468B-9CBF-591339763F40}" presName="Child2" presStyleLbl="revTx" presStyleIdx="1" presStyleCnt="2" custScaleY="67559" custLinFactY="-25456" custLinFactNeighborX="-2189" custLinFactNeighborY="-100000">
        <dgm:presLayoutVars>
          <dgm:chMax val="0"/>
          <dgm:chPref val="0"/>
          <dgm:bulletEnabled val="1"/>
        </dgm:presLayoutVars>
      </dgm:prSet>
      <dgm:spPr/>
      <dgm:t>
        <a:bodyPr/>
        <a:lstStyle/>
        <a:p>
          <a:endParaRPr lang="tr-TR"/>
        </a:p>
      </dgm:t>
    </dgm:pt>
  </dgm:ptLst>
  <dgm:cxnLst>
    <dgm:cxn modelId="{24E73C02-6C1F-4C26-97B1-A9F7B1E0858E}" type="presOf" srcId="{007470A2-B5D7-4887-B4FD-B6021A4D4CF7}" destId="{05E59EE6-24A2-4651-996A-9AFB7B9FFC8F}" srcOrd="0" destOrd="0" presId="urn:microsoft.com/office/officeart/2011/layout/RadialPictureList#3"/>
    <dgm:cxn modelId="{6105B707-71AE-4926-99F8-A74EDAFF195F}" srcId="{E16905CA-DEF8-4D11-8E8E-35415FE5B980}" destId="{C67A1E75-827C-4535-A8D0-7271AF3035B4}" srcOrd="1" destOrd="0" parTransId="{D5EB9B73-7847-493F-A655-8E8E116035B6}" sibTransId="{B2D6497D-49D8-450D-BCD4-81F6D1EB2E40}"/>
    <dgm:cxn modelId="{E1C5E815-89E0-4322-BB38-ECE19FA36C97}" type="presOf" srcId="{E16905CA-DEF8-4D11-8E8E-35415FE5B980}" destId="{BCBA671E-8B0E-47E3-B726-8B2B073B000E}" srcOrd="0" destOrd="0" presId="urn:microsoft.com/office/officeart/2011/layout/RadialPictureList#3"/>
    <dgm:cxn modelId="{F0B079DC-9100-43CB-83F4-47AC9676D6D6}" srcId="{007470A2-B5D7-4887-B4FD-B6021A4D4CF7}" destId="{960DD3F4-08B5-4717-B21F-9D7ADE4F9398}" srcOrd="0" destOrd="0" parTransId="{839A0E79-83CF-4D81-910F-C4D38D5DC2A9}" sibTransId="{D3D2787D-6A77-4635-9E00-A1E2766D7996}"/>
    <dgm:cxn modelId="{534A3362-52B5-4821-A97C-7B6A2CBA6045}" type="presOf" srcId="{960DD3F4-08B5-4717-B21F-9D7ADE4F9398}" destId="{02FEF753-B743-46F7-96C2-6DBD1FAA6D5C}" srcOrd="0" destOrd="0" presId="urn:microsoft.com/office/officeart/2011/layout/RadialPictureList#3"/>
    <dgm:cxn modelId="{0F46E05B-19CD-4DCE-AA8C-D6114D4F7EF5}" srcId="{E16905CA-DEF8-4D11-8E8E-35415FE5B980}" destId="{EE69B36B-2198-4C8A-B4CB-186D6766675C}" srcOrd="6" destOrd="0" parTransId="{9884E98B-608D-4537-9254-F658BD89088A}" sibTransId="{FC8BD143-1B92-4429-8794-E163D36870F2}"/>
    <dgm:cxn modelId="{9C078076-E701-4C3F-AC19-D2B393DA2368}" srcId="{E16905CA-DEF8-4D11-8E8E-35415FE5B980}" destId="{024C65E5-4D06-41BB-88BD-523B98CDFE56}" srcOrd="8" destOrd="0" parTransId="{C4EB8491-0377-4CB5-AA8A-01BAEB32B80C}" sibTransId="{89F5A72C-3736-4AEC-848A-3F98E7DCDE6C}"/>
    <dgm:cxn modelId="{A971AD42-BB12-4E5C-BD90-DB7621320F5D}" srcId="{E16905CA-DEF8-4D11-8E8E-35415FE5B980}" destId="{007470A2-B5D7-4887-B4FD-B6021A4D4CF7}" srcOrd="0" destOrd="0" parTransId="{C7FB72E2-A81D-4936-94C5-846F95D01B10}" sibTransId="{36A13DC7-7A59-4D72-A36F-54543C02182F}"/>
    <dgm:cxn modelId="{92E9B91D-C71B-4E9C-867E-A5E2A7457B94}" srcId="{E16905CA-DEF8-4D11-8E8E-35415FE5B980}" destId="{45702B0C-6D0D-4586-9C1E-D24B80D8EF16}" srcOrd="4" destOrd="0" parTransId="{D8429BFF-876F-48E5-950E-DA2AF8DCCE7F}" sibTransId="{91FAF7ED-BFB9-4267-AE4F-22A155CBA8F3}"/>
    <dgm:cxn modelId="{10C17707-175B-45DE-B198-772D5E5C08FC}" srcId="{E16905CA-DEF8-4D11-8E8E-35415FE5B980}" destId="{B3248564-7F04-431D-80CC-6F93B049BA40}" srcOrd="9" destOrd="0" parTransId="{2363E332-4434-44CC-89B7-F8AE4D5C32F0}" sibTransId="{B9B03328-36A5-4791-A900-2877F7878DD4}"/>
    <dgm:cxn modelId="{169CB06B-751A-4820-A320-B71808EDAE6D}" srcId="{E16905CA-DEF8-4D11-8E8E-35415FE5B980}" destId="{A9688E6B-80BE-4D55-85E5-23EDE87A6E4A}" srcOrd="3" destOrd="0" parTransId="{A52CB70F-5F13-42CF-AD9B-FC6F5D27AAC2}" sibTransId="{EC0138F7-804C-478B-8F6D-0C1AB4C80999}"/>
    <dgm:cxn modelId="{8D5FD78A-BE31-4FDE-A461-DA8AB34B38C6}" srcId="{007470A2-B5D7-4887-B4FD-B6021A4D4CF7}" destId="{C0C01B88-9CE1-468B-9CBF-591339763F40}" srcOrd="1" destOrd="0" parTransId="{DFE94F7E-D535-430A-8BB1-49AC9838F4B9}" sibTransId="{E322421D-E49C-4213-8E54-92B0A3C2AA0D}"/>
    <dgm:cxn modelId="{7C28F340-4695-450B-8F72-6D3532C8B8D2}" type="presOf" srcId="{C0C01B88-9CE1-468B-9CBF-591339763F40}" destId="{994BC817-5809-4FC5-8218-E0685A7B3A53}" srcOrd="0" destOrd="0" presId="urn:microsoft.com/office/officeart/2011/layout/RadialPictureList#3"/>
    <dgm:cxn modelId="{D12D829C-7DD5-4015-BBCB-FEA49DA214DE}" srcId="{E16905CA-DEF8-4D11-8E8E-35415FE5B980}" destId="{0E345AF8-DDBF-4914-9746-4E729F7C8532}" srcOrd="7" destOrd="0" parTransId="{E2017222-CC12-4EF2-AA63-4C98ACCCF48B}" sibTransId="{1F8EF441-33F5-4763-83CF-142F077C62A3}"/>
    <dgm:cxn modelId="{5FA10B5E-A5CF-46ED-8D61-9217AEB05AAF}" srcId="{E16905CA-DEF8-4D11-8E8E-35415FE5B980}" destId="{FCEFBF63-7D13-47C6-959D-71FFCE5C264C}" srcOrd="2" destOrd="0" parTransId="{9F9D0820-DD62-4356-83F6-6466031FF0C2}" sibTransId="{01664BF7-B0A4-472F-8AF5-251475A159AC}"/>
    <dgm:cxn modelId="{5DEB32A1-BF88-45F8-AC98-CCAF8B5F2455}" srcId="{E16905CA-DEF8-4D11-8E8E-35415FE5B980}" destId="{FEB8DA97-7C57-4246-B300-55FC59616F01}" srcOrd="5" destOrd="0" parTransId="{7A12B0AC-DC8D-4990-AE54-C193F2F4058C}" sibTransId="{733D3C6B-9F9D-4F25-B438-46B3AB370161}"/>
    <dgm:cxn modelId="{8C7D8AFA-8C3F-43BE-B641-F56E3EEAA40C}" type="presParOf" srcId="{BCBA671E-8B0E-47E3-B726-8B2B073B000E}" destId="{05E59EE6-24A2-4651-996A-9AFB7B9FFC8F}" srcOrd="0" destOrd="0" presId="urn:microsoft.com/office/officeart/2011/layout/RadialPictureList#3"/>
    <dgm:cxn modelId="{76F6C39A-99C6-48B5-95CF-1AECE045A036}" type="presParOf" srcId="{BCBA671E-8B0E-47E3-B726-8B2B073B000E}" destId="{67CE884D-5253-4FB3-93EB-F69E663CDB83}" srcOrd="1" destOrd="0" presId="urn:microsoft.com/office/officeart/2011/layout/RadialPictureList#3"/>
    <dgm:cxn modelId="{B6455E8F-D75F-4680-BC20-3639715CA8E0}" type="presParOf" srcId="{BCBA671E-8B0E-47E3-B726-8B2B073B000E}" destId="{6F11860F-E2DE-4089-8A7D-EAF0A11B0DC1}" srcOrd="2" destOrd="0" presId="urn:microsoft.com/office/officeart/2011/layout/RadialPictureList#3"/>
    <dgm:cxn modelId="{72A3A3B4-6B77-4DAF-85BF-C0BA4C13B06D}" type="presParOf" srcId="{BCBA671E-8B0E-47E3-B726-8B2B073B000E}" destId="{02FEF753-B743-46F7-96C2-6DBD1FAA6D5C}" srcOrd="3" destOrd="0" presId="urn:microsoft.com/office/officeart/2011/layout/RadialPictureList#3"/>
    <dgm:cxn modelId="{3039FED7-164B-4656-BB01-363CF19AC432}" type="presParOf" srcId="{BCBA671E-8B0E-47E3-B726-8B2B073B000E}" destId="{9E8ED549-869B-43CE-BBF3-4E6714F433A6}" srcOrd="4" destOrd="0" presId="urn:microsoft.com/office/officeart/2011/layout/RadialPictureList#3"/>
    <dgm:cxn modelId="{C5D3F86E-D511-4DCB-9EAD-D47574ACF42E}" type="presParOf" srcId="{9E8ED549-869B-43CE-BBF3-4E6714F433A6}" destId="{07F3DE25-1642-45C2-B4F6-1F381AF4B3C9}" srcOrd="0" destOrd="0" presId="urn:microsoft.com/office/officeart/2011/layout/RadialPictureList#3"/>
    <dgm:cxn modelId="{085397AF-2B05-4FD3-A58B-58CD69942CA6}" type="presParOf" srcId="{BCBA671E-8B0E-47E3-B726-8B2B073B000E}" destId="{994BC817-5809-4FC5-8218-E0685A7B3A53}" srcOrd="5" destOrd="0" presId="urn:microsoft.com/office/officeart/2011/layout/RadialPictureList#3"/>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247C0D-04CD-4366-8A95-38062C3FA1F6}"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CBDB2BAA-719F-4D0C-8B00-A2C6A9EE6641}">
      <dgm:prSet phldrT="[Metin]" custT="1"/>
      <dgm:spPr/>
      <dgm:t>
        <a:bodyPr/>
        <a:lstStyle/>
        <a:p>
          <a:r>
            <a:rPr lang="tr-TR" sz="1000" b="1" dirty="0">
              <a:latin typeface="Comic Sans MS" panose="030F0702030302020204" pitchFamily="66" charset="0"/>
            </a:rPr>
            <a:t>Ulusal Koordinatör (NIPAC)</a:t>
          </a:r>
          <a:br>
            <a:rPr lang="tr-TR" sz="1000" b="1" dirty="0">
              <a:latin typeface="Comic Sans MS" panose="030F0702030302020204" pitchFamily="66" charset="0"/>
            </a:rPr>
          </a:br>
          <a:r>
            <a:rPr lang="tr-TR" sz="1000" b="1" dirty="0">
              <a:latin typeface="Comic Sans MS" panose="030F0702030302020204" pitchFamily="66" charset="0"/>
            </a:rPr>
            <a:t>Avrupa Birliği Bakanlığı</a:t>
          </a:r>
        </a:p>
      </dgm:t>
    </dgm:pt>
    <dgm:pt modelId="{5938D658-8C34-42E7-800E-A0FA717E90AC}" type="parTrans" cxnId="{C4035487-8CBF-44DC-B9C7-59E6A1D37F43}">
      <dgm:prSet/>
      <dgm:spPr/>
      <dgm:t>
        <a:bodyPr/>
        <a:lstStyle/>
        <a:p>
          <a:endParaRPr lang="tr-TR" sz="1000">
            <a:latin typeface="Comic Sans MS" panose="030F0702030302020204" pitchFamily="66" charset="0"/>
          </a:endParaRPr>
        </a:p>
      </dgm:t>
    </dgm:pt>
    <dgm:pt modelId="{E965FC44-E4A2-42C9-B864-4625B8068893}" type="sibTrans" cxnId="{C4035487-8CBF-44DC-B9C7-59E6A1D37F43}">
      <dgm:prSet/>
      <dgm:spPr/>
      <dgm:t>
        <a:bodyPr/>
        <a:lstStyle/>
        <a:p>
          <a:endParaRPr lang="tr-TR" sz="1000">
            <a:latin typeface="Comic Sans MS" panose="030F0702030302020204" pitchFamily="66" charset="0"/>
          </a:endParaRPr>
        </a:p>
      </dgm:t>
    </dgm:pt>
    <dgm:pt modelId="{26F54C6C-22D2-4AC8-854B-1E5AA108D852}">
      <dgm:prSet phldrT="[Metin]" custT="1"/>
      <dgm:spPr/>
      <dgm:t>
        <a:bodyPr/>
        <a:lstStyle/>
        <a:p>
          <a:r>
            <a:rPr lang="tr-TR" sz="1000" b="1" dirty="0">
              <a:effectLst/>
              <a:latin typeface="Comic Sans MS" panose="030F0702030302020204" pitchFamily="66" charset="0"/>
              <a:cs typeface="Arial" panose="020B0604020202020204" pitchFamily="34" charset="0"/>
            </a:rPr>
            <a:t>Bölgesel Kalkınma</a:t>
          </a:r>
          <a:endParaRPr lang="tr-TR" sz="1000" b="1" dirty="0">
            <a:latin typeface="Comic Sans MS" panose="030F0702030302020204" pitchFamily="66" charset="0"/>
          </a:endParaRPr>
        </a:p>
      </dgm:t>
    </dgm:pt>
    <dgm:pt modelId="{81A55F1B-FA87-4C77-9771-833E3113F600}" type="parTrans" cxnId="{29CB699A-B719-4423-9157-26ED332677C3}">
      <dgm:prSet/>
      <dgm:spPr/>
      <dgm:t>
        <a:bodyPr/>
        <a:lstStyle/>
        <a:p>
          <a:endParaRPr lang="tr-TR" sz="1000">
            <a:latin typeface="Comic Sans MS" panose="030F0702030302020204" pitchFamily="66" charset="0"/>
          </a:endParaRPr>
        </a:p>
      </dgm:t>
    </dgm:pt>
    <dgm:pt modelId="{C0E20A0B-9CA6-4419-BE95-F8F81DD44C91}" type="sibTrans" cxnId="{29CB699A-B719-4423-9157-26ED332677C3}">
      <dgm:prSet/>
      <dgm:spPr/>
      <dgm:t>
        <a:bodyPr/>
        <a:lstStyle/>
        <a:p>
          <a:endParaRPr lang="tr-TR" sz="1000">
            <a:latin typeface="Comic Sans MS" panose="030F0702030302020204" pitchFamily="66" charset="0"/>
          </a:endParaRPr>
        </a:p>
      </dgm:t>
    </dgm:pt>
    <dgm:pt modelId="{2412C277-A501-48AC-89DB-AEFD05A118F4}">
      <dgm:prSet phldrT="[Metin]" custT="1"/>
      <dgm:spPr>
        <a:solidFill>
          <a:schemeClr val="tx2">
            <a:lumMod val="20000"/>
            <a:lumOff val="80000"/>
          </a:schemeClr>
        </a:solidFill>
      </dgm:spPr>
      <dgm:t>
        <a:bodyPr/>
        <a:lstStyle/>
        <a:p>
          <a:r>
            <a:rPr lang="tr-TR" sz="1000" b="1" dirty="0">
              <a:latin typeface="Comic Sans MS" panose="030F0702030302020204" pitchFamily="66" charset="0"/>
            </a:rPr>
            <a:t>İstihdam, İnsan Kaynaklarının Gelişimi ve Sosyal Politikalar</a:t>
          </a:r>
        </a:p>
      </dgm:t>
    </dgm:pt>
    <dgm:pt modelId="{FBE1A10C-8A63-4DF7-B72C-EC3CC950916D}" type="parTrans" cxnId="{6CC91F07-EE27-4A1C-B3A9-2050486410CB}">
      <dgm:prSet/>
      <dgm:spPr/>
      <dgm:t>
        <a:bodyPr/>
        <a:lstStyle/>
        <a:p>
          <a:endParaRPr lang="tr-TR" sz="1000">
            <a:latin typeface="Comic Sans MS" panose="030F0702030302020204" pitchFamily="66" charset="0"/>
          </a:endParaRPr>
        </a:p>
      </dgm:t>
    </dgm:pt>
    <dgm:pt modelId="{AD37FBE9-2F60-4717-BCE6-D09B61AA7B94}" type="sibTrans" cxnId="{6CC91F07-EE27-4A1C-B3A9-2050486410CB}">
      <dgm:prSet/>
      <dgm:spPr/>
      <dgm:t>
        <a:bodyPr/>
        <a:lstStyle/>
        <a:p>
          <a:endParaRPr lang="tr-TR" sz="1000">
            <a:latin typeface="Comic Sans MS" panose="030F0702030302020204" pitchFamily="66" charset="0"/>
          </a:endParaRPr>
        </a:p>
      </dgm:t>
    </dgm:pt>
    <dgm:pt modelId="{E889037C-A3D3-4D8D-AB53-0DD043C5A0FF}">
      <dgm:prSet phldrT="[Metin]" custT="1"/>
      <dgm:spPr/>
      <dgm:t>
        <a:bodyPr/>
        <a:lstStyle/>
        <a:p>
          <a:r>
            <a:rPr lang="tr-TR" sz="1000" b="1" dirty="0">
              <a:effectLst/>
              <a:latin typeface="Comic Sans MS" panose="030F0702030302020204" pitchFamily="66" charset="0"/>
              <a:cs typeface="Arial" panose="020B0604020202020204" pitchFamily="34" charset="0"/>
            </a:rPr>
            <a:t>Tarım ve Kırsal Kalkınma</a:t>
          </a:r>
          <a:endParaRPr lang="tr-TR" sz="1000" b="1" dirty="0">
            <a:latin typeface="Comic Sans MS" panose="030F0702030302020204" pitchFamily="66" charset="0"/>
          </a:endParaRPr>
        </a:p>
      </dgm:t>
    </dgm:pt>
    <dgm:pt modelId="{A7E6F5B0-492D-42EB-BB54-1844FB3DFA8A}" type="parTrans" cxnId="{DF631D11-8FCB-4521-9C3E-BC46345A6E61}">
      <dgm:prSet/>
      <dgm:spPr/>
      <dgm:t>
        <a:bodyPr/>
        <a:lstStyle/>
        <a:p>
          <a:endParaRPr lang="tr-TR" sz="1000">
            <a:latin typeface="Comic Sans MS" panose="030F0702030302020204" pitchFamily="66" charset="0"/>
          </a:endParaRPr>
        </a:p>
      </dgm:t>
    </dgm:pt>
    <dgm:pt modelId="{79770E3D-DCDE-497E-A49D-0F1E8D7D3102}" type="sibTrans" cxnId="{DF631D11-8FCB-4521-9C3E-BC46345A6E61}">
      <dgm:prSet/>
      <dgm:spPr/>
      <dgm:t>
        <a:bodyPr/>
        <a:lstStyle/>
        <a:p>
          <a:endParaRPr lang="tr-TR" sz="1000">
            <a:latin typeface="Comic Sans MS" panose="030F0702030302020204" pitchFamily="66" charset="0"/>
          </a:endParaRPr>
        </a:p>
      </dgm:t>
    </dgm:pt>
    <dgm:pt modelId="{BC97F7D8-5F1E-4E2F-A9E5-21B2189C6FBF}">
      <dgm:prSet custT="1"/>
      <dgm:spPr/>
      <dgm:t>
        <a:bodyPr/>
        <a:lstStyle/>
        <a:p>
          <a:r>
            <a:rPr lang="tr-TR" sz="1000" b="1" dirty="0">
              <a:effectLst/>
              <a:latin typeface="Comic Sans MS" panose="030F0702030302020204" pitchFamily="66" charset="0"/>
              <a:cs typeface="Arial" panose="020B0604020202020204" pitchFamily="34" charset="0"/>
            </a:rPr>
            <a:t>Birlik</a:t>
          </a:r>
          <a:r>
            <a:rPr lang="tr-TR" sz="1000" b="1" baseline="0" dirty="0">
              <a:effectLst/>
              <a:latin typeface="Comic Sans MS" panose="030F0702030302020204" pitchFamily="66" charset="0"/>
              <a:cs typeface="Arial" panose="020B0604020202020204" pitchFamily="34" charset="0"/>
            </a:rPr>
            <a:t> Üyeliğine Hazırlık için Reformlar</a:t>
          </a:r>
          <a:endParaRPr lang="tr-TR" sz="1000" b="1" dirty="0">
            <a:latin typeface="Comic Sans MS" panose="030F0702030302020204" pitchFamily="66" charset="0"/>
          </a:endParaRPr>
        </a:p>
      </dgm:t>
    </dgm:pt>
    <dgm:pt modelId="{03523964-EA0D-4F86-97F9-4267106E1032}" type="parTrans" cxnId="{7B50101F-2FD3-4B6C-93B6-626EBB69BC02}">
      <dgm:prSet/>
      <dgm:spPr/>
      <dgm:t>
        <a:bodyPr/>
        <a:lstStyle/>
        <a:p>
          <a:endParaRPr lang="tr-TR" sz="1000">
            <a:latin typeface="Comic Sans MS" panose="030F0702030302020204" pitchFamily="66" charset="0"/>
          </a:endParaRPr>
        </a:p>
      </dgm:t>
    </dgm:pt>
    <dgm:pt modelId="{E1AE0831-768F-48C4-9390-A1F3877B4CD3}" type="sibTrans" cxnId="{7B50101F-2FD3-4B6C-93B6-626EBB69BC02}">
      <dgm:prSet/>
      <dgm:spPr/>
      <dgm:t>
        <a:bodyPr/>
        <a:lstStyle/>
        <a:p>
          <a:endParaRPr lang="tr-TR" sz="1000">
            <a:latin typeface="Comic Sans MS" panose="030F0702030302020204" pitchFamily="66" charset="0"/>
          </a:endParaRPr>
        </a:p>
      </dgm:t>
    </dgm:pt>
    <dgm:pt modelId="{0B3578B2-2401-44F3-B6A6-9A5842130A69}">
      <dgm:prSet custT="1"/>
      <dgm:spPr>
        <a:solidFill>
          <a:schemeClr val="tx2">
            <a:lumMod val="20000"/>
            <a:lumOff val="80000"/>
          </a:schemeClr>
        </a:solidFill>
      </dgm:spPr>
      <dgm:t>
        <a:bodyPr/>
        <a:lstStyle/>
        <a:p>
          <a:r>
            <a:rPr lang="tr-TR" sz="1000" b="1" dirty="0">
              <a:latin typeface="Comic Sans MS" panose="030F0702030302020204" pitchFamily="66" charset="0"/>
            </a:rPr>
            <a:t>Bölgesel ve Sınır Ötesi İşbirliği</a:t>
          </a:r>
        </a:p>
      </dgm:t>
    </dgm:pt>
    <dgm:pt modelId="{36B4D704-4B2A-4364-8AB9-B940815D5AED}" type="parTrans" cxnId="{66D38268-7332-415E-8569-3ADC04E1EF29}">
      <dgm:prSet/>
      <dgm:spPr/>
      <dgm:t>
        <a:bodyPr/>
        <a:lstStyle/>
        <a:p>
          <a:endParaRPr lang="tr-TR" sz="1000">
            <a:latin typeface="Comic Sans MS" panose="030F0702030302020204" pitchFamily="66" charset="0"/>
          </a:endParaRPr>
        </a:p>
      </dgm:t>
    </dgm:pt>
    <dgm:pt modelId="{68ED6350-03EB-4680-BB59-0FA731DC205B}" type="sibTrans" cxnId="{66D38268-7332-415E-8569-3ADC04E1EF29}">
      <dgm:prSet/>
      <dgm:spPr/>
      <dgm:t>
        <a:bodyPr/>
        <a:lstStyle/>
        <a:p>
          <a:endParaRPr lang="tr-TR" sz="1000">
            <a:latin typeface="Comic Sans MS" panose="030F0702030302020204" pitchFamily="66" charset="0"/>
          </a:endParaRPr>
        </a:p>
      </dgm:t>
    </dgm:pt>
    <dgm:pt modelId="{6855E587-E01B-48FD-9453-C613788264ED}">
      <dgm:prSet custT="1"/>
      <dgm:spPr/>
      <dgm:t>
        <a:bodyPr/>
        <a:lstStyle/>
        <a:p>
          <a:r>
            <a:rPr lang="tr-TR" sz="1000" b="0" dirty="0">
              <a:effectLst/>
              <a:latin typeface="Comic Sans MS" panose="030F0702030302020204" pitchFamily="66" charset="0"/>
              <a:cs typeface="Arial" panose="020B0604020202020204" pitchFamily="34" charset="0"/>
            </a:rPr>
            <a:t>Demokrasi ve Yönetişim</a:t>
          </a:r>
          <a:endParaRPr lang="tr-TR" sz="1000" dirty="0">
            <a:latin typeface="Comic Sans MS" panose="030F0702030302020204" pitchFamily="66" charset="0"/>
          </a:endParaRPr>
        </a:p>
      </dgm:t>
    </dgm:pt>
    <dgm:pt modelId="{253AB6A5-02F1-4887-AC1D-D13769F75EE5}" type="parTrans" cxnId="{AB172B3D-15F4-4C4A-925D-074A057FC556}">
      <dgm:prSet/>
      <dgm:spPr/>
      <dgm:t>
        <a:bodyPr/>
        <a:lstStyle/>
        <a:p>
          <a:endParaRPr lang="tr-TR" sz="1000">
            <a:latin typeface="Comic Sans MS" panose="030F0702030302020204" pitchFamily="66" charset="0"/>
          </a:endParaRPr>
        </a:p>
      </dgm:t>
    </dgm:pt>
    <dgm:pt modelId="{AF413B5F-2666-4A97-9581-D8E81E20D4A0}" type="sibTrans" cxnId="{AB172B3D-15F4-4C4A-925D-074A057FC556}">
      <dgm:prSet/>
      <dgm:spPr/>
      <dgm:t>
        <a:bodyPr/>
        <a:lstStyle/>
        <a:p>
          <a:endParaRPr lang="tr-TR" sz="1000">
            <a:latin typeface="Comic Sans MS" panose="030F0702030302020204" pitchFamily="66" charset="0"/>
          </a:endParaRPr>
        </a:p>
      </dgm:t>
    </dgm:pt>
    <dgm:pt modelId="{2A516738-9763-408F-8CA2-A1CC96B3E1F1}">
      <dgm:prSet custT="1"/>
      <dgm:spPr/>
      <dgm:t>
        <a:bodyPr/>
        <a:lstStyle/>
        <a:p>
          <a:r>
            <a:rPr lang="tr-TR" sz="1000" b="0" dirty="0">
              <a:effectLst/>
              <a:latin typeface="Comic Sans MS" panose="030F0702030302020204" pitchFamily="66" charset="0"/>
              <a:cs typeface="Arial" panose="020B0604020202020204" pitchFamily="34" charset="0"/>
            </a:rPr>
            <a:t>Hukukun Üstünlüğü ve Temel Haklar</a:t>
          </a:r>
          <a:endParaRPr lang="tr-TR" sz="1000" dirty="0">
            <a:latin typeface="Comic Sans MS" panose="030F0702030302020204" pitchFamily="66" charset="0"/>
          </a:endParaRPr>
        </a:p>
      </dgm:t>
    </dgm:pt>
    <dgm:pt modelId="{9A6E8742-4AA5-4363-847A-365FCB3858C1}" type="parTrans" cxnId="{CD155ADB-6FCF-413C-B6B8-DB499ECD5E8E}">
      <dgm:prSet/>
      <dgm:spPr/>
      <dgm:t>
        <a:bodyPr/>
        <a:lstStyle/>
        <a:p>
          <a:endParaRPr lang="tr-TR" sz="1000">
            <a:latin typeface="Comic Sans MS" panose="030F0702030302020204" pitchFamily="66" charset="0"/>
          </a:endParaRPr>
        </a:p>
      </dgm:t>
    </dgm:pt>
    <dgm:pt modelId="{2F349340-B8D5-440D-9029-03DBE69E7E59}" type="sibTrans" cxnId="{CD155ADB-6FCF-413C-B6B8-DB499ECD5E8E}">
      <dgm:prSet/>
      <dgm:spPr/>
      <dgm:t>
        <a:bodyPr/>
        <a:lstStyle/>
        <a:p>
          <a:endParaRPr lang="tr-TR" sz="1000">
            <a:latin typeface="Comic Sans MS" panose="030F0702030302020204" pitchFamily="66" charset="0"/>
          </a:endParaRPr>
        </a:p>
      </dgm:t>
    </dgm:pt>
    <dgm:pt modelId="{8D8DA97E-A2E0-4479-91D6-59FA842AE956}">
      <dgm:prSet custT="1"/>
      <dgm:spPr>
        <a:solidFill>
          <a:schemeClr val="accent6">
            <a:lumMod val="75000"/>
          </a:schemeClr>
        </a:solidFill>
      </dgm:spPr>
      <dgm:t>
        <a:bodyPr/>
        <a:lstStyle/>
        <a:p>
          <a:r>
            <a:rPr lang="tr-TR" sz="1100" b="1" dirty="0">
              <a:solidFill>
                <a:schemeClr val="tx1"/>
              </a:solidFill>
              <a:effectLst/>
              <a:latin typeface="Comic Sans MS" panose="030F0702030302020204" pitchFamily="66" charset="0"/>
              <a:cs typeface="Arial" panose="020B0604020202020204" pitchFamily="34" charset="0"/>
            </a:rPr>
            <a:t>Sivil Toplum</a:t>
          </a:r>
          <a:endParaRPr lang="tr-TR" sz="1100" b="1" dirty="0">
            <a:solidFill>
              <a:schemeClr val="tx1"/>
            </a:solidFill>
            <a:latin typeface="Comic Sans MS" panose="030F0702030302020204" pitchFamily="66" charset="0"/>
          </a:endParaRPr>
        </a:p>
      </dgm:t>
    </dgm:pt>
    <dgm:pt modelId="{312D6E9E-7862-41A5-A480-44B39C45B89E}" type="parTrans" cxnId="{58F69C2F-06AA-43F3-B929-B3BDED2CC398}">
      <dgm:prSet/>
      <dgm:spPr/>
      <dgm:t>
        <a:bodyPr/>
        <a:lstStyle/>
        <a:p>
          <a:endParaRPr lang="tr-TR" sz="1000">
            <a:latin typeface="Comic Sans MS" panose="030F0702030302020204" pitchFamily="66" charset="0"/>
          </a:endParaRPr>
        </a:p>
      </dgm:t>
    </dgm:pt>
    <dgm:pt modelId="{70210AB9-E213-400D-807A-03578E771FCF}" type="sibTrans" cxnId="{58F69C2F-06AA-43F3-B929-B3BDED2CC398}">
      <dgm:prSet/>
      <dgm:spPr/>
      <dgm:t>
        <a:bodyPr/>
        <a:lstStyle/>
        <a:p>
          <a:endParaRPr lang="tr-TR" sz="1000">
            <a:latin typeface="Comic Sans MS" panose="030F0702030302020204" pitchFamily="66" charset="0"/>
          </a:endParaRPr>
        </a:p>
      </dgm:t>
    </dgm:pt>
    <dgm:pt modelId="{7B14765E-FF6B-4D3C-A8A2-30D0689CCA40}">
      <dgm:prSet custT="1"/>
      <dgm:spPr/>
      <dgm:t>
        <a:bodyPr/>
        <a:lstStyle/>
        <a:p>
          <a:r>
            <a:rPr lang="tr-TR" sz="1000" b="0" dirty="0">
              <a:effectLst/>
              <a:latin typeface="Comic Sans MS" panose="030F0702030302020204" pitchFamily="66" charset="0"/>
              <a:cs typeface="Arial" panose="020B0604020202020204" pitchFamily="34" charset="0"/>
            </a:rPr>
            <a:t>Yargı</a:t>
          </a:r>
          <a:endParaRPr lang="tr-TR" sz="1000" dirty="0">
            <a:latin typeface="Comic Sans MS" panose="030F0702030302020204" pitchFamily="66" charset="0"/>
          </a:endParaRPr>
        </a:p>
      </dgm:t>
    </dgm:pt>
    <dgm:pt modelId="{96EC67AD-5E16-4599-9EDF-793EEA06D081}" type="parTrans" cxnId="{90DFC377-1196-430C-A44D-A9336224AF46}">
      <dgm:prSet/>
      <dgm:spPr/>
      <dgm:t>
        <a:bodyPr/>
        <a:lstStyle/>
        <a:p>
          <a:endParaRPr lang="tr-TR" sz="1000">
            <a:latin typeface="Comic Sans MS" panose="030F0702030302020204" pitchFamily="66" charset="0"/>
          </a:endParaRPr>
        </a:p>
      </dgm:t>
    </dgm:pt>
    <dgm:pt modelId="{7A916ED5-3700-494E-A29A-4B77F68CB98D}" type="sibTrans" cxnId="{90DFC377-1196-430C-A44D-A9336224AF46}">
      <dgm:prSet/>
      <dgm:spPr/>
      <dgm:t>
        <a:bodyPr/>
        <a:lstStyle/>
        <a:p>
          <a:endParaRPr lang="tr-TR" sz="1000">
            <a:latin typeface="Comic Sans MS" panose="030F0702030302020204" pitchFamily="66" charset="0"/>
          </a:endParaRPr>
        </a:p>
      </dgm:t>
    </dgm:pt>
    <dgm:pt modelId="{EDEC7877-0A38-44D9-9DA9-1B0236211F85}">
      <dgm:prSet custT="1"/>
      <dgm:spPr/>
      <dgm:t>
        <a:bodyPr/>
        <a:lstStyle/>
        <a:p>
          <a:r>
            <a:rPr lang="tr-TR" sz="1000" b="0" dirty="0">
              <a:effectLst/>
              <a:latin typeface="Comic Sans MS" panose="030F0702030302020204" pitchFamily="66" charset="0"/>
              <a:cs typeface="Arial" panose="020B0604020202020204" pitchFamily="34" charset="0"/>
            </a:rPr>
            <a:t>İçişleri</a:t>
          </a:r>
          <a:endParaRPr lang="tr-TR" sz="1000" b="0" dirty="0">
            <a:effectLst/>
            <a:latin typeface="Comic Sans MS" panose="030F0702030302020204" pitchFamily="66" charset="0"/>
            <a:ea typeface="Calibri"/>
            <a:cs typeface="Arial" panose="020B0604020202020204" pitchFamily="34" charset="0"/>
          </a:endParaRPr>
        </a:p>
      </dgm:t>
    </dgm:pt>
    <dgm:pt modelId="{F44A82A2-8636-4CF6-AFB5-59F2A55CE0D0}" type="parTrans" cxnId="{64B2C0B0-D95E-46D6-A92C-355943CB272F}">
      <dgm:prSet/>
      <dgm:spPr/>
      <dgm:t>
        <a:bodyPr/>
        <a:lstStyle/>
        <a:p>
          <a:endParaRPr lang="tr-TR" sz="1000">
            <a:latin typeface="Comic Sans MS" panose="030F0702030302020204" pitchFamily="66" charset="0"/>
          </a:endParaRPr>
        </a:p>
      </dgm:t>
    </dgm:pt>
    <dgm:pt modelId="{AE5DB67E-3077-466A-B995-66819F625162}" type="sibTrans" cxnId="{64B2C0B0-D95E-46D6-A92C-355943CB272F}">
      <dgm:prSet/>
      <dgm:spPr/>
      <dgm:t>
        <a:bodyPr/>
        <a:lstStyle/>
        <a:p>
          <a:endParaRPr lang="tr-TR" sz="1000">
            <a:latin typeface="Comic Sans MS" panose="030F0702030302020204" pitchFamily="66" charset="0"/>
          </a:endParaRPr>
        </a:p>
      </dgm:t>
    </dgm:pt>
    <dgm:pt modelId="{92D0D8A2-06A3-4260-9BFE-7383A78A3B48}">
      <dgm:prSet custT="1"/>
      <dgm:spPr/>
      <dgm:t>
        <a:bodyPr/>
        <a:lstStyle/>
        <a:p>
          <a:r>
            <a:rPr lang="tr-TR" sz="1000" dirty="0">
              <a:effectLst/>
              <a:latin typeface="Comic Sans MS" panose="030F0702030302020204" pitchFamily="66" charset="0"/>
              <a:cs typeface="Arial" panose="020B0604020202020204" pitchFamily="34" charset="0"/>
            </a:rPr>
            <a:t>Çevre</a:t>
          </a:r>
          <a:endParaRPr lang="tr-TR" sz="1000" dirty="0">
            <a:latin typeface="Comic Sans MS" panose="030F0702030302020204" pitchFamily="66" charset="0"/>
          </a:endParaRPr>
        </a:p>
      </dgm:t>
    </dgm:pt>
    <dgm:pt modelId="{E061FFB1-B366-4884-8B99-333E7EAAD421}" type="parTrans" cxnId="{41C2C702-5331-4BFD-836C-D60C9E5509CA}">
      <dgm:prSet/>
      <dgm:spPr/>
      <dgm:t>
        <a:bodyPr/>
        <a:lstStyle/>
        <a:p>
          <a:endParaRPr lang="tr-TR" sz="1000">
            <a:latin typeface="Comic Sans MS" panose="030F0702030302020204" pitchFamily="66" charset="0"/>
          </a:endParaRPr>
        </a:p>
      </dgm:t>
    </dgm:pt>
    <dgm:pt modelId="{3B855BC0-71A1-4B9F-81AC-1BDEAEF37950}" type="sibTrans" cxnId="{41C2C702-5331-4BFD-836C-D60C9E5509CA}">
      <dgm:prSet/>
      <dgm:spPr/>
      <dgm:t>
        <a:bodyPr/>
        <a:lstStyle/>
        <a:p>
          <a:endParaRPr lang="tr-TR" sz="1000">
            <a:latin typeface="Comic Sans MS" panose="030F0702030302020204" pitchFamily="66" charset="0"/>
          </a:endParaRPr>
        </a:p>
      </dgm:t>
    </dgm:pt>
    <dgm:pt modelId="{C0FAD887-DBB6-4974-8A53-2C3724305B3E}">
      <dgm:prSet custT="1"/>
      <dgm:spPr/>
      <dgm:t>
        <a:bodyPr/>
        <a:lstStyle/>
        <a:p>
          <a:r>
            <a:rPr lang="tr-TR" sz="1000" dirty="0">
              <a:effectLst/>
              <a:latin typeface="Comic Sans MS" panose="030F0702030302020204" pitchFamily="66" charset="0"/>
              <a:cs typeface="Arial" panose="020B0604020202020204" pitchFamily="34" charset="0"/>
            </a:rPr>
            <a:t>Ulaştırma</a:t>
          </a:r>
          <a:endParaRPr lang="tr-TR" sz="1000" dirty="0">
            <a:latin typeface="Comic Sans MS" panose="030F0702030302020204" pitchFamily="66" charset="0"/>
          </a:endParaRPr>
        </a:p>
      </dgm:t>
    </dgm:pt>
    <dgm:pt modelId="{A7724503-BF25-4223-B8ED-CBB4AADD7D11}" type="parTrans" cxnId="{C4DA0C32-24D0-4762-BC10-92C966798513}">
      <dgm:prSet/>
      <dgm:spPr/>
      <dgm:t>
        <a:bodyPr/>
        <a:lstStyle/>
        <a:p>
          <a:endParaRPr lang="tr-TR" sz="1000">
            <a:latin typeface="Comic Sans MS" panose="030F0702030302020204" pitchFamily="66" charset="0"/>
          </a:endParaRPr>
        </a:p>
      </dgm:t>
    </dgm:pt>
    <dgm:pt modelId="{EBD87391-C039-485F-97D2-E8A484258820}" type="sibTrans" cxnId="{C4DA0C32-24D0-4762-BC10-92C966798513}">
      <dgm:prSet/>
      <dgm:spPr/>
      <dgm:t>
        <a:bodyPr/>
        <a:lstStyle/>
        <a:p>
          <a:endParaRPr lang="tr-TR" sz="1000">
            <a:latin typeface="Comic Sans MS" panose="030F0702030302020204" pitchFamily="66" charset="0"/>
          </a:endParaRPr>
        </a:p>
      </dgm:t>
    </dgm:pt>
    <dgm:pt modelId="{BF3189F0-B6B4-4C89-B823-9C6337066EB6}">
      <dgm:prSet custT="1"/>
      <dgm:spPr/>
      <dgm:t>
        <a:bodyPr/>
        <a:lstStyle/>
        <a:p>
          <a:r>
            <a:rPr lang="tr-TR" sz="1000" dirty="0">
              <a:effectLst/>
              <a:latin typeface="Comic Sans MS" panose="030F0702030302020204" pitchFamily="66" charset="0"/>
              <a:cs typeface="Arial" panose="020B0604020202020204" pitchFamily="34" charset="0"/>
            </a:rPr>
            <a:t>Rekabetçilik ve Yenilik</a:t>
          </a:r>
          <a:endParaRPr lang="tr-TR" sz="1000" dirty="0">
            <a:latin typeface="Comic Sans MS" panose="030F0702030302020204" pitchFamily="66" charset="0"/>
          </a:endParaRPr>
        </a:p>
      </dgm:t>
    </dgm:pt>
    <dgm:pt modelId="{01D9E724-84C2-4A21-BDD5-3C4EBB334E9C}" type="parTrans" cxnId="{2A94E5ED-0A2F-48B6-831B-02CC21BA78FE}">
      <dgm:prSet/>
      <dgm:spPr/>
      <dgm:t>
        <a:bodyPr/>
        <a:lstStyle/>
        <a:p>
          <a:endParaRPr lang="tr-TR" sz="1000">
            <a:latin typeface="Comic Sans MS" panose="030F0702030302020204" pitchFamily="66" charset="0"/>
          </a:endParaRPr>
        </a:p>
      </dgm:t>
    </dgm:pt>
    <dgm:pt modelId="{B0523113-C948-4511-92EC-B85D0B193BF8}" type="sibTrans" cxnId="{2A94E5ED-0A2F-48B6-831B-02CC21BA78FE}">
      <dgm:prSet/>
      <dgm:spPr/>
      <dgm:t>
        <a:bodyPr/>
        <a:lstStyle/>
        <a:p>
          <a:endParaRPr lang="tr-TR" sz="1000">
            <a:latin typeface="Comic Sans MS" panose="030F0702030302020204" pitchFamily="66" charset="0"/>
          </a:endParaRPr>
        </a:p>
      </dgm:t>
    </dgm:pt>
    <dgm:pt modelId="{F34C51FF-F1A2-4645-8A7E-C5B3F8A5FAA5}">
      <dgm:prSet/>
      <dgm:spPr/>
      <dgm:t>
        <a:bodyPr/>
        <a:lstStyle/>
        <a:p>
          <a:r>
            <a:rPr lang="tr-TR" dirty="0">
              <a:latin typeface="Comic Sans MS" panose="030F0702030302020204" pitchFamily="66" charset="0"/>
            </a:rPr>
            <a:t>Kurumsal Kapasite Geliştirme</a:t>
          </a:r>
        </a:p>
      </dgm:t>
    </dgm:pt>
    <dgm:pt modelId="{97385021-6256-499F-8162-291095C9E252}" type="parTrans" cxnId="{0A8A83C9-844E-47BA-9005-0AC98DF4EB2E}">
      <dgm:prSet/>
      <dgm:spPr/>
      <dgm:t>
        <a:bodyPr/>
        <a:lstStyle/>
        <a:p>
          <a:endParaRPr lang="tr-TR"/>
        </a:p>
      </dgm:t>
    </dgm:pt>
    <dgm:pt modelId="{18427AF0-8AB7-46D6-B277-272E3687D902}" type="sibTrans" cxnId="{0A8A83C9-844E-47BA-9005-0AC98DF4EB2E}">
      <dgm:prSet/>
      <dgm:spPr/>
      <dgm:t>
        <a:bodyPr/>
        <a:lstStyle/>
        <a:p>
          <a:endParaRPr lang="tr-TR"/>
        </a:p>
      </dgm:t>
    </dgm:pt>
    <dgm:pt modelId="{9C2101B2-5AC1-4CBD-9282-489DCEC5285D}">
      <dgm:prSet/>
      <dgm:spPr/>
      <dgm:t>
        <a:bodyPr/>
        <a:lstStyle/>
        <a:p>
          <a:r>
            <a:rPr lang="tr-TR" dirty="0">
              <a:latin typeface="Comic Sans MS" panose="030F0702030302020204" pitchFamily="66" charset="0"/>
            </a:rPr>
            <a:t>Kırsal Kalkınma Programı II</a:t>
          </a:r>
        </a:p>
      </dgm:t>
    </dgm:pt>
    <dgm:pt modelId="{02F7F0B0-C81A-4DC1-8C7D-8246A3B80FFF}" type="parTrans" cxnId="{2762021F-DA8A-4FDD-BB5E-ECBCA1303D29}">
      <dgm:prSet/>
      <dgm:spPr/>
      <dgm:t>
        <a:bodyPr/>
        <a:lstStyle/>
        <a:p>
          <a:endParaRPr lang="tr-TR"/>
        </a:p>
      </dgm:t>
    </dgm:pt>
    <dgm:pt modelId="{CE1AA51B-2F30-4912-839A-46282782E94E}" type="sibTrans" cxnId="{2762021F-DA8A-4FDD-BB5E-ECBCA1303D29}">
      <dgm:prSet/>
      <dgm:spPr/>
      <dgm:t>
        <a:bodyPr/>
        <a:lstStyle/>
        <a:p>
          <a:endParaRPr lang="tr-TR"/>
        </a:p>
      </dgm:t>
    </dgm:pt>
    <dgm:pt modelId="{4740C7CF-8D78-4EE0-9FB8-2F3210126286}">
      <dgm:prSet/>
      <dgm:spPr>
        <a:solidFill>
          <a:schemeClr val="tx2">
            <a:lumMod val="20000"/>
            <a:lumOff val="80000"/>
          </a:schemeClr>
        </a:solidFill>
      </dgm:spPr>
      <dgm:t>
        <a:bodyPr/>
        <a:lstStyle/>
        <a:p>
          <a:r>
            <a:rPr lang="tr-TR" b="1" dirty="0">
              <a:latin typeface="Comic Sans MS" panose="030F0702030302020204" pitchFamily="66" charset="0"/>
            </a:rPr>
            <a:t>İstihdam ve İş Piyasası</a:t>
          </a:r>
        </a:p>
      </dgm:t>
    </dgm:pt>
    <dgm:pt modelId="{F4FDCC1C-AEE3-4DF7-B4D2-0A81DE8F7025}" type="parTrans" cxnId="{277F49EB-C422-4147-B821-7C97208A2FD3}">
      <dgm:prSet/>
      <dgm:spPr/>
      <dgm:t>
        <a:bodyPr/>
        <a:lstStyle/>
        <a:p>
          <a:endParaRPr lang="tr-TR"/>
        </a:p>
      </dgm:t>
    </dgm:pt>
    <dgm:pt modelId="{11BF6A89-43B0-4AE6-98BB-78FFD7E0E66D}" type="sibTrans" cxnId="{277F49EB-C422-4147-B821-7C97208A2FD3}">
      <dgm:prSet/>
      <dgm:spPr/>
      <dgm:t>
        <a:bodyPr/>
        <a:lstStyle/>
        <a:p>
          <a:endParaRPr lang="tr-TR"/>
        </a:p>
      </dgm:t>
    </dgm:pt>
    <dgm:pt modelId="{1A8BDC92-2205-41AA-BC5C-DC7D8FDA1517}">
      <dgm:prSet/>
      <dgm:spPr>
        <a:solidFill>
          <a:schemeClr val="tx2">
            <a:lumMod val="20000"/>
            <a:lumOff val="80000"/>
          </a:schemeClr>
        </a:solidFill>
      </dgm:spPr>
      <dgm:t>
        <a:bodyPr/>
        <a:lstStyle/>
        <a:p>
          <a:r>
            <a:rPr lang="tr-TR" b="1" dirty="0">
              <a:latin typeface="Comic Sans MS" panose="030F0702030302020204" pitchFamily="66" charset="0"/>
            </a:rPr>
            <a:t>Eğitim ve İnsan Kaynaklarının Geliştirilmesi</a:t>
          </a:r>
        </a:p>
      </dgm:t>
    </dgm:pt>
    <dgm:pt modelId="{2F9943D5-9785-46EE-8A96-BDBF25006BFE}" type="parTrans" cxnId="{F5ACAA77-3FD8-4A79-9416-B3A3B51C28F2}">
      <dgm:prSet/>
      <dgm:spPr/>
      <dgm:t>
        <a:bodyPr/>
        <a:lstStyle/>
        <a:p>
          <a:endParaRPr lang="tr-TR"/>
        </a:p>
      </dgm:t>
    </dgm:pt>
    <dgm:pt modelId="{1EC962F7-0C00-46D9-8407-5E46754F0181}" type="sibTrans" cxnId="{F5ACAA77-3FD8-4A79-9416-B3A3B51C28F2}">
      <dgm:prSet/>
      <dgm:spPr/>
      <dgm:t>
        <a:bodyPr/>
        <a:lstStyle/>
        <a:p>
          <a:endParaRPr lang="tr-TR"/>
        </a:p>
      </dgm:t>
    </dgm:pt>
    <dgm:pt modelId="{7F6716B0-A612-48A3-9EDB-9F9EA1A9EDA7}">
      <dgm:prSet/>
      <dgm:spPr>
        <a:solidFill>
          <a:schemeClr val="tx2">
            <a:lumMod val="20000"/>
            <a:lumOff val="80000"/>
          </a:schemeClr>
        </a:solidFill>
      </dgm:spPr>
      <dgm:t>
        <a:bodyPr/>
        <a:lstStyle/>
        <a:p>
          <a:r>
            <a:rPr lang="tr-TR" b="1" dirty="0">
              <a:latin typeface="Comic Sans MS" panose="030F0702030302020204" pitchFamily="66" charset="0"/>
            </a:rPr>
            <a:t>Sosyal  Politikalar ve İçerme</a:t>
          </a:r>
        </a:p>
      </dgm:t>
    </dgm:pt>
    <dgm:pt modelId="{AD76B85A-FD5C-4824-9F51-2A1D85897B0F}" type="parTrans" cxnId="{3F24F14C-7844-405B-8A22-E9FAE2513678}">
      <dgm:prSet/>
      <dgm:spPr/>
      <dgm:t>
        <a:bodyPr/>
        <a:lstStyle/>
        <a:p>
          <a:endParaRPr lang="tr-TR"/>
        </a:p>
      </dgm:t>
    </dgm:pt>
    <dgm:pt modelId="{7C668F74-9A0F-40EE-9A4D-9B974A8FE90D}" type="sibTrans" cxnId="{3F24F14C-7844-405B-8A22-E9FAE2513678}">
      <dgm:prSet/>
      <dgm:spPr/>
      <dgm:t>
        <a:bodyPr/>
        <a:lstStyle/>
        <a:p>
          <a:endParaRPr lang="tr-TR"/>
        </a:p>
      </dgm:t>
    </dgm:pt>
    <dgm:pt modelId="{8DBDFB72-171A-490C-AF2B-540D76814754}">
      <dgm:prSet/>
      <dgm:spPr/>
      <dgm:t>
        <a:bodyPr/>
        <a:lstStyle/>
        <a:p>
          <a:r>
            <a:rPr lang="tr-TR" dirty="0">
              <a:latin typeface="Comic Sans MS" panose="030F0702030302020204" pitchFamily="66" charset="0"/>
            </a:rPr>
            <a:t>Temel Haklar</a:t>
          </a:r>
        </a:p>
      </dgm:t>
    </dgm:pt>
    <dgm:pt modelId="{9B1AB929-8777-4047-A542-BD53D3E636CD}" type="parTrans" cxnId="{BF7A378C-901A-4053-BA06-296B340F86D3}">
      <dgm:prSet/>
      <dgm:spPr/>
      <dgm:t>
        <a:bodyPr/>
        <a:lstStyle/>
        <a:p>
          <a:endParaRPr lang="tr-TR"/>
        </a:p>
      </dgm:t>
    </dgm:pt>
    <dgm:pt modelId="{82DB1EE4-672D-4B8C-8967-86727ED87A49}" type="sibTrans" cxnId="{BF7A378C-901A-4053-BA06-296B340F86D3}">
      <dgm:prSet/>
      <dgm:spPr/>
      <dgm:t>
        <a:bodyPr/>
        <a:lstStyle/>
        <a:p>
          <a:endParaRPr lang="tr-TR"/>
        </a:p>
      </dgm:t>
    </dgm:pt>
    <dgm:pt modelId="{D49300F0-102C-46A2-964B-EF8EF0101829}">
      <dgm:prSet/>
      <dgm:spPr/>
      <dgm:t>
        <a:bodyPr/>
        <a:lstStyle/>
        <a:p>
          <a:r>
            <a:rPr lang="tr-TR" dirty="0">
              <a:latin typeface="Comic Sans MS" panose="030F0702030302020204" pitchFamily="66" charset="0"/>
            </a:rPr>
            <a:t>Düzenleyici Reform</a:t>
          </a:r>
        </a:p>
      </dgm:t>
    </dgm:pt>
    <dgm:pt modelId="{CE72E499-D2A2-4F38-B2B8-106958116E7E}" type="parTrans" cxnId="{C352FFDE-6E16-420E-965D-7A0C6F85C353}">
      <dgm:prSet/>
      <dgm:spPr/>
      <dgm:t>
        <a:bodyPr/>
        <a:lstStyle/>
        <a:p>
          <a:endParaRPr lang="tr-TR"/>
        </a:p>
      </dgm:t>
    </dgm:pt>
    <dgm:pt modelId="{9B33BCE2-7064-4122-89D4-48930F91CCEC}" type="sibTrans" cxnId="{C352FFDE-6E16-420E-965D-7A0C6F85C353}">
      <dgm:prSet/>
      <dgm:spPr/>
      <dgm:t>
        <a:bodyPr/>
        <a:lstStyle/>
        <a:p>
          <a:endParaRPr lang="tr-TR"/>
        </a:p>
      </dgm:t>
    </dgm:pt>
    <dgm:pt modelId="{27B6A201-5DF0-4954-B585-95B777B41772}">
      <dgm:prSet/>
      <dgm:spPr/>
      <dgm:t>
        <a:bodyPr/>
        <a:lstStyle/>
        <a:p>
          <a:r>
            <a:rPr lang="tr-TR" dirty="0">
              <a:latin typeface="Comic Sans MS" panose="030F0702030302020204" pitchFamily="66" charset="0"/>
            </a:rPr>
            <a:t>Birlik Programları</a:t>
          </a:r>
        </a:p>
      </dgm:t>
    </dgm:pt>
    <dgm:pt modelId="{8820B89C-61BB-481E-A9FD-AA9E018F97A6}" type="parTrans" cxnId="{D58E6AEC-C290-4F61-AB8D-768FB6B0B0A0}">
      <dgm:prSet/>
      <dgm:spPr/>
      <dgm:t>
        <a:bodyPr/>
        <a:lstStyle/>
        <a:p>
          <a:endParaRPr lang="tr-TR"/>
        </a:p>
      </dgm:t>
    </dgm:pt>
    <dgm:pt modelId="{DD43265B-E09B-4994-9856-B5A04E0DE4AC}" type="sibTrans" cxnId="{D58E6AEC-C290-4F61-AB8D-768FB6B0B0A0}">
      <dgm:prSet/>
      <dgm:spPr/>
      <dgm:t>
        <a:bodyPr/>
        <a:lstStyle/>
        <a:p>
          <a:endParaRPr lang="tr-TR"/>
        </a:p>
      </dgm:t>
    </dgm:pt>
    <dgm:pt modelId="{71B730E2-84C2-4924-96AE-11CFEEF590FA}">
      <dgm:prSet/>
      <dgm:spPr/>
      <dgm:t>
        <a:bodyPr/>
        <a:lstStyle/>
        <a:p>
          <a:r>
            <a:rPr lang="tr-TR" dirty="0">
              <a:effectLst/>
              <a:latin typeface="Comic Sans MS" panose="030F0702030302020204" pitchFamily="66" charset="0"/>
              <a:cs typeface="Arial" panose="020B0604020202020204" pitchFamily="34" charset="0"/>
            </a:rPr>
            <a:t>Enerji</a:t>
          </a:r>
          <a:endParaRPr lang="tr-TR" dirty="0">
            <a:latin typeface="Comic Sans MS" panose="030F0702030302020204" pitchFamily="66" charset="0"/>
          </a:endParaRPr>
        </a:p>
      </dgm:t>
    </dgm:pt>
    <dgm:pt modelId="{1BE02D72-E475-4E81-8D73-C01D04356E1C}" type="parTrans" cxnId="{3CED09E9-11EA-4172-BA7D-688F325AB07C}">
      <dgm:prSet/>
      <dgm:spPr/>
      <dgm:t>
        <a:bodyPr/>
        <a:lstStyle/>
        <a:p>
          <a:endParaRPr lang="tr-TR"/>
        </a:p>
      </dgm:t>
    </dgm:pt>
    <dgm:pt modelId="{284CD2BE-4F42-478D-BEF3-06E63F96F285}" type="sibTrans" cxnId="{3CED09E9-11EA-4172-BA7D-688F325AB07C}">
      <dgm:prSet/>
      <dgm:spPr/>
      <dgm:t>
        <a:bodyPr/>
        <a:lstStyle/>
        <a:p>
          <a:endParaRPr lang="tr-TR"/>
        </a:p>
      </dgm:t>
    </dgm:pt>
    <dgm:pt modelId="{823D1F9E-25E9-403B-9DA1-565650FDE5BD}" type="pres">
      <dgm:prSet presAssocID="{B3247C0D-04CD-4366-8A95-38062C3FA1F6}" presName="hierChild1" presStyleCnt="0">
        <dgm:presLayoutVars>
          <dgm:orgChart val="1"/>
          <dgm:chPref val="1"/>
          <dgm:dir/>
          <dgm:animOne val="branch"/>
          <dgm:animLvl val="lvl"/>
          <dgm:resizeHandles/>
        </dgm:presLayoutVars>
      </dgm:prSet>
      <dgm:spPr/>
      <dgm:t>
        <a:bodyPr/>
        <a:lstStyle/>
        <a:p>
          <a:endParaRPr lang="tr-TR"/>
        </a:p>
      </dgm:t>
    </dgm:pt>
    <dgm:pt modelId="{325E35BC-FAE5-4956-BEC4-51E9CF7FE7C1}" type="pres">
      <dgm:prSet presAssocID="{CBDB2BAA-719F-4D0C-8B00-A2C6A9EE6641}" presName="hierRoot1" presStyleCnt="0">
        <dgm:presLayoutVars>
          <dgm:hierBranch val="init"/>
        </dgm:presLayoutVars>
      </dgm:prSet>
      <dgm:spPr/>
    </dgm:pt>
    <dgm:pt modelId="{1EE7396A-6748-4020-8311-B3903EF2EF44}" type="pres">
      <dgm:prSet presAssocID="{CBDB2BAA-719F-4D0C-8B00-A2C6A9EE6641}" presName="rootComposite1" presStyleCnt="0"/>
      <dgm:spPr/>
    </dgm:pt>
    <dgm:pt modelId="{B1C67B47-2B79-465D-BE13-D8967E594A0F}" type="pres">
      <dgm:prSet presAssocID="{CBDB2BAA-719F-4D0C-8B00-A2C6A9EE6641}" presName="rootText1" presStyleLbl="node0" presStyleIdx="0" presStyleCnt="1" custScaleX="503306" custScaleY="147501">
        <dgm:presLayoutVars>
          <dgm:chPref val="3"/>
        </dgm:presLayoutVars>
      </dgm:prSet>
      <dgm:spPr/>
      <dgm:t>
        <a:bodyPr/>
        <a:lstStyle/>
        <a:p>
          <a:endParaRPr lang="tr-TR"/>
        </a:p>
      </dgm:t>
    </dgm:pt>
    <dgm:pt modelId="{0BE6572F-1C3B-40FC-BB37-65E42F6B1361}" type="pres">
      <dgm:prSet presAssocID="{CBDB2BAA-719F-4D0C-8B00-A2C6A9EE6641}" presName="rootConnector1" presStyleLbl="node1" presStyleIdx="0" presStyleCnt="0"/>
      <dgm:spPr/>
      <dgm:t>
        <a:bodyPr/>
        <a:lstStyle/>
        <a:p>
          <a:endParaRPr lang="tr-TR"/>
        </a:p>
      </dgm:t>
    </dgm:pt>
    <dgm:pt modelId="{2C6C7AA4-8428-4066-9468-370ED013983C}" type="pres">
      <dgm:prSet presAssocID="{CBDB2BAA-719F-4D0C-8B00-A2C6A9EE6641}" presName="hierChild2" presStyleCnt="0"/>
      <dgm:spPr/>
    </dgm:pt>
    <dgm:pt modelId="{69200C85-888E-4204-A20F-469F6D89F117}" type="pres">
      <dgm:prSet presAssocID="{03523964-EA0D-4F86-97F9-4267106E1032}" presName="Name37" presStyleLbl="parChTrans1D2" presStyleIdx="0" presStyleCnt="5"/>
      <dgm:spPr/>
      <dgm:t>
        <a:bodyPr/>
        <a:lstStyle/>
        <a:p>
          <a:endParaRPr lang="tr-TR"/>
        </a:p>
      </dgm:t>
    </dgm:pt>
    <dgm:pt modelId="{B863BBD6-37DA-4598-980F-676F42C7E150}" type="pres">
      <dgm:prSet presAssocID="{BC97F7D8-5F1E-4E2F-A9E5-21B2189C6FBF}" presName="hierRoot2" presStyleCnt="0">
        <dgm:presLayoutVars>
          <dgm:hierBranch val="init"/>
        </dgm:presLayoutVars>
      </dgm:prSet>
      <dgm:spPr/>
    </dgm:pt>
    <dgm:pt modelId="{4AA4BC3F-661D-414E-AF9E-C3161B20159A}" type="pres">
      <dgm:prSet presAssocID="{BC97F7D8-5F1E-4E2F-A9E5-21B2189C6FBF}" presName="rootComposite" presStyleCnt="0"/>
      <dgm:spPr/>
    </dgm:pt>
    <dgm:pt modelId="{8C7FA9D2-639D-4B2D-B38E-469CF6802654}" type="pres">
      <dgm:prSet presAssocID="{BC97F7D8-5F1E-4E2F-A9E5-21B2189C6FBF}" presName="rootText" presStyleLbl="node2" presStyleIdx="0" presStyleCnt="5" custScaleX="139753" custScaleY="155722">
        <dgm:presLayoutVars>
          <dgm:chPref val="3"/>
        </dgm:presLayoutVars>
      </dgm:prSet>
      <dgm:spPr/>
      <dgm:t>
        <a:bodyPr/>
        <a:lstStyle/>
        <a:p>
          <a:endParaRPr lang="tr-TR"/>
        </a:p>
      </dgm:t>
    </dgm:pt>
    <dgm:pt modelId="{45EE3544-96F2-447D-B32C-89E851E494BD}" type="pres">
      <dgm:prSet presAssocID="{BC97F7D8-5F1E-4E2F-A9E5-21B2189C6FBF}" presName="rootConnector" presStyleLbl="node2" presStyleIdx="0" presStyleCnt="5"/>
      <dgm:spPr/>
      <dgm:t>
        <a:bodyPr/>
        <a:lstStyle/>
        <a:p>
          <a:endParaRPr lang="tr-TR"/>
        </a:p>
      </dgm:t>
    </dgm:pt>
    <dgm:pt modelId="{70A7C5EE-270E-4352-8C81-4DC9E893C0A7}" type="pres">
      <dgm:prSet presAssocID="{BC97F7D8-5F1E-4E2F-A9E5-21B2189C6FBF}" presName="hierChild4" presStyleCnt="0"/>
      <dgm:spPr/>
    </dgm:pt>
    <dgm:pt modelId="{F01386A2-1E3E-4A92-9667-33A210E3D948}" type="pres">
      <dgm:prSet presAssocID="{253AB6A5-02F1-4887-AC1D-D13769F75EE5}" presName="Name37" presStyleLbl="parChTrans1D3" presStyleIdx="0" presStyleCnt="11"/>
      <dgm:spPr/>
      <dgm:t>
        <a:bodyPr/>
        <a:lstStyle/>
        <a:p>
          <a:endParaRPr lang="tr-TR"/>
        </a:p>
      </dgm:t>
    </dgm:pt>
    <dgm:pt modelId="{E0879F03-C16D-4F48-8DC4-422863C1A587}" type="pres">
      <dgm:prSet presAssocID="{6855E587-E01B-48FD-9453-C613788264ED}" presName="hierRoot2" presStyleCnt="0">
        <dgm:presLayoutVars>
          <dgm:hierBranch val="init"/>
        </dgm:presLayoutVars>
      </dgm:prSet>
      <dgm:spPr/>
    </dgm:pt>
    <dgm:pt modelId="{FE190624-AFC9-4ECE-9B38-BD501A1A05FB}" type="pres">
      <dgm:prSet presAssocID="{6855E587-E01B-48FD-9453-C613788264ED}" presName="rootComposite" presStyleCnt="0"/>
      <dgm:spPr/>
    </dgm:pt>
    <dgm:pt modelId="{87FE0ACB-78F2-49F9-8257-F4247155DB9F}" type="pres">
      <dgm:prSet presAssocID="{6855E587-E01B-48FD-9453-C613788264ED}" presName="rootText" presStyleLbl="node3" presStyleIdx="0" presStyleCnt="11" custScaleX="115781" custScaleY="145956">
        <dgm:presLayoutVars>
          <dgm:chPref val="3"/>
        </dgm:presLayoutVars>
      </dgm:prSet>
      <dgm:spPr/>
      <dgm:t>
        <a:bodyPr/>
        <a:lstStyle/>
        <a:p>
          <a:endParaRPr lang="tr-TR"/>
        </a:p>
      </dgm:t>
    </dgm:pt>
    <dgm:pt modelId="{705F98E8-4EA2-46B9-9041-38252CC5E1FF}" type="pres">
      <dgm:prSet presAssocID="{6855E587-E01B-48FD-9453-C613788264ED}" presName="rootConnector" presStyleLbl="node3" presStyleIdx="0" presStyleCnt="11"/>
      <dgm:spPr/>
      <dgm:t>
        <a:bodyPr/>
        <a:lstStyle/>
        <a:p>
          <a:endParaRPr lang="tr-TR"/>
        </a:p>
      </dgm:t>
    </dgm:pt>
    <dgm:pt modelId="{C8BBC662-1F2B-4D7F-B9B9-83494EF4FBC6}" type="pres">
      <dgm:prSet presAssocID="{6855E587-E01B-48FD-9453-C613788264ED}" presName="hierChild4" presStyleCnt="0"/>
      <dgm:spPr/>
    </dgm:pt>
    <dgm:pt modelId="{6C997318-D06E-4260-A2AA-5B56DEC1EC01}" type="pres">
      <dgm:prSet presAssocID="{312D6E9E-7862-41A5-A480-44B39C45B89E}" presName="Name37" presStyleLbl="parChTrans1D4" presStyleIdx="0" presStyleCnt="6"/>
      <dgm:spPr/>
      <dgm:t>
        <a:bodyPr/>
        <a:lstStyle/>
        <a:p>
          <a:endParaRPr lang="tr-TR"/>
        </a:p>
      </dgm:t>
    </dgm:pt>
    <dgm:pt modelId="{864ACB28-9B6B-4ACD-932E-A800EE5A58A5}" type="pres">
      <dgm:prSet presAssocID="{8D8DA97E-A2E0-4479-91D6-59FA842AE956}" presName="hierRoot2" presStyleCnt="0">
        <dgm:presLayoutVars>
          <dgm:hierBranch val="init"/>
        </dgm:presLayoutVars>
      </dgm:prSet>
      <dgm:spPr/>
    </dgm:pt>
    <dgm:pt modelId="{6D2A1DEB-944C-4A99-BE1C-34C3521BBE79}" type="pres">
      <dgm:prSet presAssocID="{8D8DA97E-A2E0-4479-91D6-59FA842AE956}" presName="rootComposite" presStyleCnt="0"/>
      <dgm:spPr/>
    </dgm:pt>
    <dgm:pt modelId="{3998C496-CED5-4A4D-BEB9-469B460721CD}" type="pres">
      <dgm:prSet presAssocID="{8D8DA97E-A2E0-4479-91D6-59FA842AE956}" presName="rootText" presStyleLbl="node4" presStyleIdx="0" presStyleCnt="6">
        <dgm:presLayoutVars>
          <dgm:chPref val="3"/>
        </dgm:presLayoutVars>
      </dgm:prSet>
      <dgm:spPr/>
      <dgm:t>
        <a:bodyPr/>
        <a:lstStyle/>
        <a:p>
          <a:endParaRPr lang="tr-TR"/>
        </a:p>
      </dgm:t>
    </dgm:pt>
    <dgm:pt modelId="{D174F96E-F5E0-41C4-AF79-7C066FDEA877}" type="pres">
      <dgm:prSet presAssocID="{8D8DA97E-A2E0-4479-91D6-59FA842AE956}" presName="rootConnector" presStyleLbl="node4" presStyleIdx="0" presStyleCnt="6"/>
      <dgm:spPr/>
      <dgm:t>
        <a:bodyPr/>
        <a:lstStyle/>
        <a:p>
          <a:endParaRPr lang="tr-TR"/>
        </a:p>
      </dgm:t>
    </dgm:pt>
    <dgm:pt modelId="{0E6B36E4-753C-47EF-A000-1420A265B248}" type="pres">
      <dgm:prSet presAssocID="{8D8DA97E-A2E0-4479-91D6-59FA842AE956}" presName="hierChild4" presStyleCnt="0"/>
      <dgm:spPr/>
    </dgm:pt>
    <dgm:pt modelId="{E4E078B1-1E68-4C4C-9080-C2BFFAD511A5}" type="pres">
      <dgm:prSet presAssocID="{8D8DA97E-A2E0-4479-91D6-59FA842AE956}" presName="hierChild5" presStyleCnt="0"/>
      <dgm:spPr/>
    </dgm:pt>
    <dgm:pt modelId="{BCD6C03C-7C90-44C7-9553-8C8932BC7194}" type="pres">
      <dgm:prSet presAssocID="{CE72E499-D2A2-4F38-B2B8-106958116E7E}" presName="Name37" presStyleLbl="parChTrans1D4" presStyleIdx="1" presStyleCnt="6"/>
      <dgm:spPr/>
      <dgm:t>
        <a:bodyPr/>
        <a:lstStyle/>
        <a:p>
          <a:endParaRPr lang="tr-TR"/>
        </a:p>
      </dgm:t>
    </dgm:pt>
    <dgm:pt modelId="{C4F7F612-E992-4B52-980A-AF5077820210}" type="pres">
      <dgm:prSet presAssocID="{D49300F0-102C-46A2-964B-EF8EF0101829}" presName="hierRoot2" presStyleCnt="0">
        <dgm:presLayoutVars>
          <dgm:hierBranch val="init"/>
        </dgm:presLayoutVars>
      </dgm:prSet>
      <dgm:spPr/>
    </dgm:pt>
    <dgm:pt modelId="{035E64EF-6B2B-4506-8591-8EC95B7EEB4C}" type="pres">
      <dgm:prSet presAssocID="{D49300F0-102C-46A2-964B-EF8EF0101829}" presName="rootComposite" presStyleCnt="0"/>
      <dgm:spPr/>
    </dgm:pt>
    <dgm:pt modelId="{C83C1888-D0E6-43F6-84BD-10D8EF353FCD}" type="pres">
      <dgm:prSet presAssocID="{D49300F0-102C-46A2-964B-EF8EF0101829}" presName="rootText" presStyleLbl="node4" presStyleIdx="1" presStyleCnt="6">
        <dgm:presLayoutVars>
          <dgm:chPref val="3"/>
        </dgm:presLayoutVars>
      </dgm:prSet>
      <dgm:spPr/>
      <dgm:t>
        <a:bodyPr/>
        <a:lstStyle/>
        <a:p>
          <a:endParaRPr lang="tr-TR"/>
        </a:p>
      </dgm:t>
    </dgm:pt>
    <dgm:pt modelId="{74CF911E-BBA4-49AE-A8F3-5B64341A3EE6}" type="pres">
      <dgm:prSet presAssocID="{D49300F0-102C-46A2-964B-EF8EF0101829}" presName="rootConnector" presStyleLbl="node4" presStyleIdx="1" presStyleCnt="6"/>
      <dgm:spPr/>
      <dgm:t>
        <a:bodyPr/>
        <a:lstStyle/>
        <a:p>
          <a:endParaRPr lang="tr-TR"/>
        </a:p>
      </dgm:t>
    </dgm:pt>
    <dgm:pt modelId="{E13FDE5F-938C-4B2C-9F5A-8F6162C99DA7}" type="pres">
      <dgm:prSet presAssocID="{D49300F0-102C-46A2-964B-EF8EF0101829}" presName="hierChild4" presStyleCnt="0"/>
      <dgm:spPr/>
    </dgm:pt>
    <dgm:pt modelId="{117F8C16-E3AA-405A-AD8A-E37EF2F2E060}" type="pres">
      <dgm:prSet presAssocID="{D49300F0-102C-46A2-964B-EF8EF0101829}" presName="hierChild5" presStyleCnt="0"/>
      <dgm:spPr/>
    </dgm:pt>
    <dgm:pt modelId="{A9B08FCD-BB56-4E6E-B56F-6B17E03F2633}" type="pres">
      <dgm:prSet presAssocID="{8820B89C-61BB-481E-A9FD-AA9E018F97A6}" presName="Name37" presStyleLbl="parChTrans1D4" presStyleIdx="2" presStyleCnt="6"/>
      <dgm:spPr/>
      <dgm:t>
        <a:bodyPr/>
        <a:lstStyle/>
        <a:p>
          <a:endParaRPr lang="tr-TR"/>
        </a:p>
      </dgm:t>
    </dgm:pt>
    <dgm:pt modelId="{73535D5D-FCC4-4A1E-8BFC-14E463C453CD}" type="pres">
      <dgm:prSet presAssocID="{27B6A201-5DF0-4954-B585-95B777B41772}" presName="hierRoot2" presStyleCnt="0">
        <dgm:presLayoutVars>
          <dgm:hierBranch val="init"/>
        </dgm:presLayoutVars>
      </dgm:prSet>
      <dgm:spPr/>
    </dgm:pt>
    <dgm:pt modelId="{8B64B028-E5C8-4148-830C-0AC52FF96FB0}" type="pres">
      <dgm:prSet presAssocID="{27B6A201-5DF0-4954-B585-95B777B41772}" presName="rootComposite" presStyleCnt="0"/>
      <dgm:spPr/>
    </dgm:pt>
    <dgm:pt modelId="{0E48A877-6433-4834-925D-CFAB033C48EC}" type="pres">
      <dgm:prSet presAssocID="{27B6A201-5DF0-4954-B585-95B777B41772}" presName="rootText" presStyleLbl="node4" presStyleIdx="2" presStyleCnt="6">
        <dgm:presLayoutVars>
          <dgm:chPref val="3"/>
        </dgm:presLayoutVars>
      </dgm:prSet>
      <dgm:spPr/>
      <dgm:t>
        <a:bodyPr/>
        <a:lstStyle/>
        <a:p>
          <a:endParaRPr lang="tr-TR"/>
        </a:p>
      </dgm:t>
    </dgm:pt>
    <dgm:pt modelId="{042618E5-E3D7-4EEE-BA11-724094958781}" type="pres">
      <dgm:prSet presAssocID="{27B6A201-5DF0-4954-B585-95B777B41772}" presName="rootConnector" presStyleLbl="node4" presStyleIdx="2" presStyleCnt="6"/>
      <dgm:spPr/>
      <dgm:t>
        <a:bodyPr/>
        <a:lstStyle/>
        <a:p>
          <a:endParaRPr lang="tr-TR"/>
        </a:p>
      </dgm:t>
    </dgm:pt>
    <dgm:pt modelId="{12FCEFBF-9B79-4BE4-A9F7-659E9A08BB45}" type="pres">
      <dgm:prSet presAssocID="{27B6A201-5DF0-4954-B585-95B777B41772}" presName="hierChild4" presStyleCnt="0"/>
      <dgm:spPr/>
    </dgm:pt>
    <dgm:pt modelId="{D2D6D03A-3AEE-4CC6-A25A-19BF1D23BD6F}" type="pres">
      <dgm:prSet presAssocID="{27B6A201-5DF0-4954-B585-95B777B41772}" presName="hierChild5" presStyleCnt="0"/>
      <dgm:spPr/>
    </dgm:pt>
    <dgm:pt modelId="{C404EFD2-237B-4EB8-9C14-879E5B5B3AA0}" type="pres">
      <dgm:prSet presAssocID="{6855E587-E01B-48FD-9453-C613788264ED}" presName="hierChild5" presStyleCnt="0"/>
      <dgm:spPr/>
    </dgm:pt>
    <dgm:pt modelId="{4AB627A7-9910-4B0C-AC4B-08A53F57C0BC}" type="pres">
      <dgm:prSet presAssocID="{9A6E8742-4AA5-4363-847A-365FCB3858C1}" presName="Name37" presStyleLbl="parChTrans1D3" presStyleIdx="1" presStyleCnt="11"/>
      <dgm:spPr/>
      <dgm:t>
        <a:bodyPr/>
        <a:lstStyle/>
        <a:p>
          <a:endParaRPr lang="tr-TR"/>
        </a:p>
      </dgm:t>
    </dgm:pt>
    <dgm:pt modelId="{9D7EF4CF-8787-4D09-8FBD-3CB767E5AB45}" type="pres">
      <dgm:prSet presAssocID="{2A516738-9763-408F-8CA2-A1CC96B3E1F1}" presName="hierRoot2" presStyleCnt="0">
        <dgm:presLayoutVars>
          <dgm:hierBranch val="init"/>
        </dgm:presLayoutVars>
      </dgm:prSet>
      <dgm:spPr/>
    </dgm:pt>
    <dgm:pt modelId="{08BED996-BCC3-4B1F-B53A-77B78B644046}" type="pres">
      <dgm:prSet presAssocID="{2A516738-9763-408F-8CA2-A1CC96B3E1F1}" presName="rootComposite" presStyleCnt="0"/>
      <dgm:spPr/>
    </dgm:pt>
    <dgm:pt modelId="{F477F4B4-A5F9-4609-8768-1707D104CEDE}" type="pres">
      <dgm:prSet presAssocID="{2A516738-9763-408F-8CA2-A1CC96B3E1F1}" presName="rootText" presStyleLbl="node3" presStyleIdx="1" presStyleCnt="11" custScaleX="125026" custScaleY="146683">
        <dgm:presLayoutVars>
          <dgm:chPref val="3"/>
        </dgm:presLayoutVars>
      </dgm:prSet>
      <dgm:spPr/>
      <dgm:t>
        <a:bodyPr/>
        <a:lstStyle/>
        <a:p>
          <a:endParaRPr lang="tr-TR"/>
        </a:p>
      </dgm:t>
    </dgm:pt>
    <dgm:pt modelId="{FC47DFD5-1D7F-48DF-8FA0-82EBFB6835F0}" type="pres">
      <dgm:prSet presAssocID="{2A516738-9763-408F-8CA2-A1CC96B3E1F1}" presName="rootConnector" presStyleLbl="node3" presStyleIdx="1" presStyleCnt="11"/>
      <dgm:spPr/>
      <dgm:t>
        <a:bodyPr/>
        <a:lstStyle/>
        <a:p>
          <a:endParaRPr lang="tr-TR"/>
        </a:p>
      </dgm:t>
    </dgm:pt>
    <dgm:pt modelId="{082AE7E2-5996-4AB4-AF94-3C3F47CD8614}" type="pres">
      <dgm:prSet presAssocID="{2A516738-9763-408F-8CA2-A1CC96B3E1F1}" presName="hierChild4" presStyleCnt="0"/>
      <dgm:spPr/>
    </dgm:pt>
    <dgm:pt modelId="{01220EAA-80DC-47E4-8C9F-6657BAEEEE07}" type="pres">
      <dgm:prSet presAssocID="{F44A82A2-8636-4CF6-AFB5-59F2A55CE0D0}" presName="Name37" presStyleLbl="parChTrans1D4" presStyleIdx="3" presStyleCnt="6"/>
      <dgm:spPr/>
      <dgm:t>
        <a:bodyPr/>
        <a:lstStyle/>
        <a:p>
          <a:endParaRPr lang="tr-TR"/>
        </a:p>
      </dgm:t>
    </dgm:pt>
    <dgm:pt modelId="{1F027A28-2BA0-4BA7-97E3-E41D89FE47A3}" type="pres">
      <dgm:prSet presAssocID="{EDEC7877-0A38-44D9-9DA9-1B0236211F85}" presName="hierRoot2" presStyleCnt="0">
        <dgm:presLayoutVars>
          <dgm:hierBranch val="init"/>
        </dgm:presLayoutVars>
      </dgm:prSet>
      <dgm:spPr/>
    </dgm:pt>
    <dgm:pt modelId="{08176987-8ACF-4F92-9DC4-76A232AEB135}" type="pres">
      <dgm:prSet presAssocID="{EDEC7877-0A38-44D9-9DA9-1B0236211F85}" presName="rootComposite" presStyleCnt="0"/>
      <dgm:spPr/>
    </dgm:pt>
    <dgm:pt modelId="{529BA727-1CA4-4416-9D64-B10D43935794}" type="pres">
      <dgm:prSet presAssocID="{EDEC7877-0A38-44D9-9DA9-1B0236211F85}" presName="rootText" presStyleLbl="node4" presStyleIdx="3" presStyleCnt="6">
        <dgm:presLayoutVars>
          <dgm:chPref val="3"/>
        </dgm:presLayoutVars>
      </dgm:prSet>
      <dgm:spPr/>
      <dgm:t>
        <a:bodyPr/>
        <a:lstStyle/>
        <a:p>
          <a:endParaRPr lang="tr-TR"/>
        </a:p>
      </dgm:t>
    </dgm:pt>
    <dgm:pt modelId="{649CD2F1-F54C-45B6-BD08-01BD209612A7}" type="pres">
      <dgm:prSet presAssocID="{EDEC7877-0A38-44D9-9DA9-1B0236211F85}" presName="rootConnector" presStyleLbl="node4" presStyleIdx="3" presStyleCnt="6"/>
      <dgm:spPr/>
      <dgm:t>
        <a:bodyPr/>
        <a:lstStyle/>
        <a:p>
          <a:endParaRPr lang="tr-TR"/>
        </a:p>
      </dgm:t>
    </dgm:pt>
    <dgm:pt modelId="{308476CF-4478-41ED-B6C1-BC7971E201AC}" type="pres">
      <dgm:prSet presAssocID="{EDEC7877-0A38-44D9-9DA9-1B0236211F85}" presName="hierChild4" presStyleCnt="0"/>
      <dgm:spPr/>
    </dgm:pt>
    <dgm:pt modelId="{857BD75C-72AD-4846-91DE-D530D89FEB25}" type="pres">
      <dgm:prSet presAssocID="{EDEC7877-0A38-44D9-9DA9-1B0236211F85}" presName="hierChild5" presStyleCnt="0"/>
      <dgm:spPr/>
    </dgm:pt>
    <dgm:pt modelId="{B61D5F0A-1ED1-4C71-82EF-38A20149DF4B}" type="pres">
      <dgm:prSet presAssocID="{96EC67AD-5E16-4599-9EDF-793EEA06D081}" presName="Name37" presStyleLbl="parChTrans1D4" presStyleIdx="4" presStyleCnt="6"/>
      <dgm:spPr/>
      <dgm:t>
        <a:bodyPr/>
        <a:lstStyle/>
        <a:p>
          <a:endParaRPr lang="tr-TR"/>
        </a:p>
      </dgm:t>
    </dgm:pt>
    <dgm:pt modelId="{EAA57F87-3809-4F92-953E-622749163375}" type="pres">
      <dgm:prSet presAssocID="{7B14765E-FF6B-4D3C-A8A2-30D0689CCA40}" presName="hierRoot2" presStyleCnt="0">
        <dgm:presLayoutVars>
          <dgm:hierBranch val="init"/>
        </dgm:presLayoutVars>
      </dgm:prSet>
      <dgm:spPr/>
    </dgm:pt>
    <dgm:pt modelId="{52537ACD-4E24-43F4-A43A-ED88C7DBF01E}" type="pres">
      <dgm:prSet presAssocID="{7B14765E-FF6B-4D3C-A8A2-30D0689CCA40}" presName="rootComposite" presStyleCnt="0"/>
      <dgm:spPr/>
    </dgm:pt>
    <dgm:pt modelId="{FFE583AC-4819-4792-9EAB-950A78BC27C8}" type="pres">
      <dgm:prSet presAssocID="{7B14765E-FF6B-4D3C-A8A2-30D0689CCA40}" presName="rootText" presStyleLbl="node4" presStyleIdx="4" presStyleCnt="6" custScaleX="91791" custScaleY="90307">
        <dgm:presLayoutVars>
          <dgm:chPref val="3"/>
        </dgm:presLayoutVars>
      </dgm:prSet>
      <dgm:spPr/>
      <dgm:t>
        <a:bodyPr/>
        <a:lstStyle/>
        <a:p>
          <a:endParaRPr lang="tr-TR"/>
        </a:p>
      </dgm:t>
    </dgm:pt>
    <dgm:pt modelId="{35D3427F-C84D-4B0F-8EF8-6444EFD54D27}" type="pres">
      <dgm:prSet presAssocID="{7B14765E-FF6B-4D3C-A8A2-30D0689CCA40}" presName="rootConnector" presStyleLbl="node4" presStyleIdx="4" presStyleCnt="6"/>
      <dgm:spPr/>
      <dgm:t>
        <a:bodyPr/>
        <a:lstStyle/>
        <a:p>
          <a:endParaRPr lang="tr-TR"/>
        </a:p>
      </dgm:t>
    </dgm:pt>
    <dgm:pt modelId="{C9796240-7D44-467F-9230-69C8769462F8}" type="pres">
      <dgm:prSet presAssocID="{7B14765E-FF6B-4D3C-A8A2-30D0689CCA40}" presName="hierChild4" presStyleCnt="0"/>
      <dgm:spPr/>
    </dgm:pt>
    <dgm:pt modelId="{9BC94476-B66E-4AB5-B5BB-8685B4348E56}" type="pres">
      <dgm:prSet presAssocID="{7B14765E-FF6B-4D3C-A8A2-30D0689CCA40}" presName="hierChild5" presStyleCnt="0"/>
      <dgm:spPr/>
    </dgm:pt>
    <dgm:pt modelId="{0EE4BDA6-3DB1-4F8F-A6A3-6C554153D716}" type="pres">
      <dgm:prSet presAssocID="{9B1AB929-8777-4047-A542-BD53D3E636CD}" presName="Name37" presStyleLbl="parChTrans1D4" presStyleIdx="5" presStyleCnt="6"/>
      <dgm:spPr/>
      <dgm:t>
        <a:bodyPr/>
        <a:lstStyle/>
        <a:p>
          <a:endParaRPr lang="tr-TR"/>
        </a:p>
      </dgm:t>
    </dgm:pt>
    <dgm:pt modelId="{168CB4E4-1D83-45FB-B26F-EB9700153D2B}" type="pres">
      <dgm:prSet presAssocID="{8DBDFB72-171A-490C-AF2B-540D76814754}" presName="hierRoot2" presStyleCnt="0">
        <dgm:presLayoutVars>
          <dgm:hierBranch val="init"/>
        </dgm:presLayoutVars>
      </dgm:prSet>
      <dgm:spPr/>
    </dgm:pt>
    <dgm:pt modelId="{DCC7573D-3E38-41F6-B317-E0BA08536E9B}" type="pres">
      <dgm:prSet presAssocID="{8DBDFB72-171A-490C-AF2B-540D76814754}" presName="rootComposite" presStyleCnt="0"/>
      <dgm:spPr/>
    </dgm:pt>
    <dgm:pt modelId="{3612326A-DD0F-4B32-A890-8CF92FC24D55}" type="pres">
      <dgm:prSet presAssocID="{8DBDFB72-171A-490C-AF2B-540D76814754}" presName="rootText" presStyleLbl="node4" presStyleIdx="5" presStyleCnt="6">
        <dgm:presLayoutVars>
          <dgm:chPref val="3"/>
        </dgm:presLayoutVars>
      </dgm:prSet>
      <dgm:spPr/>
      <dgm:t>
        <a:bodyPr/>
        <a:lstStyle/>
        <a:p>
          <a:endParaRPr lang="tr-TR"/>
        </a:p>
      </dgm:t>
    </dgm:pt>
    <dgm:pt modelId="{0371E7D8-AAC3-4AF4-94F9-96F16FDA29C7}" type="pres">
      <dgm:prSet presAssocID="{8DBDFB72-171A-490C-AF2B-540D76814754}" presName="rootConnector" presStyleLbl="node4" presStyleIdx="5" presStyleCnt="6"/>
      <dgm:spPr/>
      <dgm:t>
        <a:bodyPr/>
        <a:lstStyle/>
        <a:p>
          <a:endParaRPr lang="tr-TR"/>
        </a:p>
      </dgm:t>
    </dgm:pt>
    <dgm:pt modelId="{99DE9698-B0CB-41CB-93DF-B3626649D293}" type="pres">
      <dgm:prSet presAssocID="{8DBDFB72-171A-490C-AF2B-540D76814754}" presName="hierChild4" presStyleCnt="0"/>
      <dgm:spPr/>
    </dgm:pt>
    <dgm:pt modelId="{25B75B4F-ED50-40E9-922D-2E1DFCB09E89}" type="pres">
      <dgm:prSet presAssocID="{8DBDFB72-171A-490C-AF2B-540D76814754}" presName="hierChild5" presStyleCnt="0"/>
      <dgm:spPr/>
    </dgm:pt>
    <dgm:pt modelId="{21A0016B-CEF1-468A-938D-A46BC4E81164}" type="pres">
      <dgm:prSet presAssocID="{2A516738-9763-408F-8CA2-A1CC96B3E1F1}" presName="hierChild5" presStyleCnt="0"/>
      <dgm:spPr/>
    </dgm:pt>
    <dgm:pt modelId="{F13D2081-90F0-4D3B-BC6D-DB379B0889A6}" type="pres">
      <dgm:prSet presAssocID="{BC97F7D8-5F1E-4E2F-A9E5-21B2189C6FBF}" presName="hierChild5" presStyleCnt="0"/>
      <dgm:spPr/>
    </dgm:pt>
    <dgm:pt modelId="{6EDF1684-3F7F-4070-86FA-2ADD8F058707}" type="pres">
      <dgm:prSet presAssocID="{81A55F1B-FA87-4C77-9771-833E3113F600}" presName="Name37" presStyleLbl="parChTrans1D2" presStyleIdx="1" presStyleCnt="5"/>
      <dgm:spPr/>
      <dgm:t>
        <a:bodyPr/>
        <a:lstStyle/>
        <a:p>
          <a:endParaRPr lang="tr-TR"/>
        </a:p>
      </dgm:t>
    </dgm:pt>
    <dgm:pt modelId="{1BF547F7-22C6-4C89-AD1F-12E70CA0F704}" type="pres">
      <dgm:prSet presAssocID="{26F54C6C-22D2-4AC8-854B-1E5AA108D852}" presName="hierRoot2" presStyleCnt="0">
        <dgm:presLayoutVars>
          <dgm:hierBranch val="init"/>
        </dgm:presLayoutVars>
      </dgm:prSet>
      <dgm:spPr/>
    </dgm:pt>
    <dgm:pt modelId="{EDB028DB-6322-438E-9AE6-23DAE1D92B41}" type="pres">
      <dgm:prSet presAssocID="{26F54C6C-22D2-4AC8-854B-1E5AA108D852}" presName="rootComposite" presStyleCnt="0"/>
      <dgm:spPr/>
    </dgm:pt>
    <dgm:pt modelId="{E3F62503-3C1C-4868-BA0B-CA7895AB5EAF}" type="pres">
      <dgm:prSet presAssocID="{26F54C6C-22D2-4AC8-854B-1E5AA108D852}" presName="rootText" presStyleLbl="node2" presStyleIdx="1" presStyleCnt="5">
        <dgm:presLayoutVars>
          <dgm:chPref val="3"/>
        </dgm:presLayoutVars>
      </dgm:prSet>
      <dgm:spPr/>
      <dgm:t>
        <a:bodyPr/>
        <a:lstStyle/>
        <a:p>
          <a:endParaRPr lang="tr-TR"/>
        </a:p>
      </dgm:t>
    </dgm:pt>
    <dgm:pt modelId="{EA2F2394-D6F1-4233-886E-C253FFD40D7E}" type="pres">
      <dgm:prSet presAssocID="{26F54C6C-22D2-4AC8-854B-1E5AA108D852}" presName="rootConnector" presStyleLbl="node2" presStyleIdx="1" presStyleCnt="5"/>
      <dgm:spPr/>
      <dgm:t>
        <a:bodyPr/>
        <a:lstStyle/>
        <a:p>
          <a:endParaRPr lang="tr-TR"/>
        </a:p>
      </dgm:t>
    </dgm:pt>
    <dgm:pt modelId="{11D78422-BA30-4FEF-817B-FA5FADF19232}" type="pres">
      <dgm:prSet presAssocID="{26F54C6C-22D2-4AC8-854B-1E5AA108D852}" presName="hierChild4" presStyleCnt="0"/>
      <dgm:spPr/>
    </dgm:pt>
    <dgm:pt modelId="{9EEFEEF8-6090-474B-8663-B5542EF799E7}" type="pres">
      <dgm:prSet presAssocID="{01D9E724-84C2-4A21-BDD5-3C4EBB334E9C}" presName="Name37" presStyleLbl="parChTrans1D3" presStyleIdx="2" presStyleCnt="11"/>
      <dgm:spPr/>
      <dgm:t>
        <a:bodyPr/>
        <a:lstStyle/>
        <a:p>
          <a:endParaRPr lang="tr-TR"/>
        </a:p>
      </dgm:t>
    </dgm:pt>
    <dgm:pt modelId="{892AEDCE-074E-40A5-B149-A1A1EDF691B4}" type="pres">
      <dgm:prSet presAssocID="{BF3189F0-B6B4-4C89-B823-9C6337066EB6}" presName="hierRoot2" presStyleCnt="0">
        <dgm:presLayoutVars>
          <dgm:hierBranch val="init"/>
        </dgm:presLayoutVars>
      </dgm:prSet>
      <dgm:spPr/>
    </dgm:pt>
    <dgm:pt modelId="{C8CE32BE-4D21-4391-9C3B-58A1EF123D19}" type="pres">
      <dgm:prSet presAssocID="{BF3189F0-B6B4-4C89-B823-9C6337066EB6}" presName="rootComposite" presStyleCnt="0"/>
      <dgm:spPr/>
    </dgm:pt>
    <dgm:pt modelId="{34B357D4-CB17-44D0-BC5E-A1F404BED0E9}" type="pres">
      <dgm:prSet presAssocID="{BF3189F0-B6B4-4C89-B823-9C6337066EB6}" presName="rootText" presStyleLbl="node3" presStyleIdx="2" presStyleCnt="11">
        <dgm:presLayoutVars>
          <dgm:chPref val="3"/>
        </dgm:presLayoutVars>
      </dgm:prSet>
      <dgm:spPr/>
      <dgm:t>
        <a:bodyPr/>
        <a:lstStyle/>
        <a:p>
          <a:endParaRPr lang="tr-TR"/>
        </a:p>
      </dgm:t>
    </dgm:pt>
    <dgm:pt modelId="{C1AA03E1-E294-4ADE-90E6-C7D7073294A4}" type="pres">
      <dgm:prSet presAssocID="{BF3189F0-B6B4-4C89-B823-9C6337066EB6}" presName="rootConnector" presStyleLbl="node3" presStyleIdx="2" presStyleCnt="11"/>
      <dgm:spPr/>
      <dgm:t>
        <a:bodyPr/>
        <a:lstStyle/>
        <a:p>
          <a:endParaRPr lang="tr-TR"/>
        </a:p>
      </dgm:t>
    </dgm:pt>
    <dgm:pt modelId="{610C78A9-F4D1-4F62-B0EA-6AED1BFAAF75}" type="pres">
      <dgm:prSet presAssocID="{BF3189F0-B6B4-4C89-B823-9C6337066EB6}" presName="hierChild4" presStyleCnt="0"/>
      <dgm:spPr/>
    </dgm:pt>
    <dgm:pt modelId="{2B06C957-FD32-448F-9500-2D25772E0B92}" type="pres">
      <dgm:prSet presAssocID="{BF3189F0-B6B4-4C89-B823-9C6337066EB6}" presName="hierChild5" presStyleCnt="0"/>
      <dgm:spPr/>
    </dgm:pt>
    <dgm:pt modelId="{E54052AA-D221-4A22-B0AF-3AC3045958D5}" type="pres">
      <dgm:prSet presAssocID="{1BE02D72-E475-4E81-8D73-C01D04356E1C}" presName="Name37" presStyleLbl="parChTrans1D3" presStyleIdx="3" presStyleCnt="11"/>
      <dgm:spPr/>
      <dgm:t>
        <a:bodyPr/>
        <a:lstStyle/>
        <a:p>
          <a:endParaRPr lang="tr-TR"/>
        </a:p>
      </dgm:t>
    </dgm:pt>
    <dgm:pt modelId="{B9A24EDD-8016-4812-B396-CA85A332A28C}" type="pres">
      <dgm:prSet presAssocID="{71B730E2-84C2-4924-96AE-11CFEEF590FA}" presName="hierRoot2" presStyleCnt="0">
        <dgm:presLayoutVars>
          <dgm:hierBranch val="init"/>
        </dgm:presLayoutVars>
      </dgm:prSet>
      <dgm:spPr/>
    </dgm:pt>
    <dgm:pt modelId="{3D01AA1B-1095-4502-B5D6-0EFF12B25B4C}" type="pres">
      <dgm:prSet presAssocID="{71B730E2-84C2-4924-96AE-11CFEEF590FA}" presName="rootComposite" presStyleCnt="0"/>
      <dgm:spPr/>
    </dgm:pt>
    <dgm:pt modelId="{E65E7DE4-3DB2-4D52-89F1-10E7B3C73CB2}" type="pres">
      <dgm:prSet presAssocID="{71B730E2-84C2-4924-96AE-11CFEEF590FA}" presName="rootText" presStyleLbl="node3" presStyleIdx="3" presStyleCnt="11">
        <dgm:presLayoutVars>
          <dgm:chPref val="3"/>
        </dgm:presLayoutVars>
      </dgm:prSet>
      <dgm:spPr/>
      <dgm:t>
        <a:bodyPr/>
        <a:lstStyle/>
        <a:p>
          <a:endParaRPr lang="tr-TR"/>
        </a:p>
      </dgm:t>
    </dgm:pt>
    <dgm:pt modelId="{589EF1D3-62DC-4DF3-9A4F-249B423B874E}" type="pres">
      <dgm:prSet presAssocID="{71B730E2-84C2-4924-96AE-11CFEEF590FA}" presName="rootConnector" presStyleLbl="node3" presStyleIdx="3" presStyleCnt="11"/>
      <dgm:spPr/>
      <dgm:t>
        <a:bodyPr/>
        <a:lstStyle/>
        <a:p>
          <a:endParaRPr lang="tr-TR"/>
        </a:p>
      </dgm:t>
    </dgm:pt>
    <dgm:pt modelId="{ABB4A54E-D9AE-4BC4-A092-B279376750D2}" type="pres">
      <dgm:prSet presAssocID="{71B730E2-84C2-4924-96AE-11CFEEF590FA}" presName="hierChild4" presStyleCnt="0"/>
      <dgm:spPr/>
    </dgm:pt>
    <dgm:pt modelId="{63F19985-CFC8-4010-A902-7188A3584182}" type="pres">
      <dgm:prSet presAssocID="{71B730E2-84C2-4924-96AE-11CFEEF590FA}" presName="hierChild5" presStyleCnt="0"/>
      <dgm:spPr/>
    </dgm:pt>
    <dgm:pt modelId="{F35C0F39-EE8D-46C3-9264-1F741373A945}" type="pres">
      <dgm:prSet presAssocID="{A7724503-BF25-4223-B8ED-CBB4AADD7D11}" presName="Name37" presStyleLbl="parChTrans1D3" presStyleIdx="4" presStyleCnt="11"/>
      <dgm:spPr/>
      <dgm:t>
        <a:bodyPr/>
        <a:lstStyle/>
        <a:p>
          <a:endParaRPr lang="tr-TR"/>
        </a:p>
      </dgm:t>
    </dgm:pt>
    <dgm:pt modelId="{3B30699A-0155-437A-A825-F74646B527DC}" type="pres">
      <dgm:prSet presAssocID="{C0FAD887-DBB6-4974-8A53-2C3724305B3E}" presName="hierRoot2" presStyleCnt="0">
        <dgm:presLayoutVars>
          <dgm:hierBranch val="init"/>
        </dgm:presLayoutVars>
      </dgm:prSet>
      <dgm:spPr/>
    </dgm:pt>
    <dgm:pt modelId="{3E102DB0-92A8-4DAF-8F08-D1B329C5D88D}" type="pres">
      <dgm:prSet presAssocID="{C0FAD887-DBB6-4974-8A53-2C3724305B3E}" presName="rootComposite" presStyleCnt="0"/>
      <dgm:spPr/>
    </dgm:pt>
    <dgm:pt modelId="{D8363144-0115-429E-8DEA-FC31AE00503E}" type="pres">
      <dgm:prSet presAssocID="{C0FAD887-DBB6-4974-8A53-2C3724305B3E}" presName="rootText" presStyleLbl="node3" presStyleIdx="4" presStyleCnt="11">
        <dgm:presLayoutVars>
          <dgm:chPref val="3"/>
        </dgm:presLayoutVars>
      </dgm:prSet>
      <dgm:spPr/>
      <dgm:t>
        <a:bodyPr/>
        <a:lstStyle/>
        <a:p>
          <a:endParaRPr lang="tr-TR"/>
        </a:p>
      </dgm:t>
    </dgm:pt>
    <dgm:pt modelId="{8E098698-EFD3-4396-98D6-10BBF2A1FDAB}" type="pres">
      <dgm:prSet presAssocID="{C0FAD887-DBB6-4974-8A53-2C3724305B3E}" presName="rootConnector" presStyleLbl="node3" presStyleIdx="4" presStyleCnt="11"/>
      <dgm:spPr/>
      <dgm:t>
        <a:bodyPr/>
        <a:lstStyle/>
        <a:p>
          <a:endParaRPr lang="tr-TR"/>
        </a:p>
      </dgm:t>
    </dgm:pt>
    <dgm:pt modelId="{C0BA356E-B1FD-46AD-BD0F-5778D3AD8121}" type="pres">
      <dgm:prSet presAssocID="{C0FAD887-DBB6-4974-8A53-2C3724305B3E}" presName="hierChild4" presStyleCnt="0"/>
      <dgm:spPr/>
    </dgm:pt>
    <dgm:pt modelId="{85059990-18F8-4EBE-9A1B-6BF1E848D11D}" type="pres">
      <dgm:prSet presAssocID="{C0FAD887-DBB6-4974-8A53-2C3724305B3E}" presName="hierChild5" presStyleCnt="0"/>
      <dgm:spPr/>
    </dgm:pt>
    <dgm:pt modelId="{8020D335-5F6A-4D98-950A-40D8390CA929}" type="pres">
      <dgm:prSet presAssocID="{E061FFB1-B366-4884-8B99-333E7EAAD421}" presName="Name37" presStyleLbl="parChTrans1D3" presStyleIdx="5" presStyleCnt="11"/>
      <dgm:spPr/>
      <dgm:t>
        <a:bodyPr/>
        <a:lstStyle/>
        <a:p>
          <a:endParaRPr lang="tr-TR"/>
        </a:p>
      </dgm:t>
    </dgm:pt>
    <dgm:pt modelId="{8262442A-7CD7-41F0-8C43-7FE6D5AE1DD6}" type="pres">
      <dgm:prSet presAssocID="{92D0D8A2-06A3-4260-9BFE-7383A78A3B48}" presName="hierRoot2" presStyleCnt="0">
        <dgm:presLayoutVars>
          <dgm:hierBranch val="init"/>
        </dgm:presLayoutVars>
      </dgm:prSet>
      <dgm:spPr/>
    </dgm:pt>
    <dgm:pt modelId="{7E5F2D4C-7BA0-43E3-B4F0-ED5EFB5B24A2}" type="pres">
      <dgm:prSet presAssocID="{92D0D8A2-06A3-4260-9BFE-7383A78A3B48}" presName="rootComposite" presStyleCnt="0"/>
      <dgm:spPr/>
    </dgm:pt>
    <dgm:pt modelId="{FAB9C136-28D8-469E-B782-C9BA2A21CE49}" type="pres">
      <dgm:prSet presAssocID="{92D0D8A2-06A3-4260-9BFE-7383A78A3B48}" presName="rootText" presStyleLbl="node3" presStyleIdx="5" presStyleCnt="11">
        <dgm:presLayoutVars>
          <dgm:chPref val="3"/>
        </dgm:presLayoutVars>
      </dgm:prSet>
      <dgm:spPr/>
      <dgm:t>
        <a:bodyPr/>
        <a:lstStyle/>
        <a:p>
          <a:endParaRPr lang="tr-TR"/>
        </a:p>
      </dgm:t>
    </dgm:pt>
    <dgm:pt modelId="{7338DCEF-EC7A-4DC1-B92B-62936F979CE4}" type="pres">
      <dgm:prSet presAssocID="{92D0D8A2-06A3-4260-9BFE-7383A78A3B48}" presName="rootConnector" presStyleLbl="node3" presStyleIdx="5" presStyleCnt="11"/>
      <dgm:spPr/>
      <dgm:t>
        <a:bodyPr/>
        <a:lstStyle/>
        <a:p>
          <a:endParaRPr lang="tr-TR"/>
        </a:p>
      </dgm:t>
    </dgm:pt>
    <dgm:pt modelId="{F9FD9AB0-A5B5-48F8-9FB3-B9A885AA4721}" type="pres">
      <dgm:prSet presAssocID="{92D0D8A2-06A3-4260-9BFE-7383A78A3B48}" presName="hierChild4" presStyleCnt="0"/>
      <dgm:spPr/>
    </dgm:pt>
    <dgm:pt modelId="{7747BC19-B204-47B8-9097-8C1F2DF50170}" type="pres">
      <dgm:prSet presAssocID="{92D0D8A2-06A3-4260-9BFE-7383A78A3B48}" presName="hierChild5" presStyleCnt="0"/>
      <dgm:spPr/>
    </dgm:pt>
    <dgm:pt modelId="{D55A1F41-94A3-44EF-8D81-C77D42CEF1A4}" type="pres">
      <dgm:prSet presAssocID="{26F54C6C-22D2-4AC8-854B-1E5AA108D852}" presName="hierChild5" presStyleCnt="0"/>
      <dgm:spPr/>
    </dgm:pt>
    <dgm:pt modelId="{BAF5D6AC-5824-458C-9C60-7C804E4FA151}" type="pres">
      <dgm:prSet presAssocID="{FBE1A10C-8A63-4DF7-B72C-EC3CC950916D}" presName="Name37" presStyleLbl="parChTrans1D2" presStyleIdx="2" presStyleCnt="5"/>
      <dgm:spPr/>
      <dgm:t>
        <a:bodyPr/>
        <a:lstStyle/>
        <a:p>
          <a:endParaRPr lang="tr-TR"/>
        </a:p>
      </dgm:t>
    </dgm:pt>
    <dgm:pt modelId="{B8F65AA7-B2A1-4F5A-9AAF-878A83405DCB}" type="pres">
      <dgm:prSet presAssocID="{2412C277-A501-48AC-89DB-AEFD05A118F4}" presName="hierRoot2" presStyleCnt="0">
        <dgm:presLayoutVars>
          <dgm:hierBranch val="init"/>
        </dgm:presLayoutVars>
      </dgm:prSet>
      <dgm:spPr/>
    </dgm:pt>
    <dgm:pt modelId="{B90A2C51-B11B-41EE-AD2E-0458565C72C9}" type="pres">
      <dgm:prSet presAssocID="{2412C277-A501-48AC-89DB-AEFD05A118F4}" presName="rootComposite" presStyleCnt="0"/>
      <dgm:spPr/>
    </dgm:pt>
    <dgm:pt modelId="{32FA4A5A-2731-4168-B962-7561F099DF58}" type="pres">
      <dgm:prSet presAssocID="{2412C277-A501-48AC-89DB-AEFD05A118F4}" presName="rootText" presStyleLbl="node2" presStyleIdx="2" presStyleCnt="5" custScaleX="153062" custScaleY="153506">
        <dgm:presLayoutVars>
          <dgm:chPref val="3"/>
        </dgm:presLayoutVars>
      </dgm:prSet>
      <dgm:spPr/>
      <dgm:t>
        <a:bodyPr/>
        <a:lstStyle/>
        <a:p>
          <a:endParaRPr lang="tr-TR"/>
        </a:p>
      </dgm:t>
    </dgm:pt>
    <dgm:pt modelId="{DD9CD260-2D57-48CF-82CA-31196DFEF9DF}" type="pres">
      <dgm:prSet presAssocID="{2412C277-A501-48AC-89DB-AEFD05A118F4}" presName="rootConnector" presStyleLbl="node2" presStyleIdx="2" presStyleCnt="5"/>
      <dgm:spPr/>
      <dgm:t>
        <a:bodyPr/>
        <a:lstStyle/>
        <a:p>
          <a:endParaRPr lang="tr-TR"/>
        </a:p>
      </dgm:t>
    </dgm:pt>
    <dgm:pt modelId="{C510645C-619C-4067-A679-FBF33F10F1B3}" type="pres">
      <dgm:prSet presAssocID="{2412C277-A501-48AC-89DB-AEFD05A118F4}" presName="hierChild4" presStyleCnt="0"/>
      <dgm:spPr/>
    </dgm:pt>
    <dgm:pt modelId="{350139CB-B206-4786-87F7-406754AB80BE}" type="pres">
      <dgm:prSet presAssocID="{F4FDCC1C-AEE3-4DF7-B4D2-0A81DE8F7025}" presName="Name37" presStyleLbl="parChTrans1D3" presStyleIdx="6" presStyleCnt="11"/>
      <dgm:spPr/>
      <dgm:t>
        <a:bodyPr/>
        <a:lstStyle/>
        <a:p>
          <a:endParaRPr lang="tr-TR"/>
        </a:p>
      </dgm:t>
    </dgm:pt>
    <dgm:pt modelId="{8DD16EAB-00ED-4CCE-BF05-4163082D30E6}" type="pres">
      <dgm:prSet presAssocID="{4740C7CF-8D78-4EE0-9FB8-2F3210126286}" presName="hierRoot2" presStyleCnt="0">
        <dgm:presLayoutVars>
          <dgm:hierBranch val="init"/>
        </dgm:presLayoutVars>
      </dgm:prSet>
      <dgm:spPr/>
    </dgm:pt>
    <dgm:pt modelId="{70D0DD59-6928-433D-B348-ED43FBEA14AC}" type="pres">
      <dgm:prSet presAssocID="{4740C7CF-8D78-4EE0-9FB8-2F3210126286}" presName="rootComposite" presStyleCnt="0"/>
      <dgm:spPr/>
    </dgm:pt>
    <dgm:pt modelId="{89529F53-0F7F-4803-92D7-A1F068302E15}" type="pres">
      <dgm:prSet presAssocID="{4740C7CF-8D78-4EE0-9FB8-2F3210126286}" presName="rootText" presStyleLbl="node3" presStyleIdx="6" presStyleCnt="11">
        <dgm:presLayoutVars>
          <dgm:chPref val="3"/>
        </dgm:presLayoutVars>
      </dgm:prSet>
      <dgm:spPr/>
      <dgm:t>
        <a:bodyPr/>
        <a:lstStyle/>
        <a:p>
          <a:endParaRPr lang="tr-TR"/>
        </a:p>
      </dgm:t>
    </dgm:pt>
    <dgm:pt modelId="{5F486623-AC61-4442-BD1B-A5A4B2C7041A}" type="pres">
      <dgm:prSet presAssocID="{4740C7CF-8D78-4EE0-9FB8-2F3210126286}" presName="rootConnector" presStyleLbl="node3" presStyleIdx="6" presStyleCnt="11"/>
      <dgm:spPr/>
      <dgm:t>
        <a:bodyPr/>
        <a:lstStyle/>
        <a:p>
          <a:endParaRPr lang="tr-TR"/>
        </a:p>
      </dgm:t>
    </dgm:pt>
    <dgm:pt modelId="{76E48A75-7A8F-496B-86AE-EC548877D239}" type="pres">
      <dgm:prSet presAssocID="{4740C7CF-8D78-4EE0-9FB8-2F3210126286}" presName="hierChild4" presStyleCnt="0"/>
      <dgm:spPr/>
    </dgm:pt>
    <dgm:pt modelId="{FAF5C59D-287C-419F-953F-733ECD3E66F7}" type="pres">
      <dgm:prSet presAssocID="{4740C7CF-8D78-4EE0-9FB8-2F3210126286}" presName="hierChild5" presStyleCnt="0"/>
      <dgm:spPr/>
    </dgm:pt>
    <dgm:pt modelId="{4BA7B420-98EB-49DF-AFF7-08730F36BDD3}" type="pres">
      <dgm:prSet presAssocID="{2F9943D5-9785-46EE-8A96-BDBF25006BFE}" presName="Name37" presStyleLbl="parChTrans1D3" presStyleIdx="7" presStyleCnt="11"/>
      <dgm:spPr/>
      <dgm:t>
        <a:bodyPr/>
        <a:lstStyle/>
        <a:p>
          <a:endParaRPr lang="tr-TR"/>
        </a:p>
      </dgm:t>
    </dgm:pt>
    <dgm:pt modelId="{08DB9DE8-B19F-43E1-AF2B-F5E340E2CD3A}" type="pres">
      <dgm:prSet presAssocID="{1A8BDC92-2205-41AA-BC5C-DC7D8FDA1517}" presName="hierRoot2" presStyleCnt="0">
        <dgm:presLayoutVars>
          <dgm:hierBranch val="init"/>
        </dgm:presLayoutVars>
      </dgm:prSet>
      <dgm:spPr/>
    </dgm:pt>
    <dgm:pt modelId="{3A4F1435-72D5-4034-BFD1-850FA14A09FD}" type="pres">
      <dgm:prSet presAssocID="{1A8BDC92-2205-41AA-BC5C-DC7D8FDA1517}" presName="rootComposite" presStyleCnt="0"/>
      <dgm:spPr/>
    </dgm:pt>
    <dgm:pt modelId="{C0A232A3-F5E4-44B8-8AFC-06A1A78C29EC}" type="pres">
      <dgm:prSet presAssocID="{1A8BDC92-2205-41AA-BC5C-DC7D8FDA1517}" presName="rootText" presStyleLbl="node3" presStyleIdx="7" presStyleCnt="11">
        <dgm:presLayoutVars>
          <dgm:chPref val="3"/>
        </dgm:presLayoutVars>
      </dgm:prSet>
      <dgm:spPr/>
      <dgm:t>
        <a:bodyPr/>
        <a:lstStyle/>
        <a:p>
          <a:endParaRPr lang="tr-TR"/>
        </a:p>
      </dgm:t>
    </dgm:pt>
    <dgm:pt modelId="{BDE98CA3-1DD3-4328-B73A-87D94C6ACB90}" type="pres">
      <dgm:prSet presAssocID="{1A8BDC92-2205-41AA-BC5C-DC7D8FDA1517}" presName="rootConnector" presStyleLbl="node3" presStyleIdx="7" presStyleCnt="11"/>
      <dgm:spPr/>
      <dgm:t>
        <a:bodyPr/>
        <a:lstStyle/>
        <a:p>
          <a:endParaRPr lang="tr-TR"/>
        </a:p>
      </dgm:t>
    </dgm:pt>
    <dgm:pt modelId="{C4FC17B5-F683-4417-A6E8-5C57EB5CA7F8}" type="pres">
      <dgm:prSet presAssocID="{1A8BDC92-2205-41AA-BC5C-DC7D8FDA1517}" presName="hierChild4" presStyleCnt="0"/>
      <dgm:spPr/>
    </dgm:pt>
    <dgm:pt modelId="{12270671-10CD-43CC-B67B-A072ED967DD0}" type="pres">
      <dgm:prSet presAssocID="{1A8BDC92-2205-41AA-BC5C-DC7D8FDA1517}" presName="hierChild5" presStyleCnt="0"/>
      <dgm:spPr/>
    </dgm:pt>
    <dgm:pt modelId="{7E21FB8F-2D62-414F-B4A2-E5121703741D}" type="pres">
      <dgm:prSet presAssocID="{AD76B85A-FD5C-4824-9F51-2A1D85897B0F}" presName="Name37" presStyleLbl="parChTrans1D3" presStyleIdx="8" presStyleCnt="11"/>
      <dgm:spPr/>
      <dgm:t>
        <a:bodyPr/>
        <a:lstStyle/>
        <a:p>
          <a:endParaRPr lang="tr-TR"/>
        </a:p>
      </dgm:t>
    </dgm:pt>
    <dgm:pt modelId="{D91DF6D7-D259-484F-9EED-4EB5285F1B10}" type="pres">
      <dgm:prSet presAssocID="{7F6716B0-A612-48A3-9EDB-9F9EA1A9EDA7}" presName="hierRoot2" presStyleCnt="0">
        <dgm:presLayoutVars>
          <dgm:hierBranch val="init"/>
        </dgm:presLayoutVars>
      </dgm:prSet>
      <dgm:spPr/>
    </dgm:pt>
    <dgm:pt modelId="{2E2E6040-E243-44C5-959D-D5D51E60BF0F}" type="pres">
      <dgm:prSet presAssocID="{7F6716B0-A612-48A3-9EDB-9F9EA1A9EDA7}" presName="rootComposite" presStyleCnt="0"/>
      <dgm:spPr/>
    </dgm:pt>
    <dgm:pt modelId="{7A8C3ACD-C9A7-44EB-8947-3737110E8964}" type="pres">
      <dgm:prSet presAssocID="{7F6716B0-A612-48A3-9EDB-9F9EA1A9EDA7}" presName="rootText" presStyleLbl="node3" presStyleIdx="8" presStyleCnt="11">
        <dgm:presLayoutVars>
          <dgm:chPref val="3"/>
        </dgm:presLayoutVars>
      </dgm:prSet>
      <dgm:spPr/>
      <dgm:t>
        <a:bodyPr/>
        <a:lstStyle/>
        <a:p>
          <a:endParaRPr lang="tr-TR"/>
        </a:p>
      </dgm:t>
    </dgm:pt>
    <dgm:pt modelId="{0F4BEB1A-85C0-484F-97FC-D0EAC65B79DD}" type="pres">
      <dgm:prSet presAssocID="{7F6716B0-A612-48A3-9EDB-9F9EA1A9EDA7}" presName="rootConnector" presStyleLbl="node3" presStyleIdx="8" presStyleCnt="11"/>
      <dgm:spPr/>
      <dgm:t>
        <a:bodyPr/>
        <a:lstStyle/>
        <a:p>
          <a:endParaRPr lang="tr-TR"/>
        </a:p>
      </dgm:t>
    </dgm:pt>
    <dgm:pt modelId="{135B5FBB-D5D9-452C-865F-DC79F9988CA3}" type="pres">
      <dgm:prSet presAssocID="{7F6716B0-A612-48A3-9EDB-9F9EA1A9EDA7}" presName="hierChild4" presStyleCnt="0"/>
      <dgm:spPr/>
    </dgm:pt>
    <dgm:pt modelId="{53EEDC41-59E4-47BE-85C9-F2FB65B768E1}" type="pres">
      <dgm:prSet presAssocID="{7F6716B0-A612-48A3-9EDB-9F9EA1A9EDA7}" presName="hierChild5" presStyleCnt="0"/>
      <dgm:spPr/>
    </dgm:pt>
    <dgm:pt modelId="{00E0B568-7C35-4DDC-9273-C57BCFCF3ADF}" type="pres">
      <dgm:prSet presAssocID="{2412C277-A501-48AC-89DB-AEFD05A118F4}" presName="hierChild5" presStyleCnt="0"/>
      <dgm:spPr/>
    </dgm:pt>
    <dgm:pt modelId="{C5C3613B-ACEA-481F-99D8-292A04381F4B}" type="pres">
      <dgm:prSet presAssocID="{A7E6F5B0-492D-42EB-BB54-1844FB3DFA8A}" presName="Name37" presStyleLbl="parChTrans1D2" presStyleIdx="3" presStyleCnt="5"/>
      <dgm:spPr/>
      <dgm:t>
        <a:bodyPr/>
        <a:lstStyle/>
        <a:p>
          <a:endParaRPr lang="tr-TR"/>
        </a:p>
      </dgm:t>
    </dgm:pt>
    <dgm:pt modelId="{A2DA0327-4607-499E-88A2-4E79B62DAB2E}" type="pres">
      <dgm:prSet presAssocID="{E889037C-A3D3-4D8D-AB53-0DD043C5A0FF}" presName="hierRoot2" presStyleCnt="0">
        <dgm:presLayoutVars>
          <dgm:hierBranch val="init"/>
        </dgm:presLayoutVars>
      </dgm:prSet>
      <dgm:spPr/>
    </dgm:pt>
    <dgm:pt modelId="{F2C309BF-1B75-4461-89A1-23BCCBE5BA4F}" type="pres">
      <dgm:prSet presAssocID="{E889037C-A3D3-4D8D-AB53-0DD043C5A0FF}" presName="rootComposite" presStyleCnt="0"/>
      <dgm:spPr/>
    </dgm:pt>
    <dgm:pt modelId="{A2323E5C-B085-4496-A9FB-D508FA0E0D4D}" type="pres">
      <dgm:prSet presAssocID="{E889037C-A3D3-4D8D-AB53-0DD043C5A0FF}" presName="rootText" presStyleLbl="node2" presStyleIdx="3" presStyleCnt="5" custScaleX="107412" custScaleY="115973">
        <dgm:presLayoutVars>
          <dgm:chPref val="3"/>
        </dgm:presLayoutVars>
      </dgm:prSet>
      <dgm:spPr/>
      <dgm:t>
        <a:bodyPr/>
        <a:lstStyle/>
        <a:p>
          <a:endParaRPr lang="tr-TR"/>
        </a:p>
      </dgm:t>
    </dgm:pt>
    <dgm:pt modelId="{96E02A3D-C2E6-4291-AABA-7559B22EE74C}" type="pres">
      <dgm:prSet presAssocID="{E889037C-A3D3-4D8D-AB53-0DD043C5A0FF}" presName="rootConnector" presStyleLbl="node2" presStyleIdx="3" presStyleCnt="5"/>
      <dgm:spPr/>
      <dgm:t>
        <a:bodyPr/>
        <a:lstStyle/>
        <a:p>
          <a:endParaRPr lang="tr-TR"/>
        </a:p>
      </dgm:t>
    </dgm:pt>
    <dgm:pt modelId="{5CFF3290-BC10-4742-AA24-0D5646146B6F}" type="pres">
      <dgm:prSet presAssocID="{E889037C-A3D3-4D8D-AB53-0DD043C5A0FF}" presName="hierChild4" presStyleCnt="0"/>
      <dgm:spPr/>
    </dgm:pt>
    <dgm:pt modelId="{6458ABFD-3314-4B42-A606-D87266B17778}" type="pres">
      <dgm:prSet presAssocID="{97385021-6256-499F-8162-291095C9E252}" presName="Name37" presStyleLbl="parChTrans1D3" presStyleIdx="9" presStyleCnt="11"/>
      <dgm:spPr/>
      <dgm:t>
        <a:bodyPr/>
        <a:lstStyle/>
        <a:p>
          <a:endParaRPr lang="tr-TR"/>
        </a:p>
      </dgm:t>
    </dgm:pt>
    <dgm:pt modelId="{CC330706-4187-48CB-85F2-A55490B4EA8C}" type="pres">
      <dgm:prSet presAssocID="{F34C51FF-F1A2-4645-8A7E-C5B3F8A5FAA5}" presName="hierRoot2" presStyleCnt="0">
        <dgm:presLayoutVars>
          <dgm:hierBranch val="init"/>
        </dgm:presLayoutVars>
      </dgm:prSet>
      <dgm:spPr/>
    </dgm:pt>
    <dgm:pt modelId="{1C1E7D44-E239-4E85-AA08-218982ABB1EA}" type="pres">
      <dgm:prSet presAssocID="{F34C51FF-F1A2-4645-8A7E-C5B3F8A5FAA5}" presName="rootComposite" presStyleCnt="0"/>
      <dgm:spPr/>
    </dgm:pt>
    <dgm:pt modelId="{83818AE2-C964-4F3F-899D-11A09937BBC7}" type="pres">
      <dgm:prSet presAssocID="{F34C51FF-F1A2-4645-8A7E-C5B3F8A5FAA5}" presName="rootText" presStyleLbl="node3" presStyleIdx="9" presStyleCnt="11">
        <dgm:presLayoutVars>
          <dgm:chPref val="3"/>
        </dgm:presLayoutVars>
      </dgm:prSet>
      <dgm:spPr/>
      <dgm:t>
        <a:bodyPr/>
        <a:lstStyle/>
        <a:p>
          <a:endParaRPr lang="tr-TR"/>
        </a:p>
      </dgm:t>
    </dgm:pt>
    <dgm:pt modelId="{043CAB4E-A720-4A01-8D4C-516D2A57ED74}" type="pres">
      <dgm:prSet presAssocID="{F34C51FF-F1A2-4645-8A7E-C5B3F8A5FAA5}" presName="rootConnector" presStyleLbl="node3" presStyleIdx="9" presStyleCnt="11"/>
      <dgm:spPr/>
      <dgm:t>
        <a:bodyPr/>
        <a:lstStyle/>
        <a:p>
          <a:endParaRPr lang="tr-TR"/>
        </a:p>
      </dgm:t>
    </dgm:pt>
    <dgm:pt modelId="{AAB454EA-B6C0-45A0-A19C-8A51FC814A57}" type="pres">
      <dgm:prSet presAssocID="{F34C51FF-F1A2-4645-8A7E-C5B3F8A5FAA5}" presName="hierChild4" presStyleCnt="0"/>
      <dgm:spPr/>
    </dgm:pt>
    <dgm:pt modelId="{A3F1EC5D-2E9D-46B1-BEFD-578A5A993760}" type="pres">
      <dgm:prSet presAssocID="{F34C51FF-F1A2-4645-8A7E-C5B3F8A5FAA5}" presName="hierChild5" presStyleCnt="0"/>
      <dgm:spPr/>
    </dgm:pt>
    <dgm:pt modelId="{992ADA9C-CF7C-48F3-A47E-15C8B860890D}" type="pres">
      <dgm:prSet presAssocID="{02F7F0B0-C81A-4DC1-8C7D-8246A3B80FFF}" presName="Name37" presStyleLbl="parChTrans1D3" presStyleIdx="10" presStyleCnt="11"/>
      <dgm:spPr/>
      <dgm:t>
        <a:bodyPr/>
        <a:lstStyle/>
        <a:p>
          <a:endParaRPr lang="tr-TR"/>
        </a:p>
      </dgm:t>
    </dgm:pt>
    <dgm:pt modelId="{A2D6C669-D381-4CB8-AEF4-CDA98CF10ACF}" type="pres">
      <dgm:prSet presAssocID="{9C2101B2-5AC1-4CBD-9282-489DCEC5285D}" presName="hierRoot2" presStyleCnt="0">
        <dgm:presLayoutVars>
          <dgm:hierBranch val="init"/>
        </dgm:presLayoutVars>
      </dgm:prSet>
      <dgm:spPr/>
    </dgm:pt>
    <dgm:pt modelId="{9E052FA3-4E08-49B1-94AD-9D642CEB528A}" type="pres">
      <dgm:prSet presAssocID="{9C2101B2-5AC1-4CBD-9282-489DCEC5285D}" presName="rootComposite" presStyleCnt="0"/>
      <dgm:spPr/>
    </dgm:pt>
    <dgm:pt modelId="{404907B4-C0EA-4251-A166-EB7156A7E633}" type="pres">
      <dgm:prSet presAssocID="{9C2101B2-5AC1-4CBD-9282-489DCEC5285D}" presName="rootText" presStyleLbl="node3" presStyleIdx="10" presStyleCnt="11">
        <dgm:presLayoutVars>
          <dgm:chPref val="3"/>
        </dgm:presLayoutVars>
      </dgm:prSet>
      <dgm:spPr/>
      <dgm:t>
        <a:bodyPr/>
        <a:lstStyle/>
        <a:p>
          <a:endParaRPr lang="tr-TR"/>
        </a:p>
      </dgm:t>
    </dgm:pt>
    <dgm:pt modelId="{C686C607-80F6-4C07-B7A7-F73D2DA5F586}" type="pres">
      <dgm:prSet presAssocID="{9C2101B2-5AC1-4CBD-9282-489DCEC5285D}" presName="rootConnector" presStyleLbl="node3" presStyleIdx="10" presStyleCnt="11"/>
      <dgm:spPr/>
      <dgm:t>
        <a:bodyPr/>
        <a:lstStyle/>
        <a:p>
          <a:endParaRPr lang="tr-TR"/>
        </a:p>
      </dgm:t>
    </dgm:pt>
    <dgm:pt modelId="{C7761979-CB44-489A-85FC-F0BBE04C698E}" type="pres">
      <dgm:prSet presAssocID="{9C2101B2-5AC1-4CBD-9282-489DCEC5285D}" presName="hierChild4" presStyleCnt="0"/>
      <dgm:spPr/>
    </dgm:pt>
    <dgm:pt modelId="{9D1F9812-7C42-4A2D-BA58-8E27C3FCAD08}" type="pres">
      <dgm:prSet presAssocID="{9C2101B2-5AC1-4CBD-9282-489DCEC5285D}" presName="hierChild5" presStyleCnt="0"/>
      <dgm:spPr/>
    </dgm:pt>
    <dgm:pt modelId="{71E77878-B380-4D21-845F-D63B96BCF8B2}" type="pres">
      <dgm:prSet presAssocID="{E889037C-A3D3-4D8D-AB53-0DD043C5A0FF}" presName="hierChild5" presStyleCnt="0"/>
      <dgm:spPr/>
    </dgm:pt>
    <dgm:pt modelId="{4C2503C2-7887-4239-9D19-397453C3F813}" type="pres">
      <dgm:prSet presAssocID="{36B4D704-4B2A-4364-8AB9-B940815D5AED}" presName="Name37" presStyleLbl="parChTrans1D2" presStyleIdx="4" presStyleCnt="5"/>
      <dgm:spPr/>
      <dgm:t>
        <a:bodyPr/>
        <a:lstStyle/>
        <a:p>
          <a:endParaRPr lang="tr-TR"/>
        </a:p>
      </dgm:t>
    </dgm:pt>
    <dgm:pt modelId="{F04031B7-E201-4543-ACE9-6B903000E08B}" type="pres">
      <dgm:prSet presAssocID="{0B3578B2-2401-44F3-B6A6-9A5842130A69}" presName="hierRoot2" presStyleCnt="0">
        <dgm:presLayoutVars>
          <dgm:hierBranch val="init"/>
        </dgm:presLayoutVars>
      </dgm:prSet>
      <dgm:spPr/>
    </dgm:pt>
    <dgm:pt modelId="{9DF7DF06-AF1D-42F2-BB6E-6B3A0B852E8A}" type="pres">
      <dgm:prSet presAssocID="{0B3578B2-2401-44F3-B6A6-9A5842130A69}" presName="rootComposite" presStyleCnt="0"/>
      <dgm:spPr/>
    </dgm:pt>
    <dgm:pt modelId="{895B8723-5F5C-4397-B195-CD0E638B613F}" type="pres">
      <dgm:prSet presAssocID="{0B3578B2-2401-44F3-B6A6-9A5842130A69}" presName="rootText" presStyleLbl="node2" presStyleIdx="4" presStyleCnt="5" custScaleX="106370" custScaleY="115973">
        <dgm:presLayoutVars>
          <dgm:chPref val="3"/>
        </dgm:presLayoutVars>
      </dgm:prSet>
      <dgm:spPr/>
      <dgm:t>
        <a:bodyPr/>
        <a:lstStyle/>
        <a:p>
          <a:endParaRPr lang="tr-TR"/>
        </a:p>
      </dgm:t>
    </dgm:pt>
    <dgm:pt modelId="{A29E2C14-AD09-44D7-8BFC-BE88A0876AAD}" type="pres">
      <dgm:prSet presAssocID="{0B3578B2-2401-44F3-B6A6-9A5842130A69}" presName="rootConnector" presStyleLbl="node2" presStyleIdx="4" presStyleCnt="5"/>
      <dgm:spPr/>
      <dgm:t>
        <a:bodyPr/>
        <a:lstStyle/>
        <a:p>
          <a:endParaRPr lang="tr-TR"/>
        </a:p>
      </dgm:t>
    </dgm:pt>
    <dgm:pt modelId="{21667ACD-88C9-4F74-BA3A-8CC5D9A850CF}" type="pres">
      <dgm:prSet presAssocID="{0B3578B2-2401-44F3-B6A6-9A5842130A69}" presName="hierChild4" presStyleCnt="0"/>
      <dgm:spPr/>
    </dgm:pt>
    <dgm:pt modelId="{F9932099-6414-4650-A4BF-6A8B38CDBD19}" type="pres">
      <dgm:prSet presAssocID="{0B3578B2-2401-44F3-B6A6-9A5842130A69}" presName="hierChild5" presStyleCnt="0"/>
      <dgm:spPr/>
    </dgm:pt>
    <dgm:pt modelId="{67A613A0-E096-4179-AEFD-2DB3DBB80620}" type="pres">
      <dgm:prSet presAssocID="{CBDB2BAA-719F-4D0C-8B00-A2C6A9EE6641}" presName="hierChild3" presStyleCnt="0"/>
      <dgm:spPr/>
    </dgm:pt>
  </dgm:ptLst>
  <dgm:cxnLst>
    <dgm:cxn modelId="{A85AF3C4-251B-41DB-83F3-A5E65950A5B1}" type="presOf" srcId="{1A8BDC92-2205-41AA-BC5C-DC7D8FDA1517}" destId="{C0A232A3-F5E4-44B8-8AFC-06A1A78C29EC}" srcOrd="0" destOrd="0" presId="urn:microsoft.com/office/officeart/2005/8/layout/orgChart1"/>
    <dgm:cxn modelId="{B0F203D2-CA62-4B59-9775-B5A81D62E7FF}" type="presOf" srcId="{8D8DA97E-A2E0-4479-91D6-59FA842AE956}" destId="{D174F96E-F5E0-41C4-AF79-7C066FDEA877}" srcOrd="1" destOrd="0" presId="urn:microsoft.com/office/officeart/2005/8/layout/orgChart1"/>
    <dgm:cxn modelId="{0499C136-B4F0-4D87-BB61-3E6FACFE9C2C}" type="presOf" srcId="{4740C7CF-8D78-4EE0-9FB8-2F3210126286}" destId="{5F486623-AC61-4442-BD1B-A5A4B2C7041A}" srcOrd="1" destOrd="0" presId="urn:microsoft.com/office/officeart/2005/8/layout/orgChart1"/>
    <dgm:cxn modelId="{A279B543-22B5-4B8A-9338-D1D41D942A89}" type="presOf" srcId="{CE72E499-D2A2-4F38-B2B8-106958116E7E}" destId="{BCD6C03C-7C90-44C7-9553-8C8932BC7194}" srcOrd="0" destOrd="0" presId="urn:microsoft.com/office/officeart/2005/8/layout/orgChart1"/>
    <dgm:cxn modelId="{97D3ED19-EE3F-4748-B9F4-FE4F028769EB}" type="presOf" srcId="{02F7F0B0-C81A-4DC1-8C7D-8246A3B80FFF}" destId="{992ADA9C-CF7C-48F3-A47E-15C8B860890D}" srcOrd="0" destOrd="0" presId="urn:microsoft.com/office/officeart/2005/8/layout/orgChart1"/>
    <dgm:cxn modelId="{92C7BB03-A25B-448F-A951-5EA9E77ED52E}" type="presOf" srcId="{BC97F7D8-5F1E-4E2F-A9E5-21B2189C6FBF}" destId="{8C7FA9D2-639D-4B2D-B38E-469CF6802654}" srcOrd="0" destOrd="0" presId="urn:microsoft.com/office/officeart/2005/8/layout/orgChart1"/>
    <dgm:cxn modelId="{3E3845AE-6233-4930-AE20-09CC132CBD85}" type="presOf" srcId="{7B14765E-FF6B-4D3C-A8A2-30D0689CCA40}" destId="{35D3427F-C84D-4B0F-8EF8-6444EFD54D27}" srcOrd="1" destOrd="0" presId="urn:microsoft.com/office/officeart/2005/8/layout/orgChart1"/>
    <dgm:cxn modelId="{C1A9D363-1EAF-40B6-8B18-59B44D6CE3E1}" type="presOf" srcId="{E889037C-A3D3-4D8D-AB53-0DD043C5A0FF}" destId="{96E02A3D-C2E6-4291-AABA-7559B22EE74C}" srcOrd="1" destOrd="0" presId="urn:microsoft.com/office/officeart/2005/8/layout/orgChart1"/>
    <dgm:cxn modelId="{C64F9299-D8F1-4C38-9CCF-8FCD5054FF42}" type="presOf" srcId="{D49300F0-102C-46A2-964B-EF8EF0101829}" destId="{74CF911E-BBA4-49AE-A8F3-5B64341A3EE6}" srcOrd="1" destOrd="0" presId="urn:microsoft.com/office/officeart/2005/8/layout/orgChart1"/>
    <dgm:cxn modelId="{BF7A378C-901A-4053-BA06-296B340F86D3}" srcId="{2A516738-9763-408F-8CA2-A1CC96B3E1F1}" destId="{8DBDFB72-171A-490C-AF2B-540D76814754}" srcOrd="2" destOrd="0" parTransId="{9B1AB929-8777-4047-A542-BD53D3E636CD}" sibTransId="{82DB1EE4-672D-4B8C-8967-86727ED87A49}"/>
    <dgm:cxn modelId="{CCCE3A83-AA60-47BA-A928-CFFC9FFE1415}" type="presOf" srcId="{6855E587-E01B-48FD-9453-C613788264ED}" destId="{705F98E8-4EA2-46B9-9041-38252CC5E1FF}" srcOrd="1" destOrd="0" presId="urn:microsoft.com/office/officeart/2005/8/layout/orgChart1"/>
    <dgm:cxn modelId="{DC083E05-11F6-4E95-A494-E702FC1A36CA}" type="presOf" srcId="{2A516738-9763-408F-8CA2-A1CC96B3E1F1}" destId="{F477F4B4-A5F9-4609-8768-1707D104CEDE}" srcOrd="0" destOrd="0" presId="urn:microsoft.com/office/officeart/2005/8/layout/orgChart1"/>
    <dgm:cxn modelId="{62355742-423C-47B8-96AE-A185943D1078}" type="presOf" srcId="{8820B89C-61BB-481E-A9FD-AA9E018F97A6}" destId="{A9B08FCD-BB56-4E6E-B56F-6B17E03F2633}" srcOrd="0" destOrd="0" presId="urn:microsoft.com/office/officeart/2005/8/layout/orgChart1"/>
    <dgm:cxn modelId="{E3F725C5-BA24-495B-B033-BD5C679C0110}" type="presOf" srcId="{96EC67AD-5E16-4599-9EDF-793EEA06D081}" destId="{B61D5F0A-1ED1-4C71-82EF-38A20149DF4B}" srcOrd="0" destOrd="0" presId="urn:microsoft.com/office/officeart/2005/8/layout/orgChart1"/>
    <dgm:cxn modelId="{277F49EB-C422-4147-B821-7C97208A2FD3}" srcId="{2412C277-A501-48AC-89DB-AEFD05A118F4}" destId="{4740C7CF-8D78-4EE0-9FB8-2F3210126286}" srcOrd="0" destOrd="0" parTransId="{F4FDCC1C-AEE3-4DF7-B4D2-0A81DE8F7025}" sibTransId="{11BF6A89-43B0-4AE6-98BB-78FFD7E0E66D}"/>
    <dgm:cxn modelId="{0A8A83C9-844E-47BA-9005-0AC98DF4EB2E}" srcId="{E889037C-A3D3-4D8D-AB53-0DD043C5A0FF}" destId="{F34C51FF-F1A2-4645-8A7E-C5B3F8A5FAA5}" srcOrd="0" destOrd="0" parTransId="{97385021-6256-499F-8162-291095C9E252}" sibTransId="{18427AF0-8AB7-46D6-B277-272E3687D902}"/>
    <dgm:cxn modelId="{0646991A-7385-48C4-B062-1200A928E451}" type="presOf" srcId="{9B1AB929-8777-4047-A542-BD53D3E636CD}" destId="{0EE4BDA6-3DB1-4F8F-A6A3-6C554153D716}" srcOrd="0" destOrd="0" presId="urn:microsoft.com/office/officeart/2005/8/layout/orgChart1"/>
    <dgm:cxn modelId="{818D7CAF-D62C-4B74-B246-54843CDD253C}" type="presOf" srcId="{2A516738-9763-408F-8CA2-A1CC96B3E1F1}" destId="{FC47DFD5-1D7F-48DF-8FA0-82EBFB6835F0}" srcOrd="1" destOrd="0" presId="urn:microsoft.com/office/officeart/2005/8/layout/orgChart1"/>
    <dgm:cxn modelId="{DA29BEC9-D69B-467D-B2C7-ACEB9BAD1C92}" type="presOf" srcId="{AD76B85A-FD5C-4824-9F51-2A1D85897B0F}" destId="{7E21FB8F-2D62-414F-B4A2-E5121703741D}" srcOrd="0" destOrd="0" presId="urn:microsoft.com/office/officeart/2005/8/layout/orgChart1"/>
    <dgm:cxn modelId="{C8D2B4B7-914D-4662-AAD6-AB3D43D4352A}" type="presOf" srcId="{312D6E9E-7862-41A5-A480-44B39C45B89E}" destId="{6C997318-D06E-4260-A2AA-5B56DEC1EC01}" srcOrd="0" destOrd="0" presId="urn:microsoft.com/office/officeart/2005/8/layout/orgChart1"/>
    <dgm:cxn modelId="{629A69C1-9FAD-4170-A8C3-A767E0902F57}" type="presOf" srcId="{BF3189F0-B6B4-4C89-B823-9C6337066EB6}" destId="{34B357D4-CB17-44D0-BC5E-A1F404BED0E9}" srcOrd="0" destOrd="0" presId="urn:microsoft.com/office/officeart/2005/8/layout/orgChart1"/>
    <dgm:cxn modelId="{6CC91F07-EE27-4A1C-B3A9-2050486410CB}" srcId="{CBDB2BAA-719F-4D0C-8B00-A2C6A9EE6641}" destId="{2412C277-A501-48AC-89DB-AEFD05A118F4}" srcOrd="2" destOrd="0" parTransId="{FBE1A10C-8A63-4DF7-B72C-EC3CC950916D}" sibTransId="{AD37FBE9-2F60-4717-BCE6-D09B61AA7B94}"/>
    <dgm:cxn modelId="{29CB699A-B719-4423-9157-26ED332677C3}" srcId="{CBDB2BAA-719F-4D0C-8B00-A2C6A9EE6641}" destId="{26F54C6C-22D2-4AC8-854B-1E5AA108D852}" srcOrd="1" destOrd="0" parTransId="{81A55F1B-FA87-4C77-9771-833E3113F600}" sibTransId="{C0E20A0B-9CA6-4419-BE95-F8F81DD44C91}"/>
    <dgm:cxn modelId="{79A4F542-7766-4DB1-B031-034DCB318671}" type="presOf" srcId="{81A55F1B-FA87-4C77-9771-833E3113F600}" destId="{6EDF1684-3F7F-4070-86FA-2ADD8F058707}" srcOrd="0" destOrd="0" presId="urn:microsoft.com/office/officeart/2005/8/layout/orgChart1"/>
    <dgm:cxn modelId="{6612B60E-04FD-48F1-9CF2-972F2A3ECDD9}" type="presOf" srcId="{27B6A201-5DF0-4954-B585-95B777B41772}" destId="{042618E5-E3D7-4EEE-BA11-724094958781}" srcOrd="1" destOrd="0" presId="urn:microsoft.com/office/officeart/2005/8/layout/orgChart1"/>
    <dgm:cxn modelId="{14B88DC7-353B-4EEA-A21E-A2EED9FBCAAB}" type="presOf" srcId="{0B3578B2-2401-44F3-B6A6-9A5842130A69}" destId="{A29E2C14-AD09-44D7-8BFC-BE88A0876AAD}" srcOrd="1" destOrd="0" presId="urn:microsoft.com/office/officeart/2005/8/layout/orgChart1"/>
    <dgm:cxn modelId="{DF631D11-8FCB-4521-9C3E-BC46345A6E61}" srcId="{CBDB2BAA-719F-4D0C-8B00-A2C6A9EE6641}" destId="{E889037C-A3D3-4D8D-AB53-0DD043C5A0FF}" srcOrd="3" destOrd="0" parTransId="{A7E6F5B0-492D-42EB-BB54-1844FB3DFA8A}" sibTransId="{79770E3D-DCDE-497E-A49D-0F1E8D7D3102}"/>
    <dgm:cxn modelId="{7B50101F-2FD3-4B6C-93B6-626EBB69BC02}" srcId="{CBDB2BAA-719F-4D0C-8B00-A2C6A9EE6641}" destId="{BC97F7D8-5F1E-4E2F-A9E5-21B2189C6FBF}" srcOrd="0" destOrd="0" parTransId="{03523964-EA0D-4F86-97F9-4267106E1032}" sibTransId="{E1AE0831-768F-48C4-9390-A1F3877B4CD3}"/>
    <dgm:cxn modelId="{66D38268-7332-415E-8569-3ADC04E1EF29}" srcId="{CBDB2BAA-719F-4D0C-8B00-A2C6A9EE6641}" destId="{0B3578B2-2401-44F3-B6A6-9A5842130A69}" srcOrd="4" destOrd="0" parTransId="{36B4D704-4B2A-4364-8AB9-B940815D5AED}" sibTransId="{68ED6350-03EB-4680-BB59-0FA731DC205B}"/>
    <dgm:cxn modelId="{CA06C2B7-58DC-49E8-8B17-7A7458250DE8}" type="presOf" srcId="{1A8BDC92-2205-41AA-BC5C-DC7D8FDA1517}" destId="{BDE98CA3-1DD3-4328-B73A-87D94C6ACB90}" srcOrd="1" destOrd="0" presId="urn:microsoft.com/office/officeart/2005/8/layout/orgChart1"/>
    <dgm:cxn modelId="{50BF5F0E-7843-44F1-AED9-3EB58D98DA09}" type="presOf" srcId="{2412C277-A501-48AC-89DB-AEFD05A118F4}" destId="{32FA4A5A-2731-4168-B962-7561F099DF58}" srcOrd="0" destOrd="0" presId="urn:microsoft.com/office/officeart/2005/8/layout/orgChart1"/>
    <dgm:cxn modelId="{50A67F38-B284-4183-B404-BC03E4DCE255}" type="presOf" srcId="{7B14765E-FF6B-4D3C-A8A2-30D0689CCA40}" destId="{FFE583AC-4819-4792-9EAB-950A78BC27C8}" srcOrd="0" destOrd="0" presId="urn:microsoft.com/office/officeart/2005/8/layout/orgChart1"/>
    <dgm:cxn modelId="{51AF2EAE-C23A-4D6A-A054-B1D04D55D61B}" type="presOf" srcId="{2F9943D5-9785-46EE-8A96-BDBF25006BFE}" destId="{4BA7B420-98EB-49DF-AFF7-08730F36BDD3}" srcOrd="0" destOrd="0" presId="urn:microsoft.com/office/officeart/2005/8/layout/orgChart1"/>
    <dgm:cxn modelId="{E6F08CB6-5420-441F-B643-BD4F397977E9}" type="presOf" srcId="{26F54C6C-22D2-4AC8-854B-1E5AA108D852}" destId="{E3F62503-3C1C-4868-BA0B-CA7895AB5EAF}" srcOrd="0" destOrd="0" presId="urn:microsoft.com/office/officeart/2005/8/layout/orgChart1"/>
    <dgm:cxn modelId="{9ADF2865-9380-4D61-A808-DD4DF5294E93}" type="presOf" srcId="{D49300F0-102C-46A2-964B-EF8EF0101829}" destId="{C83C1888-D0E6-43F6-84BD-10D8EF353FCD}" srcOrd="0" destOrd="0" presId="urn:microsoft.com/office/officeart/2005/8/layout/orgChart1"/>
    <dgm:cxn modelId="{E899A9D3-7322-464D-AAF9-8EC3E3CBFFF8}" type="presOf" srcId="{EDEC7877-0A38-44D9-9DA9-1B0236211F85}" destId="{529BA727-1CA4-4416-9D64-B10D43935794}" srcOrd="0" destOrd="0" presId="urn:microsoft.com/office/officeart/2005/8/layout/orgChart1"/>
    <dgm:cxn modelId="{D58E6AEC-C290-4F61-AB8D-768FB6B0B0A0}" srcId="{6855E587-E01B-48FD-9453-C613788264ED}" destId="{27B6A201-5DF0-4954-B585-95B777B41772}" srcOrd="2" destOrd="0" parTransId="{8820B89C-61BB-481E-A9FD-AA9E018F97A6}" sibTransId="{DD43265B-E09B-4994-9856-B5A04E0DE4AC}"/>
    <dgm:cxn modelId="{CDF946AC-DCDF-4CDB-BCD7-88E2B872917D}" type="presOf" srcId="{92D0D8A2-06A3-4260-9BFE-7383A78A3B48}" destId="{FAB9C136-28D8-469E-B782-C9BA2A21CE49}" srcOrd="0" destOrd="0" presId="urn:microsoft.com/office/officeart/2005/8/layout/orgChart1"/>
    <dgm:cxn modelId="{FCF17559-CF02-4DDA-8A8E-8513EB559436}" type="presOf" srcId="{01D9E724-84C2-4A21-BDD5-3C4EBB334E9C}" destId="{9EEFEEF8-6090-474B-8663-B5542EF799E7}" srcOrd="0" destOrd="0" presId="urn:microsoft.com/office/officeart/2005/8/layout/orgChart1"/>
    <dgm:cxn modelId="{1EE0CD80-1ED2-4AE8-A681-96B6F44F31B9}" type="presOf" srcId="{03523964-EA0D-4F86-97F9-4267106E1032}" destId="{69200C85-888E-4204-A20F-469F6D89F117}" srcOrd="0" destOrd="0" presId="urn:microsoft.com/office/officeart/2005/8/layout/orgChart1"/>
    <dgm:cxn modelId="{28C8237A-A1E9-495E-AC64-459879172648}" type="presOf" srcId="{27B6A201-5DF0-4954-B585-95B777B41772}" destId="{0E48A877-6433-4834-925D-CFAB033C48EC}" srcOrd="0" destOrd="0" presId="urn:microsoft.com/office/officeart/2005/8/layout/orgChart1"/>
    <dgm:cxn modelId="{3EDAFF77-72E7-4BD7-A12B-E359132FC43A}" type="presOf" srcId="{4740C7CF-8D78-4EE0-9FB8-2F3210126286}" destId="{89529F53-0F7F-4803-92D7-A1F068302E15}" srcOrd="0" destOrd="0" presId="urn:microsoft.com/office/officeart/2005/8/layout/orgChart1"/>
    <dgm:cxn modelId="{52CFC70F-E45B-4E46-9B88-B0C763631BB1}" type="presOf" srcId="{BC97F7D8-5F1E-4E2F-A9E5-21B2189C6FBF}" destId="{45EE3544-96F2-447D-B32C-89E851E494BD}" srcOrd="1" destOrd="0" presId="urn:microsoft.com/office/officeart/2005/8/layout/orgChart1"/>
    <dgm:cxn modelId="{B647146A-09B1-42AC-8AD9-965191CF67F0}" type="presOf" srcId="{7F6716B0-A612-48A3-9EDB-9F9EA1A9EDA7}" destId="{7A8C3ACD-C9A7-44EB-8947-3737110E8964}" srcOrd="0" destOrd="0" presId="urn:microsoft.com/office/officeart/2005/8/layout/orgChart1"/>
    <dgm:cxn modelId="{C93CF5C4-D1E7-45CA-9A1B-D48E33EE6A66}" type="presOf" srcId="{C0FAD887-DBB6-4974-8A53-2C3724305B3E}" destId="{8E098698-EFD3-4396-98D6-10BBF2A1FDAB}" srcOrd="1" destOrd="0" presId="urn:microsoft.com/office/officeart/2005/8/layout/orgChart1"/>
    <dgm:cxn modelId="{84A9F3EB-D4CD-44D5-82C5-906587E78468}" type="presOf" srcId="{E889037C-A3D3-4D8D-AB53-0DD043C5A0FF}" destId="{A2323E5C-B085-4496-A9FB-D508FA0E0D4D}" srcOrd="0" destOrd="0" presId="urn:microsoft.com/office/officeart/2005/8/layout/orgChart1"/>
    <dgm:cxn modelId="{CCAB4EE5-5B1A-45D2-AF99-F30E9BB35046}" type="presOf" srcId="{E061FFB1-B366-4884-8B99-333E7EAAD421}" destId="{8020D335-5F6A-4D98-950A-40D8390CA929}" srcOrd="0" destOrd="0" presId="urn:microsoft.com/office/officeart/2005/8/layout/orgChart1"/>
    <dgm:cxn modelId="{2762021F-DA8A-4FDD-BB5E-ECBCA1303D29}" srcId="{E889037C-A3D3-4D8D-AB53-0DD043C5A0FF}" destId="{9C2101B2-5AC1-4CBD-9282-489DCEC5285D}" srcOrd="1" destOrd="0" parTransId="{02F7F0B0-C81A-4DC1-8C7D-8246A3B80FFF}" sibTransId="{CE1AA51B-2F30-4912-839A-46282782E94E}"/>
    <dgm:cxn modelId="{1218B155-0AB6-42D4-ADD7-795894824CF6}" type="presOf" srcId="{A7E6F5B0-492D-42EB-BB54-1844FB3DFA8A}" destId="{C5C3613B-ACEA-481F-99D8-292A04381F4B}" srcOrd="0" destOrd="0" presId="urn:microsoft.com/office/officeart/2005/8/layout/orgChart1"/>
    <dgm:cxn modelId="{5AA070B4-144A-43F0-A75D-71DD340C3F66}" type="presOf" srcId="{9A6E8742-4AA5-4363-847A-365FCB3858C1}" destId="{4AB627A7-9910-4B0C-AC4B-08A53F57C0BC}" srcOrd="0" destOrd="0" presId="urn:microsoft.com/office/officeart/2005/8/layout/orgChart1"/>
    <dgm:cxn modelId="{CD155ADB-6FCF-413C-B6B8-DB499ECD5E8E}" srcId="{BC97F7D8-5F1E-4E2F-A9E5-21B2189C6FBF}" destId="{2A516738-9763-408F-8CA2-A1CC96B3E1F1}" srcOrd="1" destOrd="0" parTransId="{9A6E8742-4AA5-4363-847A-365FCB3858C1}" sibTransId="{2F349340-B8D5-440D-9029-03DBE69E7E59}"/>
    <dgm:cxn modelId="{90DFC377-1196-430C-A44D-A9336224AF46}" srcId="{2A516738-9763-408F-8CA2-A1CC96B3E1F1}" destId="{7B14765E-FF6B-4D3C-A8A2-30D0689CCA40}" srcOrd="1" destOrd="0" parTransId="{96EC67AD-5E16-4599-9EDF-793EEA06D081}" sibTransId="{7A916ED5-3700-494E-A29A-4B77F68CB98D}"/>
    <dgm:cxn modelId="{C4035487-8CBF-44DC-B9C7-59E6A1D37F43}" srcId="{B3247C0D-04CD-4366-8A95-38062C3FA1F6}" destId="{CBDB2BAA-719F-4D0C-8B00-A2C6A9EE6641}" srcOrd="0" destOrd="0" parTransId="{5938D658-8C34-42E7-800E-A0FA717E90AC}" sibTransId="{E965FC44-E4A2-42C9-B864-4625B8068893}"/>
    <dgm:cxn modelId="{B7A9C100-3ED4-415B-ADEB-31697B6F8862}" type="presOf" srcId="{A7724503-BF25-4223-B8ED-CBB4AADD7D11}" destId="{F35C0F39-EE8D-46C3-9264-1F741373A945}" srcOrd="0" destOrd="0" presId="urn:microsoft.com/office/officeart/2005/8/layout/orgChart1"/>
    <dgm:cxn modelId="{3F24F14C-7844-405B-8A22-E9FAE2513678}" srcId="{2412C277-A501-48AC-89DB-AEFD05A118F4}" destId="{7F6716B0-A612-48A3-9EDB-9F9EA1A9EDA7}" srcOrd="2" destOrd="0" parTransId="{AD76B85A-FD5C-4824-9F51-2A1D85897B0F}" sibTransId="{7C668F74-9A0F-40EE-9A4D-9B974A8FE90D}"/>
    <dgm:cxn modelId="{823A3BA1-40C7-4262-B8D1-FB7D26806C06}" type="presOf" srcId="{71B730E2-84C2-4924-96AE-11CFEEF590FA}" destId="{E65E7DE4-3DB2-4D52-89F1-10E7B3C73CB2}" srcOrd="0" destOrd="0" presId="urn:microsoft.com/office/officeart/2005/8/layout/orgChart1"/>
    <dgm:cxn modelId="{377708C6-8E82-49BE-925F-DA362E7AC388}" type="presOf" srcId="{92D0D8A2-06A3-4260-9BFE-7383A78A3B48}" destId="{7338DCEF-EC7A-4DC1-B92B-62936F979CE4}" srcOrd="1" destOrd="0" presId="urn:microsoft.com/office/officeart/2005/8/layout/orgChart1"/>
    <dgm:cxn modelId="{58F69C2F-06AA-43F3-B929-B3BDED2CC398}" srcId="{6855E587-E01B-48FD-9453-C613788264ED}" destId="{8D8DA97E-A2E0-4479-91D6-59FA842AE956}" srcOrd="0" destOrd="0" parTransId="{312D6E9E-7862-41A5-A480-44B39C45B89E}" sibTransId="{70210AB9-E213-400D-807A-03578E771FCF}"/>
    <dgm:cxn modelId="{EFADE774-C34E-4BA9-8043-46ABE8D2C062}" type="presOf" srcId="{BF3189F0-B6B4-4C89-B823-9C6337066EB6}" destId="{C1AA03E1-E294-4ADE-90E6-C7D7073294A4}" srcOrd="1" destOrd="0" presId="urn:microsoft.com/office/officeart/2005/8/layout/orgChart1"/>
    <dgm:cxn modelId="{B38C3406-7092-4F33-9F90-3C936F9CEF63}" type="presOf" srcId="{8DBDFB72-171A-490C-AF2B-540D76814754}" destId="{3612326A-DD0F-4B32-A890-8CF92FC24D55}" srcOrd="0" destOrd="0" presId="urn:microsoft.com/office/officeart/2005/8/layout/orgChart1"/>
    <dgm:cxn modelId="{1DF95864-F37B-4F5D-9F9C-EA0340F08AAF}" type="presOf" srcId="{CBDB2BAA-719F-4D0C-8B00-A2C6A9EE6641}" destId="{0BE6572F-1C3B-40FC-BB37-65E42F6B1361}" srcOrd="1" destOrd="0" presId="urn:microsoft.com/office/officeart/2005/8/layout/orgChart1"/>
    <dgm:cxn modelId="{1138B275-8AEA-40EE-B8EF-66DB2F4E47AD}" type="presOf" srcId="{36B4D704-4B2A-4364-8AB9-B940815D5AED}" destId="{4C2503C2-7887-4239-9D19-397453C3F813}" srcOrd="0" destOrd="0" presId="urn:microsoft.com/office/officeart/2005/8/layout/orgChart1"/>
    <dgm:cxn modelId="{B07BFFA6-58A8-48E8-8E20-889BEB5FAEFC}" type="presOf" srcId="{EDEC7877-0A38-44D9-9DA9-1B0236211F85}" destId="{649CD2F1-F54C-45B6-BD08-01BD209612A7}" srcOrd="1" destOrd="0" presId="urn:microsoft.com/office/officeart/2005/8/layout/orgChart1"/>
    <dgm:cxn modelId="{90E7BDED-3FF6-47E6-8692-5FEE320E3636}" type="presOf" srcId="{0B3578B2-2401-44F3-B6A6-9A5842130A69}" destId="{895B8723-5F5C-4397-B195-CD0E638B613F}" srcOrd="0" destOrd="0" presId="urn:microsoft.com/office/officeart/2005/8/layout/orgChart1"/>
    <dgm:cxn modelId="{19088902-9779-43C1-94F7-4A7CA4614091}" type="presOf" srcId="{1BE02D72-E475-4E81-8D73-C01D04356E1C}" destId="{E54052AA-D221-4A22-B0AF-3AC3045958D5}" srcOrd="0" destOrd="0" presId="urn:microsoft.com/office/officeart/2005/8/layout/orgChart1"/>
    <dgm:cxn modelId="{9544CCDA-2B4C-4C82-BA16-D1998E5F1CF3}" type="presOf" srcId="{2412C277-A501-48AC-89DB-AEFD05A118F4}" destId="{DD9CD260-2D57-48CF-82CA-31196DFEF9DF}" srcOrd="1" destOrd="0" presId="urn:microsoft.com/office/officeart/2005/8/layout/orgChart1"/>
    <dgm:cxn modelId="{C6EFF648-B193-452E-9C4B-F9CAB9A06425}" type="presOf" srcId="{71B730E2-84C2-4924-96AE-11CFEEF590FA}" destId="{589EF1D3-62DC-4DF3-9A4F-249B423B874E}" srcOrd="1" destOrd="0" presId="urn:microsoft.com/office/officeart/2005/8/layout/orgChart1"/>
    <dgm:cxn modelId="{F5ACAA77-3FD8-4A79-9416-B3A3B51C28F2}" srcId="{2412C277-A501-48AC-89DB-AEFD05A118F4}" destId="{1A8BDC92-2205-41AA-BC5C-DC7D8FDA1517}" srcOrd="1" destOrd="0" parTransId="{2F9943D5-9785-46EE-8A96-BDBF25006BFE}" sibTransId="{1EC962F7-0C00-46D9-8407-5E46754F0181}"/>
    <dgm:cxn modelId="{A7F4424B-34FD-48A8-8655-53CF36DB1D16}" type="presOf" srcId="{CBDB2BAA-719F-4D0C-8B00-A2C6A9EE6641}" destId="{B1C67B47-2B79-465D-BE13-D8967E594A0F}" srcOrd="0" destOrd="0" presId="urn:microsoft.com/office/officeart/2005/8/layout/orgChart1"/>
    <dgm:cxn modelId="{41C2C702-5331-4BFD-836C-D60C9E5509CA}" srcId="{26F54C6C-22D2-4AC8-854B-1E5AA108D852}" destId="{92D0D8A2-06A3-4260-9BFE-7383A78A3B48}" srcOrd="3" destOrd="0" parTransId="{E061FFB1-B366-4884-8B99-333E7EAAD421}" sibTransId="{3B855BC0-71A1-4B9F-81AC-1BDEAEF37950}"/>
    <dgm:cxn modelId="{B902C61D-6142-40FB-AB4C-9A607AEC1E1F}" type="presOf" srcId="{F44A82A2-8636-4CF6-AFB5-59F2A55CE0D0}" destId="{01220EAA-80DC-47E4-8C9F-6657BAEEEE07}" srcOrd="0" destOrd="0" presId="urn:microsoft.com/office/officeart/2005/8/layout/orgChart1"/>
    <dgm:cxn modelId="{AB172B3D-15F4-4C4A-925D-074A057FC556}" srcId="{BC97F7D8-5F1E-4E2F-A9E5-21B2189C6FBF}" destId="{6855E587-E01B-48FD-9453-C613788264ED}" srcOrd="0" destOrd="0" parTransId="{253AB6A5-02F1-4887-AC1D-D13769F75EE5}" sibTransId="{AF413B5F-2666-4A97-9581-D8E81E20D4A0}"/>
    <dgm:cxn modelId="{EE694837-FC7C-4A7E-BCA1-D51A6EB2BBD4}" type="presOf" srcId="{FBE1A10C-8A63-4DF7-B72C-EC3CC950916D}" destId="{BAF5D6AC-5824-458C-9C60-7C804E4FA151}" srcOrd="0" destOrd="0" presId="urn:microsoft.com/office/officeart/2005/8/layout/orgChart1"/>
    <dgm:cxn modelId="{C348279B-6022-4F5B-B270-B91D005375AA}" type="presOf" srcId="{8D8DA97E-A2E0-4479-91D6-59FA842AE956}" destId="{3998C496-CED5-4A4D-BEB9-469B460721CD}" srcOrd="0" destOrd="0" presId="urn:microsoft.com/office/officeart/2005/8/layout/orgChart1"/>
    <dgm:cxn modelId="{0286D530-703F-4074-BD06-C012A3060DF2}" type="presOf" srcId="{F4FDCC1C-AEE3-4DF7-B4D2-0A81DE8F7025}" destId="{350139CB-B206-4786-87F7-406754AB80BE}" srcOrd="0" destOrd="0" presId="urn:microsoft.com/office/officeart/2005/8/layout/orgChart1"/>
    <dgm:cxn modelId="{39A0A4B1-C081-450B-9534-E66A1163613A}" type="presOf" srcId="{9C2101B2-5AC1-4CBD-9282-489DCEC5285D}" destId="{404907B4-C0EA-4251-A166-EB7156A7E633}" srcOrd="0" destOrd="0" presId="urn:microsoft.com/office/officeart/2005/8/layout/orgChart1"/>
    <dgm:cxn modelId="{C4DA0C32-24D0-4762-BC10-92C966798513}" srcId="{26F54C6C-22D2-4AC8-854B-1E5AA108D852}" destId="{C0FAD887-DBB6-4974-8A53-2C3724305B3E}" srcOrd="2" destOrd="0" parTransId="{A7724503-BF25-4223-B8ED-CBB4AADD7D11}" sibTransId="{EBD87391-C039-485F-97D2-E8A484258820}"/>
    <dgm:cxn modelId="{52A60A71-C471-43FF-A354-0F6A44EF806C}" type="presOf" srcId="{9C2101B2-5AC1-4CBD-9282-489DCEC5285D}" destId="{C686C607-80F6-4C07-B7A7-F73D2DA5F586}" srcOrd="1" destOrd="0" presId="urn:microsoft.com/office/officeart/2005/8/layout/orgChart1"/>
    <dgm:cxn modelId="{32376D83-4DA3-4AED-9A03-F4724DCFF011}" type="presOf" srcId="{B3247C0D-04CD-4366-8A95-38062C3FA1F6}" destId="{823D1F9E-25E9-403B-9DA1-565650FDE5BD}" srcOrd="0" destOrd="0" presId="urn:microsoft.com/office/officeart/2005/8/layout/orgChart1"/>
    <dgm:cxn modelId="{34BB0D5F-6B24-4A78-A655-64EBCADFD373}" type="presOf" srcId="{6855E587-E01B-48FD-9453-C613788264ED}" destId="{87FE0ACB-78F2-49F9-8257-F4247155DB9F}" srcOrd="0" destOrd="0" presId="urn:microsoft.com/office/officeart/2005/8/layout/orgChart1"/>
    <dgm:cxn modelId="{38833250-7142-4875-BD25-874B1F1454C5}" type="presOf" srcId="{26F54C6C-22D2-4AC8-854B-1E5AA108D852}" destId="{EA2F2394-D6F1-4233-886E-C253FFD40D7E}" srcOrd="1" destOrd="0" presId="urn:microsoft.com/office/officeart/2005/8/layout/orgChart1"/>
    <dgm:cxn modelId="{78873CCB-9D05-4652-8DF1-DDD3721D03BB}" type="presOf" srcId="{F34C51FF-F1A2-4645-8A7E-C5B3F8A5FAA5}" destId="{043CAB4E-A720-4A01-8D4C-516D2A57ED74}" srcOrd="1" destOrd="0" presId="urn:microsoft.com/office/officeart/2005/8/layout/orgChart1"/>
    <dgm:cxn modelId="{FC44CBD1-0D99-4F1E-BB3A-7986DF335813}" type="presOf" srcId="{F34C51FF-F1A2-4645-8A7E-C5B3F8A5FAA5}" destId="{83818AE2-C964-4F3F-899D-11A09937BBC7}" srcOrd="0" destOrd="0" presId="urn:microsoft.com/office/officeart/2005/8/layout/orgChart1"/>
    <dgm:cxn modelId="{3CED09E9-11EA-4172-BA7D-688F325AB07C}" srcId="{26F54C6C-22D2-4AC8-854B-1E5AA108D852}" destId="{71B730E2-84C2-4924-96AE-11CFEEF590FA}" srcOrd="1" destOrd="0" parTransId="{1BE02D72-E475-4E81-8D73-C01D04356E1C}" sibTransId="{284CD2BE-4F42-478D-BEF3-06E63F96F285}"/>
    <dgm:cxn modelId="{6B80C48A-0B0A-4E3E-9A63-28AEABD8B0F7}" type="presOf" srcId="{C0FAD887-DBB6-4974-8A53-2C3724305B3E}" destId="{D8363144-0115-429E-8DEA-FC31AE00503E}" srcOrd="0" destOrd="0" presId="urn:microsoft.com/office/officeart/2005/8/layout/orgChart1"/>
    <dgm:cxn modelId="{2A94E5ED-0A2F-48B6-831B-02CC21BA78FE}" srcId="{26F54C6C-22D2-4AC8-854B-1E5AA108D852}" destId="{BF3189F0-B6B4-4C89-B823-9C6337066EB6}" srcOrd="0" destOrd="0" parTransId="{01D9E724-84C2-4A21-BDD5-3C4EBB334E9C}" sibTransId="{B0523113-C948-4511-92EC-B85D0B193BF8}"/>
    <dgm:cxn modelId="{587FF6AC-84AC-4887-93E1-C2155E600EDE}" type="presOf" srcId="{8DBDFB72-171A-490C-AF2B-540D76814754}" destId="{0371E7D8-AAC3-4AF4-94F9-96F16FDA29C7}" srcOrd="1" destOrd="0" presId="urn:microsoft.com/office/officeart/2005/8/layout/orgChart1"/>
    <dgm:cxn modelId="{C352FFDE-6E16-420E-965D-7A0C6F85C353}" srcId="{6855E587-E01B-48FD-9453-C613788264ED}" destId="{D49300F0-102C-46A2-964B-EF8EF0101829}" srcOrd="1" destOrd="0" parTransId="{CE72E499-D2A2-4F38-B2B8-106958116E7E}" sibTransId="{9B33BCE2-7064-4122-89D4-48930F91CCEC}"/>
    <dgm:cxn modelId="{64B2C0B0-D95E-46D6-A92C-355943CB272F}" srcId="{2A516738-9763-408F-8CA2-A1CC96B3E1F1}" destId="{EDEC7877-0A38-44D9-9DA9-1B0236211F85}" srcOrd="0" destOrd="0" parTransId="{F44A82A2-8636-4CF6-AFB5-59F2A55CE0D0}" sibTransId="{AE5DB67E-3077-466A-B995-66819F625162}"/>
    <dgm:cxn modelId="{C3F6C22E-4551-4A33-81C2-3CEA64184F2D}" type="presOf" srcId="{253AB6A5-02F1-4887-AC1D-D13769F75EE5}" destId="{F01386A2-1E3E-4A92-9667-33A210E3D948}" srcOrd="0" destOrd="0" presId="urn:microsoft.com/office/officeart/2005/8/layout/orgChart1"/>
    <dgm:cxn modelId="{31E0BBA7-AC70-4A46-8ABA-60134A862178}" type="presOf" srcId="{7F6716B0-A612-48A3-9EDB-9F9EA1A9EDA7}" destId="{0F4BEB1A-85C0-484F-97FC-D0EAC65B79DD}" srcOrd="1" destOrd="0" presId="urn:microsoft.com/office/officeart/2005/8/layout/orgChart1"/>
    <dgm:cxn modelId="{F1D760B3-4701-4B50-BAEB-38F1BD532D19}" type="presOf" srcId="{97385021-6256-499F-8162-291095C9E252}" destId="{6458ABFD-3314-4B42-A606-D87266B17778}" srcOrd="0" destOrd="0" presId="urn:microsoft.com/office/officeart/2005/8/layout/orgChart1"/>
    <dgm:cxn modelId="{523BC2E1-A871-4A46-9C54-EC2D00C9C74B}" type="presParOf" srcId="{823D1F9E-25E9-403B-9DA1-565650FDE5BD}" destId="{325E35BC-FAE5-4956-BEC4-51E9CF7FE7C1}" srcOrd="0" destOrd="0" presId="urn:microsoft.com/office/officeart/2005/8/layout/orgChart1"/>
    <dgm:cxn modelId="{1C3A6CB1-71BA-4122-859A-9DD833F0E0F9}" type="presParOf" srcId="{325E35BC-FAE5-4956-BEC4-51E9CF7FE7C1}" destId="{1EE7396A-6748-4020-8311-B3903EF2EF44}" srcOrd="0" destOrd="0" presId="urn:microsoft.com/office/officeart/2005/8/layout/orgChart1"/>
    <dgm:cxn modelId="{9E8D0318-D33E-4754-B506-C2168C95E59D}" type="presParOf" srcId="{1EE7396A-6748-4020-8311-B3903EF2EF44}" destId="{B1C67B47-2B79-465D-BE13-D8967E594A0F}" srcOrd="0" destOrd="0" presId="urn:microsoft.com/office/officeart/2005/8/layout/orgChart1"/>
    <dgm:cxn modelId="{3C471ACC-7D8A-4F79-90CF-492BACA3621F}" type="presParOf" srcId="{1EE7396A-6748-4020-8311-B3903EF2EF44}" destId="{0BE6572F-1C3B-40FC-BB37-65E42F6B1361}" srcOrd="1" destOrd="0" presId="urn:microsoft.com/office/officeart/2005/8/layout/orgChart1"/>
    <dgm:cxn modelId="{565D7785-1ECF-4028-96FF-1F932A329352}" type="presParOf" srcId="{325E35BC-FAE5-4956-BEC4-51E9CF7FE7C1}" destId="{2C6C7AA4-8428-4066-9468-370ED013983C}" srcOrd="1" destOrd="0" presId="urn:microsoft.com/office/officeart/2005/8/layout/orgChart1"/>
    <dgm:cxn modelId="{CA70570B-C07A-4245-9C13-1A20C4C99BF3}" type="presParOf" srcId="{2C6C7AA4-8428-4066-9468-370ED013983C}" destId="{69200C85-888E-4204-A20F-469F6D89F117}" srcOrd="0" destOrd="0" presId="urn:microsoft.com/office/officeart/2005/8/layout/orgChart1"/>
    <dgm:cxn modelId="{A20F6351-949A-4E8C-933C-4661BB6CF707}" type="presParOf" srcId="{2C6C7AA4-8428-4066-9468-370ED013983C}" destId="{B863BBD6-37DA-4598-980F-676F42C7E150}" srcOrd="1" destOrd="0" presId="urn:microsoft.com/office/officeart/2005/8/layout/orgChart1"/>
    <dgm:cxn modelId="{286C3F40-2D02-4A58-B7EF-FAAB099FB6BE}" type="presParOf" srcId="{B863BBD6-37DA-4598-980F-676F42C7E150}" destId="{4AA4BC3F-661D-414E-AF9E-C3161B20159A}" srcOrd="0" destOrd="0" presId="urn:microsoft.com/office/officeart/2005/8/layout/orgChart1"/>
    <dgm:cxn modelId="{5DA3BFF1-4A5E-4A8E-8918-398C6B540D88}" type="presParOf" srcId="{4AA4BC3F-661D-414E-AF9E-C3161B20159A}" destId="{8C7FA9D2-639D-4B2D-B38E-469CF6802654}" srcOrd="0" destOrd="0" presId="urn:microsoft.com/office/officeart/2005/8/layout/orgChart1"/>
    <dgm:cxn modelId="{DFDFB471-A259-42D5-AF81-0E9E1E0F10EB}" type="presParOf" srcId="{4AA4BC3F-661D-414E-AF9E-C3161B20159A}" destId="{45EE3544-96F2-447D-B32C-89E851E494BD}" srcOrd="1" destOrd="0" presId="urn:microsoft.com/office/officeart/2005/8/layout/orgChart1"/>
    <dgm:cxn modelId="{8188D5F6-C344-4F7B-8D88-1F320D01D3B2}" type="presParOf" srcId="{B863BBD6-37DA-4598-980F-676F42C7E150}" destId="{70A7C5EE-270E-4352-8C81-4DC9E893C0A7}" srcOrd="1" destOrd="0" presId="urn:microsoft.com/office/officeart/2005/8/layout/orgChart1"/>
    <dgm:cxn modelId="{923B5CD6-CE8B-40E9-9708-DF3641DAD73F}" type="presParOf" srcId="{70A7C5EE-270E-4352-8C81-4DC9E893C0A7}" destId="{F01386A2-1E3E-4A92-9667-33A210E3D948}" srcOrd="0" destOrd="0" presId="urn:microsoft.com/office/officeart/2005/8/layout/orgChart1"/>
    <dgm:cxn modelId="{729192B1-CA13-4A89-B054-9BB4049E5CD1}" type="presParOf" srcId="{70A7C5EE-270E-4352-8C81-4DC9E893C0A7}" destId="{E0879F03-C16D-4F48-8DC4-422863C1A587}" srcOrd="1" destOrd="0" presId="urn:microsoft.com/office/officeart/2005/8/layout/orgChart1"/>
    <dgm:cxn modelId="{A5647907-3FEC-41B8-A5F2-06C5DEC18B86}" type="presParOf" srcId="{E0879F03-C16D-4F48-8DC4-422863C1A587}" destId="{FE190624-AFC9-4ECE-9B38-BD501A1A05FB}" srcOrd="0" destOrd="0" presId="urn:microsoft.com/office/officeart/2005/8/layout/orgChart1"/>
    <dgm:cxn modelId="{8038DE5E-6E84-49BB-91A2-E3646656A995}" type="presParOf" srcId="{FE190624-AFC9-4ECE-9B38-BD501A1A05FB}" destId="{87FE0ACB-78F2-49F9-8257-F4247155DB9F}" srcOrd="0" destOrd="0" presId="urn:microsoft.com/office/officeart/2005/8/layout/orgChart1"/>
    <dgm:cxn modelId="{48E834BA-3A66-43A2-8255-2833DAB18019}" type="presParOf" srcId="{FE190624-AFC9-4ECE-9B38-BD501A1A05FB}" destId="{705F98E8-4EA2-46B9-9041-38252CC5E1FF}" srcOrd="1" destOrd="0" presId="urn:microsoft.com/office/officeart/2005/8/layout/orgChart1"/>
    <dgm:cxn modelId="{2A480CA1-94CA-4491-AE9B-00890F236883}" type="presParOf" srcId="{E0879F03-C16D-4F48-8DC4-422863C1A587}" destId="{C8BBC662-1F2B-4D7F-B9B9-83494EF4FBC6}" srcOrd="1" destOrd="0" presId="urn:microsoft.com/office/officeart/2005/8/layout/orgChart1"/>
    <dgm:cxn modelId="{8617C481-760E-4F12-8B03-9D19482EE3C7}" type="presParOf" srcId="{C8BBC662-1F2B-4D7F-B9B9-83494EF4FBC6}" destId="{6C997318-D06E-4260-A2AA-5B56DEC1EC01}" srcOrd="0" destOrd="0" presId="urn:microsoft.com/office/officeart/2005/8/layout/orgChart1"/>
    <dgm:cxn modelId="{E86F1C34-7509-473C-8F89-C42FC80CFCF2}" type="presParOf" srcId="{C8BBC662-1F2B-4D7F-B9B9-83494EF4FBC6}" destId="{864ACB28-9B6B-4ACD-932E-A800EE5A58A5}" srcOrd="1" destOrd="0" presId="urn:microsoft.com/office/officeart/2005/8/layout/orgChart1"/>
    <dgm:cxn modelId="{17CADAD8-484A-4CAC-93F5-5B8C895A3058}" type="presParOf" srcId="{864ACB28-9B6B-4ACD-932E-A800EE5A58A5}" destId="{6D2A1DEB-944C-4A99-BE1C-34C3521BBE79}" srcOrd="0" destOrd="0" presId="urn:microsoft.com/office/officeart/2005/8/layout/orgChart1"/>
    <dgm:cxn modelId="{9A6D2E43-E626-4621-827F-9ACF15B2C531}" type="presParOf" srcId="{6D2A1DEB-944C-4A99-BE1C-34C3521BBE79}" destId="{3998C496-CED5-4A4D-BEB9-469B460721CD}" srcOrd="0" destOrd="0" presId="urn:microsoft.com/office/officeart/2005/8/layout/orgChart1"/>
    <dgm:cxn modelId="{871E8A42-76B0-44EF-9DB3-FE14BD9BCAFB}" type="presParOf" srcId="{6D2A1DEB-944C-4A99-BE1C-34C3521BBE79}" destId="{D174F96E-F5E0-41C4-AF79-7C066FDEA877}" srcOrd="1" destOrd="0" presId="urn:microsoft.com/office/officeart/2005/8/layout/orgChart1"/>
    <dgm:cxn modelId="{8CEB49AD-E1E1-4D9B-8086-9E32D5AD0EFE}" type="presParOf" srcId="{864ACB28-9B6B-4ACD-932E-A800EE5A58A5}" destId="{0E6B36E4-753C-47EF-A000-1420A265B248}" srcOrd="1" destOrd="0" presId="urn:microsoft.com/office/officeart/2005/8/layout/orgChart1"/>
    <dgm:cxn modelId="{388D05D9-9CEA-4D4A-A79B-EA65263B7D54}" type="presParOf" srcId="{864ACB28-9B6B-4ACD-932E-A800EE5A58A5}" destId="{E4E078B1-1E68-4C4C-9080-C2BFFAD511A5}" srcOrd="2" destOrd="0" presId="urn:microsoft.com/office/officeart/2005/8/layout/orgChart1"/>
    <dgm:cxn modelId="{486E473A-CA75-4C4C-85EE-EF6061121B41}" type="presParOf" srcId="{C8BBC662-1F2B-4D7F-B9B9-83494EF4FBC6}" destId="{BCD6C03C-7C90-44C7-9553-8C8932BC7194}" srcOrd="2" destOrd="0" presId="urn:microsoft.com/office/officeart/2005/8/layout/orgChart1"/>
    <dgm:cxn modelId="{0312B827-9A8B-4F9A-A077-D0299D956533}" type="presParOf" srcId="{C8BBC662-1F2B-4D7F-B9B9-83494EF4FBC6}" destId="{C4F7F612-E992-4B52-980A-AF5077820210}" srcOrd="3" destOrd="0" presId="urn:microsoft.com/office/officeart/2005/8/layout/orgChart1"/>
    <dgm:cxn modelId="{5676096C-2F43-40E5-93A5-D3B8B742A06E}" type="presParOf" srcId="{C4F7F612-E992-4B52-980A-AF5077820210}" destId="{035E64EF-6B2B-4506-8591-8EC95B7EEB4C}" srcOrd="0" destOrd="0" presId="urn:microsoft.com/office/officeart/2005/8/layout/orgChart1"/>
    <dgm:cxn modelId="{2A894A68-8748-4ABC-ACF1-0140F0E8DA1B}" type="presParOf" srcId="{035E64EF-6B2B-4506-8591-8EC95B7EEB4C}" destId="{C83C1888-D0E6-43F6-84BD-10D8EF353FCD}" srcOrd="0" destOrd="0" presId="urn:microsoft.com/office/officeart/2005/8/layout/orgChart1"/>
    <dgm:cxn modelId="{D460291E-01F8-4D86-8D6D-1EE3432DCFE3}" type="presParOf" srcId="{035E64EF-6B2B-4506-8591-8EC95B7EEB4C}" destId="{74CF911E-BBA4-49AE-A8F3-5B64341A3EE6}" srcOrd="1" destOrd="0" presId="urn:microsoft.com/office/officeart/2005/8/layout/orgChart1"/>
    <dgm:cxn modelId="{3E7A7682-BB85-47C6-8FF8-7DBEB41A5A78}" type="presParOf" srcId="{C4F7F612-E992-4B52-980A-AF5077820210}" destId="{E13FDE5F-938C-4B2C-9F5A-8F6162C99DA7}" srcOrd="1" destOrd="0" presId="urn:microsoft.com/office/officeart/2005/8/layout/orgChart1"/>
    <dgm:cxn modelId="{278D849D-F514-4481-A176-5484395A3069}" type="presParOf" srcId="{C4F7F612-E992-4B52-980A-AF5077820210}" destId="{117F8C16-E3AA-405A-AD8A-E37EF2F2E060}" srcOrd="2" destOrd="0" presId="urn:microsoft.com/office/officeart/2005/8/layout/orgChart1"/>
    <dgm:cxn modelId="{19711022-FBBA-4A11-AC85-789E4665133D}" type="presParOf" srcId="{C8BBC662-1F2B-4D7F-B9B9-83494EF4FBC6}" destId="{A9B08FCD-BB56-4E6E-B56F-6B17E03F2633}" srcOrd="4" destOrd="0" presId="urn:microsoft.com/office/officeart/2005/8/layout/orgChart1"/>
    <dgm:cxn modelId="{DAF31698-CBDB-433E-8EA0-680E919A893D}" type="presParOf" srcId="{C8BBC662-1F2B-4D7F-B9B9-83494EF4FBC6}" destId="{73535D5D-FCC4-4A1E-8BFC-14E463C453CD}" srcOrd="5" destOrd="0" presId="urn:microsoft.com/office/officeart/2005/8/layout/orgChart1"/>
    <dgm:cxn modelId="{AEF19B01-02DB-40F0-91DE-33E558E63037}" type="presParOf" srcId="{73535D5D-FCC4-4A1E-8BFC-14E463C453CD}" destId="{8B64B028-E5C8-4148-830C-0AC52FF96FB0}" srcOrd="0" destOrd="0" presId="urn:microsoft.com/office/officeart/2005/8/layout/orgChart1"/>
    <dgm:cxn modelId="{CB9A5D20-5683-464D-8F8A-934E52EABBFE}" type="presParOf" srcId="{8B64B028-E5C8-4148-830C-0AC52FF96FB0}" destId="{0E48A877-6433-4834-925D-CFAB033C48EC}" srcOrd="0" destOrd="0" presId="urn:microsoft.com/office/officeart/2005/8/layout/orgChart1"/>
    <dgm:cxn modelId="{31EDA53F-0163-455C-A2F0-5D8240606617}" type="presParOf" srcId="{8B64B028-E5C8-4148-830C-0AC52FF96FB0}" destId="{042618E5-E3D7-4EEE-BA11-724094958781}" srcOrd="1" destOrd="0" presId="urn:microsoft.com/office/officeart/2005/8/layout/orgChart1"/>
    <dgm:cxn modelId="{070297AC-B3C8-449A-8E0D-B8F05EE7486D}" type="presParOf" srcId="{73535D5D-FCC4-4A1E-8BFC-14E463C453CD}" destId="{12FCEFBF-9B79-4BE4-A9F7-659E9A08BB45}" srcOrd="1" destOrd="0" presId="urn:microsoft.com/office/officeart/2005/8/layout/orgChart1"/>
    <dgm:cxn modelId="{EAEA2561-9C55-4614-A2A7-3C8B96C6A011}" type="presParOf" srcId="{73535D5D-FCC4-4A1E-8BFC-14E463C453CD}" destId="{D2D6D03A-3AEE-4CC6-A25A-19BF1D23BD6F}" srcOrd="2" destOrd="0" presId="urn:microsoft.com/office/officeart/2005/8/layout/orgChart1"/>
    <dgm:cxn modelId="{8A99B60F-176E-4C3A-8350-40F953D2B260}" type="presParOf" srcId="{E0879F03-C16D-4F48-8DC4-422863C1A587}" destId="{C404EFD2-237B-4EB8-9C14-879E5B5B3AA0}" srcOrd="2" destOrd="0" presId="urn:microsoft.com/office/officeart/2005/8/layout/orgChart1"/>
    <dgm:cxn modelId="{79E7FF9D-9D97-4178-B545-EBC084130079}" type="presParOf" srcId="{70A7C5EE-270E-4352-8C81-4DC9E893C0A7}" destId="{4AB627A7-9910-4B0C-AC4B-08A53F57C0BC}" srcOrd="2" destOrd="0" presId="urn:microsoft.com/office/officeart/2005/8/layout/orgChart1"/>
    <dgm:cxn modelId="{9F270F70-886D-4E86-BD0F-F4645BD60B94}" type="presParOf" srcId="{70A7C5EE-270E-4352-8C81-4DC9E893C0A7}" destId="{9D7EF4CF-8787-4D09-8FBD-3CB767E5AB45}" srcOrd="3" destOrd="0" presId="urn:microsoft.com/office/officeart/2005/8/layout/orgChart1"/>
    <dgm:cxn modelId="{4F9906E5-D574-4C2D-BF97-E8749BFEF933}" type="presParOf" srcId="{9D7EF4CF-8787-4D09-8FBD-3CB767E5AB45}" destId="{08BED996-BCC3-4B1F-B53A-77B78B644046}" srcOrd="0" destOrd="0" presId="urn:microsoft.com/office/officeart/2005/8/layout/orgChart1"/>
    <dgm:cxn modelId="{920D2C32-6C26-4F1E-A8E9-3944268665A6}" type="presParOf" srcId="{08BED996-BCC3-4B1F-B53A-77B78B644046}" destId="{F477F4B4-A5F9-4609-8768-1707D104CEDE}" srcOrd="0" destOrd="0" presId="urn:microsoft.com/office/officeart/2005/8/layout/orgChart1"/>
    <dgm:cxn modelId="{D7746B3A-4E25-4492-8927-C91ACF32E3E9}" type="presParOf" srcId="{08BED996-BCC3-4B1F-B53A-77B78B644046}" destId="{FC47DFD5-1D7F-48DF-8FA0-82EBFB6835F0}" srcOrd="1" destOrd="0" presId="urn:microsoft.com/office/officeart/2005/8/layout/orgChart1"/>
    <dgm:cxn modelId="{B933E69D-6912-4DBA-8878-BCC7016E1A20}" type="presParOf" srcId="{9D7EF4CF-8787-4D09-8FBD-3CB767E5AB45}" destId="{082AE7E2-5996-4AB4-AF94-3C3F47CD8614}" srcOrd="1" destOrd="0" presId="urn:microsoft.com/office/officeart/2005/8/layout/orgChart1"/>
    <dgm:cxn modelId="{5E31813C-6EF2-48D1-A9F7-605355891559}" type="presParOf" srcId="{082AE7E2-5996-4AB4-AF94-3C3F47CD8614}" destId="{01220EAA-80DC-47E4-8C9F-6657BAEEEE07}" srcOrd="0" destOrd="0" presId="urn:microsoft.com/office/officeart/2005/8/layout/orgChart1"/>
    <dgm:cxn modelId="{F755A9BC-4943-4815-952B-598B31301967}" type="presParOf" srcId="{082AE7E2-5996-4AB4-AF94-3C3F47CD8614}" destId="{1F027A28-2BA0-4BA7-97E3-E41D89FE47A3}" srcOrd="1" destOrd="0" presId="urn:microsoft.com/office/officeart/2005/8/layout/orgChart1"/>
    <dgm:cxn modelId="{9729AEB8-F07B-4E80-BC91-E4901692D4FD}" type="presParOf" srcId="{1F027A28-2BA0-4BA7-97E3-E41D89FE47A3}" destId="{08176987-8ACF-4F92-9DC4-76A232AEB135}" srcOrd="0" destOrd="0" presId="urn:microsoft.com/office/officeart/2005/8/layout/orgChart1"/>
    <dgm:cxn modelId="{84899DC5-10A9-4E63-BD2A-35BCAFD0D548}" type="presParOf" srcId="{08176987-8ACF-4F92-9DC4-76A232AEB135}" destId="{529BA727-1CA4-4416-9D64-B10D43935794}" srcOrd="0" destOrd="0" presId="urn:microsoft.com/office/officeart/2005/8/layout/orgChart1"/>
    <dgm:cxn modelId="{6E4E5489-DADC-4649-B01B-F8A6AD87F969}" type="presParOf" srcId="{08176987-8ACF-4F92-9DC4-76A232AEB135}" destId="{649CD2F1-F54C-45B6-BD08-01BD209612A7}" srcOrd="1" destOrd="0" presId="urn:microsoft.com/office/officeart/2005/8/layout/orgChart1"/>
    <dgm:cxn modelId="{B77F6D09-EC22-45D7-96FD-DC85B4EDFA35}" type="presParOf" srcId="{1F027A28-2BA0-4BA7-97E3-E41D89FE47A3}" destId="{308476CF-4478-41ED-B6C1-BC7971E201AC}" srcOrd="1" destOrd="0" presId="urn:microsoft.com/office/officeart/2005/8/layout/orgChart1"/>
    <dgm:cxn modelId="{475CED58-F6BE-492C-83DE-5B1E4A3A9378}" type="presParOf" srcId="{1F027A28-2BA0-4BA7-97E3-E41D89FE47A3}" destId="{857BD75C-72AD-4846-91DE-D530D89FEB25}" srcOrd="2" destOrd="0" presId="urn:microsoft.com/office/officeart/2005/8/layout/orgChart1"/>
    <dgm:cxn modelId="{F8B89469-8DA6-4935-9B24-B37A0B9CBFAE}" type="presParOf" srcId="{082AE7E2-5996-4AB4-AF94-3C3F47CD8614}" destId="{B61D5F0A-1ED1-4C71-82EF-38A20149DF4B}" srcOrd="2" destOrd="0" presId="urn:microsoft.com/office/officeart/2005/8/layout/orgChart1"/>
    <dgm:cxn modelId="{09C0C7B3-4390-4559-97B9-DB959B9FC397}" type="presParOf" srcId="{082AE7E2-5996-4AB4-AF94-3C3F47CD8614}" destId="{EAA57F87-3809-4F92-953E-622749163375}" srcOrd="3" destOrd="0" presId="urn:microsoft.com/office/officeart/2005/8/layout/orgChart1"/>
    <dgm:cxn modelId="{270D5723-5980-47C5-9090-A36778CF0A23}" type="presParOf" srcId="{EAA57F87-3809-4F92-953E-622749163375}" destId="{52537ACD-4E24-43F4-A43A-ED88C7DBF01E}" srcOrd="0" destOrd="0" presId="urn:microsoft.com/office/officeart/2005/8/layout/orgChart1"/>
    <dgm:cxn modelId="{A6E3997E-F2F6-4E95-91F9-0D6345D56E76}" type="presParOf" srcId="{52537ACD-4E24-43F4-A43A-ED88C7DBF01E}" destId="{FFE583AC-4819-4792-9EAB-950A78BC27C8}" srcOrd="0" destOrd="0" presId="urn:microsoft.com/office/officeart/2005/8/layout/orgChart1"/>
    <dgm:cxn modelId="{46460AF8-80D2-489D-BE6B-0A6EC1F062F1}" type="presParOf" srcId="{52537ACD-4E24-43F4-A43A-ED88C7DBF01E}" destId="{35D3427F-C84D-4B0F-8EF8-6444EFD54D27}" srcOrd="1" destOrd="0" presId="urn:microsoft.com/office/officeart/2005/8/layout/orgChart1"/>
    <dgm:cxn modelId="{00378F1B-BE82-41F9-B826-4D2F59AE9DF9}" type="presParOf" srcId="{EAA57F87-3809-4F92-953E-622749163375}" destId="{C9796240-7D44-467F-9230-69C8769462F8}" srcOrd="1" destOrd="0" presId="urn:microsoft.com/office/officeart/2005/8/layout/orgChart1"/>
    <dgm:cxn modelId="{18DB12F9-41B6-4488-87EC-F27394A44261}" type="presParOf" srcId="{EAA57F87-3809-4F92-953E-622749163375}" destId="{9BC94476-B66E-4AB5-B5BB-8685B4348E56}" srcOrd="2" destOrd="0" presId="urn:microsoft.com/office/officeart/2005/8/layout/orgChart1"/>
    <dgm:cxn modelId="{AECD5302-FB99-4E5F-B152-30A637705FC1}" type="presParOf" srcId="{082AE7E2-5996-4AB4-AF94-3C3F47CD8614}" destId="{0EE4BDA6-3DB1-4F8F-A6A3-6C554153D716}" srcOrd="4" destOrd="0" presId="urn:microsoft.com/office/officeart/2005/8/layout/orgChart1"/>
    <dgm:cxn modelId="{9537D69A-98AA-4020-A1A0-E0070ED1C670}" type="presParOf" srcId="{082AE7E2-5996-4AB4-AF94-3C3F47CD8614}" destId="{168CB4E4-1D83-45FB-B26F-EB9700153D2B}" srcOrd="5" destOrd="0" presId="urn:microsoft.com/office/officeart/2005/8/layout/orgChart1"/>
    <dgm:cxn modelId="{69D2F333-2303-4497-B934-F7997634C90B}" type="presParOf" srcId="{168CB4E4-1D83-45FB-B26F-EB9700153D2B}" destId="{DCC7573D-3E38-41F6-B317-E0BA08536E9B}" srcOrd="0" destOrd="0" presId="urn:microsoft.com/office/officeart/2005/8/layout/orgChart1"/>
    <dgm:cxn modelId="{9153D3E5-D258-4D55-868C-14ADEC7DA5EC}" type="presParOf" srcId="{DCC7573D-3E38-41F6-B317-E0BA08536E9B}" destId="{3612326A-DD0F-4B32-A890-8CF92FC24D55}" srcOrd="0" destOrd="0" presId="urn:microsoft.com/office/officeart/2005/8/layout/orgChart1"/>
    <dgm:cxn modelId="{0E3A1367-012A-4960-822E-8F05E6DE8549}" type="presParOf" srcId="{DCC7573D-3E38-41F6-B317-E0BA08536E9B}" destId="{0371E7D8-AAC3-4AF4-94F9-96F16FDA29C7}" srcOrd="1" destOrd="0" presId="urn:microsoft.com/office/officeart/2005/8/layout/orgChart1"/>
    <dgm:cxn modelId="{38ADC801-F20F-4F83-8FDA-718F102A6BEE}" type="presParOf" srcId="{168CB4E4-1D83-45FB-B26F-EB9700153D2B}" destId="{99DE9698-B0CB-41CB-93DF-B3626649D293}" srcOrd="1" destOrd="0" presId="urn:microsoft.com/office/officeart/2005/8/layout/orgChart1"/>
    <dgm:cxn modelId="{4EC29C27-359D-49BB-8265-41553AEC2AD7}" type="presParOf" srcId="{168CB4E4-1D83-45FB-B26F-EB9700153D2B}" destId="{25B75B4F-ED50-40E9-922D-2E1DFCB09E89}" srcOrd="2" destOrd="0" presId="urn:microsoft.com/office/officeart/2005/8/layout/orgChart1"/>
    <dgm:cxn modelId="{D7D668D6-B9CA-46A9-B239-F0DF66E87754}" type="presParOf" srcId="{9D7EF4CF-8787-4D09-8FBD-3CB767E5AB45}" destId="{21A0016B-CEF1-468A-938D-A46BC4E81164}" srcOrd="2" destOrd="0" presId="urn:microsoft.com/office/officeart/2005/8/layout/orgChart1"/>
    <dgm:cxn modelId="{73D16A1A-5C68-4D0F-8BAA-8FF1D4BC4BA7}" type="presParOf" srcId="{B863BBD6-37DA-4598-980F-676F42C7E150}" destId="{F13D2081-90F0-4D3B-BC6D-DB379B0889A6}" srcOrd="2" destOrd="0" presId="urn:microsoft.com/office/officeart/2005/8/layout/orgChart1"/>
    <dgm:cxn modelId="{120BCFA8-F413-4602-9690-A0BE310D9262}" type="presParOf" srcId="{2C6C7AA4-8428-4066-9468-370ED013983C}" destId="{6EDF1684-3F7F-4070-86FA-2ADD8F058707}" srcOrd="2" destOrd="0" presId="urn:microsoft.com/office/officeart/2005/8/layout/orgChart1"/>
    <dgm:cxn modelId="{A104F738-FE49-44A7-B9D4-6C737E65053C}" type="presParOf" srcId="{2C6C7AA4-8428-4066-9468-370ED013983C}" destId="{1BF547F7-22C6-4C89-AD1F-12E70CA0F704}" srcOrd="3" destOrd="0" presId="urn:microsoft.com/office/officeart/2005/8/layout/orgChart1"/>
    <dgm:cxn modelId="{B235DEE2-DD22-46D0-AE93-8F12B2FC88FA}" type="presParOf" srcId="{1BF547F7-22C6-4C89-AD1F-12E70CA0F704}" destId="{EDB028DB-6322-438E-9AE6-23DAE1D92B41}" srcOrd="0" destOrd="0" presId="urn:microsoft.com/office/officeart/2005/8/layout/orgChart1"/>
    <dgm:cxn modelId="{A568F5F6-3C8E-4DAE-95F8-69510BA33E74}" type="presParOf" srcId="{EDB028DB-6322-438E-9AE6-23DAE1D92B41}" destId="{E3F62503-3C1C-4868-BA0B-CA7895AB5EAF}" srcOrd="0" destOrd="0" presId="urn:microsoft.com/office/officeart/2005/8/layout/orgChart1"/>
    <dgm:cxn modelId="{3E0EC1D0-98F5-4C04-BDD7-BE3DDEBACD03}" type="presParOf" srcId="{EDB028DB-6322-438E-9AE6-23DAE1D92B41}" destId="{EA2F2394-D6F1-4233-886E-C253FFD40D7E}" srcOrd="1" destOrd="0" presId="urn:microsoft.com/office/officeart/2005/8/layout/orgChart1"/>
    <dgm:cxn modelId="{9AC2FD50-CD9E-4174-8C20-7B0663FD505E}" type="presParOf" srcId="{1BF547F7-22C6-4C89-AD1F-12E70CA0F704}" destId="{11D78422-BA30-4FEF-817B-FA5FADF19232}" srcOrd="1" destOrd="0" presId="urn:microsoft.com/office/officeart/2005/8/layout/orgChart1"/>
    <dgm:cxn modelId="{E831558A-1E91-472E-AF02-25BC2B2301AC}" type="presParOf" srcId="{11D78422-BA30-4FEF-817B-FA5FADF19232}" destId="{9EEFEEF8-6090-474B-8663-B5542EF799E7}" srcOrd="0" destOrd="0" presId="urn:microsoft.com/office/officeart/2005/8/layout/orgChart1"/>
    <dgm:cxn modelId="{65527E18-9D67-4B16-970C-2AF525E5453F}" type="presParOf" srcId="{11D78422-BA30-4FEF-817B-FA5FADF19232}" destId="{892AEDCE-074E-40A5-B149-A1A1EDF691B4}" srcOrd="1" destOrd="0" presId="urn:microsoft.com/office/officeart/2005/8/layout/orgChart1"/>
    <dgm:cxn modelId="{8EA90C23-416B-45CC-94C6-F2A55FB3BA4C}" type="presParOf" srcId="{892AEDCE-074E-40A5-B149-A1A1EDF691B4}" destId="{C8CE32BE-4D21-4391-9C3B-58A1EF123D19}" srcOrd="0" destOrd="0" presId="urn:microsoft.com/office/officeart/2005/8/layout/orgChart1"/>
    <dgm:cxn modelId="{1465ECA2-7439-49E6-937E-E5A64E613136}" type="presParOf" srcId="{C8CE32BE-4D21-4391-9C3B-58A1EF123D19}" destId="{34B357D4-CB17-44D0-BC5E-A1F404BED0E9}" srcOrd="0" destOrd="0" presId="urn:microsoft.com/office/officeart/2005/8/layout/orgChart1"/>
    <dgm:cxn modelId="{EC412BAC-F459-4609-8FBA-72A012E565ED}" type="presParOf" srcId="{C8CE32BE-4D21-4391-9C3B-58A1EF123D19}" destId="{C1AA03E1-E294-4ADE-90E6-C7D7073294A4}" srcOrd="1" destOrd="0" presId="urn:microsoft.com/office/officeart/2005/8/layout/orgChart1"/>
    <dgm:cxn modelId="{0AF89D9D-6FB3-481B-BA33-19F937052CA5}" type="presParOf" srcId="{892AEDCE-074E-40A5-B149-A1A1EDF691B4}" destId="{610C78A9-F4D1-4F62-B0EA-6AED1BFAAF75}" srcOrd="1" destOrd="0" presId="urn:microsoft.com/office/officeart/2005/8/layout/orgChart1"/>
    <dgm:cxn modelId="{D5B8FA2A-EF5C-46E4-9F7D-4BF1361BD814}" type="presParOf" srcId="{892AEDCE-074E-40A5-B149-A1A1EDF691B4}" destId="{2B06C957-FD32-448F-9500-2D25772E0B92}" srcOrd="2" destOrd="0" presId="urn:microsoft.com/office/officeart/2005/8/layout/orgChart1"/>
    <dgm:cxn modelId="{6A32F2A1-9C08-4743-866F-D6396291B9A0}" type="presParOf" srcId="{11D78422-BA30-4FEF-817B-FA5FADF19232}" destId="{E54052AA-D221-4A22-B0AF-3AC3045958D5}" srcOrd="2" destOrd="0" presId="urn:microsoft.com/office/officeart/2005/8/layout/orgChart1"/>
    <dgm:cxn modelId="{7D17182D-3633-4433-BEBA-074BD750A2F1}" type="presParOf" srcId="{11D78422-BA30-4FEF-817B-FA5FADF19232}" destId="{B9A24EDD-8016-4812-B396-CA85A332A28C}" srcOrd="3" destOrd="0" presId="urn:microsoft.com/office/officeart/2005/8/layout/orgChart1"/>
    <dgm:cxn modelId="{6C4C2FB6-7B80-43D5-9D68-D6FEC676CD87}" type="presParOf" srcId="{B9A24EDD-8016-4812-B396-CA85A332A28C}" destId="{3D01AA1B-1095-4502-B5D6-0EFF12B25B4C}" srcOrd="0" destOrd="0" presId="urn:microsoft.com/office/officeart/2005/8/layout/orgChart1"/>
    <dgm:cxn modelId="{4FCAAC9C-A957-40F2-AE37-98DB06AFC0AC}" type="presParOf" srcId="{3D01AA1B-1095-4502-B5D6-0EFF12B25B4C}" destId="{E65E7DE4-3DB2-4D52-89F1-10E7B3C73CB2}" srcOrd="0" destOrd="0" presId="urn:microsoft.com/office/officeart/2005/8/layout/orgChart1"/>
    <dgm:cxn modelId="{6F2F636F-BEB7-4EED-B06E-7B720E56E870}" type="presParOf" srcId="{3D01AA1B-1095-4502-B5D6-0EFF12B25B4C}" destId="{589EF1D3-62DC-4DF3-9A4F-249B423B874E}" srcOrd="1" destOrd="0" presId="urn:microsoft.com/office/officeart/2005/8/layout/orgChart1"/>
    <dgm:cxn modelId="{9A28EB88-9683-4B00-937B-3D4E6A4BEC78}" type="presParOf" srcId="{B9A24EDD-8016-4812-B396-CA85A332A28C}" destId="{ABB4A54E-D9AE-4BC4-A092-B279376750D2}" srcOrd="1" destOrd="0" presId="urn:microsoft.com/office/officeart/2005/8/layout/orgChart1"/>
    <dgm:cxn modelId="{A0AC33BB-6B66-4492-B9DD-CA53E0A0526A}" type="presParOf" srcId="{B9A24EDD-8016-4812-B396-CA85A332A28C}" destId="{63F19985-CFC8-4010-A902-7188A3584182}" srcOrd="2" destOrd="0" presId="urn:microsoft.com/office/officeart/2005/8/layout/orgChart1"/>
    <dgm:cxn modelId="{6BF3E96E-956E-4234-A80B-C909731517C0}" type="presParOf" srcId="{11D78422-BA30-4FEF-817B-FA5FADF19232}" destId="{F35C0F39-EE8D-46C3-9264-1F741373A945}" srcOrd="4" destOrd="0" presId="urn:microsoft.com/office/officeart/2005/8/layout/orgChart1"/>
    <dgm:cxn modelId="{C70BA1D6-4BAE-42DA-9D35-ACA8828536F0}" type="presParOf" srcId="{11D78422-BA30-4FEF-817B-FA5FADF19232}" destId="{3B30699A-0155-437A-A825-F74646B527DC}" srcOrd="5" destOrd="0" presId="urn:microsoft.com/office/officeart/2005/8/layout/orgChart1"/>
    <dgm:cxn modelId="{BC852159-8FC3-45C8-8297-F5868A2B9806}" type="presParOf" srcId="{3B30699A-0155-437A-A825-F74646B527DC}" destId="{3E102DB0-92A8-4DAF-8F08-D1B329C5D88D}" srcOrd="0" destOrd="0" presId="urn:microsoft.com/office/officeart/2005/8/layout/orgChart1"/>
    <dgm:cxn modelId="{6D31FFEF-08F9-4F8B-B604-F24ABBB34B33}" type="presParOf" srcId="{3E102DB0-92A8-4DAF-8F08-D1B329C5D88D}" destId="{D8363144-0115-429E-8DEA-FC31AE00503E}" srcOrd="0" destOrd="0" presId="urn:microsoft.com/office/officeart/2005/8/layout/orgChart1"/>
    <dgm:cxn modelId="{9C3C2F93-A587-4CAF-9F5C-58CC5C4970D6}" type="presParOf" srcId="{3E102DB0-92A8-4DAF-8F08-D1B329C5D88D}" destId="{8E098698-EFD3-4396-98D6-10BBF2A1FDAB}" srcOrd="1" destOrd="0" presId="urn:microsoft.com/office/officeart/2005/8/layout/orgChart1"/>
    <dgm:cxn modelId="{6736F65F-7226-49E1-BE91-381CF290BE1F}" type="presParOf" srcId="{3B30699A-0155-437A-A825-F74646B527DC}" destId="{C0BA356E-B1FD-46AD-BD0F-5778D3AD8121}" srcOrd="1" destOrd="0" presId="urn:microsoft.com/office/officeart/2005/8/layout/orgChart1"/>
    <dgm:cxn modelId="{8A4CDED0-6D37-44DB-ACBE-F6A68E9C199B}" type="presParOf" srcId="{3B30699A-0155-437A-A825-F74646B527DC}" destId="{85059990-18F8-4EBE-9A1B-6BF1E848D11D}" srcOrd="2" destOrd="0" presId="urn:microsoft.com/office/officeart/2005/8/layout/orgChart1"/>
    <dgm:cxn modelId="{661B2C3D-DFF9-44E4-ABAF-104FA94EACAE}" type="presParOf" srcId="{11D78422-BA30-4FEF-817B-FA5FADF19232}" destId="{8020D335-5F6A-4D98-950A-40D8390CA929}" srcOrd="6" destOrd="0" presId="urn:microsoft.com/office/officeart/2005/8/layout/orgChart1"/>
    <dgm:cxn modelId="{AB6764BF-56CB-4D82-8839-E333C93013ED}" type="presParOf" srcId="{11D78422-BA30-4FEF-817B-FA5FADF19232}" destId="{8262442A-7CD7-41F0-8C43-7FE6D5AE1DD6}" srcOrd="7" destOrd="0" presId="urn:microsoft.com/office/officeart/2005/8/layout/orgChart1"/>
    <dgm:cxn modelId="{FA59D0FC-6EC7-4E08-98AC-BCAFA5AC355F}" type="presParOf" srcId="{8262442A-7CD7-41F0-8C43-7FE6D5AE1DD6}" destId="{7E5F2D4C-7BA0-43E3-B4F0-ED5EFB5B24A2}" srcOrd="0" destOrd="0" presId="urn:microsoft.com/office/officeart/2005/8/layout/orgChart1"/>
    <dgm:cxn modelId="{41D28249-7CB1-4998-8F48-F010675116E3}" type="presParOf" srcId="{7E5F2D4C-7BA0-43E3-B4F0-ED5EFB5B24A2}" destId="{FAB9C136-28D8-469E-B782-C9BA2A21CE49}" srcOrd="0" destOrd="0" presId="urn:microsoft.com/office/officeart/2005/8/layout/orgChart1"/>
    <dgm:cxn modelId="{1CAD938B-35B6-4231-A2BE-B2AEF494758B}" type="presParOf" srcId="{7E5F2D4C-7BA0-43E3-B4F0-ED5EFB5B24A2}" destId="{7338DCEF-EC7A-4DC1-B92B-62936F979CE4}" srcOrd="1" destOrd="0" presId="urn:microsoft.com/office/officeart/2005/8/layout/orgChart1"/>
    <dgm:cxn modelId="{9312D910-92F2-453C-B557-6DA4C07F460F}" type="presParOf" srcId="{8262442A-7CD7-41F0-8C43-7FE6D5AE1DD6}" destId="{F9FD9AB0-A5B5-48F8-9FB3-B9A885AA4721}" srcOrd="1" destOrd="0" presId="urn:microsoft.com/office/officeart/2005/8/layout/orgChart1"/>
    <dgm:cxn modelId="{393A1438-050D-43B8-AA5A-EDD97A4818D7}" type="presParOf" srcId="{8262442A-7CD7-41F0-8C43-7FE6D5AE1DD6}" destId="{7747BC19-B204-47B8-9097-8C1F2DF50170}" srcOrd="2" destOrd="0" presId="urn:microsoft.com/office/officeart/2005/8/layout/orgChart1"/>
    <dgm:cxn modelId="{965E6FE7-710F-43A0-918D-B57F3C341EC1}" type="presParOf" srcId="{1BF547F7-22C6-4C89-AD1F-12E70CA0F704}" destId="{D55A1F41-94A3-44EF-8D81-C77D42CEF1A4}" srcOrd="2" destOrd="0" presId="urn:microsoft.com/office/officeart/2005/8/layout/orgChart1"/>
    <dgm:cxn modelId="{078AAA28-EE59-4985-8F04-4C25DD5A93CF}" type="presParOf" srcId="{2C6C7AA4-8428-4066-9468-370ED013983C}" destId="{BAF5D6AC-5824-458C-9C60-7C804E4FA151}" srcOrd="4" destOrd="0" presId="urn:microsoft.com/office/officeart/2005/8/layout/orgChart1"/>
    <dgm:cxn modelId="{378466E7-0FCE-49F9-86B3-84DB50D5BE1B}" type="presParOf" srcId="{2C6C7AA4-8428-4066-9468-370ED013983C}" destId="{B8F65AA7-B2A1-4F5A-9AAF-878A83405DCB}" srcOrd="5" destOrd="0" presId="urn:microsoft.com/office/officeart/2005/8/layout/orgChart1"/>
    <dgm:cxn modelId="{66A58BF8-07C9-460B-B06F-098FF5583321}" type="presParOf" srcId="{B8F65AA7-B2A1-4F5A-9AAF-878A83405DCB}" destId="{B90A2C51-B11B-41EE-AD2E-0458565C72C9}" srcOrd="0" destOrd="0" presId="urn:microsoft.com/office/officeart/2005/8/layout/orgChart1"/>
    <dgm:cxn modelId="{20B09115-0368-480E-8C83-689E97082891}" type="presParOf" srcId="{B90A2C51-B11B-41EE-AD2E-0458565C72C9}" destId="{32FA4A5A-2731-4168-B962-7561F099DF58}" srcOrd="0" destOrd="0" presId="urn:microsoft.com/office/officeart/2005/8/layout/orgChart1"/>
    <dgm:cxn modelId="{D2B5EFF9-9511-4B0B-8BE8-FFE5911930FA}" type="presParOf" srcId="{B90A2C51-B11B-41EE-AD2E-0458565C72C9}" destId="{DD9CD260-2D57-48CF-82CA-31196DFEF9DF}" srcOrd="1" destOrd="0" presId="urn:microsoft.com/office/officeart/2005/8/layout/orgChart1"/>
    <dgm:cxn modelId="{14E8E06F-7896-4626-8303-7739A2E4C957}" type="presParOf" srcId="{B8F65AA7-B2A1-4F5A-9AAF-878A83405DCB}" destId="{C510645C-619C-4067-A679-FBF33F10F1B3}" srcOrd="1" destOrd="0" presId="urn:microsoft.com/office/officeart/2005/8/layout/orgChart1"/>
    <dgm:cxn modelId="{83D62142-AFB6-4BB2-958A-4A516EA7411F}" type="presParOf" srcId="{C510645C-619C-4067-A679-FBF33F10F1B3}" destId="{350139CB-B206-4786-87F7-406754AB80BE}" srcOrd="0" destOrd="0" presId="urn:microsoft.com/office/officeart/2005/8/layout/orgChart1"/>
    <dgm:cxn modelId="{DEDF7260-C65A-4886-9808-752969021515}" type="presParOf" srcId="{C510645C-619C-4067-A679-FBF33F10F1B3}" destId="{8DD16EAB-00ED-4CCE-BF05-4163082D30E6}" srcOrd="1" destOrd="0" presId="urn:microsoft.com/office/officeart/2005/8/layout/orgChart1"/>
    <dgm:cxn modelId="{3E62A526-3757-4636-A3F4-7A6358E3214B}" type="presParOf" srcId="{8DD16EAB-00ED-4CCE-BF05-4163082D30E6}" destId="{70D0DD59-6928-433D-B348-ED43FBEA14AC}" srcOrd="0" destOrd="0" presId="urn:microsoft.com/office/officeart/2005/8/layout/orgChart1"/>
    <dgm:cxn modelId="{72C8DF3D-7555-4721-93E7-23CC6998FD08}" type="presParOf" srcId="{70D0DD59-6928-433D-B348-ED43FBEA14AC}" destId="{89529F53-0F7F-4803-92D7-A1F068302E15}" srcOrd="0" destOrd="0" presId="urn:microsoft.com/office/officeart/2005/8/layout/orgChart1"/>
    <dgm:cxn modelId="{BD38C045-B9C8-4AA0-ADBB-DCD7ADBCD19E}" type="presParOf" srcId="{70D0DD59-6928-433D-B348-ED43FBEA14AC}" destId="{5F486623-AC61-4442-BD1B-A5A4B2C7041A}" srcOrd="1" destOrd="0" presId="urn:microsoft.com/office/officeart/2005/8/layout/orgChart1"/>
    <dgm:cxn modelId="{3BA9CEA6-7BB9-4F1B-B2B5-E5211AC319B0}" type="presParOf" srcId="{8DD16EAB-00ED-4CCE-BF05-4163082D30E6}" destId="{76E48A75-7A8F-496B-86AE-EC548877D239}" srcOrd="1" destOrd="0" presId="urn:microsoft.com/office/officeart/2005/8/layout/orgChart1"/>
    <dgm:cxn modelId="{067F3DE1-91F6-4894-B663-F944811FF3E0}" type="presParOf" srcId="{8DD16EAB-00ED-4CCE-BF05-4163082D30E6}" destId="{FAF5C59D-287C-419F-953F-733ECD3E66F7}" srcOrd="2" destOrd="0" presId="urn:microsoft.com/office/officeart/2005/8/layout/orgChart1"/>
    <dgm:cxn modelId="{3D9A63F6-0E73-4233-B34D-883718F24A0E}" type="presParOf" srcId="{C510645C-619C-4067-A679-FBF33F10F1B3}" destId="{4BA7B420-98EB-49DF-AFF7-08730F36BDD3}" srcOrd="2" destOrd="0" presId="urn:microsoft.com/office/officeart/2005/8/layout/orgChart1"/>
    <dgm:cxn modelId="{B5ECA351-FFE3-4C34-BBDE-94DD03A6D583}" type="presParOf" srcId="{C510645C-619C-4067-A679-FBF33F10F1B3}" destId="{08DB9DE8-B19F-43E1-AF2B-F5E340E2CD3A}" srcOrd="3" destOrd="0" presId="urn:microsoft.com/office/officeart/2005/8/layout/orgChart1"/>
    <dgm:cxn modelId="{A19BCBBF-FE56-4362-B5F1-83DC012CBD8A}" type="presParOf" srcId="{08DB9DE8-B19F-43E1-AF2B-F5E340E2CD3A}" destId="{3A4F1435-72D5-4034-BFD1-850FA14A09FD}" srcOrd="0" destOrd="0" presId="urn:microsoft.com/office/officeart/2005/8/layout/orgChart1"/>
    <dgm:cxn modelId="{4E22C3ED-0D08-4211-B045-3B0F1E10C4D0}" type="presParOf" srcId="{3A4F1435-72D5-4034-BFD1-850FA14A09FD}" destId="{C0A232A3-F5E4-44B8-8AFC-06A1A78C29EC}" srcOrd="0" destOrd="0" presId="urn:microsoft.com/office/officeart/2005/8/layout/orgChart1"/>
    <dgm:cxn modelId="{40D0AA7F-3E17-4C04-A99B-55EB3F0BF111}" type="presParOf" srcId="{3A4F1435-72D5-4034-BFD1-850FA14A09FD}" destId="{BDE98CA3-1DD3-4328-B73A-87D94C6ACB90}" srcOrd="1" destOrd="0" presId="urn:microsoft.com/office/officeart/2005/8/layout/orgChart1"/>
    <dgm:cxn modelId="{781B49B8-51EF-4971-AA35-FECC8C19E584}" type="presParOf" srcId="{08DB9DE8-B19F-43E1-AF2B-F5E340E2CD3A}" destId="{C4FC17B5-F683-4417-A6E8-5C57EB5CA7F8}" srcOrd="1" destOrd="0" presId="urn:microsoft.com/office/officeart/2005/8/layout/orgChart1"/>
    <dgm:cxn modelId="{2B1B254A-E198-4CD8-8993-57F91C8D77C8}" type="presParOf" srcId="{08DB9DE8-B19F-43E1-AF2B-F5E340E2CD3A}" destId="{12270671-10CD-43CC-B67B-A072ED967DD0}" srcOrd="2" destOrd="0" presId="urn:microsoft.com/office/officeart/2005/8/layout/orgChart1"/>
    <dgm:cxn modelId="{3968B58B-52C8-4F87-98B0-63CCCF3B4914}" type="presParOf" srcId="{C510645C-619C-4067-A679-FBF33F10F1B3}" destId="{7E21FB8F-2D62-414F-B4A2-E5121703741D}" srcOrd="4" destOrd="0" presId="urn:microsoft.com/office/officeart/2005/8/layout/orgChart1"/>
    <dgm:cxn modelId="{CD12D7BE-3DB6-4021-A607-1608A976D5F8}" type="presParOf" srcId="{C510645C-619C-4067-A679-FBF33F10F1B3}" destId="{D91DF6D7-D259-484F-9EED-4EB5285F1B10}" srcOrd="5" destOrd="0" presId="urn:microsoft.com/office/officeart/2005/8/layout/orgChart1"/>
    <dgm:cxn modelId="{5CB1C2E7-1F81-46A7-BD57-D52516A7429D}" type="presParOf" srcId="{D91DF6D7-D259-484F-9EED-4EB5285F1B10}" destId="{2E2E6040-E243-44C5-959D-D5D51E60BF0F}" srcOrd="0" destOrd="0" presId="urn:microsoft.com/office/officeart/2005/8/layout/orgChart1"/>
    <dgm:cxn modelId="{804F923C-46AF-4251-9EED-D58C8FF2FB41}" type="presParOf" srcId="{2E2E6040-E243-44C5-959D-D5D51E60BF0F}" destId="{7A8C3ACD-C9A7-44EB-8947-3737110E8964}" srcOrd="0" destOrd="0" presId="urn:microsoft.com/office/officeart/2005/8/layout/orgChart1"/>
    <dgm:cxn modelId="{9AE9B613-C9FF-4C5B-9153-2D6B153F9C8C}" type="presParOf" srcId="{2E2E6040-E243-44C5-959D-D5D51E60BF0F}" destId="{0F4BEB1A-85C0-484F-97FC-D0EAC65B79DD}" srcOrd="1" destOrd="0" presId="urn:microsoft.com/office/officeart/2005/8/layout/orgChart1"/>
    <dgm:cxn modelId="{CA6ABAF0-E54F-4F18-938A-C85EBF75530D}" type="presParOf" srcId="{D91DF6D7-D259-484F-9EED-4EB5285F1B10}" destId="{135B5FBB-D5D9-452C-865F-DC79F9988CA3}" srcOrd="1" destOrd="0" presId="urn:microsoft.com/office/officeart/2005/8/layout/orgChart1"/>
    <dgm:cxn modelId="{33200706-BE2C-4097-8E22-433A9C10A6E8}" type="presParOf" srcId="{D91DF6D7-D259-484F-9EED-4EB5285F1B10}" destId="{53EEDC41-59E4-47BE-85C9-F2FB65B768E1}" srcOrd="2" destOrd="0" presId="urn:microsoft.com/office/officeart/2005/8/layout/orgChart1"/>
    <dgm:cxn modelId="{8DF09FA2-ECBB-44EC-9369-80FDFF9D15AF}" type="presParOf" srcId="{B8F65AA7-B2A1-4F5A-9AAF-878A83405DCB}" destId="{00E0B568-7C35-4DDC-9273-C57BCFCF3ADF}" srcOrd="2" destOrd="0" presId="urn:microsoft.com/office/officeart/2005/8/layout/orgChart1"/>
    <dgm:cxn modelId="{7143BD9A-3D86-47F0-B70F-0D18C7053B36}" type="presParOf" srcId="{2C6C7AA4-8428-4066-9468-370ED013983C}" destId="{C5C3613B-ACEA-481F-99D8-292A04381F4B}" srcOrd="6" destOrd="0" presId="urn:microsoft.com/office/officeart/2005/8/layout/orgChart1"/>
    <dgm:cxn modelId="{0EFA7BF8-F48D-41AE-BF86-6AF9CEC80467}" type="presParOf" srcId="{2C6C7AA4-8428-4066-9468-370ED013983C}" destId="{A2DA0327-4607-499E-88A2-4E79B62DAB2E}" srcOrd="7" destOrd="0" presId="urn:microsoft.com/office/officeart/2005/8/layout/orgChart1"/>
    <dgm:cxn modelId="{F0F34775-EDA0-4352-8110-C101DC35F2E4}" type="presParOf" srcId="{A2DA0327-4607-499E-88A2-4E79B62DAB2E}" destId="{F2C309BF-1B75-4461-89A1-23BCCBE5BA4F}" srcOrd="0" destOrd="0" presId="urn:microsoft.com/office/officeart/2005/8/layout/orgChart1"/>
    <dgm:cxn modelId="{5F16CFE7-1626-4A40-A653-2BE16595808A}" type="presParOf" srcId="{F2C309BF-1B75-4461-89A1-23BCCBE5BA4F}" destId="{A2323E5C-B085-4496-A9FB-D508FA0E0D4D}" srcOrd="0" destOrd="0" presId="urn:microsoft.com/office/officeart/2005/8/layout/orgChart1"/>
    <dgm:cxn modelId="{03F90579-5DB1-46FD-A858-B91A13991181}" type="presParOf" srcId="{F2C309BF-1B75-4461-89A1-23BCCBE5BA4F}" destId="{96E02A3D-C2E6-4291-AABA-7559B22EE74C}" srcOrd="1" destOrd="0" presId="urn:microsoft.com/office/officeart/2005/8/layout/orgChart1"/>
    <dgm:cxn modelId="{04999256-5F7A-44E2-BA12-261E7B4FB783}" type="presParOf" srcId="{A2DA0327-4607-499E-88A2-4E79B62DAB2E}" destId="{5CFF3290-BC10-4742-AA24-0D5646146B6F}" srcOrd="1" destOrd="0" presId="urn:microsoft.com/office/officeart/2005/8/layout/orgChart1"/>
    <dgm:cxn modelId="{E3F90F88-F871-44A1-A7CF-79CC948EDC8A}" type="presParOf" srcId="{5CFF3290-BC10-4742-AA24-0D5646146B6F}" destId="{6458ABFD-3314-4B42-A606-D87266B17778}" srcOrd="0" destOrd="0" presId="urn:microsoft.com/office/officeart/2005/8/layout/orgChart1"/>
    <dgm:cxn modelId="{67B08C58-6047-407D-9768-2B687BE40646}" type="presParOf" srcId="{5CFF3290-BC10-4742-AA24-0D5646146B6F}" destId="{CC330706-4187-48CB-85F2-A55490B4EA8C}" srcOrd="1" destOrd="0" presId="urn:microsoft.com/office/officeart/2005/8/layout/orgChart1"/>
    <dgm:cxn modelId="{2029AFEB-102B-42BB-8EA1-4EC39FCC2683}" type="presParOf" srcId="{CC330706-4187-48CB-85F2-A55490B4EA8C}" destId="{1C1E7D44-E239-4E85-AA08-218982ABB1EA}" srcOrd="0" destOrd="0" presId="urn:microsoft.com/office/officeart/2005/8/layout/orgChart1"/>
    <dgm:cxn modelId="{D81ED303-F5A6-4DE6-9B65-55FCE0B3138E}" type="presParOf" srcId="{1C1E7D44-E239-4E85-AA08-218982ABB1EA}" destId="{83818AE2-C964-4F3F-899D-11A09937BBC7}" srcOrd="0" destOrd="0" presId="urn:microsoft.com/office/officeart/2005/8/layout/orgChart1"/>
    <dgm:cxn modelId="{F83FFD38-7D91-4EE8-B5B4-759339CB6DF6}" type="presParOf" srcId="{1C1E7D44-E239-4E85-AA08-218982ABB1EA}" destId="{043CAB4E-A720-4A01-8D4C-516D2A57ED74}" srcOrd="1" destOrd="0" presId="urn:microsoft.com/office/officeart/2005/8/layout/orgChart1"/>
    <dgm:cxn modelId="{BEE3391C-2A7B-4A80-9031-137D901F357C}" type="presParOf" srcId="{CC330706-4187-48CB-85F2-A55490B4EA8C}" destId="{AAB454EA-B6C0-45A0-A19C-8A51FC814A57}" srcOrd="1" destOrd="0" presId="urn:microsoft.com/office/officeart/2005/8/layout/orgChart1"/>
    <dgm:cxn modelId="{250FA869-7466-444F-A937-EC642FF56A43}" type="presParOf" srcId="{CC330706-4187-48CB-85F2-A55490B4EA8C}" destId="{A3F1EC5D-2E9D-46B1-BEFD-578A5A993760}" srcOrd="2" destOrd="0" presId="urn:microsoft.com/office/officeart/2005/8/layout/orgChart1"/>
    <dgm:cxn modelId="{65B00DCA-D50E-4DCC-AB5B-3A5E16256B5D}" type="presParOf" srcId="{5CFF3290-BC10-4742-AA24-0D5646146B6F}" destId="{992ADA9C-CF7C-48F3-A47E-15C8B860890D}" srcOrd="2" destOrd="0" presId="urn:microsoft.com/office/officeart/2005/8/layout/orgChart1"/>
    <dgm:cxn modelId="{CF35E7BA-1B31-4A4A-8E01-FC0A82B94AB8}" type="presParOf" srcId="{5CFF3290-BC10-4742-AA24-0D5646146B6F}" destId="{A2D6C669-D381-4CB8-AEF4-CDA98CF10ACF}" srcOrd="3" destOrd="0" presId="urn:microsoft.com/office/officeart/2005/8/layout/orgChart1"/>
    <dgm:cxn modelId="{CC642953-83B6-4319-B763-5EEC4C9B39E7}" type="presParOf" srcId="{A2D6C669-D381-4CB8-AEF4-CDA98CF10ACF}" destId="{9E052FA3-4E08-49B1-94AD-9D642CEB528A}" srcOrd="0" destOrd="0" presId="urn:microsoft.com/office/officeart/2005/8/layout/orgChart1"/>
    <dgm:cxn modelId="{79D796B7-A25C-4FC5-96C6-5DBACA022370}" type="presParOf" srcId="{9E052FA3-4E08-49B1-94AD-9D642CEB528A}" destId="{404907B4-C0EA-4251-A166-EB7156A7E633}" srcOrd="0" destOrd="0" presId="urn:microsoft.com/office/officeart/2005/8/layout/orgChart1"/>
    <dgm:cxn modelId="{417E6F1A-F594-4AD6-B521-419C48645C93}" type="presParOf" srcId="{9E052FA3-4E08-49B1-94AD-9D642CEB528A}" destId="{C686C607-80F6-4C07-B7A7-F73D2DA5F586}" srcOrd="1" destOrd="0" presId="urn:microsoft.com/office/officeart/2005/8/layout/orgChart1"/>
    <dgm:cxn modelId="{509B46A8-6D5B-4043-8404-7F25B24BFBF8}" type="presParOf" srcId="{A2D6C669-D381-4CB8-AEF4-CDA98CF10ACF}" destId="{C7761979-CB44-489A-85FC-F0BBE04C698E}" srcOrd="1" destOrd="0" presId="urn:microsoft.com/office/officeart/2005/8/layout/orgChart1"/>
    <dgm:cxn modelId="{BEA54B66-6FE3-4267-A2FF-8306F5242984}" type="presParOf" srcId="{A2D6C669-D381-4CB8-AEF4-CDA98CF10ACF}" destId="{9D1F9812-7C42-4A2D-BA58-8E27C3FCAD08}" srcOrd="2" destOrd="0" presId="urn:microsoft.com/office/officeart/2005/8/layout/orgChart1"/>
    <dgm:cxn modelId="{6F8CE55B-2EC0-442F-95C6-9C4C00F8EAD7}" type="presParOf" srcId="{A2DA0327-4607-499E-88A2-4E79B62DAB2E}" destId="{71E77878-B380-4D21-845F-D63B96BCF8B2}" srcOrd="2" destOrd="0" presId="urn:microsoft.com/office/officeart/2005/8/layout/orgChart1"/>
    <dgm:cxn modelId="{C8FEFB1B-12F2-4ECB-A44D-E1A19552D9F3}" type="presParOf" srcId="{2C6C7AA4-8428-4066-9468-370ED013983C}" destId="{4C2503C2-7887-4239-9D19-397453C3F813}" srcOrd="8" destOrd="0" presId="urn:microsoft.com/office/officeart/2005/8/layout/orgChart1"/>
    <dgm:cxn modelId="{D087188A-9371-4C88-9929-9B97EE2C0E48}" type="presParOf" srcId="{2C6C7AA4-8428-4066-9468-370ED013983C}" destId="{F04031B7-E201-4543-ACE9-6B903000E08B}" srcOrd="9" destOrd="0" presId="urn:microsoft.com/office/officeart/2005/8/layout/orgChart1"/>
    <dgm:cxn modelId="{E7C3A2CF-E720-46D5-9454-AC21BEBEE830}" type="presParOf" srcId="{F04031B7-E201-4543-ACE9-6B903000E08B}" destId="{9DF7DF06-AF1D-42F2-BB6E-6B3A0B852E8A}" srcOrd="0" destOrd="0" presId="urn:microsoft.com/office/officeart/2005/8/layout/orgChart1"/>
    <dgm:cxn modelId="{66172C03-02C9-4132-9F3C-2CA48371BB1C}" type="presParOf" srcId="{9DF7DF06-AF1D-42F2-BB6E-6B3A0B852E8A}" destId="{895B8723-5F5C-4397-B195-CD0E638B613F}" srcOrd="0" destOrd="0" presId="urn:microsoft.com/office/officeart/2005/8/layout/orgChart1"/>
    <dgm:cxn modelId="{4CA9A87F-B142-4C1E-B193-CA917DCB0002}" type="presParOf" srcId="{9DF7DF06-AF1D-42F2-BB6E-6B3A0B852E8A}" destId="{A29E2C14-AD09-44D7-8BFC-BE88A0876AAD}" srcOrd="1" destOrd="0" presId="urn:microsoft.com/office/officeart/2005/8/layout/orgChart1"/>
    <dgm:cxn modelId="{F4A4B70F-194F-4D6E-BE94-3FBFE9263D65}" type="presParOf" srcId="{F04031B7-E201-4543-ACE9-6B903000E08B}" destId="{21667ACD-88C9-4F74-BA3A-8CC5D9A850CF}" srcOrd="1" destOrd="0" presId="urn:microsoft.com/office/officeart/2005/8/layout/orgChart1"/>
    <dgm:cxn modelId="{CDA9C5E3-621D-49A8-A6D5-05E9AF64D7CB}" type="presParOf" srcId="{F04031B7-E201-4543-ACE9-6B903000E08B}" destId="{F9932099-6414-4650-A4BF-6A8B38CDBD19}" srcOrd="2" destOrd="0" presId="urn:microsoft.com/office/officeart/2005/8/layout/orgChart1"/>
    <dgm:cxn modelId="{867AEC87-B599-48FC-BB68-CAF9F21AD24F}" type="presParOf" srcId="{325E35BC-FAE5-4956-BEC4-51E9CF7FE7C1}" destId="{67A613A0-E096-4179-AEFD-2DB3DBB8062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73BB5-338F-4098-9CF0-265397E341C8}"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tr-TR"/>
        </a:p>
      </dgm:t>
    </dgm:pt>
    <dgm:pt modelId="{293E1C02-C2DC-4E53-9F6B-7132ED00B479}">
      <dgm:prSet phldrT="[Metin]"/>
      <dgm:spPr/>
      <dgm:t>
        <a:bodyPr/>
        <a:lstStyle/>
        <a:p>
          <a:pPr algn="ctr"/>
          <a:r>
            <a:rPr lang="tr-TR" b="1" dirty="0">
              <a:solidFill>
                <a:srgbClr val="000099"/>
              </a:solidFill>
            </a:rPr>
            <a:t>Katılım Öncesi Yardım Aracı 2014-2020</a:t>
          </a:r>
        </a:p>
      </dgm:t>
    </dgm:pt>
    <dgm:pt modelId="{8CEFC3A5-2530-46E1-9F06-46D76A86B28B}" type="parTrans" cxnId="{3097D2CE-622E-4131-8EBE-BB48BA2721F3}">
      <dgm:prSet/>
      <dgm:spPr/>
      <dgm:t>
        <a:bodyPr/>
        <a:lstStyle/>
        <a:p>
          <a:endParaRPr lang="tr-TR"/>
        </a:p>
      </dgm:t>
    </dgm:pt>
    <dgm:pt modelId="{786C5A61-6E50-4B6D-BD21-C5E492023EA8}" type="sibTrans" cxnId="{3097D2CE-622E-4131-8EBE-BB48BA2721F3}">
      <dgm:prSet/>
      <dgm:spPr/>
      <dgm:t>
        <a:bodyPr/>
        <a:lstStyle/>
        <a:p>
          <a:endParaRPr lang="tr-TR"/>
        </a:p>
      </dgm:t>
    </dgm:pt>
    <dgm:pt modelId="{91FD35B5-2AF9-4D42-855F-B806C734CBB6}">
      <dgm:prSet phldrT="[Metin]" custT="1"/>
      <dgm:spPr/>
      <dgm:t>
        <a:bodyPr/>
        <a:lstStyle/>
        <a:p>
          <a:pPr algn="l"/>
          <a:r>
            <a:rPr lang="tr-TR" sz="1400" b="1" dirty="0">
              <a:solidFill>
                <a:srgbClr val="000099"/>
              </a:solidFill>
            </a:rPr>
            <a:t>Sivil Toplum Sektörü</a:t>
          </a:r>
        </a:p>
      </dgm:t>
    </dgm:pt>
    <dgm:pt modelId="{F70A0003-B4A8-42B8-96CA-ADF8CF6C28B7}" type="parTrans" cxnId="{564DF4C5-0BDA-4A50-8E40-50EE0AFBC07F}">
      <dgm:prSet/>
      <dgm:spPr/>
      <dgm:t>
        <a:bodyPr/>
        <a:lstStyle/>
        <a:p>
          <a:endParaRPr lang="tr-TR"/>
        </a:p>
      </dgm:t>
    </dgm:pt>
    <dgm:pt modelId="{4549480F-63F5-424C-A81F-93CE39F29A96}" type="sibTrans" cxnId="{564DF4C5-0BDA-4A50-8E40-50EE0AFBC07F}">
      <dgm:prSet/>
      <dgm:spPr/>
      <dgm:t>
        <a:bodyPr/>
        <a:lstStyle/>
        <a:p>
          <a:endParaRPr lang="tr-TR"/>
        </a:p>
      </dgm:t>
    </dgm:pt>
    <dgm:pt modelId="{14305ADB-078A-4820-AF51-0D79C90BE6B5}">
      <dgm:prSet phldrT="[Metin]" custT="1"/>
      <dgm:spPr/>
      <dgm:t>
        <a:bodyPr/>
        <a:lstStyle/>
        <a:p>
          <a:pPr algn="r"/>
          <a:r>
            <a:rPr lang="tr-TR" sz="1400" b="1" dirty="0">
              <a:solidFill>
                <a:srgbClr val="000099"/>
              </a:solidFill>
            </a:rPr>
            <a:t>İstihdam, Sosyal Politikalar, Eğitim, Cinsiyet Eşitliğinin Teşviki ve İnsan Kaynaklarının Geliştirilmesi</a:t>
          </a:r>
        </a:p>
      </dgm:t>
    </dgm:pt>
    <dgm:pt modelId="{9E2EB43E-4037-48A5-9F14-1438A482424F}" type="parTrans" cxnId="{543CCD41-F46F-42EB-8B74-EA198F2BCC10}">
      <dgm:prSet/>
      <dgm:spPr/>
      <dgm:t>
        <a:bodyPr/>
        <a:lstStyle/>
        <a:p>
          <a:endParaRPr lang="tr-TR"/>
        </a:p>
      </dgm:t>
    </dgm:pt>
    <dgm:pt modelId="{172F1B0A-AC20-4C74-936B-72166CDA3E88}" type="sibTrans" cxnId="{543CCD41-F46F-42EB-8B74-EA198F2BCC10}">
      <dgm:prSet/>
      <dgm:spPr/>
      <dgm:t>
        <a:bodyPr/>
        <a:lstStyle/>
        <a:p>
          <a:endParaRPr lang="tr-TR"/>
        </a:p>
      </dgm:t>
    </dgm:pt>
    <dgm:pt modelId="{4774EDC3-CF50-4E96-8046-B0ED450C9A64}" type="pres">
      <dgm:prSet presAssocID="{07773BB5-338F-4098-9CF0-265397E341C8}" presName="hierChild1" presStyleCnt="0">
        <dgm:presLayoutVars>
          <dgm:chPref val="1"/>
          <dgm:dir/>
          <dgm:animOne val="branch"/>
          <dgm:animLvl val="lvl"/>
          <dgm:resizeHandles/>
        </dgm:presLayoutVars>
      </dgm:prSet>
      <dgm:spPr/>
      <dgm:t>
        <a:bodyPr/>
        <a:lstStyle/>
        <a:p>
          <a:endParaRPr lang="tr-TR"/>
        </a:p>
      </dgm:t>
    </dgm:pt>
    <dgm:pt modelId="{007F2513-C9C7-4ACA-96F8-F78D0D38EA10}" type="pres">
      <dgm:prSet presAssocID="{293E1C02-C2DC-4E53-9F6B-7132ED00B479}" presName="hierRoot1" presStyleCnt="0"/>
      <dgm:spPr/>
    </dgm:pt>
    <dgm:pt modelId="{4D8D9D95-5DDE-4497-BF2A-294D29F00ACD}" type="pres">
      <dgm:prSet presAssocID="{293E1C02-C2DC-4E53-9F6B-7132ED00B479}" presName="composite" presStyleCnt="0"/>
      <dgm:spPr/>
    </dgm:pt>
    <dgm:pt modelId="{4012C131-E93B-4D97-8ED3-53880A3DBA64}" type="pres">
      <dgm:prSet presAssocID="{293E1C02-C2DC-4E53-9F6B-7132ED00B479}" presName="image" presStyleLbl="node0" presStyleIdx="0" presStyleCnt="1" custScaleX="130476" custScaleY="132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112AB86C-06AD-4482-A995-FBB7B3E72201}" type="pres">
      <dgm:prSet presAssocID="{293E1C02-C2DC-4E53-9F6B-7132ED00B479}" presName="text" presStyleLbl="revTx" presStyleIdx="0" presStyleCnt="3" custScaleX="114603">
        <dgm:presLayoutVars>
          <dgm:chPref val="3"/>
        </dgm:presLayoutVars>
      </dgm:prSet>
      <dgm:spPr/>
      <dgm:t>
        <a:bodyPr/>
        <a:lstStyle/>
        <a:p>
          <a:endParaRPr lang="tr-TR"/>
        </a:p>
      </dgm:t>
    </dgm:pt>
    <dgm:pt modelId="{DA40B568-D7AE-4977-82BE-CBC9D1E22366}" type="pres">
      <dgm:prSet presAssocID="{293E1C02-C2DC-4E53-9F6B-7132ED00B479}" presName="hierChild2" presStyleCnt="0"/>
      <dgm:spPr/>
    </dgm:pt>
    <dgm:pt modelId="{51D8E374-1DF3-4783-9FAA-342D8BB9E2B5}" type="pres">
      <dgm:prSet presAssocID="{F70A0003-B4A8-42B8-96CA-ADF8CF6C28B7}" presName="Name10" presStyleLbl="parChTrans1D2" presStyleIdx="0" presStyleCnt="2"/>
      <dgm:spPr/>
      <dgm:t>
        <a:bodyPr/>
        <a:lstStyle/>
        <a:p>
          <a:endParaRPr lang="tr-TR"/>
        </a:p>
      </dgm:t>
    </dgm:pt>
    <dgm:pt modelId="{DC2539C3-995B-4451-A75E-7B87F52F7BB6}" type="pres">
      <dgm:prSet presAssocID="{91FD35B5-2AF9-4D42-855F-B806C734CBB6}" presName="hierRoot2" presStyleCnt="0"/>
      <dgm:spPr/>
    </dgm:pt>
    <dgm:pt modelId="{2B9FE7E4-A1CF-4E69-A3B2-EAE927E659C2}" type="pres">
      <dgm:prSet presAssocID="{91FD35B5-2AF9-4D42-855F-B806C734CBB6}" presName="composite2" presStyleCnt="0"/>
      <dgm:spPr/>
    </dgm:pt>
    <dgm:pt modelId="{594432C0-C85A-4834-89F9-83DF6BA66BD2}" type="pres">
      <dgm:prSet presAssocID="{91FD35B5-2AF9-4D42-855F-B806C734CBB6}" presName="image2" presStyleLbl="node2" presStyleIdx="0" presStyleCnt="2" custLinFactX="-14011" custLinFactNeighborX="-100000" custLinFactNeighborY="-26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77764A88-0357-49A3-8789-79D9358C772C}" type="pres">
      <dgm:prSet presAssocID="{91FD35B5-2AF9-4D42-855F-B806C734CBB6}" presName="text2" presStyleLbl="revTx" presStyleIdx="1" presStyleCnt="3" custLinFactNeighborX="-82115" custLinFactNeighborY="-2988">
        <dgm:presLayoutVars>
          <dgm:chPref val="3"/>
        </dgm:presLayoutVars>
      </dgm:prSet>
      <dgm:spPr/>
      <dgm:t>
        <a:bodyPr/>
        <a:lstStyle/>
        <a:p>
          <a:endParaRPr lang="tr-TR"/>
        </a:p>
      </dgm:t>
    </dgm:pt>
    <dgm:pt modelId="{29958753-DE8C-4547-8906-A6899D92F558}" type="pres">
      <dgm:prSet presAssocID="{91FD35B5-2AF9-4D42-855F-B806C734CBB6}" presName="hierChild3" presStyleCnt="0"/>
      <dgm:spPr/>
    </dgm:pt>
    <dgm:pt modelId="{20589F90-573D-4682-84CC-F9F80C06A61E}" type="pres">
      <dgm:prSet presAssocID="{9E2EB43E-4037-48A5-9F14-1438A482424F}" presName="Name10" presStyleLbl="parChTrans1D2" presStyleIdx="1" presStyleCnt="2"/>
      <dgm:spPr/>
      <dgm:t>
        <a:bodyPr/>
        <a:lstStyle/>
        <a:p>
          <a:endParaRPr lang="tr-TR"/>
        </a:p>
      </dgm:t>
    </dgm:pt>
    <dgm:pt modelId="{C1704139-2861-4F0B-A4F8-C22AFA681ADB}" type="pres">
      <dgm:prSet presAssocID="{14305ADB-078A-4820-AF51-0D79C90BE6B5}" presName="hierRoot2" presStyleCnt="0"/>
      <dgm:spPr/>
    </dgm:pt>
    <dgm:pt modelId="{36D1AD82-77B7-4A80-BAED-EFE79FCD710C}" type="pres">
      <dgm:prSet presAssocID="{14305ADB-078A-4820-AF51-0D79C90BE6B5}" presName="composite2" presStyleCnt="0"/>
      <dgm:spPr/>
    </dgm:pt>
    <dgm:pt modelId="{2AD07C38-1553-4572-B741-DE1209D0C811}" type="pres">
      <dgm:prSet presAssocID="{14305ADB-078A-4820-AF51-0D79C90BE6B5}" presName="image2" presStyleLbl="node2" presStyleIdx="1" presStyleCnt="2" custLinFactX="100000" custLinFactNeighborX="181298" custLinFactNeighborY="35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pt>
    <dgm:pt modelId="{E1489524-61A0-41CB-924C-F4A4ACB2D791}" type="pres">
      <dgm:prSet presAssocID="{14305ADB-078A-4820-AF51-0D79C90BE6B5}" presName="text2" presStyleLbl="revTx" presStyleIdx="2" presStyleCnt="3" custScaleX="139804" custLinFactNeighborX="7159" custLinFactNeighborY="-1457">
        <dgm:presLayoutVars>
          <dgm:chPref val="3"/>
        </dgm:presLayoutVars>
      </dgm:prSet>
      <dgm:spPr/>
      <dgm:t>
        <a:bodyPr/>
        <a:lstStyle/>
        <a:p>
          <a:endParaRPr lang="tr-TR"/>
        </a:p>
      </dgm:t>
    </dgm:pt>
    <dgm:pt modelId="{5F6F834C-B6AC-4457-8CF7-EDDA35CEB032}" type="pres">
      <dgm:prSet presAssocID="{14305ADB-078A-4820-AF51-0D79C90BE6B5}" presName="hierChild3" presStyleCnt="0"/>
      <dgm:spPr/>
    </dgm:pt>
  </dgm:ptLst>
  <dgm:cxnLst>
    <dgm:cxn modelId="{7E430870-8965-434E-ABF4-E4A8E06E3CDB}" type="presOf" srcId="{F70A0003-B4A8-42B8-96CA-ADF8CF6C28B7}" destId="{51D8E374-1DF3-4783-9FAA-342D8BB9E2B5}" srcOrd="0" destOrd="0" presId="urn:microsoft.com/office/officeart/2009/layout/CirclePictureHierarchy"/>
    <dgm:cxn modelId="{3097D2CE-622E-4131-8EBE-BB48BA2721F3}" srcId="{07773BB5-338F-4098-9CF0-265397E341C8}" destId="{293E1C02-C2DC-4E53-9F6B-7132ED00B479}" srcOrd="0" destOrd="0" parTransId="{8CEFC3A5-2530-46E1-9F06-46D76A86B28B}" sibTransId="{786C5A61-6E50-4B6D-BD21-C5E492023EA8}"/>
    <dgm:cxn modelId="{C36FC162-0041-425D-AA08-B9AF94B87194}" type="presOf" srcId="{91FD35B5-2AF9-4D42-855F-B806C734CBB6}" destId="{77764A88-0357-49A3-8789-79D9358C772C}" srcOrd="0" destOrd="0" presId="urn:microsoft.com/office/officeart/2009/layout/CirclePictureHierarchy"/>
    <dgm:cxn modelId="{564DF4C5-0BDA-4A50-8E40-50EE0AFBC07F}" srcId="{293E1C02-C2DC-4E53-9F6B-7132ED00B479}" destId="{91FD35B5-2AF9-4D42-855F-B806C734CBB6}" srcOrd="0" destOrd="0" parTransId="{F70A0003-B4A8-42B8-96CA-ADF8CF6C28B7}" sibTransId="{4549480F-63F5-424C-A81F-93CE39F29A96}"/>
    <dgm:cxn modelId="{AAD8B491-533C-4F4B-99C9-881A4F42E04D}" type="presOf" srcId="{9E2EB43E-4037-48A5-9F14-1438A482424F}" destId="{20589F90-573D-4682-84CC-F9F80C06A61E}" srcOrd="0" destOrd="0" presId="urn:microsoft.com/office/officeart/2009/layout/CirclePictureHierarchy"/>
    <dgm:cxn modelId="{19F4CB2E-C70B-43B1-8EE7-5267881E3F52}" type="presOf" srcId="{07773BB5-338F-4098-9CF0-265397E341C8}" destId="{4774EDC3-CF50-4E96-8046-B0ED450C9A64}" srcOrd="0" destOrd="0" presId="urn:microsoft.com/office/officeart/2009/layout/CirclePictureHierarchy"/>
    <dgm:cxn modelId="{B46D56B7-7CD8-44F2-B8BA-8F1C1AC47018}" type="presOf" srcId="{293E1C02-C2DC-4E53-9F6B-7132ED00B479}" destId="{112AB86C-06AD-4482-A995-FBB7B3E72201}" srcOrd="0" destOrd="0" presId="urn:microsoft.com/office/officeart/2009/layout/CirclePictureHierarchy"/>
    <dgm:cxn modelId="{543CCD41-F46F-42EB-8B74-EA198F2BCC10}" srcId="{293E1C02-C2DC-4E53-9F6B-7132ED00B479}" destId="{14305ADB-078A-4820-AF51-0D79C90BE6B5}" srcOrd="1" destOrd="0" parTransId="{9E2EB43E-4037-48A5-9F14-1438A482424F}" sibTransId="{172F1B0A-AC20-4C74-936B-72166CDA3E88}"/>
    <dgm:cxn modelId="{E914543A-6EF3-4916-8843-FCC3EB1539C6}" type="presOf" srcId="{14305ADB-078A-4820-AF51-0D79C90BE6B5}" destId="{E1489524-61A0-41CB-924C-F4A4ACB2D791}" srcOrd="0" destOrd="0" presId="urn:microsoft.com/office/officeart/2009/layout/CirclePictureHierarchy"/>
    <dgm:cxn modelId="{4CE807C8-F872-428E-97DA-7C1A674C3A0C}" type="presParOf" srcId="{4774EDC3-CF50-4E96-8046-B0ED450C9A64}" destId="{007F2513-C9C7-4ACA-96F8-F78D0D38EA10}" srcOrd="0" destOrd="0" presId="urn:microsoft.com/office/officeart/2009/layout/CirclePictureHierarchy"/>
    <dgm:cxn modelId="{0740B354-D6E2-4695-A993-126C32470BCB}" type="presParOf" srcId="{007F2513-C9C7-4ACA-96F8-F78D0D38EA10}" destId="{4D8D9D95-5DDE-4497-BF2A-294D29F00ACD}" srcOrd="0" destOrd="0" presId="urn:microsoft.com/office/officeart/2009/layout/CirclePictureHierarchy"/>
    <dgm:cxn modelId="{0272E87E-EFF8-4C5C-A1D2-3947624FF048}" type="presParOf" srcId="{4D8D9D95-5DDE-4497-BF2A-294D29F00ACD}" destId="{4012C131-E93B-4D97-8ED3-53880A3DBA64}" srcOrd="0" destOrd="0" presId="urn:microsoft.com/office/officeart/2009/layout/CirclePictureHierarchy"/>
    <dgm:cxn modelId="{6F07B5FC-67BE-484E-BE99-2D8A6FF61A46}" type="presParOf" srcId="{4D8D9D95-5DDE-4497-BF2A-294D29F00ACD}" destId="{112AB86C-06AD-4482-A995-FBB7B3E72201}" srcOrd="1" destOrd="0" presId="urn:microsoft.com/office/officeart/2009/layout/CirclePictureHierarchy"/>
    <dgm:cxn modelId="{FB90B588-F387-4CBA-BADD-5640DC8B51E7}" type="presParOf" srcId="{007F2513-C9C7-4ACA-96F8-F78D0D38EA10}" destId="{DA40B568-D7AE-4977-82BE-CBC9D1E22366}" srcOrd="1" destOrd="0" presId="urn:microsoft.com/office/officeart/2009/layout/CirclePictureHierarchy"/>
    <dgm:cxn modelId="{E09E43B1-E541-4FC3-8C18-5646195B0146}" type="presParOf" srcId="{DA40B568-D7AE-4977-82BE-CBC9D1E22366}" destId="{51D8E374-1DF3-4783-9FAA-342D8BB9E2B5}" srcOrd="0" destOrd="0" presId="urn:microsoft.com/office/officeart/2009/layout/CirclePictureHierarchy"/>
    <dgm:cxn modelId="{19095FBF-281D-4CEC-9B0C-C455C1831FF6}" type="presParOf" srcId="{DA40B568-D7AE-4977-82BE-CBC9D1E22366}" destId="{DC2539C3-995B-4451-A75E-7B87F52F7BB6}" srcOrd="1" destOrd="0" presId="urn:microsoft.com/office/officeart/2009/layout/CirclePictureHierarchy"/>
    <dgm:cxn modelId="{0EE6797C-DF00-4DE0-87C5-28485940FEA1}" type="presParOf" srcId="{DC2539C3-995B-4451-A75E-7B87F52F7BB6}" destId="{2B9FE7E4-A1CF-4E69-A3B2-EAE927E659C2}" srcOrd="0" destOrd="0" presId="urn:microsoft.com/office/officeart/2009/layout/CirclePictureHierarchy"/>
    <dgm:cxn modelId="{E4FEC927-AB7E-4945-91AB-C0DC0F0191B6}" type="presParOf" srcId="{2B9FE7E4-A1CF-4E69-A3B2-EAE927E659C2}" destId="{594432C0-C85A-4834-89F9-83DF6BA66BD2}" srcOrd="0" destOrd="0" presId="urn:microsoft.com/office/officeart/2009/layout/CirclePictureHierarchy"/>
    <dgm:cxn modelId="{67C5D48C-6DE1-4BB1-B31A-EB6A08E618F0}" type="presParOf" srcId="{2B9FE7E4-A1CF-4E69-A3B2-EAE927E659C2}" destId="{77764A88-0357-49A3-8789-79D9358C772C}" srcOrd="1" destOrd="0" presId="urn:microsoft.com/office/officeart/2009/layout/CirclePictureHierarchy"/>
    <dgm:cxn modelId="{1FAAB409-A7A6-4368-87D9-F71B3E4C1DC1}" type="presParOf" srcId="{DC2539C3-995B-4451-A75E-7B87F52F7BB6}" destId="{29958753-DE8C-4547-8906-A6899D92F558}" srcOrd="1" destOrd="0" presId="urn:microsoft.com/office/officeart/2009/layout/CirclePictureHierarchy"/>
    <dgm:cxn modelId="{AD1E38B5-A0BE-4491-B635-16F799D3DCA5}" type="presParOf" srcId="{DA40B568-D7AE-4977-82BE-CBC9D1E22366}" destId="{20589F90-573D-4682-84CC-F9F80C06A61E}" srcOrd="2" destOrd="0" presId="urn:microsoft.com/office/officeart/2009/layout/CirclePictureHierarchy"/>
    <dgm:cxn modelId="{DF9F2737-D4A3-42BC-A16E-478169087B34}" type="presParOf" srcId="{DA40B568-D7AE-4977-82BE-CBC9D1E22366}" destId="{C1704139-2861-4F0B-A4F8-C22AFA681ADB}" srcOrd="3" destOrd="0" presId="urn:microsoft.com/office/officeart/2009/layout/CirclePictureHierarchy"/>
    <dgm:cxn modelId="{FEAA69CB-8CBF-4E83-9181-42FE664BF5FF}" type="presParOf" srcId="{C1704139-2861-4F0B-A4F8-C22AFA681ADB}" destId="{36D1AD82-77B7-4A80-BAED-EFE79FCD710C}" srcOrd="0" destOrd="0" presId="urn:microsoft.com/office/officeart/2009/layout/CirclePictureHierarchy"/>
    <dgm:cxn modelId="{1D81A573-E68D-4951-B74C-BA9E98A0381C}" type="presParOf" srcId="{36D1AD82-77B7-4A80-BAED-EFE79FCD710C}" destId="{2AD07C38-1553-4572-B741-DE1209D0C811}" srcOrd="0" destOrd="0" presId="urn:microsoft.com/office/officeart/2009/layout/CirclePictureHierarchy"/>
    <dgm:cxn modelId="{AB7D7EE9-851B-4BB1-B410-5FB2118328AC}" type="presParOf" srcId="{36D1AD82-77B7-4A80-BAED-EFE79FCD710C}" destId="{E1489524-61A0-41CB-924C-F4A4ACB2D791}" srcOrd="1" destOrd="0" presId="urn:microsoft.com/office/officeart/2009/layout/CirclePictureHierarchy"/>
    <dgm:cxn modelId="{AB0099A1-BD6A-49F2-84D1-83522FAACA35}" type="presParOf" srcId="{C1704139-2861-4F0B-A4F8-C22AFA681ADB}" destId="{5F6F834C-B6AC-4457-8CF7-EDDA35CEB032}"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3">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050"/>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i="0">
                <a:cs typeface="+mn-cs"/>
              </a:defRPr>
            </a:lvl1pPr>
          </a:lstStyle>
          <a:p>
            <a:pPr>
              <a:defRPr/>
            </a:pPr>
            <a:endParaRPr lang="tr-TR"/>
          </a:p>
        </p:txBody>
      </p:sp>
      <p:sp>
        <p:nvSpPr>
          <p:cNvPr id="217091" name="Rectangle 2051"/>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i="0">
                <a:cs typeface="+mn-cs"/>
              </a:defRPr>
            </a:lvl1pPr>
          </a:lstStyle>
          <a:p>
            <a:pPr>
              <a:defRPr/>
            </a:pPr>
            <a:endParaRPr lang="tr-TR"/>
          </a:p>
        </p:txBody>
      </p:sp>
      <p:sp>
        <p:nvSpPr>
          <p:cNvPr id="217092" name="Rectangle 2052"/>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i="0">
                <a:cs typeface="+mn-cs"/>
              </a:defRPr>
            </a:lvl1pPr>
          </a:lstStyle>
          <a:p>
            <a:pPr>
              <a:defRPr/>
            </a:pPr>
            <a:endParaRPr lang="tr-TR"/>
          </a:p>
        </p:txBody>
      </p:sp>
      <p:sp>
        <p:nvSpPr>
          <p:cNvPr id="217093" name="Rectangle 2053"/>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i="0">
                <a:cs typeface="+mn-cs"/>
              </a:defRPr>
            </a:lvl1pPr>
          </a:lstStyle>
          <a:p>
            <a:pPr>
              <a:defRPr/>
            </a:pPr>
            <a:fld id="{1053F881-8D26-4CF4-8ADC-5F9BBFA5F332}" type="slidenum">
              <a:rPr lang="tr-TR"/>
              <a:pPr>
                <a:defRPr/>
              </a:pPr>
              <a:t>‹#›</a:t>
            </a:fld>
            <a:endParaRPr lang="tr-TR"/>
          </a:p>
        </p:txBody>
      </p:sp>
    </p:spTree>
    <p:extLst>
      <p:ext uri="{BB962C8B-B14F-4D97-AF65-F5344CB8AC3E}">
        <p14:creationId xmlns:p14="http://schemas.microsoft.com/office/powerpoint/2010/main" val="62465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i="0">
                <a:cs typeface="+mn-cs"/>
              </a:defRPr>
            </a:lvl1pPr>
          </a:lstStyle>
          <a:p>
            <a:pPr>
              <a:defRPr/>
            </a:pPr>
            <a:endParaRPr lang="tr-TR"/>
          </a:p>
        </p:txBody>
      </p:sp>
      <p:sp>
        <p:nvSpPr>
          <p:cNvPr id="3481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i="0">
                <a:cs typeface="+mn-cs"/>
              </a:defRPr>
            </a:lvl1pPr>
          </a:lstStyle>
          <a:p>
            <a:pPr>
              <a:defRPr/>
            </a:pPr>
            <a:endParaRPr lang="tr-TR"/>
          </a:p>
        </p:txBody>
      </p:sp>
      <p:sp>
        <p:nvSpPr>
          <p:cNvPr id="50180"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06463" y="4718050"/>
            <a:ext cx="4984750" cy="446563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3482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i="0">
                <a:cs typeface="+mn-cs"/>
              </a:defRPr>
            </a:lvl1pPr>
          </a:lstStyle>
          <a:p>
            <a:pPr>
              <a:defRPr/>
            </a:pPr>
            <a:endParaRPr lang="tr-TR"/>
          </a:p>
        </p:txBody>
      </p:sp>
      <p:sp>
        <p:nvSpPr>
          <p:cNvPr id="3482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i="0">
                <a:cs typeface="+mn-cs"/>
              </a:defRPr>
            </a:lvl1pPr>
          </a:lstStyle>
          <a:p>
            <a:pPr>
              <a:defRPr/>
            </a:pPr>
            <a:fld id="{908E1DDE-4A43-4DA9-998E-32411CCCA755}" type="slidenum">
              <a:rPr lang="tr-TR"/>
              <a:pPr>
                <a:defRPr/>
              </a:pPr>
              <a:t>‹#›</a:t>
            </a:fld>
            <a:endParaRPr lang="tr-TR"/>
          </a:p>
        </p:txBody>
      </p:sp>
    </p:spTree>
    <p:extLst>
      <p:ext uri="{BB962C8B-B14F-4D97-AF65-F5344CB8AC3E}">
        <p14:creationId xmlns:p14="http://schemas.microsoft.com/office/powerpoint/2010/main" val="3663190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0ACE794-7580-462C-AAAD-9BE32CE003F1}" type="slidenum">
              <a:rPr lang="tr-TR" smtClean="0"/>
              <a:t>1</a:t>
            </a:fld>
            <a:endParaRPr lang="tr-TR"/>
          </a:p>
        </p:txBody>
      </p:sp>
    </p:spTree>
    <p:extLst>
      <p:ext uri="{BB962C8B-B14F-4D97-AF65-F5344CB8AC3E}">
        <p14:creationId xmlns:p14="http://schemas.microsoft.com/office/powerpoint/2010/main" val="113468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4FB7D588-A1C0-447A-AFC2-44DE5DF297C1}" type="slidenum">
              <a:rPr kumimoji="0" lang="tr-TR" altLang="tr-TR" i="0"/>
              <a:pPr algn="r" eaLnBrk="1" hangingPunct="1">
                <a:spcBef>
                  <a:spcPct val="0"/>
                </a:spcBef>
              </a:pPr>
              <a:t>10</a:t>
            </a:fld>
            <a:endParaRPr kumimoji="0" lang="tr-TR" altLang="tr-TR" i="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417560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7FC575FE-F4D1-4640-9C83-110352D01FA5}" type="slidenum">
              <a:rPr kumimoji="0" lang="tr-TR" altLang="tr-TR" i="0"/>
              <a:pPr algn="r" eaLnBrk="1" hangingPunct="1">
                <a:spcBef>
                  <a:spcPct val="0"/>
                </a:spcBef>
              </a:pPr>
              <a:t>11</a:t>
            </a:fld>
            <a:endParaRPr kumimoji="0" lang="tr-TR" altLang="tr-TR" i="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smtClean="0"/>
          </a:p>
        </p:txBody>
      </p:sp>
    </p:spTree>
    <p:extLst>
      <p:ext uri="{BB962C8B-B14F-4D97-AF65-F5344CB8AC3E}">
        <p14:creationId xmlns:p14="http://schemas.microsoft.com/office/powerpoint/2010/main" val="354052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6ADA2953-08FF-4BFC-95AE-C59A4A3FD704}" type="slidenum">
              <a:rPr kumimoji="0" lang="tr-TR" altLang="tr-TR" i="0"/>
              <a:pPr algn="r" eaLnBrk="1" hangingPunct="1">
                <a:spcBef>
                  <a:spcPct val="0"/>
                </a:spcBef>
              </a:pPr>
              <a:t>12</a:t>
            </a:fld>
            <a:endParaRPr kumimoji="0" lang="tr-TR" altLang="tr-TR" i="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97755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A8EACC1E-4E34-47CD-9DC0-0ECE78A80893}" type="slidenum">
              <a:rPr kumimoji="0" lang="tr-TR" altLang="tr-TR" i="0"/>
              <a:pPr algn="r" eaLnBrk="1" hangingPunct="1">
                <a:spcBef>
                  <a:spcPct val="0"/>
                </a:spcBef>
              </a:pPr>
              <a:t>13</a:t>
            </a:fld>
            <a:endParaRPr kumimoji="0" lang="tr-TR" altLang="tr-TR" i="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98129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4F66839D-FB7A-4A1B-80F7-9040B82910CB}" type="slidenum">
              <a:rPr kumimoji="0" lang="tr-TR" altLang="tr-TR" i="0"/>
              <a:pPr algn="r" eaLnBrk="1" hangingPunct="1">
                <a:spcBef>
                  <a:spcPct val="0"/>
                </a:spcBef>
              </a:pPr>
              <a:t>14</a:t>
            </a:fld>
            <a:endParaRPr kumimoji="0" lang="tr-TR" altLang="tr-TR" i="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151809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6B9AA4B0-E289-4CF0-A81B-24ED64D873DE}" type="slidenum">
              <a:rPr kumimoji="0" lang="tr-TR" altLang="tr-TR" i="0"/>
              <a:pPr algn="r" eaLnBrk="1" hangingPunct="1">
                <a:spcBef>
                  <a:spcPct val="0"/>
                </a:spcBef>
              </a:pPr>
              <a:t>15</a:t>
            </a:fld>
            <a:endParaRPr kumimoji="0" lang="tr-TR" altLang="tr-TR" i="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69989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1B447574-6BEE-4C06-9430-65EEA1BA6A87}" type="slidenum">
              <a:rPr kumimoji="0" lang="tr-TR" altLang="tr-TR" i="0"/>
              <a:pPr algn="r" eaLnBrk="1" hangingPunct="1">
                <a:spcBef>
                  <a:spcPct val="0"/>
                </a:spcBef>
              </a:pPr>
              <a:t>16</a:t>
            </a:fld>
            <a:endParaRPr kumimoji="0" lang="tr-TR" altLang="tr-TR" i="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39371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89555034-9DFE-4B2E-9920-8CA8C5487FA2}" type="slidenum">
              <a:rPr kumimoji="0" lang="tr-TR" altLang="tr-TR" i="0"/>
              <a:pPr algn="r" eaLnBrk="1" hangingPunct="1">
                <a:spcBef>
                  <a:spcPct val="0"/>
                </a:spcBef>
              </a:pPr>
              <a:t>17</a:t>
            </a:fld>
            <a:endParaRPr kumimoji="0" lang="tr-TR" altLang="tr-TR" i="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399522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9CC4BADF-6AB4-489A-8BDE-2C04DDFFEDC7}" type="slidenum">
              <a:rPr kumimoji="0" lang="tr-TR" altLang="tr-TR" i="0"/>
              <a:pPr algn="r" eaLnBrk="1" hangingPunct="1">
                <a:spcBef>
                  <a:spcPct val="0"/>
                </a:spcBef>
              </a:pPr>
              <a:t>18</a:t>
            </a:fld>
            <a:endParaRPr kumimoji="0" lang="tr-TR" altLang="tr-TR" i="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1114371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3B375BF3-93D1-4DC9-87E9-241CFC3D7BFE}" type="slidenum">
              <a:rPr kumimoji="0" lang="tr-TR" altLang="tr-TR" i="0"/>
              <a:pPr algn="r" eaLnBrk="1" hangingPunct="1">
                <a:spcBef>
                  <a:spcPct val="0"/>
                </a:spcBef>
              </a:pPr>
              <a:t>19</a:t>
            </a:fld>
            <a:endParaRPr kumimoji="0" lang="tr-TR" altLang="tr-TR" i="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398644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a:ln/>
        </p:spPr>
      </p:sp>
      <p:sp>
        <p:nvSpPr>
          <p:cNvPr id="5939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tr-TR" altLang="tr-TR">
              <a:latin typeface="Times New Roman" charset="-94"/>
            </a:endParaRPr>
          </a:p>
        </p:txBody>
      </p:sp>
      <p:sp>
        <p:nvSpPr>
          <p:cNvPr id="68612" name="3 Slayt Numarası Yer Tutucusu"/>
          <p:cNvSpPr>
            <a:spLocks noGrp="1"/>
          </p:cNvSpPr>
          <p:nvPr>
            <p:ph type="sldNum" sz="quarter" idx="5"/>
          </p:nvPr>
        </p:nvSpPr>
        <p:spPr/>
        <p:txBody>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fld id="{91DE9A73-ACCB-A04F-957F-518A8B279096}" type="slidenum">
              <a:rPr lang="tr-TR" altLang="en-US" sz="1200" i="0">
                <a:solidFill>
                  <a:srgbClr val="000000"/>
                </a:solidFill>
              </a:rPr>
              <a:pPr eaLnBrk="1" hangingPunct="1"/>
              <a:t>2</a:t>
            </a:fld>
            <a:endParaRPr lang="tr-TR" altLang="en-US" sz="1200" i="0">
              <a:solidFill>
                <a:srgbClr val="000000"/>
              </a:solidFill>
            </a:endParaRPr>
          </a:p>
        </p:txBody>
      </p:sp>
    </p:spTree>
    <p:extLst>
      <p:ext uri="{BB962C8B-B14F-4D97-AF65-F5344CB8AC3E}">
        <p14:creationId xmlns:p14="http://schemas.microsoft.com/office/powerpoint/2010/main" val="2605243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FC3C036A-E2CA-4DCA-A583-31C0EA29C43B}" type="slidenum">
              <a:rPr kumimoji="0" lang="tr-TR" altLang="tr-TR" i="0"/>
              <a:pPr algn="r" eaLnBrk="1" hangingPunct="1">
                <a:spcBef>
                  <a:spcPct val="0"/>
                </a:spcBef>
              </a:pPr>
              <a:t>20</a:t>
            </a:fld>
            <a:endParaRPr kumimoji="0" lang="tr-TR" altLang="tr-TR" i="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2252330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7CD288CD-7250-47A9-BB14-92CE7EE92364}" type="slidenum">
              <a:rPr kumimoji="0" lang="tr-TR" altLang="tr-TR" i="0"/>
              <a:pPr algn="r" eaLnBrk="1" hangingPunct="1">
                <a:spcBef>
                  <a:spcPct val="0"/>
                </a:spcBef>
              </a:pPr>
              <a:t>21</a:t>
            </a:fld>
            <a:endParaRPr kumimoji="0" lang="tr-TR" altLang="tr-TR" i="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1779778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65959672-B6B9-47AD-856B-916B67167166}" type="slidenum">
              <a:rPr kumimoji="0" lang="tr-TR" altLang="tr-TR" i="0"/>
              <a:pPr algn="r" eaLnBrk="1" hangingPunct="1">
                <a:spcBef>
                  <a:spcPct val="0"/>
                </a:spcBef>
              </a:pPr>
              <a:t>22</a:t>
            </a:fld>
            <a:endParaRPr kumimoji="0" lang="tr-TR" altLang="tr-TR" i="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2380124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A7E88B56-B989-4E58-B60A-27EEDFC023B2}" type="slidenum">
              <a:rPr kumimoji="0" lang="tr-TR" altLang="tr-TR" i="0"/>
              <a:pPr algn="r" eaLnBrk="1" hangingPunct="1">
                <a:spcBef>
                  <a:spcPct val="0"/>
                </a:spcBef>
              </a:pPr>
              <a:t>23</a:t>
            </a:fld>
            <a:endParaRPr kumimoji="0" lang="tr-TR" altLang="tr-TR" i="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644636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DC647CF0-23FE-492F-AE86-DFFFA297BFBA}" type="slidenum">
              <a:rPr kumimoji="0" lang="tr-TR" altLang="tr-TR" i="0"/>
              <a:pPr algn="r" eaLnBrk="1" hangingPunct="1">
                <a:spcBef>
                  <a:spcPct val="0"/>
                </a:spcBef>
              </a:pPr>
              <a:t>24</a:t>
            </a:fld>
            <a:endParaRPr kumimoji="0" lang="tr-TR" altLang="tr-TR" i="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eaLnBrk="1" hangingPunct="1">
              <a:spcAft>
                <a:spcPts val="500"/>
              </a:spcAft>
            </a:pPr>
            <a:endParaRPr lang="tr-TR" altLang="tr-TR" sz="1400" i="1"/>
          </a:p>
        </p:txBody>
      </p:sp>
    </p:spTree>
    <p:extLst>
      <p:ext uri="{BB962C8B-B14F-4D97-AF65-F5344CB8AC3E}">
        <p14:creationId xmlns:p14="http://schemas.microsoft.com/office/powerpoint/2010/main" val="2356557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0A77320A-0CE9-4B67-8218-85065EAFDC93}" type="slidenum">
              <a:rPr kumimoji="0" lang="tr-TR" altLang="tr-TR" i="0"/>
              <a:pPr algn="r" eaLnBrk="1" hangingPunct="1">
                <a:spcBef>
                  <a:spcPct val="0"/>
                </a:spcBef>
              </a:pPr>
              <a:t>25</a:t>
            </a:fld>
            <a:endParaRPr kumimoji="0" lang="tr-TR" altLang="tr-TR" i="0"/>
          </a:p>
        </p:txBody>
      </p:sp>
      <p:sp>
        <p:nvSpPr>
          <p:cNvPr id="80899"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0900"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141215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ADAF738E-FF71-4EC1-AB92-A1ADB08852F7}" type="slidenum">
              <a:rPr kumimoji="0" lang="tr-TR" altLang="tr-TR" i="0"/>
              <a:pPr algn="r" eaLnBrk="1" hangingPunct="1">
                <a:spcBef>
                  <a:spcPct val="0"/>
                </a:spcBef>
              </a:pPr>
              <a:t>26</a:t>
            </a:fld>
            <a:endParaRPr kumimoji="0" lang="tr-TR" altLang="tr-TR" i="0"/>
          </a:p>
        </p:txBody>
      </p:sp>
      <p:sp>
        <p:nvSpPr>
          <p:cNvPr id="82947"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2948"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3504858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C208DBAB-4F75-43FA-938E-0C1D2055E27A}" type="slidenum">
              <a:rPr kumimoji="0" lang="tr-TR" altLang="tr-TR" i="0"/>
              <a:pPr algn="r" eaLnBrk="1" hangingPunct="1">
                <a:spcBef>
                  <a:spcPct val="0"/>
                </a:spcBef>
              </a:pPr>
              <a:t>27</a:t>
            </a:fld>
            <a:endParaRPr kumimoji="0" lang="tr-TR" altLang="tr-TR" i="0"/>
          </a:p>
        </p:txBody>
      </p:sp>
      <p:sp>
        <p:nvSpPr>
          <p:cNvPr id="83971"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3972"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152585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6CF23F2D-E7AC-4AED-A3E4-6A9CEC54848D}" type="slidenum">
              <a:rPr kumimoji="0" lang="tr-TR" altLang="tr-TR" i="0"/>
              <a:pPr algn="r" eaLnBrk="1" hangingPunct="1">
                <a:spcBef>
                  <a:spcPct val="0"/>
                </a:spcBef>
              </a:pPr>
              <a:t>28</a:t>
            </a:fld>
            <a:endParaRPr kumimoji="0" lang="tr-TR" altLang="tr-TR" i="0"/>
          </a:p>
        </p:txBody>
      </p:sp>
      <p:sp>
        <p:nvSpPr>
          <p:cNvPr id="84995"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4996"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1901457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65C29ADA-70DB-486A-8E4D-50760A300618}" type="slidenum">
              <a:rPr kumimoji="0" lang="tr-TR" altLang="tr-TR" i="0"/>
              <a:pPr algn="r" eaLnBrk="1" hangingPunct="1">
                <a:spcBef>
                  <a:spcPct val="0"/>
                </a:spcBef>
              </a:pPr>
              <a:t>29</a:t>
            </a:fld>
            <a:endParaRPr kumimoji="0" lang="tr-TR" altLang="tr-TR" i="0"/>
          </a:p>
        </p:txBody>
      </p:sp>
      <p:sp>
        <p:nvSpPr>
          <p:cNvPr id="86019"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6020"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272692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fld id="{3A24EC8B-A100-AE41-A015-7E94DC59C288}" type="slidenum">
              <a:rPr lang="tr-TR" altLang="en-US" sz="1200" i="0">
                <a:solidFill>
                  <a:srgbClr val="000000"/>
                </a:solidFill>
              </a:rPr>
              <a:pPr eaLnBrk="1" hangingPunct="1"/>
              <a:t>3</a:t>
            </a:fld>
            <a:endParaRPr lang="tr-TR" altLang="en-US" sz="1200" i="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tr-TR" altLang="tr-TR">
              <a:latin typeface="Times New Roman" charset="-94"/>
            </a:endParaRPr>
          </a:p>
        </p:txBody>
      </p:sp>
    </p:spTree>
    <p:extLst>
      <p:ext uri="{BB962C8B-B14F-4D97-AF65-F5344CB8AC3E}">
        <p14:creationId xmlns:p14="http://schemas.microsoft.com/office/powerpoint/2010/main" val="1965566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2507E1D7-10E5-45E1-AA27-DA1AC61872F8}" type="slidenum">
              <a:rPr kumimoji="0" lang="tr-TR" altLang="tr-TR" i="0"/>
              <a:pPr algn="r" eaLnBrk="1" hangingPunct="1">
                <a:spcBef>
                  <a:spcPct val="0"/>
                </a:spcBef>
              </a:pPr>
              <a:t>30</a:t>
            </a:fld>
            <a:endParaRPr kumimoji="0" lang="tr-TR" altLang="tr-TR" i="0"/>
          </a:p>
        </p:txBody>
      </p:sp>
      <p:sp>
        <p:nvSpPr>
          <p:cNvPr id="87043"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7044"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2133538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b"/>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90633664-8D06-4829-9A29-69A78D2A2B76}" type="slidenum">
              <a:rPr kumimoji="0" lang="tr-TR" altLang="tr-TR" i="0"/>
              <a:pPr algn="r" eaLnBrk="1" hangingPunct="1">
                <a:spcBef>
                  <a:spcPct val="0"/>
                </a:spcBef>
              </a:pPr>
              <a:t>31</a:t>
            </a:fld>
            <a:endParaRPr kumimoji="0" lang="tr-TR" altLang="tr-TR" i="0"/>
          </a:p>
        </p:txBody>
      </p:sp>
      <p:sp>
        <p:nvSpPr>
          <p:cNvPr id="88067" name="Rectangle 2"/>
          <p:cNvSpPr>
            <a:spLocks noGrp="1" noRot="1" noChangeAspect="1" noChangeArrowheads="1" noTextEdit="1"/>
          </p:cNvSpPr>
          <p:nvPr>
            <p:ph type="sldImg"/>
          </p:nvPr>
        </p:nvSpPr>
        <p:spPr>
          <a:xfrm>
            <a:off x="919163" y="746125"/>
            <a:ext cx="4965700" cy="3724275"/>
          </a:xfrm>
          <a:solidFill>
            <a:srgbClr val="FFFFFF"/>
          </a:solidFill>
          <a:ln/>
        </p:spPr>
      </p:sp>
      <p:sp>
        <p:nvSpPr>
          <p:cNvPr id="88068" name="Rectangle 3"/>
          <p:cNvSpPr>
            <a:spLocks noGrp="1" noChangeArrowheads="1"/>
          </p:cNvSpPr>
          <p:nvPr>
            <p:ph type="body" idx="1"/>
          </p:nvPr>
        </p:nvSpPr>
        <p:spPr>
          <a:xfrm>
            <a:off x="906463" y="4719638"/>
            <a:ext cx="4984750" cy="4460875"/>
          </a:xfrm>
          <a:solidFill>
            <a:srgbClr val="FFFFFF"/>
          </a:solidFill>
          <a:ln>
            <a:solidFill>
              <a:srgbClr val="000000"/>
            </a:solidFill>
          </a:ln>
        </p:spPr>
        <p:txBody>
          <a:bodyPr/>
          <a:lstStyle/>
          <a:p>
            <a:pPr eaLnBrk="1" hangingPunct="1"/>
            <a:endParaRPr lang="tr-TR" altLang="tr-TR"/>
          </a:p>
        </p:txBody>
      </p:sp>
    </p:spTree>
    <p:extLst>
      <p:ext uri="{BB962C8B-B14F-4D97-AF65-F5344CB8AC3E}">
        <p14:creationId xmlns:p14="http://schemas.microsoft.com/office/powerpoint/2010/main" val="3338855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Görüntüsü Yer Tutucusu 1"/>
          <p:cNvSpPr>
            <a:spLocks noGrp="1" noRot="1" noChangeAspect="1" noTextEdit="1"/>
          </p:cNvSpPr>
          <p:nvPr>
            <p:ph type="sldImg"/>
          </p:nvPr>
        </p:nvSpPr>
        <p:spPr>
          <a:ln/>
        </p:spPr>
      </p:sp>
      <p:sp>
        <p:nvSpPr>
          <p:cNvPr id="8909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4" name="Slayt Numarası Yer Tutucusu 3"/>
          <p:cNvSpPr>
            <a:spLocks noGrp="1"/>
          </p:cNvSpPr>
          <p:nvPr>
            <p:ph type="sldNum" sz="quarter" idx="5"/>
          </p:nvPr>
        </p:nvSpPr>
        <p:spPr/>
        <p:txBody>
          <a:bodyPr/>
          <a:lstStyle/>
          <a:p>
            <a:pPr>
              <a:defRPr/>
            </a:pPr>
            <a:fld id="{7D4C2575-8275-41BE-BA6D-569D27D875E3}" type="slidenum">
              <a:rPr lang="tr-TR" smtClean="0"/>
              <a:pPr>
                <a:defRPr/>
              </a:pPr>
              <a:t>32</a:t>
            </a:fld>
            <a:endParaRPr lang="tr-TR"/>
          </a:p>
        </p:txBody>
      </p:sp>
    </p:spTree>
    <p:extLst>
      <p:ext uri="{BB962C8B-B14F-4D97-AF65-F5344CB8AC3E}">
        <p14:creationId xmlns:p14="http://schemas.microsoft.com/office/powerpoint/2010/main" val="2211530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5173EF0F-6553-4AD5-BEAA-F4E680E5CBF9}" type="slidenum">
              <a:rPr lang="tr-TR" sz="1200" i="0"/>
              <a:pPr eaLnBrk="1" hangingPunct="1">
                <a:defRPr/>
              </a:pPr>
              <a:t>35</a:t>
            </a:fld>
            <a:endParaRPr lang="tr-TR" sz="1200" i="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967174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Görüntüsü Yer Tutucusu 1"/>
          <p:cNvSpPr>
            <a:spLocks noGrp="1" noRot="1" noChangeAspect="1" noTextEdit="1"/>
          </p:cNvSpPr>
          <p:nvPr>
            <p:ph type="sldImg"/>
          </p:nvPr>
        </p:nvSpPr>
        <p:spPr>
          <a:ln/>
        </p:spPr>
      </p:sp>
      <p:sp>
        <p:nvSpPr>
          <p:cNvPr id="8909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4" name="Slayt Numarası Yer Tutucusu 3"/>
          <p:cNvSpPr>
            <a:spLocks noGrp="1"/>
          </p:cNvSpPr>
          <p:nvPr>
            <p:ph type="sldNum" sz="quarter" idx="5"/>
          </p:nvPr>
        </p:nvSpPr>
        <p:spPr/>
        <p:txBody>
          <a:bodyPr/>
          <a:lstStyle/>
          <a:p>
            <a:pPr>
              <a:defRPr/>
            </a:pPr>
            <a:fld id="{7D4C2575-8275-41BE-BA6D-569D27D875E3}" type="slidenum">
              <a:rPr lang="tr-TR" smtClean="0"/>
              <a:pPr>
                <a:defRPr/>
              </a:pPr>
              <a:t>36</a:t>
            </a:fld>
            <a:endParaRPr lang="tr-TR"/>
          </a:p>
        </p:txBody>
      </p:sp>
    </p:spTree>
    <p:extLst>
      <p:ext uri="{BB962C8B-B14F-4D97-AF65-F5344CB8AC3E}">
        <p14:creationId xmlns:p14="http://schemas.microsoft.com/office/powerpoint/2010/main" val="4064275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CE8B5113-6119-4B67-95FE-EEDCA661D672}" type="slidenum">
              <a:rPr lang="tr-TR" sz="1200" i="0"/>
              <a:pPr eaLnBrk="1" hangingPunct="1">
                <a:defRPr/>
              </a:pPr>
              <a:t>37</a:t>
            </a:fld>
            <a:endParaRPr lang="tr-TR" sz="1200" i="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938219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CE8B5113-6119-4B67-95FE-EEDCA661D672}" type="slidenum">
              <a:rPr lang="tr-TR" sz="1200" i="0"/>
              <a:pPr eaLnBrk="1" hangingPunct="1">
                <a:defRPr/>
              </a:pPr>
              <a:t>38</a:t>
            </a:fld>
            <a:endParaRPr lang="tr-TR" sz="1200" i="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291724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A04197BE-4871-4189-831A-DEC69F37D8A2}" type="slidenum">
              <a:rPr kumimoji="0" lang="tr-TR" altLang="en-US" smtClean="0">
                <a:cs typeface="Arial" charset="0"/>
              </a:rPr>
              <a:pPr eaLnBrk="1" hangingPunct="1">
                <a:spcBef>
                  <a:spcPct val="0"/>
                </a:spcBef>
              </a:pPr>
              <a:t>39</a:t>
            </a:fld>
            <a:endParaRPr kumimoji="0" lang="tr-TR" altLang="en-US">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565122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8BEE7996-1896-440F-B399-473D87E5BE20}" type="slidenum">
              <a:rPr lang="tr-TR" sz="1200" i="0"/>
              <a:pPr eaLnBrk="1" hangingPunct="1">
                <a:defRPr/>
              </a:pPr>
              <a:t>40</a:t>
            </a:fld>
            <a:endParaRPr lang="tr-TR" sz="1200" i="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69307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r" eaLnBrk="1" hangingPunct="1"/>
            <a:fld id="{6E6020DD-762C-B646-8822-A46C868A9718}" type="slidenum">
              <a:rPr lang="tr-TR" altLang="en-US" sz="1200" i="0"/>
              <a:pPr algn="r" eaLnBrk="1" hangingPunct="1"/>
              <a:t>4</a:t>
            </a:fld>
            <a:endParaRPr lang="tr-TR" altLang="en-US" sz="1200" i="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225425" indent="-225425" eaLnBrk="1" hangingPunct="1">
              <a:lnSpc>
                <a:spcPct val="90000"/>
              </a:lnSpc>
              <a:spcBef>
                <a:spcPct val="50000"/>
              </a:spcBef>
            </a:pPr>
            <a:endParaRPr lang="tr-TR" altLang="en-US" i="1">
              <a:latin typeface="Times New Roman" charset="-94"/>
            </a:endParaRPr>
          </a:p>
        </p:txBody>
      </p:sp>
    </p:spTree>
    <p:extLst>
      <p:ext uri="{BB962C8B-B14F-4D97-AF65-F5344CB8AC3E}">
        <p14:creationId xmlns:p14="http://schemas.microsoft.com/office/powerpoint/2010/main" val="119906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pPr>
            <a:fld id="{FB2014B2-A91C-45B6-9904-4E2B22E1EA34}" type="slidenum">
              <a:rPr kumimoji="0" lang="tr-TR" altLang="en-US" smtClean="0">
                <a:cs typeface="Arial" charset="0"/>
              </a:rPr>
              <a:pPr eaLnBrk="1" hangingPunct="1">
                <a:spcBef>
                  <a:spcPct val="0"/>
                </a:spcBef>
              </a:pPr>
              <a:t>5</a:t>
            </a:fld>
            <a:endParaRPr kumimoji="0" lang="tr-TR" altLang="en-US">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58831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E975A177-C7B2-4C9D-8463-B126BB9B2126}" type="slidenum">
              <a:rPr lang="tr-TR" smtClean="0"/>
              <a:pPr>
                <a:defRPr/>
              </a:pPr>
              <a:t>6</a:t>
            </a:fld>
            <a:endParaRPr lang="tr-T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54382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115A48B-24BA-4180-8251-A7225A21822C}" type="slidenum">
              <a:rPr lang="tr-TR" smtClean="0"/>
              <a:pPr>
                <a:defRPr/>
              </a:pPr>
              <a:t>7</a:t>
            </a:fld>
            <a:endParaRPr lang="tr-T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528154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BB307D61-AEC2-45B1-ABC8-A81AE1EB2593}" type="slidenum">
              <a:rPr lang="tr-TR" smtClean="0"/>
              <a:pPr>
                <a:defRPr/>
              </a:pPr>
              <a:t>8</a:t>
            </a:fld>
            <a:endParaRPr lang="tr-T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19061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p:spPr>
        <p:txBody>
          <a:bodyPr/>
          <a:lstStyle>
            <a:lvl1pPr eaLnBrk="0" hangingPunct="0">
              <a:defRPr sz="2400" i="1">
                <a:solidFill>
                  <a:schemeClr val="tx1"/>
                </a:solidFill>
                <a:latin typeface="Times New Roman" pitchFamily="18" charset="0"/>
              </a:defRPr>
            </a:lvl1pPr>
            <a:lvl2pPr marL="742835" indent="-285706" eaLnBrk="0" hangingPunct="0">
              <a:defRPr sz="2400" i="1">
                <a:solidFill>
                  <a:schemeClr val="tx1"/>
                </a:solidFill>
                <a:latin typeface="Times New Roman" pitchFamily="18" charset="0"/>
              </a:defRPr>
            </a:lvl2pPr>
            <a:lvl3pPr marL="1142823" indent="-228565" eaLnBrk="0" hangingPunct="0">
              <a:defRPr sz="2400" i="1">
                <a:solidFill>
                  <a:schemeClr val="tx1"/>
                </a:solidFill>
                <a:latin typeface="Times New Roman" pitchFamily="18" charset="0"/>
              </a:defRPr>
            </a:lvl3pPr>
            <a:lvl4pPr marL="1599952" indent="-228565" eaLnBrk="0" hangingPunct="0">
              <a:defRPr sz="2400" i="1">
                <a:solidFill>
                  <a:schemeClr val="tx1"/>
                </a:solidFill>
                <a:latin typeface="Times New Roman" pitchFamily="18" charset="0"/>
              </a:defRPr>
            </a:lvl4pPr>
            <a:lvl5pPr marL="2057081" indent="-228565" eaLnBrk="0" hangingPunct="0">
              <a:defRPr sz="2400" i="1">
                <a:solidFill>
                  <a:schemeClr val="tx1"/>
                </a:solidFill>
                <a:latin typeface="Times New Roman" pitchFamily="18" charset="0"/>
              </a:defRPr>
            </a:lvl5pPr>
            <a:lvl6pPr marL="2514209" indent="-228565" eaLnBrk="0" fontAlgn="base" hangingPunct="0">
              <a:spcBef>
                <a:spcPct val="0"/>
              </a:spcBef>
              <a:spcAft>
                <a:spcPct val="0"/>
              </a:spcAft>
              <a:defRPr sz="2400" i="1">
                <a:solidFill>
                  <a:schemeClr val="tx1"/>
                </a:solidFill>
                <a:latin typeface="Times New Roman" pitchFamily="18" charset="0"/>
              </a:defRPr>
            </a:lvl6pPr>
            <a:lvl7pPr marL="2971338" indent="-228565" eaLnBrk="0" fontAlgn="base" hangingPunct="0">
              <a:spcBef>
                <a:spcPct val="0"/>
              </a:spcBef>
              <a:spcAft>
                <a:spcPct val="0"/>
              </a:spcAft>
              <a:defRPr sz="2400" i="1">
                <a:solidFill>
                  <a:schemeClr val="tx1"/>
                </a:solidFill>
                <a:latin typeface="Times New Roman" pitchFamily="18" charset="0"/>
              </a:defRPr>
            </a:lvl7pPr>
            <a:lvl8pPr marL="3428467" indent="-228565" eaLnBrk="0" fontAlgn="base" hangingPunct="0">
              <a:spcBef>
                <a:spcPct val="0"/>
              </a:spcBef>
              <a:spcAft>
                <a:spcPct val="0"/>
              </a:spcAft>
              <a:defRPr sz="2400" i="1">
                <a:solidFill>
                  <a:schemeClr val="tx1"/>
                </a:solidFill>
                <a:latin typeface="Times New Roman" pitchFamily="18" charset="0"/>
              </a:defRPr>
            </a:lvl8pPr>
            <a:lvl9pPr marL="3885596" indent="-228565" eaLnBrk="0" fontAlgn="base" hangingPunct="0">
              <a:spcBef>
                <a:spcPct val="0"/>
              </a:spcBef>
              <a:spcAft>
                <a:spcPct val="0"/>
              </a:spcAft>
              <a:defRPr sz="2400" i="1">
                <a:solidFill>
                  <a:schemeClr val="tx1"/>
                </a:solidFill>
                <a:latin typeface="Times New Roman" pitchFamily="18" charset="0"/>
              </a:defRPr>
            </a:lvl9pPr>
          </a:lstStyle>
          <a:p>
            <a:pPr eaLnBrk="1" hangingPunct="1">
              <a:defRPr/>
            </a:pPr>
            <a:fld id="{3DA72FFE-6FBD-4F9E-AD62-10BB3EAFF920}" type="slidenum">
              <a:rPr lang="tr-TR" sz="1200" i="0"/>
              <a:pPr eaLnBrk="1" hangingPunct="1">
                <a:defRPr/>
              </a:pPr>
              <a:t>9</a:t>
            </a:fld>
            <a:endParaRPr lang="tr-TR" sz="1200" i="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04534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dirty="0"/>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a:xfrm>
            <a:off x="2714625" y="6356350"/>
            <a:ext cx="4143375" cy="365125"/>
          </a:xfrm>
        </p:spPr>
        <p:txBody>
          <a:bodyPr/>
          <a:lstStyle>
            <a:lvl1pPr>
              <a:defRPr sz="1800" b="1">
                <a:solidFill>
                  <a:schemeClr val="tx2"/>
                </a:solidFill>
                <a:latin typeface="+mn-lt"/>
                <a:cs typeface="Tahoma" pitchFamily="34" charset="0"/>
              </a:defRPr>
            </a:lvl1pPr>
          </a:lstStyle>
          <a:p>
            <a:pPr>
              <a:defRPr/>
            </a:pPr>
            <a:r>
              <a:rPr lang="tr-TR"/>
              <a:t>Proje  Uygulama Başkanlığı</a:t>
            </a:r>
          </a:p>
        </p:txBody>
      </p:sp>
      <p:sp>
        <p:nvSpPr>
          <p:cNvPr id="6" name="5 Slayt Numarası Yer Tutucusu"/>
          <p:cNvSpPr>
            <a:spLocks noGrp="1"/>
          </p:cNvSpPr>
          <p:nvPr>
            <p:ph type="sldNum" sz="quarter" idx="12"/>
          </p:nvPr>
        </p:nvSpPr>
        <p:spPr/>
        <p:txBody>
          <a:bodyPr/>
          <a:lstStyle>
            <a:lvl1pPr>
              <a:defRPr/>
            </a:lvl1pPr>
          </a:lstStyle>
          <a:p>
            <a:pPr>
              <a:defRPr/>
            </a:pPr>
            <a:fld id="{3E4B63FB-C756-43AB-88A4-F6492CDD14B4}" type="slidenum">
              <a:rPr lang="tr-TR"/>
              <a:pPr>
                <a:defRPr/>
              </a:pPr>
              <a:t>‹#›</a:t>
            </a:fld>
            <a:endParaRPr lang="tr-TR"/>
          </a:p>
        </p:txBody>
      </p:sp>
    </p:spTree>
    <p:extLst>
      <p:ext uri="{BB962C8B-B14F-4D97-AF65-F5344CB8AC3E}">
        <p14:creationId xmlns:p14="http://schemas.microsoft.com/office/powerpoint/2010/main" val="114935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B2E41D-F1AA-49DF-ADC5-B4A8CC61CFEB}" type="slidenum">
              <a:rPr lang="tr-TR"/>
              <a:pPr>
                <a:defRPr/>
              </a:pPr>
              <a:t>‹#›</a:t>
            </a:fld>
            <a:endParaRPr lang="tr-TR"/>
          </a:p>
        </p:txBody>
      </p:sp>
    </p:spTree>
    <p:extLst>
      <p:ext uri="{BB962C8B-B14F-4D97-AF65-F5344CB8AC3E}">
        <p14:creationId xmlns:p14="http://schemas.microsoft.com/office/powerpoint/2010/main" val="211149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FA2560-387F-49E9-9E9E-932DAE22B139}" type="slidenum">
              <a:rPr lang="tr-TR"/>
              <a:pPr>
                <a:defRPr/>
              </a:pPr>
              <a:t>‹#›</a:t>
            </a:fld>
            <a:endParaRPr lang="tr-TR"/>
          </a:p>
        </p:txBody>
      </p:sp>
    </p:spTree>
    <p:extLst>
      <p:ext uri="{BB962C8B-B14F-4D97-AF65-F5344CB8AC3E}">
        <p14:creationId xmlns:p14="http://schemas.microsoft.com/office/powerpoint/2010/main" val="25675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12" descr="yildizlar"/>
          <p:cNvPicPr>
            <a:picLocks noChangeAspect="1" noChangeArrowheads="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2339975" y="1301750"/>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878904" y="44624"/>
            <a:ext cx="8229600" cy="1143000"/>
          </a:xfrm>
        </p:spPr>
        <p:txBody>
          <a:bodyPr/>
          <a:lstStyle>
            <a:lvl1pPr>
              <a:defRPr baseline="0">
                <a:solidFill>
                  <a:srgbClr val="000099"/>
                </a:solidFill>
              </a:defRPr>
            </a:lvl1pPr>
          </a:lstStyle>
          <a:p>
            <a:r>
              <a:rPr lang="tr-TR" dirty="0"/>
              <a:t>Asıl başlık stili için tıklatın</a:t>
            </a:r>
          </a:p>
        </p:txBody>
      </p:sp>
      <p:sp>
        <p:nvSpPr>
          <p:cNvPr id="3" name="2 İçerik Yer Tutucusu"/>
          <p:cNvSpPr>
            <a:spLocks noGrp="1"/>
          </p:cNvSpPr>
          <p:nvPr>
            <p:ph idx="1"/>
          </p:nvPr>
        </p:nvSpPr>
        <p:spPr/>
        <p:txBody>
          <a:bodyPr/>
          <a:lstStyle>
            <a:lvl1pPr>
              <a:defRPr baseline="0">
                <a:solidFill>
                  <a:srgbClr val="000099"/>
                </a:solidFill>
              </a:defRPr>
            </a:lvl1pPr>
            <a:lvl2pPr>
              <a:defRPr baseline="0">
                <a:solidFill>
                  <a:srgbClr val="000099"/>
                </a:solidFill>
              </a:defRPr>
            </a:lvl2pPr>
            <a:lvl3pPr>
              <a:defRPr baseline="0">
                <a:solidFill>
                  <a:srgbClr val="000099"/>
                </a:solidFill>
              </a:defRPr>
            </a:lvl3pPr>
            <a:lvl4pPr>
              <a:defRPr baseline="0">
                <a:solidFill>
                  <a:srgbClr val="000099"/>
                </a:solidFill>
              </a:defRPr>
            </a:lvl4pPr>
            <a:lvl5pPr>
              <a:defRPr baseline="0">
                <a:solidFill>
                  <a:srgbClr val="000099"/>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37201E32-E076-4C81-94DC-3198933D4A7F}" type="slidenum">
              <a:rPr lang="tr-TR"/>
              <a:pPr>
                <a:defRPr/>
              </a:pPr>
              <a:t>‹#›</a:t>
            </a:fld>
            <a:endParaRPr lang="tr-TR"/>
          </a:p>
        </p:txBody>
      </p:sp>
    </p:spTree>
    <p:extLst>
      <p:ext uri="{BB962C8B-B14F-4D97-AF65-F5344CB8AC3E}">
        <p14:creationId xmlns:p14="http://schemas.microsoft.com/office/powerpoint/2010/main" val="312772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7C28263-F67F-429C-9D4D-443FEFE18EF7}" type="slidenum">
              <a:rPr lang="tr-TR"/>
              <a:pPr>
                <a:defRPr/>
              </a:pPr>
              <a:t>‹#›</a:t>
            </a:fld>
            <a:endParaRPr lang="tr-TR"/>
          </a:p>
        </p:txBody>
      </p:sp>
    </p:spTree>
    <p:extLst>
      <p:ext uri="{BB962C8B-B14F-4D97-AF65-F5344CB8AC3E}">
        <p14:creationId xmlns:p14="http://schemas.microsoft.com/office/powerpoint/2010/main" val="388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929826E-F0C9-411C-98AA-68E4B1B1B5D7}" type="slidenum">
              <a:rPr lang="tr-TR"/>
              <a:pPr>
                <a:defRPr/>
              </a:pPr>
              <a:t>‹#›</a:t>
            </a:fld>
            <a:endParaRPr lang="tr-TR"/>
          </a:p>
        </p:txBody>
      </p:sp>
    </p:spTree>
    <p:extLst>
      <p:ext uri="{BB962C8B-B14F-4D97-AF65-F5344CB8AC3E}">
        <p14:creationId xmlns:p14="http://schemas.microsoft.com/office/powerpoint/2010/main" val="208366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D2E6993-2227-47FD-9519-70FB8308DC90}" type="slidenum">
              <a:rPr lang="tr-TR"/>
              <a:pPr>
                <a:defRPr/>
              </a:pPr>
              <a:t>‹#›</a:t>
            </a:fld>
            <a:endParaRPr lang="tr-TR"/>
          </a:p>
        </p:txBody>
      </p:sp>
    </p:spTree>
    <p:extLst>
      <p:ext uri="{BB962C8B-B14F-4D97-AF65-F5344CB8AC3E}">
        <p14:creationId xmlns:p14="http://schemas.microsoft.com/office/powerpoint/2010/main" val="43320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F9363E92-3544-4C6E-8607-A10B3F012F74}" type="slidenum">
              <a:rPr lang="tr-TR"/>
              <a:pPr>
                <a:defRPr/>
              </a:pPr>
              <a:t>‹#›</a:t>
            </a:fld>
            <a:endParaRPr lang="tr-TR"/>
          </a:p>
        </p:txBody>
      </p:sp>
    </p:spTree>
    <p:extLst>
      <p:ext uri="{BB962C8B-B14F-4D97-AF65-F5344CB8AC3E}">
        <p14:creationId xmlns:p14="http://schemas.microsoft.com/office/powerpoint/2010/main" val="93111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2EE70DDC-D975-4AAC-B020-64DC2899A003}" type="slidenum">
              <a:rPr lang="tr-TR"/>
              <a:pPr>
                <a:defRPr/>
              </a:pPr>
              <a:t>‹#›</a:t>
            </a:fld>
            <a:endParaRPr lang="tr-TR"/>
          </a:p>
        </p:txBody>
      </p:sp>
    </p:spTree>
    <p:extLst>
      <p:ext uri="{BB962C8B-B14F-4D97-AF65-F5344CB8AC3E}">
        <p14:creationId xmlns:p14="http://schemas.microsoft.com/office/powerpoint/2010/main" val="369506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62A0658A-4EF3-4FE4-89E9-2FD7B346C03A}" type="slidenum">
              <a:rPr lang="tr-TR"/>
              <a:pPr>
                <a:defRPr/>
              </a:pPr>
              <a:t>‹#›</a:t>
            </a:fld>
            <a:endParaRPr lang="tr-TR"/>
          </a:p>
        </p:txBody>
      </p:sp>
    </p:spTree>
    <p:extLst>
      <p:ext uri="{BB962C8B-B14F-4D97-AF65-F5344CB8AC3E}">
        <p14:creationId xmlns:p14="http://schemas.microsoft.com/office/powerpoint/2010/main" val="332772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697F6EF3-3DDD-4135-BA93-E30B2FFD82D6}" type="slidenum">
              <a:rPr lang="tr-TR"/>
              <a:pPr>
                <a:defRPr/>
              </a:pPr>
              <a:t>‹#›</a:t>
            </a:fld>
            <a:endParaRPr lang="tr-TR"/>
          </a:p>
        </p:txBody>
      </p:sp>
    </p:spTree>
    <p:extLst>
      <p:ext uri="{BB962C8B-B14F-4D97-AF65-F5344CB8AC3E}">
        <p14:creationId xmlns:p14="http://schemas.microsoft.com/office/powerpoint/2010/main" val="28933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yildizlar"/>
          <p:cNvPicPr>
            <a:picLocks noChangeAspect="1" noChangeArrowheads="1"/>
          </p:cNvPicPr>
          <p:nvPr/>
        </p:nvPicPr>
        <p:blipFill>
          <a:blip r:embed="rId13">
            <a:lum contrast="10000"/>
            <a:extLst>
              <a:ext uri="{28A0092B-C50C-407E-A947-70E740481C1C}">
                <a14:useLocalDpi xmlns:a14="http://schemas.microsoft.com/office/drawing/2010/main" val="0"/>
              </a:ext>
            </a:extLst>
          </a:blip>
          <a:srcRect/>
          <a:stretch>
            <a:fillRect/>
          </a:stretch>
        </p:blipFill>
        <p:spPr bwMode="auto">
          <a:xfrm>
            <a:off x="2195736" y="1196975"/>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1 Başlık Yer Tutucusu"/>
          <p:cNvSpPr>
            <a:spLocks noGrp="1"/>
          </p:cNvSpPr>
          <p:nvPr>
            <p:ph type="title"/>
          </p:nvPr>
        </p:nvSpPr>
        <p:spPr bwMode="auto">
          <a:xfrm>
            <a:off x="900113"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30"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F7BB4433-B316-4C69-94E5-1AF3D26FAF95}" type="slidenum">
              <a:rPr lang="tr-TR"/>
              <a:pPr>
                <a:defRPr/>
              </a:pPr>
              <a:t>‹#›</a:t>
            </a:fld>
            <a:endParaRPr lang="tr-TR"/>
          </a:p>
        </p:txBody>
      </p:sp>
      <p:pic>
        <p:nvPicPr>
          <p:cNvPr id="12" name="Picture 7" descr="ppt ic 2.pd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cSld>
  <p:clrMap bg1="lt1" tx1="dk1" bg2="lt2" tx2="dk2" accent1="accent1" accent2="accent2" accent3="accent3" accent4="accent4" accent5="accent5" accent6="accent6" hlink="hlink" folHlink="folHlink"/>
  <p:sldLayoutIdLst>
    <p:sldLayoutId id="2147486094" r:id="rId1"/>
    <p:sldLayoutId id="2147486095" r:id="rId2"/>
    <p:sldLayoutId id="2147486085" r:id="rId3"/>
    <p:sldLayoutId id="2147486086" r:id="rId4"/>
    <p:sldLayoutId id="2147486087" r:id="rId5"/>
    <p:sldLayoutId id="2147486088" r:id="rId6"/>
    <p:sldLayoutId id="2147486089" r:id="rId7"/>
    <p:sldLayoutId id="2147486090" r:id="rId8"/>
    <p:sldLayoutId id="2147486091" r:id="rId9"/>
    <p:sldLayoutId id="2147486092" r:id="rId10"/>
    <p:sldLayoutId id="214748609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000099"/>
          </a:solidFill>
          <a:latin typeface="Cambria" pitchFamily="18" charset="0"/>
          <a:ea typeface="+mj-ea"/>
          <a:cs typeface="+mj-cs"/>
        </a:defRPr>
      </a:lvl1pPr>
      <a:lvl2pPr algn="ctr" rtl="0" eaLnBrk="0" fontAlgn="base" hangingPunct="0">
        <a:spcBef>
          <a:spcPct val="0"/>
        </a:spcBef>
        <a:spcAft>
          <a:spcPct val="0"/>
        </a:spcAft>
        <a:defRPr sz="4400">
          <a:solidFill>
            <a:srgbClr val="000099"/>
          </a:solidFill>
          <a:latin typeface="Cambria" pitchFamily="18" charset="0"/>
        </a:defRPr>
      </a:lvl2pPr>
      <a:lvl3pPr algn="ctr" rtl="0" eaLnBrk="0" fontAlgn="base" hangingPunct="0">
        <a:spcBef>
          <a:spcPct val="0"/>
        </a:spcBef>
        <a:spcAft>
          <a:spcPct val="0"/>
        </a:spcAft>
        <a:defRPr sz="4400">
          <a:solidFill>
            <a:srgbClr val="000099"/>
          </a:solidFill>
          <a:latin typeface="Cambria" pitchFamily="18" charset="0"/>
        </a:defRPr>
      </a:lvl3pPr>
      <a:lvl4pPr algn="ctr" rtl="0" eaLnBrk="0" fontAlgn="base" hangingPunct="0">
        <a:spcBef>
          <a:spcPct val="0"/>
        </a:spcBef>
        <a:spcAft>
          <a:spcPct val="0"/>
        </a:spcAft>
        <a:defRPr sz="4400">
          <a:solidFill>
            <a:srgbClr val="000099"/>
          </a:solidFill>
          <a:latin typeface="Cambria" pitchFamily="18" charset="0"/>
        </a:defRPr>
      </a:lvl4pPr>
      <a:lvl5pPr algn="ctr" rtl="0" eaLnBrk="0" fontAlgn="base" hangingPunct="0">
        <a:spcBef>
          <a:spcPct val="0"/>
        </a:spcBef>
        <a:spcAft>
          <a:spcPct val="0"/>
        </a:spcAft>
        <a:defRPr sz="4400">
          <a:solidFill>
            <a:srgbClr val="000099"/>
          </a:solidFill>
          <a:latin typeface="Cambria" pitchFamily="18" charset="0"/>
        </a:defRPr>
      </a:lvl5pPr>
      <a:lvl6pPr marL="457200" algn="ctr" rtl="0" fontAlgn="base">
        <a:spcBef>
          <a:spcPct val="0"/>
        </a:spcBef>
        <a:spcAft>
          <a:spcPct val="0"/>
        </a:spcAft>
        <a:defRPr sz="4400">
          <a:solidFill>
            <a:srgbClr val="000099"/>
          </a:solidFill>
          <a:latin typeface="Calibri" pitchFamily="34" charset="0"/>
        </a:defRPr>
      </a:lvl6pPr>
      <a:lvl7pPr marL="914400" algn="ctr" rtl="0" fontAlgn="base">
        <a:spcBef>
          <a:spcPct val="0"/>
        </a:spcBef>
        <a:spcAft>
          <a:spcPct val="0"/>
        </a:spcAft>
        <a:defRPr sz="4400">
          <a:solidFill>
            <a:srgbClr val="000099"/>
          </a:solidFill>
          <a:latin typeface="Calibri" pitchFamily="34" charset="0"/>
        </a:defRPr>
      </a:lvl7pPr>
      <a:lvl8pPr marL="1371600" algn="ctr" rtl="0" fontAlgn="base">
        <a:spcBef>
          <a:spcPct val="0"/>
        </a:spcBef>
        <a:spcAft>
          <a:spcPct val="0"/>
        </a:spcAft>
        <a:defRPr sz="4400">
          <a:solidFill>
            <a:srgbClr val="000099"/>
          </a:solidFill>
          <a:latin typeface="Calibri" pitchFamily="34" charset="0"/>
        </a:defRPr>
      </a:lvl8pPr>
      <a:lvl9pPr marL="1828800" algn="ctr" rtl="0" fontAlgn="base">
        <a:spcBef>
          <a:spcPct val="0"/>
        </a:spcBef>
        <a:spcAft>
          <a:spcPct val="0"/>
        </a:spcAft>
        <a:defRPr sz="4400">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99"/>
          </a:solidFill>
          <a:latin typeface="Cambr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99"/>
          </a:solidFill>
          <a:latin typeface="Cambr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99"/>
          </a:solidFill>
          <a:latin typeface="Cambr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www.cfcu.gov.tr/"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kapak alt logosuz.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Metin kutusu 9"/>
          <p:cNvSpPr txBox="1"/>
          <p:nvPr/>
        </p:nvSpPr>
        <p:spPr>
          <a:xfrm>
            <a:off x="3354572" y="4856824"/>
            <a:ext cx="5178055" cy="830997"/>
          </a:xfrm>
          <a:prstGeom prst="rect">
            <a:avLst/>
          </a:prstGeom>
          <a:noFill/>
        </p:spPr>
        <p:txBody>
          <a:bodyPr wrap="square" rtlCol="0">
            <a:spAutoFit/>
          </a:bodyPr>
          <a:lstStyle/>
          <a:p>
            <a:pPr algn="ctr"/>
            <a:r>
              <a:rPr lang="tr-TR" dirty="0" smtClean="0">
                <a:solidFill>
                  <a:srgbClr val="000099"/>
                </a:solidFill>
                <a:latin typeface="+mj-lt"/>
              </a:rPr>
              <a:t>T.C. AVRUPA BİRLİĞİ BAKANLIĞI</a:t>
            </a:r>
          </a:p>
          <a:p>
            <a:pPr algn="ctr"/>
            <a:r>
              <a:rPr lang="tr-TR" i="1" dirty="0" smtClean="0">
                <a:solidFill>
                  <a:srgbClr val="000099"/>
                </a:solidFill>
                <a:latin typeface="+mj-lt"/>
              </a:rPr>
              <a:t>Proje Uygulama Başkanlığı</a:t>
            </a:r>
            <a:endParaRPr lang="tr-TR" i="1" dirty="0">
              <a:solidFill>
                <a:srgbClr val="000099"/>
              </a:solidFill>
              <a:latin typeface="+mj-lt"/>
            </a:endParaRPr>
          </a:p>
        </p:txBody>
      </p:sp>
      <p:cxnSp>
        <p:nvCxnSpPr>
          <p:cNvPr id="11" name="Straight Connector 5"/>
          <p:cNvCxnSpPr/>
          <p:nvPr/>
        </p:nvCxnSpPr>
        <p:spPr>
          <a:xfrm>
            <a:off x="3354572" y="4625162"/>
            <a:ext cx="5178056"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Dikdörtgen 2"/>
          <p:cNvSpPr/>
          <p:nvPr/>
        </p:nvSpPr>
        <p:spPr>
          <a:xfrm>
            <a:off x="734481" y="1268760"/>
            <a:ext cx="7056784" cy="2062103"/>
          </a:xfrm>
          <a:prstGeom prst="rect">
            <a:avLst/>
          </a:prstGeom>
        </p:spPr>
        <p:txBody>
          <a:bodyPr wrap="square">
            <a:spAutoFit/>
          </a:bodyPr>
          <a:lstStyle/>
          <a:p>
            <a:pPr algn="ctr"/>
            <a:r>
              <a:rPr lang="tr-TR" sz="3200" b="1" dirty="0">
                <a:solidFill>
                  <a:srgbClr val="000099"/>
                </a:solidFill>
                <a:latin typeface="+mj-lt"/>
              </a:rPr>
              <a:t>AB MALİ YARDIMLARI KAPSAMINDA </a:t>
            </a:r>
          </a:p>
          <a:p>
            <a:pPr algn="ctr"/>
            <a:r>
              <a:rPr lang="tr-TR" sz="3200" b="1" dirty="0">
                <a:solidFill>
                  <a:srgbClr val="000099"/>
                </a:solidFill>
                <a:latin typeface="+mj-lt"/>
              </a:rPr>
              <a:t>SİVİL TOPLUM KURULUŞLARINA SAĞLANACAK </a:t>
            </a:r>
            <a:r>
              <a:rPr lang="tr-TR" sz="3200" b="1" dirty="0" smtClean="0">
                <a:solidFill>
                  <a:srgbClr val="000099"/>
                </a:solidFill>
                <a:latin typeface="+mj-lt"/>
              </a:rPr>
              <a:t>DESTEKLER</a:t>
            </a:r>
          </a:p>
          <a:p>
            <a:pPr algn="ctr"/>
            <a:endParaRPr lang="tr-TR" sz="3200" b="1" dirty="0">
              <a:solidFill>
                <a:srgbClr val="000099"/>
              </a:solidFill>
              <a:latin typeface="+mj-lt"/>
            </a:endParaRPr>
          </a:p>
        </p:txBody>
      </p:sp>
      <p:pic>
        <p:nvPicPr>
          <p:cNvPr id="12" name="Picture 29" descr="C:\Users\mozcelebi\Desktop\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3557" y="3501008"/>
            <a:ext cx="2036885" cy="100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89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35696" y="44450"/>
            <a:ext cx="5976664" cy="1143000"/>
          </a:xfrm>
        </p:spPr>
        <p:txBody>
          <a:bodyPr/>
          <a:lstStyle/>
          <a:p>
            <a:pPr eaLnBrk="1" hangingPunct="1"/>
            <a:r>
              <a:rPr lang="tr-TR" altLang="tr-TR" sz="3300" b="1" dirty="0">
                <a:latin typeface="Arial" charset="0"/>
                <a:cs typeface="Arial" charset="0"/>
              </a:rPr>
              <a:t>Hibe Programlarında Başvuru Süreci</a:t>
            </a:r>
          </a:p>
        </p:txBody>
      </p:sp>
      <p:pic>
        <p:nvPicPr>
          <p:cNvPr id="194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6381750"/>
            <a:ext cx="9144001"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2"/>
          <p:cNvSpPr/>
          <p:nvPr/>
        </p:nvSpPr>
        <p:spPr>
          <a:xfrm>
            <a:off x="1096963" y="1773238"/>
            <a:ext cx="2301875" cy="7953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Teklif Çağrısının yayınlanması</a:t>
            </a:r>
          </a:p>
        </p:txBody>
      </p:sp>
      <p:sp>
        <p:nvSpPr>
          <p:cNvPr id="8" name="Rounded Rectangle 19"/>
          <p:cNvSpPr/>
          <p:nvPr/>
        </p:nvSpPr>
        <p:spPr>
          <a:xfrm>
            <a:off x="3781425" y="1773238"/>
            <a:ext cx="1957388"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sunulması</a:t>
            </a:r>
          </a:p>
        </p:txBody>
      </p:sp>
      <p:sp>
        <p:nvSpPr>
          <p:cNvPr id="9" name="Rounded Rectangle 20"/>
          <p:cNvSpPr/>
          <p:nvPr/>
        </p:nvSpPr>
        <p:spPr>
          <a:xfrm>
            <a:off x="6107113" y="1789113"/>
            <a:ext cx="2041525" cy="796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değerlendirilmesi</a:t>
            </a:r>
          </a:p>
        </p:txBody>
      </p:sp>
      <p:sp>
        <p:nvSpPr>
          <p:cNvPr id="10" name="Rounded Rectangle 21"/>
          <p:cNvSpPr/>
          <p:nvPr/>
        </p:nvSpPr>
        <p:spPr>
          <a:xfrm>
            <a:off x="1108075" y="3100388"/>
            <a:ext cx="2301875" cy="1343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Proje Ön Teklif sahiplerinden tam başvuru formu paketinin talep edilmesi</a:t>
            </a:r>
          </a:p>
        </p:txBody>
      </p:sp>
      <p:sp>
        <p:nvSpPr>
          <p:cNvPr id="11" name="Rounded Rectangle 22"/>
          <p:cNvSpPr/>
          <p:nvPr/>
        </p:nvSpPr>
        <p:spPr>
          <a:xfrm>
            <a:off x="3800475" y="3201988"/>
            <a:ext cx="1957388"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sunulması</a:t>
            </a:r>
          </a:p>
        </p:txBody>
      </p:sp>
      <p:sp>
        <p:nvSpPr>
          <p:cNvPr id="12" name="Rounded Rectangle 23"/>
          <p:cNvSpPr/>
          <p:nvPr/>
        </p:nvSpPr>
        <p:spPr>
          <a:xfrm>
            <a:off x="6137275" y="3201988"/>
            <a:ext cx="2041525"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değerlendirilmesi</a:t>
            </a:r>
          </a:p>
        </p:txBody>
      </p:sp>
      <p:sp>
        <p:nvSpPr>
          <p:cNvPr id="13" name="Rounded Rectangle 24"/>
          <p:cNvSpPr/>
          <p:nvPr/>
        </p:nvSpPr>
        <p:spPr>
          <a:xfrm>
            <a:off x="4962525" y="4673600"/>
            <a:ext cx="2301875" cy="795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en-US" sz="1600" b="1">
                <a:solidFill>
                  <a:schemeClr val="tx1"/>
                </a:solidFill>
                <a:cs typeface="Arial" charset="0"/>
              </a:rPr>
              <a:t>Sözleşme</a:t>
            </a:r>
            <a:r>
              <a:rPr lang="tr-TR" sz="1600" b="1">
                <a:solidFill>
                  <a:schemeClr val="tx1"/>
                </a:solidFill>
                <a:cs typeface="Arial" charset="0"/>
              </a:rPr>
              <a:t>lerin</a:t>
            </a:r>
            <a:r>
              <a:rPr lang="en-US" sz="1600" b="1">
                <a:solidFill>
                  <a:schemeClr val="tx1"/>
                </a:solidFill>
                <a:cs typeface="Arial" charset="0"/>
              </a:rPr>
              <a:t> </a:t>
            </a:r>
            <a:r>
              <a:rPr lang="tr-TR" sz="1600" b="1">
                <a:solidFill>
                  <a:schemeClr val="tx1"/>
                </a:solidFill>
                <a:cs typeface="Arial" charset="0"/>
              </a:rPr>
              <a:t>imzalanması</a:t>
            </a:r>
          </a:p>
        </p:txBody>
      </p:sp>
      <p:sp>
        <p:nvSpPr>
          <p:cNvPr id="14" name="Rounded Rectangle 25"/>
          <p:cNvSpPr/>
          <p:nvPr/>
        </p:nvSpPr>
        <p:spPr>
          <a:xfrm>
            <a:off x="2108200" y="4591050"/>
            <a:ext cx="2301875" cy="962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başvuruların sahiplerinin ve ortaklarının uygunluk kontrolü</a:t>
            </a:r>
          </a:p>
        </p:txBody>
      </p:sp>
      <p:cxnSp>
        <p:nvCxnSpPr>
          <p:cNvPr id="15" name="Straight Arrow Connector 31"/>
          <p:cNvCxnSpPr>
            <a:stCxn id="7" idx="3"/>
            <a:endCxn id="8" idx="1"/>
          </p:cNvCxnSpPr>
          <p:nvPr/>
        </p:nvCxnSpPr>
        <p:spPr>
          <a:xfrm>
            <a:off x="3398838" y="2170113"/>
            <a:ext cx="3825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6" name="Straight Arrow Connector 32"/>
          <p:cNvCxnSpPr/>
          <p:nvPr/>
        </p:nvCxnSpPr>
        <p:spPr>
          <a:xfrm>
            <a:off x="5757863" y="218757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7" name="Straight Arrow Connector 34"/>
          <p:cNvCxnSpPr/>
          <p:nvPr/>
        </p:nvCxnSpPr>
        <p:spPr>
          <a:xfrm>
            <a:off x="3409950" y="3602038"/>
            <a:ext cx="390525"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8" name="Straight Arrow Connector 35"/>
          <p:cNvCxnSpPr/>
          <p:nvPr/>
        </p:nvCxnSpPr>
        <p:spPr>
          <a:xfrm>
            <a:off x="5757863" y="361632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9" name="Straight Arrow Connector 36"/>
          <p:cNvCxnSpPr>
            <a:endCxn id="13" idx="1"/>
          </p:cNvCxnSpPr>
          <p:nvPr/>
        </p:nvCxnSpPr>
        <p:spPr>
          <a:xfrm>
            <a:off x="4427538" y="5072063"/>
            <a:ext cx="5349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0" name="Elbow Connector 39"/>
          <p:cNvCxnSpPr>
            <a:stCxn id="9" idx="3"/>
            <a:endCxn id="10" idx="1"/>
          </p:cNvCxnSpPr>
          <p:nvPr/>
        </p:nvCxnSpPr>
        <p:spPr>
          <a:xfrm flipH="1">
            <a:off x="1108075" y="2187575"/>
            <a:ext cx="7040563" cy="1584325"/>
          </a:xfrm>
          <a:prstGeom prst="bentConnector5">
            <a:avLst>
              <a:gd name="adj1" fmla="val -3247"/>
              <a:gd name="adj2" fmla="val 30648"/>
              <a:gd name="adj3" fmla="val 103247"/>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1" name="Elbow Connector 41"/>
          <p:cNvCxnSpPr/>
          <p:nvPr/>
        </p:nvCxnSpPr>
        <p:spPr>
          <a:xfrm flipH="1">
            <a:off x="2063750" y="3814763"/>
            <a:ext cx="6051550" cy="1257300"/>
          </a:xfrm>
          <a:prstGeom prst="bentConnector5">
            <a:avLst>
              <a:gd name="adj1" fmla="val -3777"/>
              <a:gd name="adj2" fmla="val 50000"/>
              <a:gd name="adj3" fmla="val 103777"/>
            </a:avLst>
          </a:prstGeom>
          <a:ln>
            <a:tailEnd type="arrow"/>
          </a:ln>
        </p:spPr>
        <p:style>
          <a:lnRef idx="1">
            <a:schemeClr val="accent1"/>
          </a:lnRef>
          <a:fillRef idx="2">
            <a:schemeClr val="accent1"/>
          </a:fillRef>
          <a:effectRef idx="1">
            <a:schemeClr val="accent1"/>
          </a:effectRef>
          <a:fontRef idx="minor">
            <a:schemeClr val="dk1"/>
          </a:fontRef>
        </p:style>
      </p:cxnSp>
      <p:sp>
        <p:nvSpPr>
          <p:cNvPr id="6" name="Metin kutusu 5"/>
          <p:cNvSpPr txBox="1"/>
          <p:nvPr/>
        </p:nvSpPr>
        <p:spPr>
          <a:xfrm>
            <a:off x="4065588" y="2722563"/>
            <a:ext cx="1258887" cy="400050"/>
          </a:xfrm>
          <a:prstGeom prst="rect">
            <a:avLst/>
          </a:prstGeom>
          <a:noFill/>
        </p:spPr>
        <p:txBody>
          <a:bodyPr wrap="none">
            <a:spAutoFit/>
          </a:bodyPr>
          <a:lstStyle/>
          <a:p>
            <a:pPr>
              <a:defRPr/>
            </a:pPr>
            <a:r>
              <a:rPr lang="tr-TR" sz="2000" b="1" i="0" dirty="0">
                <a:solidFill>
                  <a:srgbClr val="C00000"/>
                </a:solidFill>
                <a:latin typeface="+mn-lt"/>
              </a:rPr>
              <a:t>II. AŞAMA</a:t>
            </a:r>
          </a:p>
        </p:txBody>
      </p:sp>
      <p:sp>
        <p:nvSpPr>
          <p:cNvPr id="24" name="Metin kutusu 23"/>
          <p:cNvSpPr txBox="1"/>
          <p:nvPr/>
        </p:nvSpPr>
        <p:spPr>
          <a:xfrm>
            <a:off x="4100513" y="1347788"/>
            <a:ext cx="1189037" cy="400050"/>
          </a:xfrm>
          <a:prstGeom prst="rect">
            <a:avLst/>
          </a:prstGeom>
          <a:noFill/>
        </p:spPr>
        <p:txBody>
          <a:bodyPr wrap="none">
            <a:spAutoFit/>
          </a:bodyPr>
          <a:lstStyle/>
          <a:p>
            <a:pPr>
              <a:defRPr/>
            </a:pPr>
            <a:r>
              <a:rPr lang="tr-TR" sz="2000" b="1" i="0" dirty="0">
                <a:solidFill>
                  <a:srgbClr val="C00000"/>
                </a:solidFill>
                <a:latin typeface="+mn-lt"/>
              </a:rPr>
              <a:t>I. AŞAMA</a:t>
            </a: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511300" y="31750"/>
            <a:ext cx="6983413" cy="954107"/>
          </a:xfrm>
          <a:prstGeom prst="rect">
            <a:avLst/>
          </a:prstGeom>
          <a:noFill/>
        </p:spPr>
        <p:txBody>
          <a:bodyPr>
            <a:spAutoFit/>
          </a:bodyPr>
          <a:lstStyle/>
          <a:p>
            <a:pPr algn="ctr">
              <a:defRPr/>
            </a:pPr>
            <a:r>
              <a:rPr lang="tr-TR" sz="2800" b="1" dirty="0">
                <a:solidFill>
                  <a:srgbClr val="17375E"/>
                </a:solidFill>
                <a:latin typeface="Cambria" charset="-94"/>
                <a:ea typeface="Arial" charset="-94"/>
                <a:cs typeface="Arial" charset="-94"/>
              </a:rPr>
              <a:t>Hibe Programlarının Duyurusu</a:t>
            </a:r>
            <a:br>
              <a:rPr lang="tr-TR" sz="2800" b="1" dirty="0">
                <a:solidFill>
                  <a:srgbClr val="17375E"/>
                </a:solidFill>
                <a:latin typeface="Cambria" charset="-94"/>
                <a:ea typeface="Arial" charset="-94"/>
                <a:cs typeface="Arial" charset="-94"/>
              </a:rPr>
            </a:br>
            <a:r>
              <a:rPr lang="tr-TR" sz="2800" b="1" dirty="0">
                <a:solidFill>
                  <a:srgbClr val="17375E"/>
                </a:solidFill>
                <a:latin typeface="Cambria" charset="-94"/>
                <a:ea typeface="Arial" charset="-94"/>
                <a:cs typeface="Arial" charset="-94"/>
              </a:rPr>
              <a:t>Nasıl Yapılır? (Teklif Çağrıları)</a:t>
            </a:r>
            <a:endParaRPr lang="en-US" sz="2800" b="1" dirty="0">
              <a:solidFill>
                <a:srgbClr val="17375E"/>
              </a:solidFill>
              <a:latin typeface="Cambria" charset="-94"/>
              <a:ea typeface="Arial" charset="-94"/>
              <a:cs typeface="Arial" charset="-94"/>
            </a:endParaRPr>
          </a:p>
        </p:txBody>
      </p:sp>
      <p:pic>
        <p:nvPicPr>
          <p:cNvPr id="6" name="Resim 1"/>
          <p:cNvPicPr>
            <a:picLocks noChangeAspect="1"/>
          </p:cNvPicPr>
          <p:nvPr/>
        </p:nvPicPr>
        <p:blipFill>
          <a:blip r:embed="rId3" cstate="print">
            <a:extLst/>
          </a:blip>
          <a:stretch>
            <a:fillRect/>
          </a:stretch>
        </p:blipFill>
        <p:spPr>
          <a:xfrm>
            <a:off x="122026" y="3933056"/>
            <a:ext cx="1179066" cy="1179066"/>
          </a:xfrm>
          <a:prstGeom prst="rect">
            <a:avLst/>
          </a:prstGeom>
          <a:ln>
            <a:noFill/>
          </a:ln>
          <a:effectLst>
            <a:softEdge rad="112500"/>
          </a:effectLst>
        </p:spPr>
      </p:pic>
      <p:sp>
        <p:nvSpPr>
          <p:cNvPr id="20484" name="Dikdörtgen 2"/>
          <p:cNvSpPr>
            <a:spLocks noChangeArrowheads="1"/>
          </p:cNvSpPr>
          <p:nvPr/>
        </p:nvSpPr>
        <p:spPr bwMode="auto">
          <a:xfrm>
            <a:off x="420688" y="6461125"/>
            <a:ext cx="8447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tr-TR" sz="1600" b="1" i="0">
                <a:solidFill>
                  <a:srgbClr val="C00000"/>
                </a:solidFill>
                <a:latin typeface="Calibri" pitchFamily="34" charset="0"/>
              </a:rPr>
              <a:t>IPA kapsamındaki tüm hibe programlarına ilişkin duyurular Bakanlığımız tarafından yapılmaktadır.</a:t>
            </a:r>
            <a:endParaRPr lang="en-US" altLang="tr-TR" sz="1400">
              <a:solidFill>
                <a:srgbClr val="C00000"/>
              </a:solidFill>
              <a:latin typeface="Times New Roman" pitchFamily="18" charset="0"/>
            </a:endParaRPr>
          </a:p>
        </p:txBody>
      </p:sp>
      <p:pic>
        <p:nvPicPr>
          <p:cNvPr id="10" name="Resim 9"/>
          <p:cNvPicPr/>
          <p:nvPr/>
        </p:nvPicPr>
        <p:blipFill rotWithShape="1">
          <a:blip r:embed="rId4"/>
          <a:srcRect l="22487" t="7853" r="23943" b="9685"/>
          <a:stretch/>
        </p:blipFill>
        <p:spPr bwMode="auto">
          <a:xfrm>
            <a:off x="2267744" y="1206056"/>
            <a:ext cx="4932000" cy="5148000"/>
          </a:xfrm>
          <a:prstGeom prst="rect">
            <a:avLst/>
          </a:prstGeom>
          <a:ln>
            <a:noFill/>
          </a:ln>
          <a:extLst>
            <a:ext uri="{53640926-AAD7-44D8-BBD7-CCE9431645EC}">
              <a14:shadowObscured xmlns:a14="http://schemas.microsoft.com/office/drawing/2010/main"/>
            </a:ext>
          </a:extLst>
        </p:spPr>
      </p:pic>
      <p:pic>
        <p:nvPicPr>
          <p:cNvPr id="11" name="Resim 10"/>
          <p:cNvPicPr>
            <a:picLocks noChangeAspect="1"/>
          </p:cNvPicPr>
          <p:nvPr/>
        </p:nvPicPr>
        <p:blipFill>
          <a:blip r:embed="rId5"/>
          <a:stretch>
            <a:fillRect/>
          </a:stretch>
        </p:blipFill>
        <p:spPr>
          <a:xfrm rot="10800000">
            <a:off x="117188" y="5589240"/>
            <a:ext cx="3204000" cy="489500"/>
          </a:xfrm>
          <a:prstGeom prst="rect">
            <a:avLst/>
          </a:prstGeom>
        </p:spPr>
      </p:pic>
    </p:spTree>
    <p:extLst>
      <p:ext uri="{BB962C8B-B14F-4D97-AF65-F5344CB8AC3E}">
        <p14:creationId xmlns:p14="http://schemas.microsoft.com/office/powerpoint/2010/main" val="103773134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763" y="4618038"/>
            <a:ext cx="2847976" cy="922337"/>
          </a:xfrm>
          <a:prstGeom prst="rect">
            <a:avLst/>
          </a:prstGeom>
          <a:noFill/>
        </p:spPr>
        <p:txBody>
          <a:bodyPr>
            <a:spAutoFit/>
          </a:bodyPr>
          <a:lstStyle/>
          <a:p>
            <a:pPr algn="ctr">
              <a:defRPr/>
            </a:pPr>
            <a:r>
              <a:rPr lang="tr-TR" sz="1800" dirty="0">
                <a:solidFill>
                  <a:srgbClr val="000099"/>
                </a:solidFill>
                <a:latin typeface="+mn-lt"/>
              </a:rPr>
              <a:t>Merkezi Finans ve İhale Birimi</a:t>
            </a:r>
            <a:br>
              <a:rPr lang="tr-TR" sz="1800" dirty="0">
                <a:solidFill>
                  <a:srgbClr val="000099"/>
                </a:solidFill>
                <a:latin typeface="+mn-lt"/>
              </a:rPr>
            </a:br>
            <a:r>
              <a:rPr lang="tr-TR" sz="1800" dirty="0">
                <a:solidFill>
                  <a:srgbClr val="000099"/>
                </a:solidFill>
                <a:latin typeface="+mn-lt"/>
              </a:rPr>
              <a:t>(www.mfib.gov.tr)</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661" y="3224485"/>
            <a:ext cx="1388441" cy="1279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Metin kutusu 17"/>
          <p:cNvSpPr txBox="1"/>
          <p:nvPr/>
        </p:nvSpPr>
        <p:spPr>
          <a:xfrm>
            <a:off x="6011863" y="4637088"/>
            <a:ext cx="3192462" cy="923925"/>
          </a:xfrm>
          <a:prstGeom prst="rect">
            <a:avLst/>
          </a:prstGeom>
          <a:noFill/>
        </p:spPr>
        <p:txBody>
          <a:bodyPr>
            <a:spAutoFit/>
          </a:bodyPr>
          <a:lstStyle/>
          <a:p>
            <a:pPr algn="ctr">
              <a:defRPr/>
            </a:pPr>
            <a:r>
              <a:rPr lang="tr-TR" sz="1800" dirty="0">
                <a:solidFill>
                  <a:srgbClr val="000099"/>
                </a:solidFill>
                <a:latin typeface="+mn-lt"/>
              </a:rPr>
              <a:t>Çalışma ve Sosyal Güvenlik Bakanlığı</a:t>
            </a:r>
            <a:br>
              <a:rPr lang="tr-TR" sz="1800" dirty="0">
                <a:solidFill>
                  <a:srgbClr val="000099"/>
                </a:solidFill>
                <a:latin typeface="+mn-lt"/>
              </a:rPr>
            </a:br>
            <a:r>
              <a:rPr lang="tr-TR" sz="1800" dirty="0">
                <a:solidFill>
                  <a:srgbClr val="000099"/>
                </a:solidFill>
                <a:latin typeface="+mn-lt"/>
              </a:rPr>
              <a:t>(www.ikg.gov.tr)</a:t>
            </a:r>
          </a:p>
        </p:txBody>
      </p:sp>
      <p:sp>
        <p:nvSpPr>
          <p:cNvPr id="5" name="Yukarı Bükülü Ok 4"/>
          <p:cNvSpPr/>
          <p:nvPr/>
        </p:nvSpPr>
        <p:spPr>
          <a:xfrm rot="10800000">
            <a:off x="1422400" y="2813050"/>
            <a:ext cx="2168525" cy="2984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Yukarı Bükülü Ok 20"/>
          <p:cNvSpPr/>
          <p:nvPr/>
        </p:nvSpPr>
        <p:spPr>
          <a:xfrm rot="10800000" flipH="1">
            <a:off x="5738813" y="2813050"/>
            <a:ext cx="2170112" cy="2984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Artı 5"/>
          <p:cNvSpPr/>
          <p:nvPr/>
        </p:nvSpPr>
        <p:spPr>
          <a:xfrm>
            <a:off x="4645025" y="5434013"/>
            <a:ext cx="287338" cy="3603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Metin kutusu 23"/>
          <p:cNvSpPr txBox="1"/>
          <p:nvPr/>
        </p:nvSpPr>
        <p:spPr>
          <a:xfrm>
            <a:off x="915988" y="5794375"/>
            <a:ext cx="7524750" cy="401638"/>
          </a:xfrm>
          <a:prstGeom prst="rect">
            <a:avLst/>
          </a:prstGeom>
          <a:noFill/>
        </p:spPr>
        <p:txBody>
          <a:bodyPr>
            <a:spAutoFit/>
          </a:bodyPr>
          <a:lstStyle/>
          <a:p>
            <a:pPr algn="ctr">
              <a:defRPr/>
            </a:pPr>
            <a:r>
              <a:rPr lang="tr-TR" sz="2000" dirty="0">
                <a:solidFill>
                  <a:srgbClr val="000099"/>
                </a:solidFill>
                <a:latin typeface="+mn-lt"/>
              </a:rPr>
              <a:t>Hibe Sahibi Kuruluş ve AB Türkiye Delegasyonu vb. </a:t>
            </a:r>
          </a:p>
        </p:txBody>
      </p:sp>
      <p:sp>
        <p:nvSpPr>
          <p:cNvPr id="13" name="Metin kutusu 12"/>
          <p:cNvSpPr txBox="1"/>
          <p:nvPr/>
        </p:nvSpPr>
        <p:spPr>
          <a:xfrm>
            <a:off x="1150938" y="1341438"/>
            <a:ext cx="6985000" cy="1200150"/>
          </a:xfrm>
          <a:prstGeom prst="rect">
            <a:avLst/>
          </a:prstGeom>
          <a:noFill/>
        </p:spPr>
        <p:txBody>
          <a:bodyPr>
            <a:spAutoFit/>
          </a:bodyPr>
          <a:lstStyle/>
          <a:p>
            <a:pPr algn="ctr">
              <a:defRPr/>
            </a:pPr>
            <a:r>
              <a:rPr lang="tr-TR" sz="3600" b="1" i="0" dirty="0">
                <a:solidFill>
                  <a:srgbClr val="000099"/>
                </a:solidFill>
                <a:latin typeface="Calibri"/>
                <a:ea typeface="+mj-ea"/>
              </a:rPr>
              <a:t>Hibe Programlarının Duyurusu</a:t>
            </a:r>
            <a:br>
              <a:rPr lang="tr-TR" sz="3600" b="1" i="0" dirty="0">
                <a:solidFill>
                  <a:srgbClr val="000099"/>
                </a:solidFill>
                <a:latin typeface="Calibri"/>
                <a:ea typeface="+mj-ea"/>
              </a:rPr>
            </a:br>
            <a:r>
              <a:rPr lang="tr-TR" sz="3600" b="1" i="0" dirty="0">
                <a:solidFill>
                  <a:srgbClr val="000099"/>
                </a:solidFill>
                <a:latin typeface="Calibri"/>
                <a:ea typeface="+mj-ea"/>
              </a:rPr>
              <a:t>Nasıl Yapılır? </a:t>
            </a:r>
            <a:r>
              <a:rPr lang="tr-TR" sz="3200" b="1" i="0" dirty="0">
                <a:solidFill>
                  <a:srgbClr val="C00000"/>
                </a:solidFill>
                <a:latin typeface="Calibri"/>
                <a:ea typeface="+mj-ea"/>
              </a:rPr>
              <a:t>(Teklif Çağrıları)</a:t>
            </a:r>
            <a:endParaRPr lang="en-US" sz="2800" dirty="0">
              <a:solidFill>
                <a:srgbClr val="C00000"/>
              </a:solidFill>
              <a:latin typeface="+mj-lt"/>
            </a:endParaRPr>
          </a:p>
        </p:txBody>
      </p:sp>
      <p:pic>
        <p:nvPicPr>
          <p:cNvPr id="15" name="Resim 1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95535" y="3136106"/>
            <a:ext cx="2110795" cy="1466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11300" y="31750"/>
            <a:ext cx="6983413" cy="1692275"/>
          </a:xfrm>
          <a:prstGeom prst="rect">
            <a:avLst/>
          </a:prstGeom>
          <a:noFill/>
        </p:spPr>
        <p:txBody>
          <a:bodyPr>
            <a:spAutoFit/>
          </a:bodyPr>
          <a:lstStyle/>
          <a:p>
            <a:pPr algn="ctr">
              <a:defRPr/>
            </a:pPr>
            <a:r>
              <a:rPr lang="tr-TR" sz="3600" b="1" i="0" dirty="0">
                <a:solidFill>
                  <a:srgbClr val="000099"/>
                </a:solidFill>
                <a:latin typeface="Calibri"/>
                <a:ea typeface="+mj-ea"/>
              </a:rPr>
              <a:t>Hibe Programlarının Duyurusu</a:t>
            </a:r>
            <a:br>
              <a:rPr lang="tr-TR" sz="3600" b="1" i="0" dirty="0">
                <a:solidFill>
                  <a:srgbClr val="000099"/>
                </a:solidFill>
                <a:latin typeface="Calibri"/>
                <a:ea typeface="+mj-ea"/>
              </a:rPr>
            </a:br>
            <a:r>
              <a:rPr lang="tr-TR" sz="3600" b="1" i="0" dirty="0">
                <a:solidFill>
                  <a:srgbClr val="000099"/>
                </a:solidFill>
                <a:latin typeface="Calibri"/>
                <a:ea typeface="+mj-ea"/>
              </a:rPr>
              <a:t>Nasıl Yapılır? </a:t>
            </a:r>
            <a:r>
              <a:rPr lang="tr-TR" sz="3200" b="1" i="0" dirty="0">
                <a:solidFill>
                  <a:srgbClr val="C00000"/>
                </a:solidFill>
                <a:latin typeface="Calibri"/>
              </a:rPr>
              <a:t>(Teklif Çağrıları)</a:t>
            </a:r>
            <a:endParaRPr lang="en-US" sz="2800" dirty="0">
              <a:solidFill>
                <a:srgbClr val="C00000"/>
              </a:solidFill>
            </a:endParaRPr>
          </a:p>
          <a:p>
            <a:pPr algn="ctr">
              <a:defRPr/>
            </a:pPr>
            <a:endParaRPr lang="en-US" sz="3200" dirty="0">
              <a:latin typeface="+mj-lt"/>
            </a:endParaRPr>
          </a:p>
        </p:txBody>
      </p:sp>
      <p:pic>
        <p:nvPicPr>
          <p:cNvPr id="6" name="Resim 1"/>
          <p:cNvPicPr>
            <a:picLocks noChangeAspect="1"/>
          </p:cNvPicPr>
          <p:nvPr/>
        </p:nvPicPr>
        <p:blipFill>
          <a:blip r:embed="rId3" cstate="print">
            <a:extLst/>
          </a:blip>
          <a:stretch>
            <a:fillRect/>
          </a:stretch>
        </p:blipFill>
        <p:spPr>
          <a:xfrm>
            <a:off x="6861766" y="2853297"/>
            <a:ext cx="1179066" cy="1179066"/>
          </a:xfrm>
          <a:prstGeom prst="rect">
            <a:avLst/>
          </a:prstGeom>
          <a:ln>
            <a:noFill/>
          </a:ln>
          <a:effectLst>
            <a:softEdge rad="112500"/>
          </a:effectLst>
        </p:spPr>
      </p:pic>
      <p:pic>
        <p:nvPicPr>
          <p:cNvPr id="4" name="Resim 3"/>
          <p:cNvPicPr>
            <a:picLocks noChangeAspect="1"/>
          </p:cNvPicPr>
          <p:nvPr/>
        </p:nvPicPr>
        <p:blipFill>
          <a:blip r:embed="rId4"/>
          <a:stretch>
            <a:fillRect/>
          </a:stretch>
        </p:blipFill>
        <p:spPr>
          <a:xfrm>
            <a:off x="179512" y="1449081"/>
            <a:ext cx="5940000" cy="4752000"/>
          </a:xfrm>
          <a:prstGeom prst="rect">
            <a:avLst/>
          </a:prstGeom>
        </p:spPr>
      </p:pic>
      <p:pic>
        <p:nvPicPr>
          <p:cNvPr id="5" name="Resim 4"/>
          <p:cNvPicPr>
            <a:picLocks noChangeAspect="1"/>
          </p:cNvPicPr>
          <p:nvPr/>
        </p:nvPicPr>
        <p:blipFill>
          <a:blip r:embed="rId5"/>
          <a:stretch>
            <a:fillRect/>
          </a:stretch>
        </p:blipFill>
        <p:spPr>
          <a:xfrm>
            <a:off x="5354583" y="3235548"/>
            <a:ext cx="865707" cy="207282"/>
          </a:xfrm>
          <a:prstGeom prst="rect">
            <a:avLst/>
          </a:prstGeom>
        </p:spPr>
      </p:pic>
      <p:pic>
        <p:nvPicPr>
          <p:cNvPr id="8" name="Resim 7"/>
          <p:cNvPicPr>
            <a:picLocks noChangeAspect="1"/>
          </p:cNvPicPr>
          <p:nvPr/>
        </p:nvPicPr>
        <p:blipFill>
          <a:blip r:embed="rId6"/>
          <a:stretch>
            <a:fillRect/>
          </a:stretch>
        </p:blipFill>
        <p:spPr>
          <a:xfrm>
            <a:off x="5354583" y="3650426"/>
            <a:ext cx="871804" cy="201185"/>
          </a:xfrm>
          <a:prstGeom prst="rect">
            <a:avLst/>
          </a:prstGeom>
        </p:spPr>
      </p:pic>
      <p:sp>
        <p:nvSpPr>
          <p:cNvPr id="9" name="Metin kutusu 8"/>
          <p:cNvSpPr txBox="1"/>
          <p:nvPr/>
        </p:nvSpPr>
        <p:spPr>
          <a:xfrm>
            <a:off x="6301754" y="1493192"/>
            <a:ext cx="2299091" cy="461665"/>
          </a:xfrm>
          <a:prstGeom prst="rect">
            <a:avLst/>
          </a:prstGeom>
          <a:noFill/>
        </p:spPr>
        <p:txBody>
          <a:bodyPr wrap="none" rtlCol="0">
            <a:spAutoFit/>
          </a:bodyPr>
          <a:lstStyle/>
          <a:p>
            <a:r>
              <a:rPr lang="tr-TR" i="0" dirty="0">
                <a:hlinkClick r:id="rId7"/>
              </a:rPr>
              <a:t>www.cfcu.gov.tr</a:t>
            </a:r>
            <a:r>
              <a:rPr lang="tr-TR" i="0" dirty="0"/>
              <a:t> </a:t>
            </a: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11300" y="31750"/>
            <a:ext cx="6983413" cy="1692275"/>
          </a:xfrm>
          <a:prstGeom prst="rect">
            <a:avLst/>
          </a:prstGeom>
          <a:noFill/>
        </p:spPr>
        <p:txBody>
          <a:bodyPr>
            <a:spAutoFit/>
          </a:bodyPr>
          <a:lstStyle/>
          <a:p>
            <a:pPr algn="ctr">
              <a:defRPr/>
            </a:pPr>
            <a:r>
              <a:rPr lang="tr-TR" sz="3600" b="1" i="0" dirty="0">
                <a:solidFill>
                  <a:srgbClr val="000099"/>
                </a:solidFill>
                <a:latin typeface="Calibri"/>
                <a:ea typeface="+mj-ea"/>
              </a:rPr>
              <a:t>Hibe Programlarının Duyurusu</a:t>
            </a:r>
            <a:br>
              <a:rPr lang="tr-TR" sz="3600" b="1" i="0" dirty="0">
                <a:solidFill>
                  <a:srgbClr val="000099"/>
                </a:solidFill>
                <a:latin typeface="Calibri"/>
                <a:ea typeface="+mj-ea"/>
              </a:rPr>
            </a:br>
            <a:r>
              <a:rPr lang="tr-TR" sz="3600" b="1" i="0" dirty="0">
                <a:solidFill>
                  <a:srgbClr val="000099"/>
                </a:solidFill>
                <a:latin typeface="Calibri"/>
                <a:ea typeface="+mj-ea"/>
              </a:rPr>
              <a:t>Nasıl Yapılır? </a:t>
            </a:r>
            <a:r>
              <a:rPr lang="tr-TR" sz="3200" b="1" i="0" dirty="0">
                <a:solidFill>
                  <a:srgbClr val="C00000"/>
                </a:solidFill>
                <a:latin typeface="Calibri"/>
              </a:rPr>
              <a:t>(Teklif Çağrıları)</a:t>
            </a:r>
            <a:endParaRPr lang="en-US" sz="2800" dirty="0">
              <a:solidFill>
                <a:srgbClr val="C00000"/>
              </a:solidFill>
            </a:endParaRPr>
          </a:p>
          <a:p>
            <a:pPr algn="ctr">
              <a:defRPr/>
            </a:pPr>
            <a:endParaRPr lang="en-US" sz="3200" dirty="0">
              <a:latin typeface="+mj-lt"/>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5184576"/>
          </a:xfrm>
          <a:prstGeom prst="rect">
            <a:avLst/>
          </a:prstGeom>
        </p:spPr>
      </p:pic>
      <p:cxnSp>
        <p:nvCxnSpPr>
          <p:cNvPr id="9" name="Düz Ok Bağlayıcısı 8"/>
          <p:cNvCxnSpPr/>
          <p:nvPr/>
        </p:nvCxnSpPr>
        <p:spPr>
          <a:xfrm flipV="1">
            <a:off x="827584" y="1556792"/>
            <a:ext cx="3744416"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11300" y="31750"/>
            <a:ext cx="6983413" cy="1692275"/>
          </a:xfrm>
          <a:prstGeom prst="rect">
            <a:avLst/>
          </a:prstGeom>
          <a:noFill/>
        </p:spPr>
        <p:txBody>
          <a:bodyPr>
            <a:spAutoFit/>
          </a:bodyPr>
          <a:lstStyle/>
          <a:p>
            <a:pPr algn="ctr">
              <a:defRPr/>
            </a:pPr>
            <a:r>
              <a:rPr lang="tr-TR" sz="3600" b="1" i="0" dirty="0">
                <a:solidFill>
                  <a:srgbClr val="000099"/>
                </a:solidFill>
                <a:latin typeface="Calibri"/>
                <a:ea typeface="+mj-ea"/>
              </a:rPr>
              <a:t>Hibe Programlarının Duyurusu</a:t>
            </a:r>
            <a:br>
              <a:rPr lang="tr-TR" sz="3600" b="1" i="0" dirty="0">
                <a:solidFill>
                  <a:srgbClr val="000099"/>
                </a:solidFill>
                <a:latin typeface="Calibri"/>
                <a:ea typeface="+mj-ea"/>
              </a:rPr>
            </a:br>
            <a:r>
              <a:rPr lang="tr-TR" sz="3600" b="1" i="0" dirty="0">
                <a:solidFill>
                  <a:srgbClr val="000099"/>
                </a:solidFill>
                <a:latin typeface="Calibri"/>
                <a:ea typeface="+mj-ea"/>
              </a:rPr>
              <a:t>Nasıl Yapılır? </a:t>
            </a:r>
            <a:r>
              <a:rPr lang="tr-TR" sz="3200" b="1" i="0" dirty="0">
                <a:solidFill>
                  <a:srgbClr val="C00000"/>
                </a:solidFill>
                <a:latin typeface="Calibri"/>
              </a:rPr>
              <a:t>(Teklif Çağrıları)</a:t>
            </a:r>
            <a:endParaRPr lang="en-US" sz="2800" dirty="0">
              <a:solidFill>
                <a:srgbClr val="C00000"/>
              </a:solidFill>
            </a:endParaRPr>
          </a:p>
          <a:p>
            <a:pPr algn="ctr">
              <a:defRPr/>
            </a:pPr>
            <a:endParaRPr lang="en-US" sz="3200" dirty="0">
              <a:latin typeface="+mj-lt"/>
            </a:endParaRPr>
          </a:p>
        </p:txBody>
      </p:sp>
      <p:sp>
        <p:nvSpPr>
          <p:cNvPr id="8" name="Sol Ok 7"/>
          <p:cNvSpPr/>
          <p:nvPr/>
        </p:nvSpPr>
        <p:spPr>
          <a:xfrm>
            <a:off x="2296543" y="3698876"/>
            <a:ext cx="503238" cy="9048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tr-TR"/>
          </a:p>
        </p:txBody>
      </p:sp>
      <p:pic>
        <p:nvPicPr>
          <p:cNvPr id="10" name="Resim 1"/>
          <p:cNvPicPr>
            <a:picLocks noChangeAspect="1"/>
          </p:cNvPicPr>
          <p:nvPr/>
        </p:nvPicPr>
        <p:blipFill>
          <a:blip r:embed="rId3" cstate="print">
            <a:extLst/>
          </a:blip>
          <a:stretch>
            <a:fillRect/>
          </a:stretch>
        </p:blipFill>
        <p:spPr>
          <a:xfrm>
            <a:off x="1089472" y="3789363"/>
            <a:ext cx="1179066" cy="1179066"/>
          </a:xfrm>
          <a:prstGeom prst="rect">
            <a:avLst/>
          </a:prstGeom>
          <a:ln>
            <a:noFill/>
          </a:ln>
          <a:effectLst>
            <a:softEdge rad="112500"/>
          </a:effectLst>
        </p:spPr>
      </p:pic>
      <p:pic>
        <p:nvPicPr>
          <p:cNvPr id="2" name="Resim 1"/>
          <p:cNvPicPr>
            <a:picLocks noChangeAspect="1"/>
          </p:cNvPicPr>
          <p:nvPr/>
        </p:nvPicPr>
        <p:blipFill>
          <a:blip r:embed="rId4"/>
          <a:stretch>
            <a:fillRect/>
          </a:stretch>
        </p:blipFill>
        <p:spPr>
          <a:xfrm>
            <a:off x="1089472" y="1439180"/>
            <a:ext cx="6087674" cy="4870139"/>
          </a:xfrm>
          <a:prstGeom prst="rect">
            <a:avLst/>
          </a:prstGeom>
        </p:spPr>
      </p:pic>
      <p:pic>
        <p:nvPicPr>
          <p:cNvPr id="3" name="Resim 2"/>
          <p:cNvPicPr>
            <a:picLocks noChangeAspect="1"/>
          </p:cNvPicPr>
          <p:nvPr/>
        </p:nvPicPr>
        <p:blipFill>
          <a:blip r:embed="rId5"/>
          <a:stretch>
            <a:fillRect/>
          </a:stretch>
        </p:blipFill>
        <p:spPr>
          <a:xfrm flipV="1">
            <a:off x="2479900" y="3113310"/>
            <a:ext cx="388021" cy="211459"/>
          </a:xfrm>
          <a:prstGeom prst="rect">
            <a:avLst/>
          </a:prstGeom>
        </p:spPr>
      </p:pic>
      <p:pic>
        <p:nvPicPr>
          <p:cNvPr id="5" name="Resim 4"/>
          <p:cNvPicPr>
            <a:picLocks noChangeAspect="1"/>
          </p:cNvPicPr>
          <p:nvPr/>
        </p:nvPicPr>
        <p:blipFill>
          <a:blip r:embed="rId6"/>
          <a:stretch>
            <a:fillRect/>
          </a:stretch>
        </p:blipFill>
        <p:spPr>
          <a:xfrm>
            <a:off x="2479899" y="3237086"/>
            <a:ext cx="388022" cy="225594"/>
          </a:xfrm>
          <a:prstGeom prst="rect">
            <a:avLst/>
          </a:prstGeom>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35695" y="44450"/>
            <a:ext cx="6048673" cy="1143000"/>
          </a:xfrm>
        </p:spPr>
        <p:txBody>
          <a:bodyPr/>
          <a:lstStyle/>
          <a:p>
            <a:pPr eaLnBrk="1" hangingPunct="1"/>
            <a:r>
              <a:rPr lang="tr-TR" altLang="tr-TR" sz="3300" b="1" dirty="0">
                <a:latin typeface="Arial" charset="0"/>
                <a:cs typeface="Arial" charset="0"/>
              </a:rPr>
              <a:t>Hibe Programlarında Başvuru Süreci</a:t>
            </a:r>
          </a:p>
        </p:txBody>
      </p:sp>
      <p:pic>
        <p:nvPicPr>
          <p:cNvPr id="2662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6381750"/>
            <a:ext cx="9144001"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2"/>
          <p:cNvSpPr/>
          <p:nvPr/>
        </p:nvSpPr>
        <p:spPr>
          <a:xfrm>
            <a:off x="1096963" y="1773238"/>
            <a:ext cx="2301875"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Teklif Çağrısının yayınlanması</a:t>
            </a:r>
          </a:p>
        </p:txBody>
      </p:sp>
      <p:sp>
        <p:nvSpPr>
          <p:cNvPr id="8" name="Rounded Rectangle 19"/>
          <p:cNvSpPr/>
          <p:nvPr/>
        </p:nvSpPr>
        <p:spPr>
          <a:xfrm>
            <a:off x="3781425" y="1773238"/>
            <a:ext cx="1957388" cy="7953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sunulması</a:t>
            </a:r>
          </a:p>
        </p:txBody>
      </p:sp>
      <p:sp>
        <p:nvSpPr>
          <p:cNvPr id="9" name="Rounded Rectangle 20"/>
          <p:cNvSpPr/>
          <p:nvPr/>
        </p:nvSpPr>
        <p:spPr>
          <a:xfrm>
            <a:off x="6107113" y="1789113"/>
            <a:ext cx="2041525" cy="796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değerlendirilmesi</a:t>
            </a:r>
          </a:p>
        </p:txBody>
      </p:sp>
      <p:sp>
        <p:nvSpPr>
          <p:cNvPr id="10" name="Rounded Rectangle 21"/>
          <p:cNvSpPr/>
          <p:nvPr/>
        </p:nvSpPr>
        <p:spPr>
          <a:xfrm>
            <a:off x="1108075" y="3100388"/>
            <a:ext cx="2301875" cy="1343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Proje Ön Teklif sahiplerinden tam başvuru formu paketinin talep edilmesi</a:t>
            </a:r>
          </a:p>
        </p:txBody>
      </p:sp>
      <p:sp>
        <p:nvSpPr>
          <p:cNvPr id="11" name="Rounded Rectangle 22"/>
          <p:cNvSpPr/>
          <p:nvPr/>
        </p:nvSpPr>
        <p:spPr>
          <a:xfrm>
            <a:off x="3800475" y="3201988"/>
            <a:ext cx="1957388"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sunulması</a:t>
            </a:r>
          </a:p>
        </p:txBody>
      </p:sp>
      <p:sp>
        <p:nvSpPr>
          <p:cNvPr id="12" name="Rounded Rectangle 23"/>
          <p:cNvSpPr/>
          <p:nvPr/>
        </p:nvSpPr>
        <p:spPr>
          <a:xfrm>
            <a:off x="6137275" y="3201988"/>
            <a:ext cx="2041525"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değerlendirilmesi</a:t>
            </a:r>
          </a:p>
        </p:txBody>
      </p:sp>
      <p:sp>
        <p:nvSpPr>
          <p:cNvPr id="13" name="Rounded Rectangle 24"/>
          <p:cNvSpPr/>
          <p:nvPr/>
        </p:nvSpPr>
        <p:spPr>
          <a:xfrm>
            <a:off x="4962525" y="4673600"/>
            <a:ext cx="2301875" cy="795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en-US" sz="1600" b="1">
                <a:solidFill>
                  <a:schemeClr val="tx1"/>
                </a:solidFill>
                <a:cs typeface="Arial" charset="0"/>
              </a:rPr>
              <a:t>Sözleşme</a:t>
            </a:r>
            <a:r>
              <a:rPr lang="tr-TR" sz="1600" b="1">
                <a:solidFill>
                  <a:schemeClr val="tx1"/>
                </a:solidFill>
                <a:cs typeface="Arial" charset="0"/>
              </a:rPr>
              <a:t>lerin</a:t>
            </a:r>
            <a:r>
              <a:rPr lang="en-US" sz="1600" b="1">
                <a:solidFill>
                  <a:schemeClr val="tx1"/>
                </a:solidFill>
                <a:cs typeface="Arial" charset="0"/>
              </a:rPr>
              <a:t> </a:t>
            </a:r>
            <a:r>
              <a:rPr lang="tr-TR" sz="1600" b="1">
                <a:solidFill>
                  <a:schemeClr val="tx1"/>
                </a:solidFill>
                <a:cs typeface="Arial" charset="0"/>
              </a:rPr>
              <a:t>imzalanması</a:t>
            </a:r>
          </a:p>
        </p:txBody>
      </p:sp>
      <p:sp>
        <p:nvSpPr>
          <p:cNvPr id="14" name="Rounded Rectangle 25"/>
          <p:cNvSpPr/>
          <p:nvPr/>
        </p:nvSpPr>
        <p:spPr>
          <a:xfrm>
            <a:off x="2108200" y="4591050"/>
            <a:ext cx="2301875" cy="962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başvuruların sahiplerinin ve ortaklarının uygunluk kontrolü</a:t>
            </a:r>
          </a:p>
        </p:txBody>
      </p:sp>
      <p:cxnSp>
        <p:nvCxnSpPr>
          <p:cNvPr id="15" name="Straight Arrow Connector 31"/>
          <p:cNvCxnSpPr>
            <a:stCxn id="7" idx="3"/>
            <a:endCxn id="8" idx="1"/>
          </p:cNvCxnSpPr>
          <p:nvPr/>
        </p:nvCxnSpPr>
        <p:spPr>
          <a:xfrm>
            <a:off x="3398838" y="2170113"/>
            <a:ext cx="3825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6" name="Straight Arrow Connector 32"/>
          <p:cNvCxnSpPr/>
          <p:nvPr/>
        </p:nvCxnSpPr>
        <p:spPr>
          <a:xfrm>
            <a:off x="5757863" y="218757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7" name="Straight Arrow Connector 34"/>
          <p:cNvCxnSpPr/>
          <p:nvPr/>
        </p:nvCxnSpPr>
        <p:spPr>
          <a:xfrm>
            <a:off x="3409950" y="3602038"/>
            <a:ext cx="390525"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8" name="Straight Arrow Connector 35"/>
          <p:cNvCxnSpPr/>
          <p:nvPr/>
        </p:nvCxnSpPr>
        <p:spPr>
          <a:xfrm>
            <a:off x="5757863" y="361632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9" name="Straight Arrow Connector 36"/>
          <p:cNvCxnSpPr>
            <a:endCxn id="13" idx="1"/>
          </p:cNvCxnSpPr>
          <p:nvPr/>
        </p:nvCxnSpPr>
        <p:spPr>
          <a:xfrm>
            <a:off x="4427538" y="5072063"/>
            <a:ext cx="5349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0" name="Elbow Connector 39"/>
          <p:cNvCxnSpPr>
            <a:stCxn id="9" idx="3"/>
            <a:endCxn id="10" idx="1"/>
          </p:cNvCxnSpPr>
          <p:nvPr/>
        </p:nvCxnSpPr>
        <p:spPr>
          <a:xfrm flipH="1">
            <a:off x="1108075" y="2187575"/>
            <a:ext cx="7040563" cy="1584325"/>
          </a:xfrm>
          <a:prstGeom prst="bentConnector5">
            <a:avLst>
              <a:gd name="adj1" fmla="val -3247"/>
              <a:gd name="adj2" fmla="val 30648"/>
              <a:gd name="adj3" fmla="val 103247"/>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1" name="Elbow Connector 41"/>
          <p:cNvCxnSpPr/>
          <p:nvPr/>
        </p:nvCxnSpPr>
        <p:spPr>
          <a:xfrm flipH="1">
            <a:off x="2063750" y="3814763"/>
            <a:ext cx="6051550" cy="1257300"/>
          </a:xfrm>
          <a:prstGeom prst="bentConnector5">
            <a:avLst>
              <a:gd name="adj1" fmla="val -3777"/>
              <a:gd name="adj2" fmla="val 50000"/>
              <a:gd name="adj3" fmla="val 103777"/>
            </a:avLst>
          </a:prstGeom>
          <a:ln>
            <a:tailEnd type="arrow"/>
          </a:ln>
        </p:spPr>
        <p:style>
          <a:lnRef idx="1">
            <a:schemeClr val="accent1"/>
          </a:lnRef>
          <a:fillRef idx="2">
            <a:schemeClr val="accent1"/>
          </a:fillRef>
          <a:effectRef idx="1">
            <a:schemeClr val="accent1"/>
          </a:effectRef>
          <a:fontRef idx="minor">
            <a:schemeClr val="dk1"/>
          </a:fontRef>
        </p:style>
      </p:cxnSp>
      <p:sp>
        <p:nvSpPr>
          <p:cNvPr id="6" name="Metin kutusu 5"/>
          <p:cNvSpPr txBox="1"/>
          <p:nvPr/>
        </p:nvSpPr>
        <p:spPr>
          <a:xfrm>
            <a:off x="4065588" y="2722563"/>
            <a:ext cx="1258887" cy="400050"/>
          </a:xfrm>
          <a:prstGeom prst="rect">
            <a:avLst/>
          </a:prstGeom>
          <a:noFill/>
        </p:spPr>
        <p:txBody>
          <a:bodyPr wrap="none">
            <a:spAutoFit/>
          </a:bodyPr>
          <a:lstStyle/>
          <a:p>
            <a:pPr>
              <a:defRPr/>
            </a:pPr>
            <a:r>
              <a:rPr lang="tr-TR" sz="2000" b="1" i="0" dirty="0">
                <a:solidFill>
                  <a:srgbClr val="C00000"/>
                </a:solidFill>
                <a:latin typeface="+mn-lt"/>
              </a:rPr>
              <a:t>II. AŞAMA</a:t>
            </a:r>
          </a:p>
        </p:txBody>
      </p:sp>
      <p:sp>
        <p:nvSpPr>
          <p:cNvPr id="24" name="Metin kutusu 23"/>
          <p:cNvSpPr txBox="1"/>
          <p:nvPr/>
        </p:nvSpPr>
        <p:spPr>
          <a:xfrm>
            <a:off x="4100513" y="1347788"/>
            <a:ext cx="1189037" cy="400050"/>
          </a:xfrm>
          <a:prstGeom prst="rect">
            <a:avLst/>
          </a:prstGeom>
          <a:noFill/>
        </p:spPr>
        <p:txBody>
          <a:bodyPr wrap="none">
            <a:spAutoFit/>
          </a:bodyPr>
          <a:lstStyle/>
          <a:p>
            <a:pPr>
              <a:defRPr/>
            </a:pPr>
            <a:r>
              <a:rPr lang="tr-TR" sz="2000" b="1" i="0" dirty="0">
                <a:solidFill>
                  <a:srgbClr val="C00000"/>
                </a:solidFill>
                <a:latin typeface="+mn-lt"/>
              </a:rPr>
              <a:t>I. AŞAMA</a:t>
            </a: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868363" y="1341438"/>
            <a:ext cx="7561262" cy="1143000"/>
          </a:xfrm>
        </p:spPr>
        <p:txBody>
          <a:bodyPr/>
          <a:lstStyle/>
          <a:p>
            <a:pPr eaLnBrk="1" hangingPunct="1"/>
            <a:r>
              <a:rPr lang="tr-TR" altLang="tr-TR" sz="3600" b="1">
                <a:latin typeface="Arial" charset="0"/>
                <a:cs typeface="Arial" charset="0"/>
              </a:rPr>
              <a:t/>
            </a:r>
            <a:br>
              <a:rPr lang="tr-TR" altLang="tr-TR" sz="3600" b="1">
                <a:latin typeface="Arial" charset="0"/>
                <a:cs typeface="Arial" charset="0"/>
              </a:rPr>
            </a:br>
            <a:r>
              <a:rPr lang="tr-TR" altLang="tr-TR" sz="3600" b="1">
                <a:latin typeface="Arial" charset="0"/>
                <a:cs typeface="Arial" charset="0"/>
              </a:rPr>
              <a:t/>
            </a:r>
            <a:br>
              <a:rPr lang="tr-TR" altLang="tr-TR" sz="3600" b="1">
                <a:latin typeface="Arial" charset="0"/>
                <a:cs typeface="Arial" charset="0"/>
              </a:rPr>
            </a:br>
            <a:r>
              <a:rPr lang="tr-TR" altLang="tr-TR" sz="3600" b="1">
                <a:latin typeface="Arial" charset="0"/>
                <a:cs typeface="Arial" charset="0"/>
              </a:rPr>
              <a:t>Başvurular Nereye Yapılır ?</a:t>
            </a:r>
            <a:br>
              <a:rPr lang="tr-TR" altLang="tr-TR" sz="3600" b="1">
                <a:latin typeface="Arial" charset="0"/>
                <a:cs typeface="Arial" charset="0"/>
              </a:rPr>
            </a:br>
            <a:r>
              <a:rPr lang="tr-TR" altLang="tr-TR" sz="3600" b="1">
                <a:latin typeface="Arial" charset="0"/>
                <a:cs typeface="Arial" charset="0"/>
              </a:rPr>
              <a:t/>
            </a:r>
            <a:br>
              <a:rPr lang="tr-TR" altLang="tr-TR" sz="3600" b="1">
                <a:latin typeface="Arial" charset="0"/>
                <a:cs typeface="Arial" charset="0"/>
              </a:rPr>
            </a:br>
            <a:r>
              <a:rPr lang="tr-TR" altLang="tr-TR" sz="2400" b="1">
                <a:solidFill>
                  <a:srgbClr val="C00000"/>
                </a:solidFill>
                <a:latin typeface="Arial" charset="0"/>
                <a:cs typeface="Arial" charset="0"/>
              </a:rPr>
              <a:t>Sözleşme Makamı Başvuruları Kabul Eder.</a:t>
            </a:r>
          </a:p>
        </p:txBody>
      </p:sp>
      <p:pic>
        <p:nvPicPr>
          <p:cNvPr id="2" name="Resim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3912044"/>
            <a:ext cx="2110795" cy="1489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252413" y="5386388"/>
            <a:ext cx="3527426" cy="708025"/>
          </a:xfrm>
          <a:prstGeom prst="rect">
            <a:avLst/>
          </a:prstGeom>
          <a:noFill/>
        </p:spPr>
        <p:txBody>
          <a:bodyPr>
            <a:spAutoFit/>
          </a:bodyPr>
          <a:lstStyle/>
          <a:p>
            <a:pPr algn="ctr">
              <a:defRPr/>
            </a:pPr>
            <a:r>
              <a:rPr lang="tr-TR" sz="2000" dirty="0">
                <a:solidFill>
                  <a:srgbClr val="000099"/>
                </a:solidFill>
                <a:latin typeface="+mn-lt"/>
              </a:rPr>
              <a:t>Merkezi Finans ve İhale Birimi</a:t>
            </a:r>
            <a:br>
              <a:rPr lang="tr-TR" sz="2000" dirty="0">
                <a:solidFill>
                  <a:srgbClr val="000099"/>
                </a:solidFill>
                <a:latin typeface="+mn-lt"/>
              </a:rPr>
            </a:br>
            <a:r>
              <a:rPr lang="tr-TR" sz="2000" dirty="0">
                <a:solidFill>
                  <a:srgbClr val="000099"/>
                </a:solidFill>
                <a:latin typeface="+mn-lt"/>
              </a:rPr>
              <a:t>(www.mfib.gov.tr)</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4016952"/>
            <a:ext cx="1388441" cy="1279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Metin kutusu 17"/>
          <p:cNvSpPr txBox="1"/>
          <p:nvPr/>
        </p:nvSpPr>
        <p:spPr>
          <a:xfrm>
            <a:off x="6065838" y="5400675"/>
            <a:ext cx="3081337" cy="1016000"/>
          </a:xfrm>
          <a:prstGeom prst="rect">
            <a:avLst/>
          </a:prstGeom>
          <a:noFill/>
        </p:spPr>
        <p:txBody>
          <a:bodyPr>
            <a:spAutoFit/>
          </a:bodyPr>
          <a:lstStyle/>
          <a:p>
            <a:pPr algn="ctr">
              <a:defRPr/>
            </a:pPr>
            <a:r>
              <a:rPr lang="tr-TR" sz="2000" dirty="0">
                <a:solidFill>
                  <a:srgbClr val="000099"/>
                </a:solidFill>
                <a:latin typeface="+mn-lt"/>
              </a:rPr>
              <a:t>Çalışma ve Sosyal Güvenlik Bakanlığı</a:t>
            </a:r>
            <a:br>
              <a:rPr lang="tr-TR" sz="2000" dirty="0">
                <a:solidFill>
                  <a:srgbClr val="000099"/>
                </a:solidFill>
                <a:latin typeface="+mn-lt"/>
              </a:rPr>
            </a:br>
            <a:r>
              <a:rPr lang="tr-TR" sz="2000" dirty="0">
                <a:solidFill>
                  <a:srgbClr val="000099"/>
                </a:solidFill>
                <a:latin typeface="+mn-lt"/>
              </a:rPr>
              <a:t>(www.ikg.gov.tr)</a:t>
            </a:r>
          </a:p>
        </p:txBody>
      </p:sp>
      <p:sp>
        <p:nvSpPr>
          <p:cNvPr id="5" name="Yukarı Bükülü Ok 4"/>
          <p:cNvSpPr/>
          <p:nvPr/>
        </p:nvSpPr>
        <p:spPr>
          <a:xfrm rot="10800000">
            <a:off x="1055688" y="3565525"/>
            <a:ext cx="3475037" cy="2984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Yukarı Bükülü Ok 20"/>
          <p:cNvSpPr/>
          <p:nvPr/>
        </p:nvSpPr>
        <p:spPr>
          <a:xfrm rot="10800000" flipH="1">
            <a:off x="4932363" y="3565525"/>
            <a:ext cx="3600450" cy="2984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331913" y="44450"/>
            <a:ext cx="7378700"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 AŞAMA : </a:t>
            </a:r>
            <a:r>
              <a:rPr lang="tr-TR" sz="3600" b="1" i="0" dirty="0">
                <a:solidFill>
                  <a:srgbClr val="C00000"/>
                </a:solidFill>
                <a:latin typeface="+mj-lt"/>
                <a:ea typeface="+mj-ea"/>
                <a:cs typeface="Arial" pitchFamily="34" charset="0"/>
              </a:rPr>
              <a:t>Proje Ön Teklifleri</a:t>
            </a:r>
          </a:p>
        </p:txBody>
      </p:sp>
      <p:sp>
        <p:nvSpPr>
          <p:cNvPr id="8" name="Metin kutusu 7"/>
          <p:cNvSpPr txBox="1"/>
          <p:nvPr/>
        </p:nvSpPr>
        <p:spPr>
          <a:xfrm>
            <a:off x="755650" y="4797425"/>
            <a:ext cx="7632700" cy="1200150"/>
          </a:xfrm>
          <a:prstGeom prst="rect">
            <a:avLst/>
          </a:prstGeom>
          <a:noFill/>
        </p:spPr>
        <p:txBody>
          <a:bodyPr>
            <a:spAutoFit/>
          </a:bodyPr>
          <a:lstStyle/>
          <a:p>
            <a:pPr marL="457200" indent="-457200">
              <a:buFont typeface="+mj-lt"/>
              <a:buAutoNum type="arabicPeriod"/>
              <a:defRPr/>
            </a:pPr>
            <a:r>
              <a:rPr lang="tr-TR" dirty="0">
                <a:solidFill>
                  <a:srgbClr val="000099"/>
                </a:solidFill>
                <a:latin typeface="+mn-lt"/>
              </a:rPr>
              <a:t>Proje Ön Teklifi (4 Sayfa)</a:t>
            </a:r>
          </a:p>
          <a:p>
            <a:pPr marL="457200" indent="-457200">
              <a:buFont typeface="+mj-lt"/>
              <a:buAutoNum type="arabicPeriod"/>
              <a:defRPr/>
            </a:pPr>
            <a:r>
              <a:rPr lang="tr-TR" dirty="0">
                <a:solidFill>
                  <a:srgbClr val="000099"/>
                </a:solidFill>
                <a:latin typeface="+mn-lt"/>
              </a:rPr>
              <a:t>Proje Ön Teklifi Kontrol Listesi </a:t>
            </a:r>
          </a:p>
          <a:p>
            <a:pPr marL="457200" indent="-457200">
              <a:buFont typeface="+mj-lt"/>
              <a:buAutoNum type="arabicPeriod"/>
              <a:defRPr/>
            </a:pPr>
            <a:r>
              <a:rPr lang="tr-TR" dirty="0">
                <a:solidFill>
                  <a:srgbClr val="000099"/>
                </a:solidFill>
                <a:latin typeface="+mn-lt"/>
              </a:rPr>
              <a:t>Proje Ön Teklifi için Başvuru Sahibinin Beyanı</a:t>
            </a:r>
          </a:p>
        </p:txBody>
      </p:sp>
      <p:pic>
        <p:nvPicPr>
          <p:cNvPr id="9" name="Resim 8"/>
          <p:cNvPicPr>
            <a:picLocks/>
          </p:cNvPicPr>
          <p:nvPr/>
        </p:nvPicPr>
        <p:blipFill>
          <a:blip r:embed="rId3">
            <a:extLst>
              <a:ext uri="{28A0092B-C50C-407E-A947-70E740481C1C}">
                <a14:useLocalDpi xmlns:a14="http://schemas.microsoft.com/office/drawing/2010/main" val="0"/>
              </a:ext>
            </a:extLst>
          </a:blip>
          <a:stretch>
            <a:fillRect/>
          </a:stretch>
        </p:blipFill>
        <p:spPr>
          <a:xfrm>
            <a:off x="539552" y="1556792"/>
            <a:ext cx="2160000" cy="288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Resim 1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466852" y="1556792"/>
            <a:ext cx="2160000" cy="288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Resim 11"/>
          <p:cNvPicPr>
            <a:picLocks/>
          </p:cNvPicPr>
          <p:nvPr/>
        </p:nvPicPr>
        <p:blipFill>
          <a:blip r:embed="rId5">
            <a:extLst>
              <a:ext uri="{28A0092B-C50C-407E-A947-70E740481C1C}">
                <a14:useLocalDpi xmlns:a14="http://schemas.microsoft.com/office/drawing/2010/main" val="0"/>
              </a:ext>
            </a:extLst>
          </a:blip>
          <a:stretch>
            <a:fillRect/>
          </a:stretch>
        </p:blipFill>
        <p:spPr>
          <a:xfrm>
            <a:off x="6394796" y="1628800"/>
            <a:ext cx="2160000" cy="288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Artı 12"/>
          <p:cNvSpPr/>
          <p:nvPr/>
        </p:nvSpPr>
        <p:spPr>
          <a:xfrm>
            <a:off x="2974975" y="2781300"/>
            <a:ext cx="358775" cy="431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Artı 16"/>
          <p:cNvSpPr/>
          <p:nvPr/>
        </p:nvSpPr>
        <p:spPr>
          <a:xfrm>
            <a:off x="5902325" y="2852738"/>
            <a:ext cx="360363" cy="431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331913" y="44450"/>
            <a:ext cx="7378700"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 AŞAMA : </a:t>
            </a:r>
            <a:r>
              <a:rPr lang="tr-TR" sz="3600" b="1" i="0" dirty="0">
                <a:solidFill>
                  <a:srgbClr val="C00000"/>
                </a:solidFill>
                <a:latin typeface="+mj-lt"/>
                <a:ea typeface="+mj-ea"/>
                <a:cs typeface="Arial" pitchFamily="34" charset="0"/>
              </a:rPr>
              <a:t>Proje Ön Tekliflerinin Değerlendirilmesi</a:t>
            </a:r>
          </a:p>
        </p:txBody>
      </p:sp>
      <p:sp>
        <p:nvSpPr>
          <p:cNvPr id="8" name="Metin kutusu 7"/>
          <p:cNvSpPr txBox="1"/>
          <p:nvPr/>
        </p:nvSpPr>
        <p:spPr>
          <a:xfrm>
            <a:off x="649288" y="3617913"/>
            <a:ext cx="7632700" cy="830262"/>
          </a:xfrm>
          <a:prstGeom prst="rect">
            <a:avLst/>
          </a:prstGeom>
          <a:noFill/>
        </p:spPr>
        <p:txBody>
          <a:bodyPr>
            <a:spAutoFit/>
          </a:bodyPr>
          <a:lstStyle/>
          <a:p>
            <a:pPr algn="ctr">
              <a:defRPr/>
            </a:pPr>
            <a:r>
              <a:rPr lang="it-IT" dirty="0">
                <a:solidFill>
                  <a:srgbClr val="000099"/>
                </a:solidFill>
                <a:latin typeface="+mj-lt"/>
              </a:rPr>
              <a:t>Başvurular </a:t>
            </a:r>
            <a:r>
              <a:rPr lang="it-IT" u="sng" dirty="0">
                <a:solidFill>
                  <a:srgbClr val="000099"/>
                </a:solidFill>
                <a:latin typeface="+mj-lt"/>
              </a:rPr>
              <a:t>bağımsız değerlendiricilerin </a:t>
            </a:r>
            <a:r>
              <a:rPr lang="it-IT" dirty="0">
                <a:solidFill>
                  <a:srgbClr val="000099"/>
                </a:solidFill>
                <a:latin typeface="+mj-lt"/>
              </a:rPr>
              <a:t>destekleri ile Sözleşme Makamı tarafından</a:t>
            </a:r>
            <a:r>
              <a:rPr lang="tr-TR" dirty="0">
                <a:solidFill>
                  <a:srgbClr val="000099"/>
                </a:solidFill>
                <a:latin typeface="+mj-lt"/>
              </a:rPr>
              <a:t> değerlendirilmektedir.</a:t>
            </a:r>
          </a:p>
        </p:txBody>
      </p:sp>
      <p:pic>
        <p:nvPicPr>
          <p:cNvPr id="9" name="Resim 8"/>
          <p:cNvPicPr>
            <a:picLocks/>
          </p:cNvPicPr>
          <p:nvPr/>
        </p:nvPicPr>
        <p:blipFill>
          <a:blip r:embed="rId3">
            <a:extLst>
              <a:ext uri="{28A0092B-C50C-407E-A947-70E740481C1C}">
                <a14:useLocalDpi xmlns:a14="http://schemas.microsoft.com/office/drawing/2010/main" val="0"/>
              </a:ext>
            </a:extLst>
          </a:blip>
          <a:stretch>
            <a:fillRect/>
          </a:stretch>
        </p:blipFill>
        <p:spPr>
          <a:xfrm>
            <a:off x="427040" y="1153010"/>
            <a:ext cx="2315817"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Resim 10"/>
          <p:cNvPicPr>
            <a:picLocks/>
          </p:cNvPicPr>
          <p:nvPr/>
        </p:nvPicPr>
        <p:blipFill>
          <a:blip r:embed="rId4">
            <a:extLst>
              <a:ext uri="{28A0092B-C50C-407E-A947-70E740481C1C}">
                <a14:useLocalDpi xmlns:a14="http://schemas.microsoft.com/office/drawing/2010/main" val="0"/>
              </a:ext>
            </a:extLst>
          </a:blip>
          <a:stretch>
            <a:fillRect/>
          </a:stretch>
        </p:blipFill>
        <p:spPr>
          <a:xfrm>
            <a:off x="3354340" y="1153010"/>
            <a:ext cx="2315817"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Resim 11"/>
          <p:cNvPicPr>
            <a:picLocks/>
          </p:cNvPicPr>
          <p:nvPr/>
        </p:nvPicPr>
        <p:blipFill>
          <a:blip r:embed="rId5">
            <a:extLst>
              <a:ext uri="{28A0092B-C50C-407E-A947-70E740481C1C}">
                <a14:useLocalDpi xmlns:a14="http://schemas.microsoft.com/office/drawing/2010/main" val="0"/>
              </a:ext>
            </a:extLst>
          </a:blip>
          <a:stretch>
            <a:fillRect/>
          </a:stretch>
        </p:blipFill>
        <p:spPr>
          <a:xfrm>
            <a:off x="6282284" y="1225018"/>
            <a:ext cx="2315817" cy="2160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Artı 12"/>
          <p:cNvSpPr/>
          <p:nvPr/>
        </p:nvSpPr>
        <p:spPr>
          <a:xfrm>
            <a:off x="2862263" y="2376488"/>
            <a:ext cx="385762" cy="3238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Artı 16"/>
          <p:cNvSpPr/>
          <p:nvPr/>
        </p:nvSpPr>
        <p:spPr>
          <a:xfrm>
            <a:off x="5791200" y="2449513"/>
            <a:ext cx="385763" cy="3238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Metin kutusu 13"/>
          <p:cNvSpPr txBox="1"/>
          <p:nvPr/>
        </p:nvSpPr>
        <p:spPr>
          <a:xfrm>
            <a:off x="649288" y="4652963"/>
            <a:ext cx="7632700" cy="461962"/>
          </a:xfrm>
          <a:prstGeom prst="rect">
            <a:avLst/>
          </a:prstGeom>
          <a:noFill/>
        </p:spPr>
        <p:txBody>
          <a:bodyPr>
            <a:spAutoFit/>
          </a:bodyPr>
          <a:lstStyle/>
          <a:p>
            <a:pPr algn="ctr">
              <a:defRPr/>
            </a:pPr>
            <a:r>
              <a:rPr lang="tr-TR" dirty="0">
                <a:solidFill>
                  <a:srgbClr val="000099"/>
                </a:solidFill>
                <a:latin typeface="+mj-lt"/>
              </a:rPr>
              <a:t>İdari Kontrol + Teknik Değerlendirme</a:t>
            </a:r>
          </a:p>
        </p:txBody>
      </p:sp>
      <p:sp>
        <p:nvSpPr>
          <p:cNvPr id="2" name="Aşağı Ok 1"/>
          <p:cNvSpPr/>
          <p:nvPr/>
        </p:nvSpPr>
        <p:spPr>
          <a:xfrm>
            <a:off x="4367213" y="4448175"/>
            <a:ext cx="198437"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Aşağı Ok 14"/>
          <p:cNvSpPr/>
          <p:nvPr/>
        </p:nvSpPr>
        <p:spPr>
          <a:xfrm>
            <a:off x="4367213" y="5199063"/>
            <a:ext cx="198437" cy="230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Metin kutusu 15"/>
          <p:cNvSpPr txBox="1"/>
          <p:nvPr/>
        </p:nvSpPr>
        <p:spPr>
          <a:xfrm>
            <a:off x="695325" y="5516563"/>
            <a:ext cx="7632700" cy="461962"/>
          </a:xfrm>
          <a:prstGeom prst="rect">
            <a:avLst/>
          </a:prstGeom>
          <a:noFill/>
        </p:spPr>
        <p:txBody>
          <a:bodyPr>
            <a:spAutoFit/>
          </a:bodyPr>
          <a:lstStyle/>
          <a:p>
            <a:pPr algn="ctr">
              <a:defRPr/>
            </a:pPr>
            <a:r>
              <a:rPr lang="tr-TR" dirty="0">
                <a:solidFill>
                  <a:srgbClr val="000099"/>
                </a:solidFill>
                <a:latin typeface="+mj-lt"/>
              </a:rPr>
              <a:t>Projenin </a:t>
            </a:r>
            <a:r>
              <a:rPr lang="tr-TR" dirty="0" err="1">
                <a:solidFill>
                  <a:srgbClr val="000099"/>
                </a:solidFill>
                <a:latin typeface="+mj-lt"/>
              </a:rPr>
              <a:t>İlgililiği</a:t>
            </a:r>
            <a:r>
              <a:rPr lang="tr-TR" dirty="0">
                <a:solidFill>
                  <a:srgbClr val="000099"/>
                </a:solidFill>
                <a:latin typeface="+mj-lt"/>
              </a:rPr>
              <a:t> + Projenin Tasarımı</a:t>
            </a: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28648" y="1651205"/>
            <a:ext cx="1266879" cy="1267233"/>
          </a:xfrm>
          <a:prstGeom prst="ellipse">
            <a:avLst/>
          </a:prstGeom>
          <a:blipFill>
            <a:blip r:embed="rId3" cstate="print">
              <a:extLst>
                <a:ext uri="{28A0092B-C50C-407E-A947-70E740481C1C}">
                  <a14:useLocalDpi xmlns:a14="http://schemas.microsoft.com/office/drawing/2010/main" val="0"/>
                </a:ext>
              </a:extLst>
            </a:blip>
            <a:srcRect/>
            <a:stretch>
              <a:fillRect l="-10000" r="-10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6" name="Oval 5"/>
          <p:cNvSpPr/>
          <p:nvPr/>
        </p:nvSpPr>
        <p:spPr>
          <a:xfrm>
            <a:off x="3920277" y="1628800"/>
            <a:ext cx="1266879" cy="1267233"/>
          </a:xfrm>
          <a:prstGeom prst="ellipse">
            <a:avLst/>
          </a:prstGeom>
          <a:blipFill>
            <a:blip r:embed="rId4" cstate="print">
              <a:extLst>
                <a:ext uri="{28A0092B-C50C-407E-A947-70E740481C1C}">
                  <a14:useLocalDpi xmlns:a14="http://schemas.microsoft.com/office/drawing/2010/main" val="0"/>
                </a:ext>
              </a:extLst>
            </a:blip>
            <a:srcRect/>
            <a:stretch>
              <a:fillRect l="-23000" r="-23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grpSp>
        <p:nvGrpSpPr>
          <p:cNvPr id="6152" name="Grup 9"/>
          <p:cNvGrpSpPr>
            <a:grpSpLocks/>
          </p:cNvGrpSpPr>
          <p:nvPr/>
        </p:nvGrpSpPr>
        <p:grpSpPr bwMode="auto">
          <a:xfrm>
            <a:off x="93663" y="3198813"/>
            <a:ext cx="2736850" cy="847725"/>
            <a:chOff x="-8538" y="585963"/>
            <a:chExt cx="3446232" cy="847231"/>
          </a:xfrm>
        </p:grpSpPr>
        <p:sp>
          <p:nvSpPr>
            <p:cNvPr id="9" name="Dikdörtgen 8"/>
            <p:cNvSpPr/>
            <p:nvPr/>
          </p:nvSpPr>
          <p:spPr>
            <a:xfrm>
              <a:off x="-542" y="657358"/>
              <a:ext cx="3438236" cy="775836"/>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0" name="Dikdörtgen 9"/>
            <p:cNvSpPr/>
            <p:nvPr/>
          </p:nvSpPr>
          <p:spPr>
            <a:xfrm>
              <a:off x="-8538" y="585963"/>
              <a:ext cx="3438236" cy="7758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0480" tIns="30480" rIns="30480" bIns="30480" anchor="ct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lnSpc>
                  <a:spcPct val="90000"/>
                </a:lnSpc>
              </a:pPr>
              <a:r>
                <a:rPr lang="tr-TR" altLang="en-US" b="1" i="0" u="sng" dirty="0">
                  <a:solidFill>
                    <a:srgbClr val="000099"/>
                  </a:solidFill>
                  <a:latin typeface="Calibri" charset="-94"/>
                </a:rPr>
                <a:t>Katılım Öncesi Mali Yardım Aracı (IPA)</a:t>
              </a:r>
              <a:endParaRPr lang="en-US" altLang="en-US" b="1" i="0" u="sng" dirty="0">
                <a:solidFill>
                  <a:srgbClr val="000099"/>
                </a:solidFill>
                <a:latin typeface="Calibri" charset="-94"/>
              </a:endParaRPr>
            </a:p>
          </p:txBody>
        </p:sp>
      </p:grpSp>
      <p:sp>
        <p:nvSpPr>
          <p:cNvPr id="11" name="Metin kutusu 10"/>
          <p:cNvSpPr txBox="1"/>
          <p:nvPr/>
        </p:nvSpPr>
        <p:spPr>
          <a:xfrm>
            <a:off x="2857500" y="3235325"/>
            <a:ext cx="3019425" cy="2000548"/>
          </a:xfrm>
          <a:prstGeom prst="rect">
            <a:avLst/>
          </a:prstGeom>
          <a:noFill/>
        </p:spPr>
        <p:txBody>
          <a:bodyPr>
            <a:spAutoFit/>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en-US" b="1" i="0" u="sng" dirty="0">
                <a:solidFill>
                  <a:srgbClr val="000099"/>
                </a:solidFill>
                <a:latin typeface="Calibri" charset="-94"/>
              </a:rPr>
              <a:t>Birlik Programları</a:t>
            </a:r>
          </a:p>
          <a:p>
            <a:pPr eaLnBrk="1" hangingPunct="1">
              <a:buFont typeface="Arial" charset="-94"/>
              <a:buChar char="•"/>
            </a:pPr>
            <a:r>
              <a:rPr lang="tr-TR" altLang="en-US" sz="2000" i="0" dirty="0" err="1">
                <a:solidFill>
                  <a:srgbClr val="000099"/>
                </a:solidFill>
                <a:latin typeface="Calibri" charset="-94"/>
              </a:rPr>
              <a:t>Erasmus</a:t>
            </a:r>
            <a:r>
              <a:rPr lang="tr-TR" altLang="en-US" sz="2000" i="0" dirty="0">
                <a:solidFill>
                  <a:srgbClr val="000099"/>
                </a:solidFill>
                <a:latin typeface="Calibri" charset="-94"/>
              </a:rPr>
              <a:t> +</a:t>
            </a:r>
          </a:p>
          <a:p>
            <a:pPr eaLnBrk="1" hangingPunct="1">
              <a:buFont typeface="Arial" charset="-94"/>
              <a:buChar char="•"/>
            </a:pPr>
            <a:r>
              <a:rPr lang="tr-TR" altLang="en-US" sz="2000" i="0" dirty="0" err="1">
                <a:solidFill>
                  <a:srgbClr val="000099"/>
                </a:solidFill>
                <a:latin typeface="Calibri" charset="-94"/>
              </a:rPr>
              <a:t>EaSI</a:t>
            </a:r>
            <a:endParaRPr lang="tr-TR" altLang="en-US" sz="2000" i="0" dirty="0">
              <a:solidFill>
                <a:srgbClr val="000099"/>
              </a:solidFill>
              <a:latin typeface="Calibri" charset="-94"/>
            </a:endParaRPr>
          </a:p>
          <a:p>
            <a:pPr eaLnBrk="1" hangingPunct="1">
              <a:buFont typeface="Arial" charset="-94"/>
              <a:buChar char="•"/>
            </a:pPr>
            <a:r>
              <a:rPr lang="tr-TR" altLang="en-US" sz="2000" i="0" dirty="0" err="1">
                <a:solidFill>
                  <a:srgbClr val="000099"/>
                </a:solidFill>
                <a:latin typeface="Calibri" charset="-94"/>
              </a:rPr>
              <a:t>Cosme</a:t>
            </a:r>
            <a:endParaRPr lang="tr-TR" altLang="en-US" sz="2000" i="0" dirty="0">
              <a:solidFill>
                <a:srgbClr val="000099"/>
              </a:solidFill>
              <a:latin typeface="Calibri" charset="-94"/>
            </a:endParaRPr>
          </a:p>
          <a:p>
            <a:pPr eaLnBrk="1" hangingPunct="1">
              <a:buFont typeface="Arial" charset="-94"/>
              <a:buChar char="•"/>
            </a:pPr>
            <a:r>
              <a:rPr lang="tr-TR" altLang="en-US" sz="2000" i="0" dirty="0" err="1">
                <a:solidFill>
                  <a:srgbClr val="000099"/>
                </a:solidFill>
                <a:latin typeface="Calibri" charset="-94"/>
              </a:rPr>
              <a:t>Horizon</a:t>
            </a:r>
            <a:r>
              <a:rPr lang="tr-TR" altLang="en-US" sz="2000" i="0" dirty="0">
                <a:solidFill>
                  <a:srgbClr val="000099"/>
                </a:solidFill>
                <a:latin typeface="Calibri" charset="-94"/>
              </a:rPr>
              <a:t> 2020</a:t>
            </a:r>
          </a:p>
          <a:p>
            <a:pPr eaLnBrk="1" hangingPunct="1"/>
            <a:endParaRPr lang="tr-TR" altLang="en-US" sz="2000" b="1" dirty="0">
              <a:solidFill>
                <a:srgbClr val="000099"/>
              </a:solidFill>
              <a:latin typeface="Calibri" charset="-94"/>
            </a:endParaRPr>
          </a:p>
        </p:txBody>
      </p:sp>
      <p:sp>
        <p:nvSpPr>
          <p:cNvPr id="13" name="Oval 12"/>
          <p:cNvSpPr/>
          <p:nvPr/>
        </p:nvSpPr>
        <p:spPr>
          <a:xfrm>
            <a:off x="6660232" y="1676302"/>
            <a:ext cx="1266879" cy="1267233"/>
          </a:xfrm>
          <a:prstGeom prst="ellipse">
            <a:avLst/>
          </a:prstGeom>
          <a:blipFill>
            <a:blip r:embed="rId5" cstate="print">
              <a:extLst>
                <a:ext uri="{28A0092B-C50C-407E-A947-70E740481C1C}">
                  <a14:useLocalDpi xmlns:a14="http://schemas.microsoft.com/office/drawing/2010/main" val="0"/>
                </a:ext>
              </a:extLst>
            </a:blip>
            <a:srcRect/>
            <a:stretch>
              <a:fillRect l="-2000" r="-2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14" name="Metin kutusu 13"/>
          <p:cNvSpPr txBox="1"/>
          <p:nvPr/>
        </p:nvSpPr>
        <p:spPr>
          <a:xfrm>
            <a:off x="5580063" y="3243263"/>
            <a:ext cx="3455987" cy="2369880"/>
          </a:xfrm>
          <a:prstGeom prst="rect">
            <a:avLst/>
          </a:prstGeom>
          <a:noFill/>
        </p:spPr>
        <p:txBody>
          <a:bodyPr>
            <a:spAutoFit/>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eaLnBrk="1" hangingPunct="1"/>
            <a:r>
              <a:rPr lang="tr-TR" altLang="en-US" b="1" i="0" u="sng" dirty="0">
                <a:solidFill>
                  <a:srgbClr val="000099"/>
                </a:solidFill>
                <a:latin typeface="Calibri" charset="-94"/>
              </a:rPr>
              <a:t>Diğer Kaynaklar</a:t>
            </a:r>
          </a:p>
          <a:p>
            <a:pPr eaLnBrk="1" hangingPunct="1">
              <a:buFont typeface="Arial" charset="-94"/>
              <a:buChar char="•"/>
            </a:pPr>
            <a:r>
              <a:rPr lang="tr-TR" altLang="en-US" sz="2000" i="0" dirty="0">
                <a:solidFill>
                  <a:srgbClr val="000099"/>
                </a:solidFill>
                <a:latin typeface="Calibri" charset="-94"/>
              </a:rPr>
              <a:t>Ulusal Destekler (Bakanlık çağrıları, Yurt Dışı Türkler </a:t>
            </a:r>
            <a:r>
              <a:rPr lang="tr-TR" altLang="en-US" sz="2000" i="0" dirty="0" err="1">
                <a:solidFill>
                  <a:srgbClr val="000099"/>
                </a:solidFill>
                <a:latin typeface="Calibri" charset="-94"/>
              </a:rPr>
              <a:t>vb</a:t>
            </a:r>
            <a:r>
              <a:rPr lang="tr-TR" altLang="en-US" sz="2000" i="0" dirty="0">
                <a:solidFill>
                  <a:srgbClr val="000099"/>
                </a:solidFill>
                <a:latin typeface="Calibri" charset="-94"/>
              </a:rPr>
              <a:t>…)</a:t>
            </a:r>
          </a:p>
          <a:p>
            <a:pPr eaLnBrk="1" hangingPunct="1">
              <a:buFont typeface="Arial" charset="-94"/>
              <a:buChar char="•"/>
            </a:pPr>
            <a:r>
              <a:rPr lang="tr-TR" altLang="en-US" sz="2000" i="0" dirty="0">
                <a:solidFill>
                  <a:srgbClr val="000099"/>
                </a:solidFill>
                <a:latin typeface="Calibri" charset="-94"/>
              </a:rPr>
              <a:t>Büyükelçilik Destekleri</a:t>
            </a:r>
          </a:p>
          <a:p>
            <a:pPr eaLnBrk="1" hangingPunct="1">
              <a:buFont typeface="Arial" charset="-94"/>
              <a:buChar char="•"/>
            </a:pPr>
            <a:r>
              <a:rPr lang="tr-TR" altLang="en-US" sz="2000" i="0" dirty="0">
                <a:solidFill>
                  <a:srgbClr val="000099"/>
                </a:solidFill>
                <a:latin typeface="Calibri" charset="-94"/>
              </a:rPr>
              <a:t>STK destekleri</a:t>
            </a:r>
          </a:p>
          <a:p>
            <a:pPr eaLnBrk="1" hangingPunct="1">
              <a:buFont typeface="Arial" charset="-94"/>
              <a:buChar char="•"/>
            </a:pPr>
            <a:r>
              <a:rPr lang="tr-TR" altLang="en-US" sz="2000" i="0" dirty="0">
                <a:solidFill>
                  <a:srgbClr val="000099"/>
                </a:solidFill>
                <a:latin typeface="Calibri" charset="-94"/>
              </a:rPr>
              <a:t>…</a:t>
            </a:r>
          </a:p>
          <a:p>
            <a:pPr eaLnBrk="1" hangingPunct="1">
              <a:buFont typeface="Arial" charset="-94"/>
              <a:buChar char="•"/>
            </a:pPr>
            <a:endParaRPr lang="tr-TR" altLang="en-US" b="1" dirty="0">
              <a:solidFill>
                <a:srgbClr val="000099"/>
              </a:solidFill>
              <a:latin typeface="Calibri" charset="-94"/>
            </a:endParaRPr>
          </a:p>
        </p:txBody>
      </p:sp>
      <p:sp>
        <p:nvSpPr>
          <p:cNvPr id="2" name="Dikdörtgen 1"/>
          <p:cNvSpPr/>
          <p:nvPr/>
        </p:nvSpPr>
        <p:spPr>
          <a:xfrm>
            <a:off x="1547813" y="188913"/>
            <a:ext cx="6192539" cy="1320361"/>
          </a:xfrm>
          <a:prstGeom prst="rect">
            <a:avLst/>
          </a:prstGeom>
        </p:spPr>
        <p:txBody>
          <a:bodyPr wrap="square">
            <a:spAutoFit/>
          </a:bodyPr>
          <a:lstStyle>
            <a:lvl1pPr marL="161925"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lnSpc>
                <a:spcPct val="95000"/>
              </a:lnSpc>
            </a:pPr>
            <a:r>
              <a:rPr lang="tr-TR" altLang="en-US" sz="2800" b="1" i="0" dirty="0">
                <a:solidFill>
                  <a:srgbClr val="17375E"/>
                </a:solidFill>
                <a:latin typeface="Cambria" charset="-94"/>
              </a:rPr>
              <a:t>STK’LAR HANGİ MALİ YARDIMLARDAN FAYDALANILABİLİR?</a:t>
            </a:r>
          </a:p>
        </p:txBody>
      </p:sp>
    </p:spTree>
    <p:extLst>
      <p:ext uri="{BB962C8B-B14F-4D97-AF65-F5344CB8AC3E}">
        <p14:creationId xmlns:p14="http://schemas.microsoft.com/office/powerpoint/2010/main" val="2878511240"/>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108199" y="44450"/>
            <a:ext cx="5848177" cy="1143000"/>
          </a:xfrm>
        </p:spPr>
        <p:txBody>
          <a:bodyPr/>
          <a:lstStyle/>
          <a:p>
            <a:pPr eaLnBrk="1" hangingPunct="1"/>
            <a:r>
              <a:rPr lang="tr-TR" altLang="tr-TR" sz="3300" b="1" dirty="0">
                <a:latin typeface="Arial" charset="0"/>
                <a:cs typeface="Arial" charset="0"/>
              </a:rPr>
              <a:t>Hibe Programlarında Başvuru Süreci</a:t>
            </a:r>
          </a:p>
        </p:txBody>
      </p:sp>
      <p:pic>
        <p:nvPicPr>
          <p:cNvPr id="307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6381750"/>
            <a:ext cx="9144001"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2"/>
          <p:cNvSpPr/>
          <p:nvPr/>
        </p:nvSpPr>
        <p:spPr>
          <a:xfrm>
            <a:off x="1096963" y="1773238"/>
            <a:ext cx="2301875"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Teklif Çağrısının yayınlanması</a:t>
            </a:r>
          </a:p>
        </p:txBody>
      </p:sp>
      <p:sp>
        <p:nvSpPr>
          <p:cNvPr id="8" name="Rounded Rectangle 19"/>
          <p:cNvSpPr/>
          <p:nvPr/>
        </p:nvSpPr>
        <p:spPr>
          <a:xfrm>
            <a:off x="3781425" y="1773238"/>
            <a:ext cx="1957388" cy="7953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sunulması</a:t>
            </a:r>
          </a:p>
        </p:txBody>
      </p:sp>
      <p:sp>
        <p:nvSpPr>
          <p:cNvPr id="9" name="Rounded Rectangle 20"/>
          <p:cNvSpPr/>
          <p:nvPr/>
        </p:nvSpPr>
        <p:spPr>
          <a:xfrm>
            <a:off x="6107113" y="1789113"/>
            <a:ext cx="2041525" cy="796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Proje Ön Tekliflerinin değerlendirilmesi</a:t>
            </a:r>
          </a:p>
        </p:txBody>
      </p:sp>
      <p:sp>
        <p:nvSpPr>
          <p:cNvPr id="10" name="Rounded Rectangle 21"/>
          <p:cNvSpPr/>
          <p:nvPr/>
        </p:nvSpPr>
        <p:spPr>
          <a:xfrm>
            <a:off x="1108075" y="3100388"/>
            <a:ext cx="2301875" cy="1343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Proje Ön Teklif sahiplerinden tam başvuru formu paketinin talep edilmesi</a:t>
            </a:r>
          </a:p>
        </p:txBody>
      </p:sp>
      <p:sp>
        <p:nvSpPr>
          <p:cNvPr id="11" name="Rounded Rectangle 22"/>
          <p:cNvSpPr/>
          <p:nvPr/>
        </p:nvSpPr>
        <p:spPr>
          <a:xfrm>
            <a:off x="3800475" y="3201988"/>
            <a:ext cx="1957388" cy="10064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49263">
              <a:buClr>
                <a:srgbClr val="000000"/>
              </a:buClr>
              <a:buFont typeface="Times New Roman" pitchFamily="18" charset="0"/>
              <a:buNone/>
              <a:defRPr/>
            </a:pPr>
            <a:r>
              <a:rPr lang="tr-TR" sz="1600" b="1" dirty="0">
                <a:solidFill>
                  <a:schemeClr val="tx1"/>
                </a:solidFill>
                <a:cs typeface="Arial" charset="0"/>
              </a:rPr>
              <a:t>Tam başvuru formları paketlerinin sunulması</a:t>
            </a:r>
          </a:p>
        </p:txBody>
      </p:sp>
      <p:sp>
        <p:nvSpPr>
          <p:cNvPr id="12" name="Rounded Rectangle 23"/>
          <p:cNvSpPr/>
          <p:nvPr/>
        </p:nvSpPr>
        <p:spPr>
          <a:xfrm>
            <a:off x="6137275" y="3201988"/>
            <a:ext cx="2041525" cy="1006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Tam başvuru formları paketlerinin değerlendirilmesi</a:t>
            </a:r>
          </a:p>
        </p:txBody>
      </p:sp>
      <p:sp>
        <p:nvSpPr>
          <p:cNvPr id="13" name="Rounded Rectangle 24"/>
          <p:cNvSpPr/>
          <p:nvPr/>
        </p:nvSpPr>
        <p:spPr>
          <a:xfrm>
            <a:off x="4962525" y="4673600"/>
            <a:ext cx="2301875" cy="795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en-US" sz="1600" b="1">
                <a:solidFill>
                  <a:schemeClr val="tx1"/>
                </a:solidFill>
                <a:cs typeface="Arial" charset="0"/>
              </a:rPr>
              <a:t>Sözleşme</a:t>
            </a:r>
            <a:r>
              <a:rPr lang="tr-TR" sz="1600" b="1">
                <a:solidFill>
                  <a:schemeClr val="tx1"/>
                </a:solidFill>
                <a:cs typeface="Arial" charset="0"/>
              </a:rPr>
              <a:t>lerin</a:t>
            </a:r>
            <a:r>
              <a:rPr lang="en-US" sz="1600" b="1">
                <a:solidFill>
                  <a:schemeClr val="tx1"/>
                </a:solidFill>
                <a:cs typeface="Arial" charset="0"/>
              </a:rPr>
              <a:t> </a:t>
            </a:r>
            <a:r>
              <a:rPr lang="tr-TR" sz="1600" b="1">
                <a:solidFill>
                  <a:schemeClr val="tx1"/>
                </a:solidFill>
                <a:cs typeface="Arial" charset="0"/>
              </a:rPr>
              <a:t>imzalanması</a:t>
            </a:r>
          </a:p>
        </p:txBody>
      </p:sp>
      <p:sp>
        <p:nvSpPr>
          <p:cNvPr id="14" name="Rounded Rectangle 25"/>
          <p:cNvSpPr/>
          <p:nvPr/>
        </p:nvSpPr>
        <p:spPr>
          <a:xfrm>
            <a:off x="2108200" y="4591050"/>
            <a:ext cx="2301875" cy="962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49263">
              <a:buClr>
                <a:srgbClr val="000000"/>
              </a:buClr>
              <a:buFont typeface="Times New Roman" pitchFamily="18" charset="0"/>
              <a:buNone/>
              <a:defRPr/>
            </a:pPr>
            <a:r>
              <a:rPr lang="tr-TR" sz="1600" b="1">
                <a:solidFill>
                  <a:schemeClr val="tx1"/>
                </a:solidFill>
                <a:cs typeface="Arial" charset="0"/>
              </a:rPr>
              <a:t>Seçilen başvuruların sahiplerinin ve ortaklarının uygunluk kontrolü</a:t>
            </a:r>
          </a:p>
        </p:txBody>
      </p:sp>
      <p:cxnSp>
        <p:nvCxnSpPr>
          <p:cNvPr id="15" name="Straight Arrow Connector 31"/>
          <p:cNvCxnSpPr>
            <a:stCxn id="7" idx="3"/>
            <a:endCxn id="8" idx="1"/>
          </p:cNvCxnSpPr>
          <p:nvPr/>
        </p:nvCxnSpPr>
        <p:spPr>
          <a:xfrm>
            <a:off x="3398838" y="2170113"/>
            <a:ext cx="3825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6" name="Straight Arrow Connector 32"/>
          <p:cNvCxnSpPr/>
          <p:nvPr/>
        </p:nvCxnSpPr>
        <p:spPr>
          <a:xfrm>
            <a:off x="5757863" y="218757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7" name="Straight Arrow Connector 34"/>
          <p:cNvCxnSpPr/>
          <p:nvPr/>
        </p:nvCxnSpPr>
        <p:spPr>
          <a:xfrm>
            <a:off x="3409950" y="3602038"/>
            <a:ext cx="390525"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8" name="Straight Arrow Connector 35"/>
          <p:cNvCxnSpPr/>
          <p:nvPr/>
        </p:nvCxnSpPr>
        <p:spPr>
          <a:xfrm>
            <a:off x="5757863" y="3616325"/>
            <a:ext cx="38893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19" name="Straight Arrow Connector 36"/>
          <p:cNvCxnSpPr>
            <a:endCxn id="13" idx="1"/>
          </p:cNvCxnSpPr>
          <p:nvPr/>
        </p:nvCxnSpPr>
        <p:spPr>
          <a:xfrm>
            <a:off x="4427538" y="5072063"/>
            <a:ext cx="534987" cy="0"/>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0" name="Elbow Connector 39"/>
          <p:cNvCxnSpPr>
            <a:stCxn id="9" idx="3"/>
            <a:endCxn id="10" idx="1"/>
          </p:cNvCxnSpPr>
          <p:nvPr/>
        </p:nvCxnSpPr>
        <p:spPr>
          <a:xfrm flipH="1">
            <a:off x="1108075" y="2187575"/>
            <a:ext cx="7040563" cy="1584325"/>
          </a:xfrm>
          <a:prstGeom prst="bentConnector5">
            <a:avLst>
              <a:gd name="adj1" fmla="val -3247"/>
              <a:gd name="adj2" fmla="val 30648"/>
              <a:gd name="adj3" fmla="val 103247"/>
            </a:avLst>
          </a:prstGeom>
          <a:ln>
            <a:tailEnd type="arrow"/>
          </a:ln>
        </p:spPr>
        <p:style>
          <a:lnRef idx="1">
            <a:schemeClr val="accent1"/>
          </a:lnRef>
          <a:fillRef idx="2">
            <a:schemeClr val="accent1"/>
          </a:fillRef>
          <a:effectRef idx="1">
            <a:schemeClr val="accent1"/>
          </a:effectRef>
          <a:fontRef idx="minor">
            <a:schemeClr val="dk1"/>
          </a:fontRef>
        </p:style>
      </p:cxnSp>
      <p:cxnSp>
        <p:nvCxnSpPr>
          <p:cNvPr id="21" name="Elbow Connector 41"/>
          <p:cNvCxnSpPr/>
          <p:nvPr/>
        </p:nvCxnSpPr>
        <p:spPr>
          <a:xfrm flipH="1">
            <a:off x="2063750" y="3814763"/>
            <a:ext cx="6051550" cy="1257300"/>
          </a:xfrm>
          <a:prstGeom prst="bentConnector5">
            <a:avLst>
              <a:gd name="adj1" fmla="val -3777"/>
              <a:gd name="adj2" fmla="val 50000"/>
              <a:gd name="adj3" fmla="val 103777"/>
            </a:avLst>
          </a:prstGeom>
          <a:ln>
            <a:tailEnd type="arrow"/>
          </a:ln>
        </p:spPr>
        <p:style>
          <a:lnRef idx="1">
            <a:schemeClr val="accent1"/>
          </a:lnRef>
          <a:fillRef idx="2">
            <a:schemeClr val="accent1"/>
          </a:fillRef>
          <a:effectRef idx="1">
            <a:schemeClr val="accent1"/>
          </a:effectRef>
          <a:fontRef idx="minor">
            <a:schemeClr val="dk1"/>
          </a:fontRef>
        </p:style>
      </p:cxnSp>
      <p:sp>
        <p:nvSpPr>
          <p:cNvPr id="6" name="Metin kutusu 5"/>
          <p:cNvSpPr txBox="1"/>
          <p:nvPr/>
        </p:nvSpPr>
        <p:spPr>
          <a:xfrm>
            <a:off x="4065588" y="2722563"/>
            <a:ext cx="1258887" cy="400050"/>
          </a:xfrm>
          <a:prstGeom prst="rect">
            <a:avLst/>
          </a:prstGeom>
          <a:noFill/>
        </p:spPr>
        <p:txBody>
          <a:bodyPr wrap="none">
            <a:spAutoFit/>
          </a:bodyPr>
          <a:lstStyle/>
          <a:p>
            <a:pPr>
              <a:defRPr/>
            </a:pPr>
            <a:r>
              <a:rPr lang="tr-TR" sz="2000" b="1" i="0" dirty="0">
                <a:solidFill>
                  <a:srgbClr val="C00000"/>
                </a:solidFill>
                <a:latin typeface="+mn-lt"/>
              </a:rPr>
              <a:t>II. AŞAMA</a:t>
            </a:r>
          </a:p>
        </p:txBody>
      </p:sp>
      <p:sp>
        <p:nvSpPr>
          <p:cNvPr id="24" name="Metin kutusu 23"/>
          <p:cNvSpPr txBox="1"/>
          <p:nvPr/>
        </p:nvSpPr>
        <p:spPr>
          <a:xfrm>
            <a:off x="4100513" y="1347788"/>
            <a:ext cx="1189037" cy="400050"/>
          </a:xfrm>
          <a:prstGeom prst="rect">
            <a:avLst/>
          </a:prstGeom>
          <a:noFill/>
        </p:spPr>
        <p:txBody>
          <a:bodyPr wrap="none">
            <a:spAutoFit/>
          </a:bodyPr>
          <a:lstStyle/>
          <a:p>
            <a:pPr>
              <a:defRPr/>
            </a:pPr>
            <a:r>
              <a:rPr lang="tr-TR" sz="2000" b="1" i="0" dirty="0">
                <a:solidFill>
                  <a:srgbClr val="C00000"/>
                </a:solidFill>
                <a:latin typeface="+mn-lt"/>
              </a:rPr>
              <a:t>I. AŞAMA</a:t>
            </a: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907702" y="260648"/>
            <a:ext cx="5976665"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II. AŞAMA: </a:t>
            </a:r>
            <a:r>
              <a:rPr lang="tr-TR" sz="3600" b="1" i="0" dirty="0">
                <a:solidFill>
                  <a:srgbClr val="C00000"/>
                </a:solidFill>
                <a:latin typeface="+mj-lt"/>
                <a:ea typeface="+mj-ea"/>
                <a:cs typeface="Arial" pitchFamily="34" charset="0"/>
              </a:rPr>
              <a:t>Tam Başvuru Formunun ve Eklerinin Sunumu</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9320"/>
            <a:ext cx="4595864" cy="3446898"/>
          </a:xfrm>
          <a:prstGeom prst="rect">
            <a:avLst/>
          </a:prstGeom>
          <a:ln>
            <a:noFill/>
          </a:ln>
          <a:effectLst>
            <a:softEdge rad="112500"/>
          </a:effectLst>
        </p:spPr>
      </p:pic>
      <p:sp>
        <p:nvSpPr>
          <p:cNvPr id="5" name="Dikdörtgen 4"/>
          <p:cNvSpPr/>
          <p:nvPr/>
        </p:nvSpPr>
        <p:spPr>
          <a:xfrm>
            <a:off x="4221163" y="1930400"/>
            <a:ext cx="4572000" cy="3784600"/>
          </a:xfrm>
          <a:prstGeom prst="rect">
            <a:avLst/>
          </a:prstGeom>
        </p:spPr>
        <p:txBody>
          <a:bodyPr>
            <a:spAutoFit/>
          </a:bodyPr>
          <a:lstStyle/>
          <a:p>
            <a:pPr algn="just">
              <a:defRPr/>
            </a:pPr>
            <a:r>
              <a:rPr lang="tr-TR" sz="2000" dirty="0">
                <a:solidFill>
                  <a:srgbClr val="000099"/>
                </a:solidFill>
                <a:latin typeface="+mj-lt"/>
              </a:rPr>
              <a:t>Proje Ön Teklifleri değerlendirmesini takiben, Sözleşme Makamı, tüm Başvuru Sahiplerine değerlendirme sonuçlarına dair bir bildirim göndermektedir. </a:t>
            </a: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r>
              <a:rPr lang="tr-TR" sz="2000" dirty="0">
                <a:solidFill>
                  <a:srgbClr val="000099"/>
                </a:solidFill>
                <a:latin typeface="+mj-lt"/>
              </a:rPr>
              <a:t>Ön Teklifleri kabul edilen Başvuru Sahipleri daha sonra Tam Başvurularını teslim etmeleri için davet edilmektedir.</a:t>
            </a:r>
          </a:p>
        </p:txBody>
      </p:sp>
      <p:sp>
        <p:nvSpPr>
          <p:cNvPr id="6" name="Aşağı Ok 5"/>
          <p:cNvSpPr/>
          <p:nvPr/>
        </p:nvSpPr>
        <p:spPr>
          <a:xfrm>
            <a:off x="6507163" y="3606800"/>
            <a:ext cx="342900" cy="865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907703" y="188640"/>
            <a:ext cx="5976665"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II. AŞAMA: </a:t>
            </a:r>
            <a:r>
              <a:rPr lang="tr-TR" sz="3600" b="1" i="0" dirty="0">
                <a:solidFill>
                  <a:srgbClr val="C00000"/>
                </a:solidFill>
                <a:latin typeface="+mj-lt"/>
                <a:ea typeface="+mj-ea"/>
                <a:cs typeface="Arial" pitchFamily="34" charset="0"/>
              </a:rPr>
              <a:t>Tam Başvuru Formunun ve Eklerinin Sunumu</a:t>
            </a:r>
          </a:p>
        </p:txBody>
      </p:sp>
      <p:pic>
        <p:nvPicPr>
          <p:cNvPr id="2" name="Resim 1"/>
          <p:cNvPicPr>
            <a:picLocks noChangeAspect="1"/>
          </p:cNvPicPr>
          <p:nvPr/>
        </p:nvPicPr>
        <p:blipFill>
          <a:blip r:embed="rId3"/>
          <a:stretch>
            <a:fillRect/>
          </a:stretch>
        </p:blipFill>
        <p:spPr>
          <a:xfrm>
            <a:off x="250825" y="1558925"/>
            <a:ext cx="4033838" cy="4406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Dikdörtgen 12"/>
          <p:cNvSpPr/>
          <p:nvPr/>
        </p:nvSpPr>
        <p:spPr>
          <a:xfrm>
            <a:off x="4572000" y="1558925"/>
            <a:ext cx="4321175" cy="4708525"/>
          </a:xfrm>
          <a:prstGeom prst="rect">
            <a:avLst/>
          </a:prstGeom>
        </p:spPr>
        <p:txBody>
          <a:bodyPr>
            <a:spAutoFit/>
          </a:bodyPr>
          <a:lstStyle/>
          <a:p>
            <a:pPr algn="just">
              <a:defRPr/>
            </a:pPr>
            <a:endParaRPr lang="tr-TR" sz="2000" dirty="0">
              <a:solidFill>
                <a:srgbClr val="000099"/>
              </a:solidFill>
              <a:latin typeface="+mj-lt"/>
            </a:endParaRPr>
          </a:p>
          <a:p>
            <a:pPr algn="just">
              <a:defRPr/>
            </a:pPr>
            <a:r>
              <a:rPr lang="tr-TR" sz="2000" dirty="0">
                <a:solidFill>
                  <a:srgbClr val="000099"/>
                </a:solidFill>
                <a:latin typeface="+mj-lt"/>
              </a:rPr>
              <a:t>Ön Teklifleri kabul edilen Başvuru Sahipleri Sözleşme Makamı tarafından daha önce belirlenen son teslim tarihine kadar talep edilen belgeleri teslim etmekle yükümlüdür.</a:t>
            </a: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endParaRPr lang="tr-TR" sz="2000" dirty="0">
              <a:solidFill>
                <a:srgbClr val="000099"/>
              </a:solidFill>
              <a:latin typeface="+mj-lt"/>
            </a:endParaRPr>
          </a:p>
          <a:p>
            <a:pPr algn="just">
              <a:defRPr/>
            </a:pPr>
            <a:r>
              <a:rPr lang="tr-TR" sz="2000" dirty="0">
                <a:solidFill>
                  <a:srgbClr val="000099"/>
                </a:solidFill>
                <a:latin typeface="Calibri"/>
              </a:rPr>
              <a:t>Ön Teklifin kabulü projenin kesin olarak başarılı bulunduğu anlamına gelmemektedir. Nihai değerlendirme Tam Başvuru Formu üzerinden yapılmaktadır.</a:t>
            </a:r>
          </a:p>
          <a:p>
            <a:pPr algn="just">
              <a:defRPr/>
            </a:pPr>
            <a:endParaRPr lang="tr-TR" sz="2000" dirty="0">
              <a:solidFill>
                <a:srgbClr val="000099"/>
              </a:solidFill>
              <a:latin typeface="+mj-lt"/>
            </a:endParaRPr>
          </a:p>
        </p:txBody>
      </p:sp>
      <p:sp>
        <p:nvSpPr>
          <p:cNvPr id="14" name="Aşağı Ok 13"/>
          <p:cNvSpPr/>
          <p:nvPr/>
        </p:nvSpPr>
        <p:spPr>
          <a:xfrm>
            <a:off x="6561138" y="3578225"/>
            <a:ext cx="341312" cy="668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979711" y="44450"/>
            <a:ext cx="5904657"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II. AŞAMA: </a:t>
            </a:r>
            <a:r>
              <a:rPr lang="tr-TR" sz="3600" b="1" i="0" dirty="0">
                <a:solidFill>
                  <a:srgbClr val="C00000"/>
                </a:solidFill>
                <a:latin typeface="+mj-lt"/>
                <a:ea typeface="+mj-ea"/>
                <a:cs typeface="Arial" pitchFamily="34" charset="0"/>
              </a:rPr>
              <a:t>Tam Başvuru Formunun Değerlendirilmesi</a:t>
            </a: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33" y="2852936"/>
            <a:ext cx="3093958" cy="23204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Metin kutusu 4"/>
          <p:cNvSpPr txBox="1"/>
          <p:nvPr/>
        </p:nvSpPr>
        <p:spPr>
          <a:xfrm>
            <a:off x="3008313" y="2133600"/>
            <a:ext cx="5811837" cy="3416300"/>
          </a:xfrm>
          <a:prstGeom prst="rect">
            <a:avLst/>
          </a:prstGeom>
          <a:noFill/>
        </p:spPr>
        <p:txBody>
          <a:bodyPr>
            <a:spAutoFit/>
          </a:bodyPr>
          <a:lstStyle/>
          <a:p>
            <a:pPr marL="457200" indent="-457200">
              <a:buFontTx/>
              <a:buAutoNum type="arabicPeriod"/>
              <a:defRPr/>
            </a:pPr>
            <a:r>
              <a:rPr lang="tr-TR" dirty="0">
                <a:solidFill>
                  <a:srgbClr val="000099"/>
                </a:solidFill>
                <a:latin typeface="+mj-lt"/>
              </a:rPr>
              <a:t>İdari Kontrol </a:t>
            </a:r>
          </a:p>
          <a:p>
            <a:pPr marL="457200" indent="-457200">
              <a:buFontTx/>
              <a:buAutoNum type="arabicPeriod"/>
              <a:defRPr/>
            </a:pPr>
            <a:r>
              <a:rPr lang="tr-TR" dirty="0">
                <a:solidFill>
                  <a:srgbClr val="C00000"/>
                </a:solidFill>
                <a:latin typeface="+mj-lt"/>
              </a:rPr>
              <a:t>Teknik Değerlendirme</a:t>
            </a:r>
          </a:p>
          <a:p>
            <a:pPr marL="914400" lvl="1" indent="-457200">
              <a:buFontTx/>
              <a:buAutoNum type="arabicPeriod"/>
              <a:defRPr/>
            </a:pPr>
            <a:r>
              <a:rPr lang="tr-TR" dirty="0">
                <a:solidFill>
                  <a:srgbClr val="000099"/>
                </a:solidFill>
                <a:latin typeface="+mj-lt"/>
              </a:rPr>
              <a:t>Mali ve </a:t>
            </a:r>
            <a:r>
              <a:rPr lang="tr-TR" dirty="0" err="1">
                <a:solidFill>
                  <a:srgbClr val="000099"/>
                </a:solidFill>
                <a:latin typeface="+mj-lt"/>
              </a:rPr>
              <a:t>Operasyonel</a:t>
            </a:r>
            <a:r>
              <a:rPr lang="tr-TR" dirty="0">
                <a:solidFill>
                  <a:srgbClr val="000099"/>
                </a:solidFill>
                <a:latin typeface="+mj-lt"/>
              </a:rPr>
              <a:t> Kapasite</a:t>
            </a:r>
          </a:p>
          <a:p>
            <a:pPr marL="914400" lvl="1" indent="-457200">
              <a:buFontTx/>
              <a:buAutoNum type="arabicPeriod"/>
              <a:defRPr/>
            </a:pPr>
            <a:r>
              <a:rPr lang="tr-TR" dirty="0">
                <a:solidFill>
                  <a:srgbClr val="000099"/>
                </a:solidFill>
                <a:latin typeface="+mj-lt"/>
              </a:rPr>
              <a:t>Projenin </a:t>
            </a:r>
            <a:r>
              <a:rPr lang="tr-TR" dirty="0" err="1">
                <a:solidFill>
                  <a:srgbClr val="000099"/>
                </a:solidFill>
                <a:latin typeface="+mj-lt"/>
              </a:rPr>
              <a:t>İlgililiği</a:t>
            </a:r>
            <a:endParaRPr lang="tr-TR" dirty="0">
              <a:solidFill>
                <a:srgbClr val="000099"/>
              </a:solidFill>
              <a:latin typeface="+mj-lt"/>
            </a:endParaRPr>
          </a:p>
          <a:p>
            <a:pPr marL="914400" lvl="1" indent="-457200">
              <a:buFontTx/>
              <a:buAutoNum type="arabicPeriod"/>
              <a:defRPr/>
            </a:pPr>
            <a:r>
              <a:rPr lang="tr-TR" dirty="0">
                <a:solidFill>
                  <a:srgbClr val="000099"/>
                </a:solidFill>
                <a:latin typeface="+mj-lt"/>
              </a:rPr>
              <a:t>Projenin etkililiği ve uygulanabilirliği</a:t>
            </a:r>
          </a:p>
          <a:p>
            <a:pPr marL="914400" lvl="1" indent="-457200">
              <a:buFontTx/>
              <a:buAutoNum type="arabicPeriod"/>
              <a:defRPr/>
            </a:pPr>
            <a:r>
              <a:rPr lang="tr-TR" dirty="0">
                <a:solidFill>
                  <a:srgbClr val="000099"/>
                </a:solidFill>
                <a:latin typeface="+mj-lt"/>
              </a:rPr>
              <a:t>Projenin sürdürülebilirliği</a:t>
            </a:r>
          </a:p>
          <a:p>
            <a:pPr marL="914400" lvl="1" indent="-457200">
              <a:buFontTx/>
              <a:buAutoNum type="arabicPeriod"/>
              <a:defRPr/>
            </a:pPr>
            <a:r>
              <a:rPr lang="tr-TR" dirty="0">
                <a:solidFill>
                  <a:srgbClr val="000099"/>
                </a:solidFill>
                <a:latin typeface="+mj-lt"/>
              </a:rPr>
              <a:t>Projenin bütçe ve maliyet etkinliği</a:t>
            </a:r>
          </a:p>
          <a:p>
            <a:pPr marL="457200" indent="-457200">
              <a:buFontTx/>
              <a:buAutoNum type="arabicPeriod"/>
              <a:defRPr/>
            </a:pPr>
            <a:endParaRPr lang="tr-TR" dirty="0">
              <a:solidFill>
                <a:srgbClr val="000099"/>
              </a:solidFill>
              <a:latin typeface="+mj-lt"/>
            </a:endParaRPr>
          </a:p>
          <a:p>
            <a:pPr marL="457200" indent="-457200">
              <a:buFontTx/>
              <a:buAutoNum type="arabicPeriod"/>
              <a:defRPr/>
            </a:pPr>
            <a:endParaRPr lang="tr-TR" dirty="0">
              <a:solidFill>
                <a:srgbClr val="000099"/>
              </a:solidFill>
              <a:latin typeface="+mj-lt"/>
            </a:endParaRPr>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835695" y="44450"/>
            <a:ext cx="6048673"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Başvuru Süreci: </a:t>
            </a:r>
            <a:r>
              <a:rPr lang="tr-TR" sz="3600" b="1" i="0" dirty="0">
                <a:solidFill>
                  <a:srgbClr val="C00000"/>
                </a:solidFill>
                <a:latin typeface="+mj-lt"/>
                <a:ea typeface="+mj-ea"/>
                <a:cs typeface="Arial" pitchFamily="34" charset="0"/>
              </a:rPr>
              <a:t>Finansman Kararı</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430" y="3212976"/>
            <a:ext cx="3571108" cy="2376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Metin kutusu 3"/>
          <p:cNvSpPr txBox="1"/>
          <p:nvPr/>
        </p:nvSpPr>
        <p:spPr>
          <a:xfrm>
            <a:off x="431800" y="3841750"/>
            <a:ext cx="1800225" cy="830263"/>
          </a:xfrm>
          <a:prstGeom prst="rect">
            <a:avLst/>
          </a:prstGeom>
          <a:noFill/>
        </p:spPr>
        <p:txBody>
          <a:bodyPr>
            <a:spAutoFit/>
          </a:bodyPr>
          <a:lstStyle/>
          <a:p>
            <a:pPr algn="ctr">
              <a:defRPr/>
            </a:pPr>
            <a:r>
              <a:rPr lang="tr-TR" b="1" dirty="0">
                <a:solidFill>
                  <a:srgbClr val="000099"/>
                </a:solidFill>
                <a:latin typeface="+mj-lt"/>
              </a:rPr>
              <a:t>Sözleşme Makamı</a:t>
            </a:r>
          </a:p>
        </p:txBody>
      </p:sp>
      <p:sp>
        <p:nvSpPr>
          <p:cNvPr id="7" name="Metin kutusu 6"/>
          <p:cNvSpPr txBox="1"/>
          <p:nvPr/>
        </p:nvSpPr>
        <p:spPr>
          <a:xfrm>
            <a:off x="6732588" y="3841750"/>
            <a:ext cx="1978025" cy="830263"/>
          </a:xfrm>
          <a:prstGeom prst="rect">
            <a:avLst/>
          </a:prstGeom>
          <a:noFill/>
        </p:spPr>
        <p:txBody>
          <a:bodyPr>
            <a:spAutoFit/>
          </a:bodyPr>
          <a:lstStyle/>
          <a:p>
            <a:pPr algn="ctr">
              <a:defRPr/>
            </a:pPr>
            <a:r>
              <a:rPr lang="tr-TR" b="1" dirty="0">
                <a:solidFill>
                  <a:srgbClr val="000099"/>
                </a:solidFill>
                <a:latin typeface="+mj-lt"/>
              </a:rPr>
              <a:t>Hibe </a:t>
            </a:r>
          </a:p>
          <a:p>
            <a:pPr algn="ctr">
              <a:defRPr/>
            </a:pPr>
            <a:r>
              <a:rPr lang="tr-TR" b="1" dirty="0">
                <a:solidFill>
                  <a:srgbClr val="000099"/>
                </a:solidFill>
                <a:latin typeface="+mj-lt"/>
              </a:rPr>
              <a:t>Faydalanıcısı</a:t>
            </a:r>
          </a:p>
        </p:txBody>
      </p:sp>
      <p:pic>
        <p:nvPicPr>
          <p:cNvPr id="34822" name="Resim 1" descr="Açıklama: AB_tr_en_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913" y="1412875"/>
            <a:ext cx="249713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karı Aşağı Ok 5"/>
          <p:cNvSpPr/>
          <p:nvPr/>
        </p:nvSpPr>
        <p:spPr>
          <a:xfrm>
            <a:off x="4284663" y="2547938"/>
            <a:ext cx="287337" cy="5207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Metin kutusu 10"/>
          <p:cNvSpPr txBox="1"/>
          <p:nvPr/>
        </p:nvSpPr>
        <p:spPr>
          <a:xfrm>
            <a:off x="2151063" y="5789613"/>
            <a:ext cx="4668837" cy="460375"/>
          </a:xfrm>
          <a:prstGeom prst="rect">
            <a:avLst/>
          </a:prstGeom>
          <a:noFill/>
        </p:spPr>
        <p:txBody>
          <a:bodyPr>
            <a:spAutoFit/>
          </a:bodyPr>
          <a:lstStyle/>
          <a:p>
            <a:pPr algn="ctr">
              <a:defRPr/>
            </a:pPr>
            <a:r>
              <a:rPr lang="tr-TR" b="1" dirty="0">
                <a:solidFill>
                  <a:srgbClr val="C00000"/>
                </a:solidFill>
                <a:latin typeface="+mj-lt"/>
              </a:rPr>
              <a:t>Proje Uygulaması Başlar</a:t>
            </a:r>
          </a:p>
        </p:txBody>
      </p:sp>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9543" y="5594351"/>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35844" name="Dikdörtgen 28"/>
          <p:cNvSpPr>
            <a:spLocks noChangeArrowheads="1"/>
          </p:cNvSpPr>
          <p:nvPr/>
        </p:nvSpPr>
        <p:spPr bwMode="auto">
          <a:xfrm>
            <a:off x="1116806" y="4164013"/>
            <a:ext cx="72716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en-US" altLang="en-US" sz="1800" i="0" dirty="0" smtClean="0">
                <a:latin typeface="Calibri" pitchFamily="34" charset="0"/>
              </a:rPr>
              <a:t>2002-201</a:t>
            </a:r>
            <a:r>
              <a:rPr lang="tr-TR" altLang="en-US" sz="1800" i="0" dirty="0">
                <a:latin typeface="Calibri" pitchFamily="34" charset="0"/>
              </a:rPr>
              <a:t>7</a:t>
            </a:r>
            <a:r>
              <a:rPr lang="en-US" altLang="en-US" sz="1800" i="0" dirty="0" smtClean="0">
                <a:latin typeface="Calibri" pitchFamily="34" charset="0"/>
              </a:rPr>
              <a:t> </a:t>
            </a:r>
            <a:r>
              <a:rPr lang="tr-TR" altLang="en-US" sz="1800" i="0" dirty="0">
                <a:latin typeface="Calibri" pitchFamily="34" charset="0"/>
              </a:rPr>
              <a:t>dönemi içerisinde </a:t>
            </a:r>
            <a:r>
              <a:rPr lang="tr-TR" altLang="en-US" sz="1800" i="0" dirty="0" smtClean="0">
                <a:solidFill>
                  <a:srgbClr val="C00000"/>
                </a:solidFill>
                <a:latin typeface="Calibri" pitchFamily="34" charset="0"/>
              </a:rPr>
              <a:t>90 </a:t>
            </a:r>
            <a:r>
              <a:rPr lang="tr-TR" altLang="en-US" sz="1800" i="0" dirty="0">
                <a:solidFill>
                  <a:srgbClr val="C00000"/>
                </a:solidFill>
                <a:latin typeface="Calibri" pitchFamily="34" charset="0"/>
              </a:rPr>
              <a:t>h</a:t>
            </a:r>
            <a:r>
              <a:rPr lang="en-US" altLang="en-US" sz="1800" i="0" dirty="0" err="1">
                <a:solidFill>
                  <a:srgbClr val="C00000"/>
                </a:solidFill>
                <a:latin typeface="Calibri" pitchFamily="34" charset="0"/>
              </a:rPr>
              <a:t>ibe</a:t>
            </a:r>
            <a:r>
              <a:rPr lang="en-US" altLang="en-US" sz="1800" i="0" dirty="0">
                <a:solidFill>
                  <a:srgbClr val="C00000"/>
                </a:solidFill>
                <a:latin typeface="Calibri" pitchFamily="34" charset="0"/>
              </a:rPr>
              <a:t> </a:t>
            </a:r>
            <a:r>
              <a:rPr lang="tr-TR" altLang="en-US" sz="1800" i="0" dirty="0">
                <a:solidFill>
                  <a:srgbClr val="C00000"/>
                </a:solidFill>
                <a:latin typeface="Calibri" pitchFamily="34" charset="0"/>
              </a:rPr>
              <a:t>p</a:t>
            </a:r>
            <a:r>
              <a:rPr lang="en-US" altLang="en-US" sz="1800" i="0" dirty="0" err="1">
                <a:solidFill>
                  <a:srgbClr val="C00000"/>
                </a:solidFill>
                <a:latin typeface="Calibri" pitchFamily="34" charset="0"/>
              </a:rPr>
              <a:t>rogramı</a:t>
            </a:r>
            <a:r>
              <a:rPr lang="tr-TR" altLang="en-US" sz="1800" i="0" dirty="0">
                <a:solidFill>
                  <a:srgbClr val="C00000"/>
                </a:solidFill>
                <a:latin typeface="Calibri" pitchFamily="34" charset="0"/>
              </a:rPr>
              <a:t> </a:t>
            </a:r>
            <a:r>
              <a:rPr lang="tr-TR" altLang="en-US" sz="1800" i="0" dirty="0">
                <a:latin typeface="Calibri" pitchFamily="34" charset="0"/>
              </a:rPr>
              <a:t>ile </a:t>
            </a:r>
            <a:r>
              <a:rPr lang="tr-TR" altLang="en-US" sz="1800" i="0" dirty="0" smtClean="0">
                <a:solidFill>
                  <a:srgbClr val="C00000"/>
                </a:solidFill>
                <a:latin typeface="Calibri" pitchFamily="34" charset="0"/>
              </a:rPr>
              <a:t>4059 </a:t>
            </a:r>
            <a:r>
              <a:rPr lang="tr-TR" altLang="en-US" sz="1800" i="0" dirty="0">
                <a:solidFill>
                  <a:srgbClr val="C00000"/>
                </a:solidFill>
                <a:latin typeface="Calibri" pitchFamily="34" charset="0"/>
              </a:rPr>
              <a:t>projeye </a:t>
            </a:r>
            <a:r>
              <a:rPr lang="tr-TR" altLang="en-US" sz="1800" i="0" dirty="0">
                <a:latin typeface="Calibri" pitchFamily="34" charset="0"/>
              </a:rPr>
              <a:t>yaklaşık </a:t>
            </a:r>
            <a:r>
              <a:rPr lang="tr-TR" altLang="en-US" sz="1800" i="0" dirty="0" smtClean="0">
                <a:solidFill>
                  <a:srgbClr val="C00000"/>
                </a:solidFill>
                <a:latin typeface="Calibri" pitchFamily="34" charset="0"/>
              </a:rPr>
              <a:t>536 </a:t>
            </a:r>
            <a:r>
              <a:rPr lang="tr-TR" altLang="en-US" sz="1800" i="0" dirty="0">
                <a:solidFill>
                  <a:srgbClr val="C00000"/>
                </a:solidFill>
                <a:latin typeface="Calibri" pitchFamily="34" charset="0"/>
              </a:rPr>
              <a:t>Milyon Avro </a:t>
            </a:r>
            <a:r>
              <a:rPr lang="tr-TR" altLang="en-US" sz="1800" i="0" dirty="0">
                <a:latin typeface="Calibri" pitchFamily="34" charset="0"/>
              </a:rPr>
              <a:t>destek sağlanmıştır.</a:t>
            </a:r>
          </a:p>
        </p:txBody>
      </p:sp>
      <p:sp>
        <p:nvSpPr>
          <p:cNvPr id="19" name="Dikdörtgen 1"/>
          <p:cNvSpPr>
            <a:spLocks noChangeArrowheads="1"/>
          </p:cNvSpPr>
          <p:nvPr/>
        </p:nvSpPr>
        <p:spPr bwMode="auto">
          <a:xfrm>
            <a:off x="1476375" y="11113"/>
            <a:ext cx="6108699" cy="1754326"/>
          </a:xfrm>
          <a:prstGeom prst="rect">
            <a:avLst/>
          </a:prstGeom>
          <a:noFill/>
          <a:ln>
            <a:noFill/>
          </a:ln>
          <a:extLst/>
        </p:spPr>
        <p:txBody>
          <a:bodyPr wrap="square">
            <a:spAutoFit/>
          </a:bodyPr>
          <a:lstStyle/>
          <a:p>
            <a:pPr algn="ctr">
              <a:defRPr/>
            </a:pPr>
            <a:r>
              <a:rPr lang="tr-TR" sz="3600" b="1" i="0" dirty="0" smtClean="0">
                <a:solidFill>
                  <a:srgbClr val="000099"/>
                </a:solidFill>
                <a:latin typeface="+mn-lt"/>
                <a:cs typeface="Times New Roman" pitchFamily="18" charset="0"/>
              </a:rPr>
              <a:t>2002-2017 </a:t>
            </a:r>
            <a:r>
              <a:rPr lang="tr-TR" sz="3600" b="1" i="0" dirty="0">
                <a:solidFill>
                  <a:srgbClr val="000099"/>
                </a:solidFill>
                <a:latin typeface="+mn-lt"/>
                <a:cs typeface="Times New Roman" pitchFamily="18" charset="0"/>
              </a:rPr>
              <a:t>DÖNEMİ İÇERİSİNDE UYGULANAN AB HİBE PROGRAMLARI</a:t>
            </a:r>
          </a:p>
        </p:txBody>
      </p:sp>
      <p:pic>
        <p:nvPicPr>
          <p:cNvPr id="3584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 y="1644651"/>
            <a:ext cx="26289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Köşeli Çift Ayraç 4"/>
          <p:cNvSpPr/>
          <p:nvPr/>
        </p:nvSpPr>
        <p:spPr>
          <a:xfrm>
            <a:off x="2443956" y="2238376"/>
            <a:ext cx="484187" cy="64770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tr-TR">
              <a:solidFill>
                <a:schemeClr val="tx1"/>
              </a:solidFill>
            </a:endParaRPr>
          </a:p>
        </p:txBody>
      </p:sp>
      <p:pic>
        <p:nvPicPr>
          <p:cNvPr id="35848"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2842" y="1859757"/>
            <a:ext cx="1871663"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ağ Ayraç 8"/>
          <p:cNvSpPr/>
          <p:nvPr/>
        </p:nvSpPr>
        <p:spPr>
          <a:xfrm rot="5400000">
            <a:off x="4553743" y="1041402"/>
            <a:ext cx="576263" cy="5486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 name="Metin kutusu 2"/>
          <p:cNvSpPr txBox="1"/>
          <p:nvPr/>
        </p:nvSpPr>
        <p:spPr>
          <a:xfrm>
            <a:off x="7122318" y="2740026"/>
            <a:ext cx="925513" cy="601662"/>
          </a:xfrm>
          <a:prstGeom prst="rect">
            <a:avLst/>
          </a:prstGeom>
          <a:noFill/>
        </p:spPr>
        <p:txBody>
          <a:bodyPr>
            <a:spAutoFit/>
          </a:bodyPr>
          <a:lstStyle/>
          <a:p>
            <a:pPr algn="ctr">
              <a:defRPr/>
            </a:pPr>
            <a:r>
              <a:rPr lang="tr-TR" sz="1100" b="1" i="0" dirty="0">
                <a:solidFill>
                  <a:schemeClr val="bg1"/>
                </a:solidFill>
                <a:latin typeface="+mj-lt"/>
              </a:rPr>
              <a:t>ADANA, MERSİN VE OSMANİYE</a:t>
            </a:r>
          </a:p>
        </p:txBody>
      </p:sp>
      <p:sp>
        <p:nvSpPr>
          <p:cNvPr id="4" name="Metin kutusu 3"/>
          <p:cNvSpPr txBox="1"/>
          <p:nvPr/>
        </p:nvSpPr>
        <p:spPr>
          <a:xfrm>
            <a:off x="56356" y="6093296"/>
            <a:ext cx="6100762" cy="277813"/>
          </a:xfrm>
          <a:prstGeom prst="rect">
            <a:avLst/>
          </a:prstGeom>
          <a:noFill/>
        </p:spPr>
        <p:txBody>
          <a:bodyPr>
            <a:spAutoFit/>
          </a:bodyPr>
          <a:lstStyle/>
          <a:p>
            <a:pPr>
              <a:defRPr/>
            </a:pPr>
            <a:r>
              <a:rPr lang="tr-TR" sz="1200" i="0" dirty="0">
                <a:solidFill>
                  <a:srgbClr val="000099"/>
                </a:solidFill>
                <a:latin typeface="+mj-lt"/>
              </a:rPr>
              <a:t>(*) Sözleşme makamının MFİB ve Çalışma Bakanlığı olduğu hibe programları esas alınmıştır.</a:t>
            </a:r>
          </a:p>
        </p:txBody>
      </p:sp>
    </p:spTree>
  </p:cSld>
  <p:clrMapOvr>
    <a:masterClrMapping/>
  </p:clrMapOvr>
  <p:transition spd="slow" advClick="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24" name="Dikdörtgen 23"/>
          <p:cNvSpPr/>
          <p:nvPr/>
        </p:nvSpPr>
        <p:spPr>
          <a:xfrm>
            <a:off x="4211638" y="3309938"/>
            <a:ext cx="2232025" cy="584200"/>
          </a:xfrm>
          <a:prstGeom prst="rect">
            <a:avLst/>
          </a:prstGeom>
        </p:spPr>
        <p:txBody>
          <a:bodyPr>
            <a:spAutoFit/>
          </a:bodyPr>
          <a:lstStyle/>
          <a:p>
            <a:pPr algn="ctr">
              <a:defRPr/>
            </a:pPr>
            <a:r>
              <a:rPr lang="tr-TR" sz="1600" b="1" i="0" dirty="0">
                <a:solidFill>
                  <a:srgbClr val="000099"/>
                </a:solidFill>
                <a:latin typeface="+mn-lt"/>
              </a:rPr>
              <a:t>Sivil Toplum Kuruluşları, </a:t>
            </a:r>
            <a:r>
              <a:rPr lang="tr-TR" sz="1600" i="0" dirty="0">
                <a:solidFill>
                  <a:srgbClr val="000099"/>
                </a:solidFill>
                <a:latin typeface="+mn-lt"/>
              </a:rPr>
              <a:t>Dernek veya Vakıflar</a:t>
            </a:r>
            <a:endParaRPr lang="en-US" sz="1600" i="0" dirty="0">
              <a:solidFill>
                <a:srgbClr val="000099"/>
              </a:solidFill>
              <a:latin typeface="+mn-lt"/>
            </a:endParaRPr>
          </a:p>
        </p:txBody>
      </p:sp>
      <p:sp>
        <p:nvSpPr>
          <p:cNvPr id="72" name="AutoShape 8"/>
          <p:cNvSpPr>
            <a:spLocks/>
          </p:cNvSpPr>
          <p:nvPr/>
        </p:nvSpPr>
        <p:spPr bwMode="auto">
          <a:xfrm rot="16200000" flipH="1" flipV="1">
            <a:off x="3231356" y="1843882"/>
            <a:ext cx="358775" cy="6030912"/>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29" name="Dikdörtgen 28"/>
          <p:cNvSpPr/>
          <p:nvPr/>
        </p:nvSpPr>
        <p:spPr>
          <a:xfrm>
            <a:off x="101600" y="5695950"/>
            <a:ext cx="8986838" cy="369332"/>
          </a:xfrm>
          <a:prstGeom prst="rect">
            <a:avLst/>
          </a:prstGeom>
        </p:spPr>
        <p:txBody>
          <a:bodyPr>
            <a:spAutoFit/>
          </a:bodyPr>
          <a:lstStyle/>
          <a:p>
            <a:pPr algn="ctr">
              <a:defRPr/>
            </a:pPr>
            <a:r>
              <a:rPr lang="tr-TR" sz="1800" i="0" dirty="0" smtClean="0">
                <a:solidFill>
                  <a:srgbClr val="000099"/>
                </a:solidFill>
                <a:latin typeface="+mn-lt"/>
              </a:rPr>
              <a:t>2016-2017 yıllarında uygulanmış </a:t>
            </a:r>
            <a:r>
              <a:rPr lang="tr-TR" sz="1800" i="0" dirty="0">
                <a:solidFill>
                  <a:srgbClr val="000099"/>
                </a:solidFill>
                <a:latin typeface="+mn-lt"/>
              </a:rPr>
              <a:t>olan</a:t>
            </a:r>
            <a:r>
              <a:rPr lang="tr-TR" sz="1800" i="0" dirty="0">
                <a:solidFill>
                  <a:srgbClr val="C00000"/>
                </a:solidFill>
                <a:latin typeface="+mn-lt"/>
              </a:rPr>
              <a:t>  10 projeye </a:t>
            </a:r>
            <a:r>
              <a:rPr lang="tr-TR" sz="1800" i="0" dirty="0">
                <a:solidFill>
                  <a:srgbClr val="000099"/>
                </a:solidFill>
                <a:latin typeface="+mn-lt"/>
              </a:rPr>
              <a:t>yaklaşık </a:t>
            </a:r>
            <a:r>
              <a:rPr lang="tr-TR" sz="1800" i="0" dirty="0">
                <a:solidFill>
                  <a:srgbClr val="C00000"/>
                </a:solidFill>
                <a:latin typeface="+mn-lt"/>
              </a:rPr>
              <a:t>2 Milyon Avro </a:t>
            </a:r>
            <a:r>
              <a:rPr lang="tr-TR" sz="1800" i="0" dirty="0">
                <a:solidFill>
                  <a:srgbClr val="000099"/>
                </a:solidFill>
                <a:latin typeface="+mn-lt"/>
              </a:rPr>
              <a:t>destek sağlanmıştır.</a:t>
            </a:r>
            <a:endParaRPr lang="en-US" sz="1800" i="0" dirty="0">
              <a:solidFill>
                <a:srgbClr val="000099"/>
              </a:solidFill>
              <a:latin typeface="+mn-lt"/>
            </a:endParaRPr>
          </a:p>
        </p:txBody>
      </p:sp>
      <p:sp>
        <p:nvSpPr>
          <p:cNvPr id="19" name="Dikdörtgen 1"/>
          <p:cNvSpPr>
            <a:spLocks noChangeArrowheads="1"/>
          </p:cNvSpPr>
          <p:nvPr/>
        </p:nvSpPr>
        <p:spPr bwMode="auto">
          <a:xfrm>
            <a:off x="1892300" y="11113"/>
            <a:ext cx="5876926" cy="954107"/>
          </a:xfrm>
          <a:prstGeom prst="rect">
            <a:avLst/>
          </a:prstGeom>
          <a:noFill/>
          <a:ln>
            <a:noFill/>
          </a:ln>
          <a:extLst/>
        </p:spPr>
        <p:txBody>
          <a:bodyPr wrap="square">
            <a:spAutoFit/>
          </a:bodyPr>
          <a:lstStyle/>
          <a:p>
            <a:pPr algn="ctr">
              <a:defRPr/>
            </a:pPr>
            <a:r>
              <a:rPr lang="nn-NO" sz="2800" b="1" i="0" dirty="0">
                <a:solidFill>
                  <a:srgbClr val="000099"/>
                </a:solidFill>
                <a:latin typeface="+mn-lt"/>
                <a:cs typeface="Times New Roman" pitchFamily="18" charset="0"/>
              </a:rPr>
              <a:t>AB ve Türkiye Arasında Sivil Toplum </a:t>
            </a:r>
            <a:r>
              <a:rPr lang="nn-NO" sz="2800" b="1" i="0" dirty="0" smtClean="0">
                <a:solidFill>
                  <a:srgbClr val="000099"/>
                </a:solidFill>
                <a:latin typeface="+mn-lt"/>
                <a:cs typeface="Times New Roman" pitchFamily="18" charset="0"/>
              </a:rPr>
              <a:t>Diyaloğu–</a:t>
            </a:r>
            <a:r>
              <a:rPr lang="tr-TR" sz="2800" b="1" i="0" dirty="0">
                <a:solidFill>
                  <a:srgbClr val="000099"/>
                </a:solidFill>
                <a:latin typeface="+mn-lt"/>
                <a:cs typeface="Times New Roman" pitchFamily="18" charset="0"/>
              </a:rPr>
              <a:t>IV (Tarım &amp; Balıkçılık)</a:t>
            </a:r>
          </a:p>
        </p:txBody>
      </p:sp>
      <p:pic>
        <p:nvPicPr>
          <p:cNvPr id="37896"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060700"/>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p:nvPr/>
        </p:nvCxnSpPr>
        <p:spPr>
          <a:xfrm>
            <a:off x="1892300" y="3144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Düz Ok Bağlayıcısı 29"/>
          <p:cNvCxnSpPr/>
          <p:nvPr/>
        </p:nvCxnSpPr>
        <p:spPr>
          <a:xfrm>
            <a:off x="1885950" y="3297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p:nvPr/>
        </p:nvCxnSpPr>
        <p:spPr>
          <a:xfrm>
            <a:off x="1885950" y="34496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Düz Ok Bağlayıcısı 32"/>
          <p:cNvCxnSpPr/>
          <p:nvPr/>
        </p:nvCxnSpPr>
        <p:spPr>
          <a:xfrm>
            <a:off x="1892300" y="36020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Düz Ok Bağlayıcısı 33"/>
          <p:cNvCxnSpPr/>
          <p:nvPr/>
        </p:nvCxnSpPr>
        <p:spPr>
          <a:xfrm>
            <a:off x="1885950" y="37544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Düz Ok Bağlayıcısı 34"/>
          <p:cNvCxnSpPr/>
          <p:nvPr/>
        </p:nvCxnSpPr>
        <p:spPr>
          <a:xfrm>
            <a:off x="1892300" y="3906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Düz Ok Bağlayıcısı 35"/>
          <p:cNvCxnSpPr/>
          <p:nvPr/>
        </p:nvCxnSpPr>
        <p:spPr>
          <a:xfrm>
            <a:off x="1892300" y="4059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ağ Ayraç 3"/>
          <p:cNvSpPr/>
          <p:nvPr/>
        </p:nvSpPr>
        <p:spPr>
          <a:xfrm>
            <a:off x="6161088" y="2847975"/>
            <a:ext cx="1006475" cy="1570038"/>
          </a:xfrm>
          <a:prstGeom prst="rightBrace">
            <a:avLst>
              <a:gd name="adj1" fmla="val 15588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7" name="Dikdörtgen 36"/>
          <p:cNvSpPr/>
          <p:nvPr/>
        </p:nvSpPr>
        <p:spPr>
          <a:xfrm>
            <a:off x="6740525" y="3432175"/>
            <a:ext cx="2232025" cy="400050"/>
          </a:xfrm>
          <a:prstGeom prst="rect">
            <a:avLst/>
          </a:prstGeom>
        </p:spPr>
        <p:txBody>
          <a:bodyPr>
            <a:spAutoFit/>
          </a:bodyPr>
          <a:lstStyle/>
          <a:p>
            <a:pPr algn="ctr">
              <a:defRPr/>
            </a:pPr>
            <a:r>
              <a:rPr lang="tr-TR" sz="2000" b="1" i="0" dirty="0">
                <a:solidFill>
                  <a:srgbClr val="000099"/>
                </a:solidFill>
                <a:latin typeface="+mn-lt"/>
              </a:rPr>
              <a:t>Projeler</a:t>
            </a:r>
            <a:endParaRPr lang="en-US" sz="2000" b="1" i="0" dirty="0">
              <a:solidFill>
                <a:srgbClr val="000099"/>
              </a:solidFill>
              <a:latin typeface="+mn-lt"/>
            </a:endParaRPr>
          </a:p>
        </p:txBody>
      </p:sp>
      <p:cxnSp>
        <p:nvCxnSpPr>
          <p:cNvPr id="6" name="Düz Ok Bağlayıcısı 5"/>
          <p:cNvCxnSpPr/>
          <p:nvPr/>
        </p:nvCxnSpPr>
        <p:spPr>
          <a:xfrm>
            <a:off x="7851775" y="2301875"/>
            <a:ext cx="4763"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Düz Ok Bağlayıcısı 38"/>
          <p:cNvCxnSpPr/>
          <p:nvPr/>
        </p:nvCxnSpPr>
        <p:spPr>
          <a:xfrm>
            <a:off x="8101013"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Düz Ok Bağlayıcısı 39"/>
          <p:cNvCxnSpPr/>
          <p:nvPr/>
        </p:nvCxnSpPr>
        <p:spPr>
          <a:xfrm>
            <a:off x="7596188"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Dikdörtgen 40"/>
          <p:cNvSpPr/>
          <p:nvPr/>
        </p:nvSpPr>
        <p:spPr>
          <a:xfrm>
            <a:off x="6740525" y="223043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Avrupa Birliği Bakanlığı</a:t>
            </a:r>
            <a:endParaRPr lang="en-US" sz="1800" b="1" i="0" dirty="0">
              <a:solidFill>
                <a:srgbClr val="000099"/>
              </a:solidFill>
            </a:endParaRPr>
          </a:p>
        </p:txBody>
      </p:sp>
      <p:sp>
        <p:nvSpPr>
          <p:cNvPr id="42" name="Dikdörtgen 41"/>
          <p:cNvSpPr/>
          <p:nvPr/>
        </p:nvSpPr>
        <p:spPr>
          <a:xfrm>
            <a:off x="101600" y="1368425"/>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Sözleşme Makamı</a:t>
            </a:r>
            <a:endParaRPr lang="en-US" sz="1800" b="1" i="0" dirty="0">
              <a:solidFill>
                <a:srgbClr val="000099"/>
              </a:solidFill>
            </a:endParaRPr>
          </a:p>
        </p:txBody>
      </p:sp>
      <p:cxnSp>
        <p:nvCxnSpPr>
          <p:cNvPr id="44" name="Düz Ok Bağlayıcısı 43"/>
          <p:cNvCxnSpPr/>
          <p:nvPr/>
        </p:nvCxnSpPr>
        <p:spPr>
          <a:xfrm>
            <a:off x="1087438" y="2016125"/>
            <a:ext cx="0" cy="1044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Düz Ok Bağlayıcısı 44"/>
          <p:cNvCxnSpPr/>
          <p:nvPr/>
        </p:nvCxnSpPr>
        <p:spPr>
          <a:xfrm>
            <a:off x="1417638" y="2019300"/>
            <a:ext cx="0" cy="1041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Düz Ok Bağlayıcısı 45"/>
          <p:cNvCxnSpPr/>
          <p:nvPr/>
        </p:nvCxnSpPr>
        <p:spPr>
          <a:xfrm>
            <a:off x="755650" y="2016125"/>
            <a:ext cx="0" cy="1044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Dikdörtgen 54"/>
          <p:cNvSpPr/>
          <p:nvPr/>
        </p:nvSpPr>
        <p:spPr>
          <a:xfrm>
            <a:off x="4194175" y="137318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Programın</a:t>
            </a:r>
          </a:p>
          <a:p>
            <a:pPr algn="ctr">
              <a:defRPr/>
            </a:pPr>
            <a:r>
              <a:rPr lang="tr-TR" sz="1800" b="1" i="0" dirty="0">
                <a:solidFill>
                  <a:srgbClr val="000099"/>
                </a:solidFill>
              </a:rPr>
              <a:t>Hedef Kitlesi</a:t>
            </a:r>
            <a:endParaRPr lang="en-US" sz="1800" b="1" i="0" dirty="0">
              <a:solidFill>
                <a:srgbClr val="000099"/>
              </a:solidFill>
            </a:endParaRPr>
          </a:p>
        </p:txBody>
      </p:sp>
      <p:cxnSp>
        <p:nvCxnSpPr>
          <p:cNvPr id="56" name="Düz Ok Bağlayıcısı 55"/>
          <p:cNvCxnSpPr>
            <a:endCxn id="24" idx="0"/>
          </p:cNvCxnSpPr>
          <p:nvPr/>
        </p:nvCxnSpPr>
        <p:spPr>
          <a:xfrm>
            <a:off x="5322888" y="2235200"/>
            <a:ext cx="4762"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Düz Ok Bağlayıcısı 56"/>
          <p:cNvCxnSpPr/>
          <p:nvPr/>
        </p:nvCxnSpPr>
        <p:spPr>
          <a:xfrm>
            <a:off x="5651500" y="2238375"/>
            <a:ext cx="0" cy="1058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Düz Ok Bağlayıcısı 57"/>
          <p:cNvCxnSpPr/>
          <p:nvPr/>
        </p:nvCxnSpPr>
        <p:spPr>
          <a:xfrm>
            <a:off x="4989513" y="2235200"/>
            <a:ext cx="0"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AutoShape 8"/>
          <p:cNvSpPr>
            <a:spLocks/>
          </p:cNvSpPr>
          <p:nvPr/>
        </p:nvSpPr>
        <p:spPr bwMode="auto">
          <a:xfrm rot="16200000" flipH="1" flipV="1">
            <a:off x="7589838" y="3965575"/>
            <a:ext cx="358775" cy="1787525"/>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60" name="Dikdörtgen 59"/>
          <p:cNvSpPr/>
          <p:nvPr/>
        </p:nvSpPr>
        <p:spPr>
          <a:xfrm>
            <a:off x="2452688" y="5048250"/>
            <a:ext cx="1916112" cy="369888"/>
          </a:xfrm>
          <a:prstGeom prst="rect">
            <a:avLst/>
          </a:prstGeom>
        </p:spPr>
        <p:txBody>
          <a:bodyPr>
            <a:spAutoFit/>
          </a:bodyPr>
          <a:lstStyle/>
          <a:p>
            <a:pPr algn="ctr">
              <a:defRPr/>
            </a:pPr>
            <a:r>
              <a:rPr lang="tr-TR" sz="1800" i="0" dirty="0">
                <a:solidFill>
                  <a:srgbClr val="000099"/>
                </a:solidFill>
                <a:latin typeface="+mn-lt"/>
              </a:rPr>
              <a:t>Başvuru Süreci</a:t>
            </a:r>
            <a:endParaRPr lang="en-US" sz="1800" i="0" dirty="0">
              <a:solidFill>
                <a:srgbClr val="000099"/>
              </a:solidFill>
              <a:latin typeface="+mn-lt"/>
            </a:endParaRPr>
          </a:p>
        </p:txBody>
      </p:sp>
      <p:sp>
        <p:nvSpPr>
          <p:cNvPr id="61" name="Dikdörtgen 60"/>
          <p:cNvSpPr/>
          <p:nvPr/>
        </p:nvSpPr>
        <p:spPr>
          <a:xfrm>
            <a:off x="6811963" y="5060950"/>
            <a:ext cx="1916112" cy="369888"/>
          </a:xfrm>
          <a:prstGeom prst="rect">
            <a:avLst/>
          </a:prstGeom>
        </p:spPr>
        <p:txBody>
          <a:bodyPr>
            <a:spAutoFit/>
          </a:bodyPr>
          <a:lstStyle/>
          <a:p>
            <a:pPr algn="ctr">
              <a:defRPr/>
            </a:pPr>
            <a:r>
              <a:rPr lang="tr-TR" sz="1800" i="0" dirty="0">
                <a:solidFill>
                  <a:srgbClr val="000099"/>
                </a:solidFill>
                <a:latin typeface="+mn-lt"/>
              </a:rPr>
              <a:t>Uygulama Süreci</a:t>
            </a:r>
            <a:endParaRPr lang="en-US" sz="1800" i="0" dirty="0">
              <a:solidFill>
                <a:srgbClr val="000099"/>
              </a:solidFill>
              <a:latin typeface="+mn-lt"/>
            </a:endParaRPr>
          </a:p>
        </p:txBody>
      </p:sp>
      <p:pic>
        <p:nvPicPr>
          <p:cNvPr id="37921"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2188" y="1306513"/>
            <a:ext cx="1028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Resim 3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95287" y="3099903"/>
            <a:ext cx="1446215" cy="1004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19" name="Dikdörtgen 1"/>
          <p:cNvSpPr>
            <a:spLocks noChangeArrowheads="1"/>
          </p:cNvSpPr>
          <p:nvPr/>
        </p:nvSpPr>
        <p:spPr bwMode="auto">
          <a:xfrm>
            <a:off x="1476375" y="11113"/>
            <a:ext cx="7667625" cy="1200150"/>
          </a:xfrm>
          <a:prstGeom prst="rect">
            <a:avLst/>
          </a:prstGeom>
          <a:noFill/>
          <a:ln>
            <a:noFill/>
          </a:ln>
          <a:extLst/>
        </p:spPr>
        <p:txBody>
          <a:bodyPr>
            <a:spAutoFit/>
          </a:bodyPr>
          <a:lstStyle/>
          <a:p>
            <a:pPr algn="ctr">
              <a:defRPr/>
            </a:pPr>
            <a:r>
              <a:rPr lang="nn-NO" sz="3600" b="1" i="0" dirty="0">
                <a:solidFill>
                  <a:srgbClr val="000099"/>
                </a:solidFill>
                <a:latin typeface="+mn-lt"/>
                <a:cs typeface="Times New Roman" pitchFamily="18" charset="0"/>
              </a:rPr>
              <a:t>AB ve Türkiye Arasında Sivil Toplum Diyaloğu –</a:t>
            </a:r>
            <a:r>
              <a:rPr lang="tr-TR" sz="3600" b="1" i="0" dirty="0">
                <a:solidFill>
                  <a:srgbClr val="000099"/>
                </a:solidFill>
                <a:latin typeface="+mn-lt"/>
                <a:cs typeface="Times New Roman" pitchFamily="18" charset="0"/>
              </a:rPr>
              <a:t> </a:t>
            </a:r>
            <a:r>
              <a:rPr lang="nn-NO" sz="3600" b="1" i="0" dirty="0">
                <a:solidFill>
                  <a:srgbClr val="000099"/>
                </a:solidFill>
                <a:latin typeface="+mn-lt"/>
                <a:cs typeface="Times New Roman" pitchFamily="18" charset="0"/>
              </a:rPr>
              <a:t>I</a:t>
            </a:r>
            <a:r>
              <a:rPr lang="tr-TR" sz="3600" b="1" i="0" dirty="0">
                <a:solidFill>
                  <a:srgbClr val="000099"/>
                </a:solidFill>
                <a:latin typeface="+mn-lt"/>
                <a:cs typeface="Times New Roman" pitchFamily="18" charset="0"/>
              </a:rPr>
              <a:t>V </a:t>
            </a:r>
            <a:r>
              <a:rPr lang="tr-TR" sz="3600" b="1" i="0" dirty="0" smtClean="0">
                <a:solidFill>
                  <a:srgbClr val="000099"/>
                </a:solidFill>
                <a:latin typeface="+mn-lt"/>
                <a:cs typeface="Times New Roman" pitchFamily="18" charset="0"/>
              </a:rPr>
              <a:t>(Çevre)</a:t>
            </a:r>
            <a:endParaRPr lang="tr-TR" sz="3600" b="1" i="0" dirty="0">
              <a:solidFill>
                <a:srgbClr val="000099"/>
              </a:solidFill>
              <a:latin typeface="+mn-lt"/>
              <a:cs typeface="Times New Roman" pitchFamily="18" charset="0"/>
            </a:endParaRPr>
          </a:p>
        </p:txBody>
      </p:sp>
      <p:sp>
        <p:nvSpPr>
          <p:cNvPr id="7" name="Metin kutusu 6"/>
          <p:cNvSpPr txBox="1"/>
          <p:nvPr/>
        </p:nvSpPr>
        <p:spPr>
          <a:xfrm>
            <a:off x="0" y="1223963"/>
            <a:ext cx="9144000" cy="430212"/>
          </a:xfrm>
          <a:prstGeom prst="rect">
            <a:avLst/>
          </a:prstGeom>
          <a:noFill/>
        </p:spPr>
        <p:txBody>
          <a:bodyPr>
            <a:spAutoFit/>
          </a:bodyPr>
          <a:lstStyle/>
          <a:p>
            <a:pPr algn="ctr">
              <a:defRPr/>
            </a:pPr>
            <a:r>
              <a:rPr lang="tr-TR" sz="2200" dirty="0">
                <a:solidFill>
                  <a:srgbClr val="000099"/>
                </a:solidFill>
                <a:latin typeface="+mn-lt"/>
              </a:rPr>
              <a:t>Proje Sahibi Kuruluş: </a:t>
            </a:r>
            <a:r>
              <a:rPr lang="tr-TR" sz="2000" dirty="0">
                <a:solidFill>
                  <a:srgbClr val="C00000"/>
                </a:solidFill>
                <a:latin typeface="+mn-lt"/>
              </a:rPr>
              <a:t>Gaziantep İstanbul Teknik Üniversitesi Mezunları </a:t>
            </a:r>
            <a:r>
              <a:rPr lang="tr-TR" sz="2000" dirty="0" smtClean="0">
                <a:solidFill>
                  <a:srgbClr val="C00000"/>
                </a:solidFill>
                <a:latin typeface="+mn-lt"/>
              </a:rPr>
              <a:t>Derneği</a:t>
            </a:r>
            <a:endParaRPr lang="tr-TR" sz="2000" dirty="0">
              <a:solidFill>
                <a:srgbClr val="C00000"/>
              </a:solidFill>
              <a:latin typeface="+mn-lt"/>
            </a:endParaRPr>
          </a:p>
        </p:txBody>
      </p:sp>
      <p:sp>
        <p:nvSpPr>
          <p:cNvPr id="43" name="Metin kutusu 42"/>
          <p:cNvSpPr txBox="1"/>
          <p:nvPr/>
        </p:nvSpPr>
        <p:spPr>
          <a:xfrm>
            <a:off x="179388" y="1644650"/>
            <a:ext cx="8856662" cy="461963"/>
          </a:xfrm>
          <a:prstGeom prst="rect">
            <a:avLst/>
          </a:prstGeom>
          <a:noFill/>
        </p:spPr>
        <p:txBody>
          <a:bodyPr>
            <a:spAutoFit/>
          </a:bodyPr>
          <a:lstStyle/>
          <a:p>
            <a:pPr algn="ctr">
              <a:defRPr/>
            </a:pPr>
            <a:r>
              <a:rPr lang="tr-TR" dirty="0" smtClean="0">
                <a:solidFill>
                  <a:srgbClr val="C00000"/>
                </a:solidFill>
                <a:latin typeface="+mn-lt"/>
              </a:rPr>
              <a:t>		İklim </a:t>
            </a:r>
            <a:r>
              <a:rPr lang="tr-TR" dirty="0">
                <a:solidFill>
                  <a:srgbClr val="C00000"/>
                </a:solidFill>
                <a:latin typeface="+mn-lt"/>
              </a:rPr>
              <a:t>Değişikliği için Sivil Diyalog</a:t>
            </a:r>
            <a:endParaRPr lang="en-US" dirty="0">
              <a:solidFill>
                <a:srgbClr val="C00000"/>
              </a:solidFill>
              <a:latin typeface="+mn-lt"/>
            </a:endParaRPr>
          </a:p>
        </p:txBody>
      </p:sp>
      <p:sp>
        <p:nvSpPr>
          <p:cNvPr id="9" name="Dikdörtgen 8"/>
          <p:cNvSpPr/>
          <p:nvPr/>
        </p:nvSpPr>
        <p:spPr>
          <a:xfrm>
            <a:off x="3563888" y="2106613"/>
            <a:ext cx="5256336" cy="4247317"/>
          </a:xfrm>
          <a:prstGeom prst="rect">
            <a:avLst/>
          </a:prstGeom>
        </p:spPr>
        <p:txBody>
          <a:bodyPr wrap="square">
            <a:spAutoFit/>
          </a:bodyPr>
          <a:lstStyle/>
          <a:p>
            <a:pPr algn="just">
              <a:spcAft>
                <a:spcPts val="600"/>
              </a:spcAft>
              <a:defRPr/>
            </a:pPr>
            <a:r>
              <a:rPr lang="tr-TR" sz="1600" b="1" dirty="0">
                <a:solidFill>
                  <a:srgbClr val="000099"/>
                </a:solidFill>
                <a:latin typeface="+mn-lt"/>
              </a:rPr>
              <a:t>Projenin hedefi: </a:t>
            </a:r>
            <a:r>
              <a:rPr lang="tr-TR" sz="1600" dirty="0">
                <a:solidFill>
                  <a:srgbClr val="000099"/>
                </a:solidFill>
                <a:latin typeface="+mn-lt"/>
              </a:rPr>
              <a:t>Bölgedeki sivil toplum kuruluşları, balıkçılar, turistik tekne sahipleri ve halk arasındaki diyalog, çevre ve iklim değişikliği konusundaki </a:t>
            </a:r>
            <a:r>
              <a:rPr lang="tr-TR" sz="1600" dirty="0" smtClean="0">
                <a:solidFill>
                  <a:srgbClr val="000099"/>
                </a:solidFill>
                <a:latin typeface="+mn-lt"/>
              </a:rPr>
              <a:t>farkındalığın artırılması.</a:t>
            </a:r>
          </a:p>
          <a:p>
            <a:pPr algn="just">
              <a:spcAft>
                <a:spcPts val="600"/>
              </a:spcAft>
              <a:defRPr/>
            </a:pPr>
            <a:r>
              <a:rPr lang="tr-TR" sz="1600" b="1" dirty="0" smtClean="0">
                <a:solidFill>
                  <a:srgbClr val="000099"/>
                </a:solidFill>
                <a:latin typeface="+mn-lt"/>
              </a:rPr>
              <a:t>Bazı Faaliyetler: </a:t>
            </a:r>
          </a:p>
          <a:p>
            <a:pPr marL="285750" indent="-285750" algn="just">
              <a:spcAft>
                <a:spcPts val="600"/>
              </a:spcAft>
              <a:buFont typeface="Wingdings" pitchFamily="2" charset="2"/>
              <a:buChar char="ü"/>
              <a:defRPr/>
            </a:pPr>
            <a:r>
              <a:rPr lang="tr-TR" sz="1600" dirty="0">
                <a:solidFill>
                  <a:srgbClr val="000099"/>
                </a:solidFill>
                <a:latin typeface="+mn-lt"/>
              </a:rPr>
              <a:t>Güneş enerjisi ile çalışan tekneler için bir </a:t>
            </a:r>
            <a:r>
              <a:rPr lang="tr-TR" sz="1600" b="1" dirty="0">
                <a:solidFill>
                  <a:srgbClr val="000099"/>
                </a:solidFill>
                <a:latin typeface="+mn-lt"/>
              </a:rPr>
              <a:t>fizibilite çalışması</a:t>
            </a:r>
            <a:r>
              <a:rPr lang="tr-TR" sz="1600" dirty="0">
                <a:solidFill>
                  <a:srgbClr val="000099"/>
                </a:solidFill>
                <a:latin typeface="+mn-lt"/>
              </a:rPr>
              <a:t> gerçekleştirildi, bu çalışma Gaziantep Valiliğine ve Halfeti Kaymakamlığına sunuldu</a:t>
            </a:r>
            <a:r>
              <a:rPr lang="tr-TR" sz="1600" dirty="0" smtClean="0">
                <a:solidFill>
                  <a:srgbClr val="000099"/>
                </a:solidFill>
                <a:latin typeface="+mn-lt"/>
              </a:rPr>
              <a:t>.</a:t>
            </a:r>
          </a:p>
          <a:p>
            <a:pPr marL="285750" indent="-285750" algn="just">
              <a:spcAft>
                <a:spcPts val="600"/>
              </a:spcAft>
              <a:buFont typeface="Wingdings" pitchFamily="2" charset="2"/>
              <a:buChar char="ü"/>
              <a:defRPr/>
            </a:pPr>
            <a:r>
              <a:rPr lang="tr-TR" sz="1600" dirty="0">
                <a:solidFill>
                  <a:srgbClr val="000099"/>
                </a:solidFill>
                <a:latin typeface="+mn-lt"/>
              </a:rPr>
              <a:t>Çevre ve iklim değişikliği hakkında </a:t>
            </a:r>
            <a:r>
              <a:rPr lang="tr-TR" sz="1600" b="1" dirty="0">
                <a:solidFill>
                  <a:srgbClr val="000099"/>
                </a:solidFill>
                <a:latin typeface="+mn-lt"/>
              </a:rPr>
              <a:t>bilinçlendirme çalışmaları</a:t>
            </a:r>
            <a:r>
              <a:rPr lang="tr-TR" sz="1600" dirty="0">
                <a:solidFill>
                  <a:srgbClr val="000099"/>
                </a:solidFill>
                <a:latin typeface="+mn-lt"/>
              </a:rPr>
              <a:t> gerçekleştirildi</a:t>
            </a:r>
            <a:r>
              <a:rPr lang="tr-TR" sz="1600" dirty="0" smtClean="0">
                <a:solidFill>
                  <a:srgbClr val="000099"/>
                </a:solidFill>
                <a:latin typeface="+mn-lt"/>
              </a:rPr>
              <a:t>.</a:t>
            </a:r>
          </a:p>
          <a:p>
            <a:pPr marL="285750" indent="-285750" algn="just">
              <a:spcAft>
                <a:spcPts val="600"/>
              </a:spcAft>
              <a:buFont typeface="Wingdings" pitchFamily="2" charset="2"/>
              <a:buChar char="ü"/>
              <a:defRPr/>
            </a:pPr>
            <a:r>
              <a:rPr lang="tr-TR" sz="1600" dirty="0">
                <a:solidFill>
                  <a:srgbClr val="000099"/>
                </a:solidFill>
                <a:latin typeface="+mn-lt"/>
              </a:rPr>
              <a:t>Halfeti’de 1 gezi teknesi </a:t>
            </a:r>
            <a:r>
              <a:rPr lang="tr-TR" sz="1600" b="1" dirty="0">
                <a:solidFill>
                  <a:srgbClr val="000099"/>
                </a:solidFill>
                <a:latin typeface="+mn-lt"/>
              </a:rPr>
              <a:t>güneş enerjisi panelleriyle donatıldı</a:t>
            </a:r>
            <a:r>
              <a:rPr lang="tr-TR" sz="1600" dirty="0">
                <a:solidFill>
                  <a:srgbClr val="000099"/>
                </a:solidFill>
                <a:latin typeface="+mn-lt"/>
              </a:rPr>
              <a:t> ve pilot proje olarak Halfeti’de çalışmaya başladı</a:t>
            </a:r>
            <a:r>
              <a:rPr lang="tr-TR" sz="1600" dirty="0" smtClean="0">
                <a:solidFill>
                  <a:srgbClr val="000099"/>
                </a:solidFill>
                <a:latin typeface="+mn-lt"/>
              </a:rPr>
              <a:t>.</a:t>
            </a:r>
          </a:p>
          <a:p>
            <a:pPr marL="285750" indent="-285750" algn="just">
              <a:spcAft>
                <a:spcPts val="600"/>
              </a:spcAft>
              <a:buFont typeface="Wingdings" pitchFamily="2" charset="2"/>
              <a:buChar char="ü"/>
              <a:defRPr/>
            </a:pPr>
            <a:r>
              <a:rPr lang="tr-TR" sz="1600" dirty="0">
                <a:solidFill>
                  <a:srgbClr val="000099"/>
                </a:solidFill>
                <a:latin typeface="+mn-lt"/>
              </a:rPr>
              <a:t>Gaziantep’te toplam </a:t>
            </a:r>
            <a:r>
              <a:rPr lang="tr-TR" sz="1600" b="1" dirty="0">
                <a:solidFill>
                  <a:srgbClr val="000099"/>
                </a:solidFill>
                <a:latin typeface="+mn-lt"/>
              </a:rPr>
              <a:t>60 kişi</a:t>
            </a:r>
            <a:r>
              <a:rPr lang="tr-TR" sz="1600" dirty="0">
                <a:solidFill>
                  <a:srgbClr val="000099"/>
                </a:solidFill>
                <a:latin typeface="+mn-lt"/>
              </a:rPr>
              <a:t>nin katıldığı </a:t>
            </a:r>
            <a:r>
              <a:rPr lang="tr-TR" sz="1600" b="1" dirty="0">
                <a:solidFill>
                  <a:srgbClr val="000099"/>
                </a:solidFill>
                <a:latin typeface="+mn-lt"/>
              </a:rPr>
              <a:t>2 eğiticilerin eğitimi</a:t>
            </a:r>
            <a:r>
              <a:rPr lang="tr-TR" sz="1600" dirty="0">
                <a:solidFill>
                  <a:srgbClr val="000099"/>
                </a:solidFill>
                <a:latin typeface="+mn-lt"/>
              </a:rPr>
              <a:t> gerçekleştirildi</a:t>
            </a:r>
            <a:r>
              <a:rPr lang="tr-TR" sz="1600" dirty="0" smtClean="0">
                <a:solidFill>
                  <a:srgbClr val="000099"/>
                </a:solidFill>
                <a:latin typeface="+mn-lt"/>
              </a:rPr>
              <a:t>.</a:t>
            </a:r>
          </a:p>
          <a:p>
            <a:pPr marL="285750" indent="-285750" algn="just">
              <a:spcAft>
                <a:spcPts val="600"/>
              </a:spcAft>
              <a:buFont typeface="Wingdings" pitchFamily="2" charset="2"/>
              <a:buChar char="ü"/>
              <a:defRPr/>
            </a:pPr>
            <a:r>
              <a:rPr lang="tr-TR" sz="1600" dirty="0">
                <a:solidFill>
                  <a:srgbClr val="000099"/>
                </a:solidFill>
                <a:latin typeface="+mn-lt"/>
              </a:rPr>
              <a:t>Viyana’ya bir </a:t>
            </a:r>
            <a:r>
              <a:rPr lang="tr-TR" sz="1600" b="1" dirty="0">
                <a:solidFill>
                  <a:srgbClr val="000099"/>
                </a:solidFill>
                <a:latin typeface="+mn-lt"/>
              </a:rPr>
              <a:t>çalışma ziyareti </a:t>
            </a:r>
            <a:r>
              <a:rPr lang="tr-TR" sz="1600" dirty="0">
                <a:solidFill>
                  <a:srgbClr val="000099"/>
                </a:solidFill>
                <a:latin typeface="+mn-lt"/>
              </a:rPr>
              <a:t>düzenlendi.</a:t>
            </a:r>
            <a:endParaRPr lang="tr-TR" sz="1600" dirty="0" smtClean="0">
              <a:solidFill>
                <a:srgbClr val="000099"/>
              </a:solidFill>
              <a:latin typeface="+mn-lt"/>
            </a:endParaRPr>
          </a:p>
        </p:txBody>
      </p:sp>
      <p:sp>
        <p:nvSpPr>
          <p:cNvPr id="47" name="Metin kutusu 46"/>
          <p:cNvSpPr txBox="1"/>
          <p:nvPr/>
        </p:nvSpPr>
        <p:spPr>
          <a:xfrm>
            <a:off x="0" y="4365104"/>
            <a:ext cx="864473" cy="1077218"/>
          </a:xfrm>
          <a:prstGeom prst="rect">
            <a:avLst/>
          </a:prstGeom>
          <a:noFill/>
        </p:spPr>
        <p:txBody>
          <a:bodyPr wrap="square">
            <a:spAutoFit/>
          </a:bodyPr>
          <a:lstStyle/>
          <a:p>
            <a:pPr>
              <a:defRPr/>
            </a:pPr>
            <a:r>
              <a:rPr lang="tr-TR" sz="1600" dirty="0">
                <a:solidFill>
                  <a:srgbClr val="000099"/>
                </a:solidFill>
                <a:latin typeface="+mn-lt"/>
              </a:rPr>
              <a:t>Hibe Tutarı: </a:t>
            </a:r>
            <a:r>
              <a:rPr lang="tr-TR" sz="1600" dirty="0" smtClean="0">
                <a:solidFill>
                  <a:srgbClr val="000099"/>
                </a:solidFill>
                <a:latin typeface="+mn-lt"/>
              </a:rPr>
              <a:t>147</a:t>
            </a:r>
            <a:r>
              <a:rPr lang="tr-TR" sz="1600" dirty="0">
                <a:solidFill>
                  <a:srgbClr val="000099"/>
                </a:solidFill>
                <a:latin typeface="+mn-lt"/>
              </a:rPr>
              <a:t> </a:t>
            </a:r>
            <a:r>
              <a:rPr lang="tr-TR" sz="1600" dirty="0" smtClean="0">
                <a:solidFill>
                  <a:srgbClr val="000099"/>
                </a:solidFill>
                <a:latin typeface="+mn-lt"/>
              </a:rPr>
              <a:t>bin Avro</a:t>
            </a:r>
            <a:endParaRPr lang="tr-TR" sz="1600" dirty="0">
              <a:solidFill>
                <a:srgbClr val="000099"/>
              </a:solidFill>
              <a:latin typeface="+mn-lt"/>
            </a:endParaRPr>
          </a:p>
        </p:txBody>
      </p:sp>
      <p:pic>
        <p:nvPicPr>
          <p:cNvPr id="1026" name="Picture 2" descr="İklim Değişikliği için Sivil Diya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976135"/>
            <a:ext cx="3132000" cy="2178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sd4.siviltoplumdiyalogu.org/MIS/lightbox/BOAT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80" y="4230271"/>
            <a:ext cx="2844000" cy="213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24" name="Dikdörtgen 23"/>
          <p:cNvSpPr/>
          <p:nvPr/>
        </p:nvSpPr>
        <p:spPr>
          <a:xfrm>
            <a:off x="4211638" y="3309938"/>
            <a:ext cx="2232025" cy="830262"/>
          </a:xfrm>
          <a:prstGeom prst="rect">
            <a:avLst/>
          </a:prstGeom>
        </p:spPr>
        <p:txBody>
          <a:bodyPr>
            <a:spAutoFit/>
          </a:bodyPr>
          <a:lstStyle/>
          <a:p>
            <a:pPr algn="ctr">
              <a:defRPr/>
            </a:pPr>
            <a:r>
              <a:rPr lang="tr-TR" sz="1600" b="1" i="0" dirty="0">
                <a:solidFill>
                  <a:srgbClr val="000099"/>
                </a:solidFill>
                <a:latin typeface="+mn-lt"/>
              </a:rPr>
              <a:t>Tüzel kişiliğe sahip olan, kâr amacı gütmeyen sivil toplum kuruluşları</a:t>
            </a:r>
          </a:p>
        </p:txBody>
      </p:sp>
      <p:sp>
        <p:nvSpPr>
          <p:cNvPr id="72" name="AutoShape 8"/>
          <p:cNvSpPr>
            <a:spLocks/>
          </p:cNvSpPr>
          <p:nvPr/>
        </p:nvSpPr>
        <p:spPr bwMode="auto">
          <a:xfrm rot="16200000" flipH="1" flipV="1">
            <a:off x="3231356" y="1843882"/>
            <a:ext cx="358775" cy="6030912"/>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29" name="Dikdörtgen 28"/>
          <p:cNvSpPr/>
          <p:nvPr/>
        </p:nvSpPr>
        <p:spPr>
          <a:xfrm>
            <a:off x="101600" y="5695950"/>
            <a:ext cx="8986838" cy="646113"/>
          </a:xfrm>
          <a:prstGeom prst="rect">
            <a:avLst/>
          </a:prstGeom>
        </p:spPr>
        <p:txBody>
          <a:bodyPr>
            <a:spAutoFit/>
          </a:bodyPr>
          <a:lstStyle/>
          <a:p>
            <a:pPr algn="ctr">
              <a:defRPr/>
            </a:pPr>
            <a:r>
              <a:rPr lang="tr-TR" sz="1800" i="0" dirty="0">
                <a:solidFill>
                  <a:srgbClr val="000099"/>
                </a:solidFill>
                <a:latin typeface="+mn-lt"/>
              </a:rPr>
              <a:t>2013-2014</a:t>
            </a:r>
            <a:r>
              <a:rPr lang="en-US" sz="1800" i="0" dirty="0">
                <a:solidFill>
                  <a:srgbClr val="000099"/>
                </a:solidFill>
                <a:latin typeface="+mn-lt"/>
              </a:rPr>
              <a:t> </a:t>
            </a:r>
            <a:r>
              <a:rPr lang="tr-TR" sz="1800" i="0" dirty="0">
                <a:solidFill>
                  <a:srgbClr val="000099"/>
                </a:solidFill>
                <a:latin typeface="+mn-lt"/>
              </a:rPr>
              <a:t>dönemi içerisinde uygulanmış </a:t>
            </a:r>
            <a:r>
              <a:rPr lang="tr-TR" sz="1800" i="0" dirty="0">
                <a:solidFill>
                  <a:srgbClr val="C00000"/>
                </a:solidFill>
                <a:latin typeface="+mn-lt"/>
              </a:rPr>
              <a:t> 23 projeye </a:t>
            </a:r>
            <a:r>
              <a:rPr lang="tr-TR" sz="1800" i="0" dirty="0">
                <a:solidFill>
                  <a:srgbClr val="000099"/>
                </a:solidFill>
                <a:latin typeface="+mn-lt"/>
              </a:rPr>
              <a:t>yaklaşık </a:t>
            </a:r>
            <a:r>
              <a:rPr lang="tr-TR" sz="1800" i="0" dirty="0">
                <a:solidFill>
                  <a:srgbClr val="C00000"/>
                </a:solidFill>
                <a:latin typeface="+mn-lt"/>
              </a:rPr>
              <a:t>1,93 Milyon Avro </a:t>
            </a:r>
            <a:r>
              <a:rPr lang="tr-TR" sz="1800" i="0" dirty="0">
                <a:solidFill>
                  <a:srgbClr val="000099"/>
                </a:solidFill>
                <a:latin typeface="+mn-lt"/>
              </a:rPr>
              <a:t>destek sağlanmıştır.</a:t>
            </a:r>
            <a:endParaRPr lang="en-US" sz="1800" i="0" dirty="0">
              <a:solidFill>
                <a:srgbClr val="000099"/>
              </a:solidFill>
              <a:latin typeface="+mn-lt"/>
            </a:endParaRPr>
          </a:p>
        </p:txBody>
      </p:sp>
      <p:sp>
        <p:nvSpPr>
          <p:cNvPr id="19" name="Dikdörtgen 1"/>
          <p:cNvSpPr>
            <a:spLocks noChangeArrowheads="1"/>
          </p:cNvSpPr>
          <p:nvPr/>
        </p:nvSpPr>
        <p:spPr bwMode="auto">
          <a:xfrm>
            <a:off x="1476375" y="11113"/>
            <a:ext cx="7667625" cy="1077912"/>
          </a:xfrm>
          <a:prstGeom prst="rect">
            <a:avLst/>
          </a:prstGeom>
          <a:noFill/>
          <a:ln>
            <a:noFill/>
          </a:ln>
          <a:extLst/>
        </p:spPr>
        <p:txBody>
          <a:bodyPr>
            <a:spAutoFit/>
          </a:bodyPr>
          <a:lstStyle/>
          <a:p>
            <a:pPr algn="ctr">
              <a:defRPr/>
            </a:pPr>
            <a:r>
              <a:rPr lang="nn-NO" sz="3200" b="1" i="0" dirty="0">
                <a:solidFill>
                  <a:srgbClr val="000099"/>
                </a:solidFill>
                <a:latin typeface="+mn-lt"/>
                <a:cs typeface="Times New Roman" pitchFamily="18" charset="0"/>
              </a:rPr>
              <a:t>Özürlülerin Toplumsal Entegrasyonunun Geliştirilmesi Hibe Programı</a:t>
            </a:r>
          </a:p>
        </p:txBody>
      </p:sp>
      <p:pic>
        <p:nvPicPr>
          <p:cNvPr id="39944"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060700"/>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p:nvPr/>
        </p:nvCxnSpPr>
        <p:spPr>
          <a:xfrm>
            <a:off x="1892300" y="3144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Düz Ok Bağlayıcısı 29"/>
          <p:cNvCxnSpPr/>
          <p:nvPr/>
        </p:nvCxnSpPr>
        <p:spPr>
          <a:xfrm>
            <a:off x="1885950" y="3297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p:nvPr/>
        </p:nvCxnSpPr>
        <p:spPr>
          <a:xfrm>
            <a:off x="1885950" y="34496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Düz Ok Bağlayıcısı 32"/>
          <p:cNvCxnSpPr/>
          <p:nvPr/>
        </p:nvCxnSpPr>
        <p:spPr>
          <a:xfrm>
            <a:off x="1892300" y="36020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Düz Ok Bağlayıcısı 33"/>
          <p:cNvCxnSpPr/>
          <p:nvPr/>
        </p:nvCxnSpPr>
        <p:spPr>
          <a:xfrm>
            <a:off x="1885950" y="37544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Düz Ok Bağlayıcısı 34"/>
          <p:cNvCxnSpPr/>
          <p:nvPr/>
        </p:nvCxnSpPr>
        <p:spPr>
          <a:xfrm>
            <a:off x="1892300" y="3906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Düz Ok Bağlayıcısı 35"/>
          <p:cNvCxnSpPr/>
          <p:nvPr/>
        </p:nvCxnSpPr>
        <p:spPr>
          <a:xfrm>
            <a:off x="1892300" y="4059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ağ Ayraç 3"/>
          <p:cNvSpPr/>
          <p:nvPr/>
        </p:nvSpPr>
        <p:spPr>
          <a:xfrm>
            <a:off x="6092825" y="3100388"/>
            <a:ext cx="1008063" cy="1947862"/>
          </a:xfrm>
          <a:prstGeom prst="rightBrace">
            <a:avLst>
              <a:gd name="adj1" fmla="val 15588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7" name="Dikdörtgen 36"/>
          <p:cNvSpPr/>
          <p:nvPr/>
        </p:nvSpPr>
        <p:spPr>
          <a:xfrm>
            <a:off x="6735763" y="3894138"/>
            <a:ext cx="2232025" cy="400050"/>
          </a:xfrm>
          <a:prstGeom prst="rect">
            <a:avLst/>
          </a:prstGeom>
        </p:spPr>
        <p:txBody>
          <a:bodyPr>
            <a:spAutoFit/>
          </a:bodyPr>
          <a:lstStyle/>
          <a:p>
            <a:pPr algn="ctr">
              <a:defRPr/>
            </a:pPr>
            <a:r>
              <a:rPr lang="tr-TR" sz="2000" b="1" i="0" dirty="0">
                <a:solidFill>
                  <a:srgbClr val="000099"/>
                </a:solidFill>
                <a:latin typeface="+mn-lt"/>
              </a:rPr>
              <a:t>Projeler</a:t>
            </a:r>
            <a:endParaRPr lang="en-US" sz="2000" b="1" i="0" dirty="0">
              <a:solidFill>
                <a:srgbClr val="000099"/>
              </a:solidFill>
              <a:latin typeface="+mn-lt"/>
            </a:endParaRPr>
          </a:p>
        </p:txBody>
      </p:sp>
      <p:cxnSp>
        <p:nvCxnSpPr>
          <p:cNvPr id="6" name="Düz Ok Bağlayıcısı 5"/>
          <p:cNvCxnSpPr/>
          <p:nvPr/>
        </p:nvCxnSpPr>
        <p:spPr>
          <a:xfrm>
            <a:off x="7851775" y="2301875"/>
            <a:ext cx="4763"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Düz Ok Bağlayıcısı 38"/>
          <p:cNvCxnSpPr/>
          <p:nvPr/>
        </p:nvCxnSpPr>
        <p:spPr>
          <a:xfrm>
            <a:off x="8101013"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Düz Ok Bağlayıcısı 39"/>
          <p:cNvCxnSpPr/>
          <p:nvPr/>
        </p:nvCxnSpPr>
        <p:spPr>
          <a:xfrm>
            <a:off x="7596188"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Dikdörtgen 40"/>
          <p:cNvSpPr/>
          <p:nvPr/>
        </p:nvSpPr>
        <p:spPr>
          <a:xfrm>
            <a:off x="6740525" y="223043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Aile ve Sosyal Politikalar Bakanlığı</a:t>
            </a:r>
            <a:endParaRPr lang="en-US" sz="1800" b="1" i="0" dirty="0">
              <a:solidFill>
                <a:srgbClr val="000099"/>
              </a:solidFill>
            </a:endParaRPr>
          </a:p>
        </p:txBody>
      </p:sp>
      <p:sp>
        <p:nvSpPr>
          <p:cNvPr id="42" name="Dikdörtgen 41"/>
          <p:cNvSpPr/>
          <p:nvPr/>
        </p:nvSpPr>
        <p:spPr>
          <a:xfrm>
            <a:off x="101600" y="1368425"/>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Sözleşme Makamı</a:t>
            </a:r>
            <a:endParaRPr lang="en-US" sz="1800" b="1" i="0" dirty="0">
              <a:solidFill>
                <a:srgbClr val="000099"/>
              </a:solidFill>
            </a:endParaRPr>
          </a:p>
        </p:txBody>
      </p:sp>
      <p:cxnSp>
        <p:nvCxnSpPr>
          <p:cNvPr id="44" name="Düz Ok Bağlayıcısı 43"/>
          <p:cNvCxnSpPr/>
          <p:nvPr/>
        </p:nvCxnSpPr>
        <p:spPr>
          <a:xfrm>
            <a:off x="1087438"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Düz Ok Bağlayıcısı 44"/>
          <p:cNvCxnSpPr/>
          <p:nvPr/>
        </p:nvCxnSpPr>
        <p:spPr>
          <a:xfrm>
            <a:off x="1417638" y="2019300"/>
            <a:ext cx="0" cy="1125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Düz Ok Bağlayıcısı 45"/>
          <p:cNvCxnSpPr/>
          <p:nvPr/>
        </p:nvCxnSpPr>
        <p:spPr>
          <a:xfrm>
            <a:off x="755650"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Dikdörtgen 54"/>
          <p:cNvSpPr/>
          <p:nvPr/>
        </p:nvSpPr>
        <p:spPr>
          <a:xfrm>
            <a:off x="4194175" y="137318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Programın</a:t>
            </a:r>
          </a:p>
          <a:p>
            <a:pPr algn="ctr">
              <a:defRPr/>
            </a:pPr>
            <a:r>
              <a:rPr lang="tr-TR" sz="1800" b="1" i="0" dirty="0">
                <a:solidFill>
                  <a:srgbClr val="000099"/>
                </a:solidFill>
              </a:rPr>
              <a:t>Hedef Kitlesi</a:t>
            </a:r>
            <a:endParaRPr lang="en-US" sz="1800" b="1" i="0" dirty="0">
              <a:solidFill>
                <a:srgbClr val="000099"/>
              </a:solidFill>
            </a:endParaRPr>
          </a:p>
        </p:txBody>
      </p:sp>
      <p:cxnSp>
        <p:nvCxnSpPr>
          <p:cNvPr id="56" name="Düz Ok Bağlayıcısı 55"/>
          <p:cNvCxnSpPr>
            <a:endCxn id="24" idx="0"/>
          </p:cNvCxnSpPr>
          <p:nvPr/>
        </p:nvCxnSpPr>
        <p:spPr>
          <a:xfrm>
            <a:off x="5322888" y="2235200"/>
            <a:ext cx="4762"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Düz Ok Bağlayıcısı 56"/>
          <p:cNvCxnSpPr/>
          <p:nvPr/>
        </p:nvCxnSpPr>
        <p:spPr>
          <a:xfrm>
            <a:off x="5651500" y="2238375"/>
            <a:ext cx="0" cy="1058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Düz Ok Bağlayıcısı 57"/>
          <p:cNvCxnSpPr/>
          <p:nvPr/>
        </p:nvCxnSpPr>
        <p:spPr>
          <a:xfrm>
            <a:off x="4989513" y="2235200"/>
            <a:ext cx="0"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AutoShape 8"/>
          <p:cNvSpPr>
            <a:spLocks/>
          </p:cNvSpPr>
          <p:nvPr/>
        </p:nvSpPr>
        <p:spPr bwMode="auto">
          <a:xfrm rot="16200000" flipH="1" flipV="1">
            <a:off x="7589838" y="3965575"/>
            <a:ext cx="358775" cy="1787525"/>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60" name="Dikdörtgen 59"/>
          <p:cNvSpPr/>
          <p:nvPr/>
        </p:nvSpPr>
        <p:spPr>
          <a:xfrm>
            <a:off x="2452688" y="5048250"/>
            <a:ext cx="1916112" cy="369888"/>
          </a:xfrm>
          <a:prstGeom prst="rect">
            <a:avLst/>
          </a:prstGeom>
        </p:spPr>
        <p:txBody>
          <a:bodyPr>
            <a:spAutoFit/>
          </a:bodyPr>
          <a:lstStyle/>
          <a:p>
            <a:pPr algn="ctr">
              <a:defRPr/>
            </a:pPr>
            <a:r>
              <a:rPr lang="tr-TR" sz="1800" i="0" dirty="0">
                <a:solidFill>
                  <a:srgbClr val="000099"/>
                </a:solidFill>
                <a:latin typeface="+mn-lt"/>
              </a:rPr>
              <a:t>Başvuru Süreci</a:t>
            </a:r>
            <a:endParaRPr lang="en-US" sz="1800" i="0" dirty="0">
              <a:solidFill>
                <a:srgbClr val="000099"/>
              </a:solidFill>
              <a:latin typeface="+mn-lt"/>
            </a:endParaRPr>
          </a:p>
        </p:txBody>
      </p:sp>
      <p:sp>
        <p:nvSpPr>
          <p:cNvPr id="61" name="Dikdörtgen 60"/>
          <p:cNvSpPr/>
          <p:nvPr/>
        </p:nvSpPr>
        <p:spPr>
          <a:xfrm>
            <a:off x="6811963" y="5060950"/>
            <a:ext cx="1916112" cy="369888"/>
          </a:xfrm>
          <a:prstGeom prst="rect">
            <a:avLst/>
          </a:prstGeom>
        </p:spPr>
        <p:txBody>
          <a:bodyPr>
            <a:spAutoFit/>
          </a:bodyPr>
          <a:lstStyle/>
          <a:p>
            <a:pPr algn="ctr">
              <a:defRPr/>
            </a:pPr>
            <a:r>
              <a:rPr lang="tr-TR" sz="1800" i="0" dirty="0">
                <a:solidFill>
                  <a:srgbClr val="000099"/>
                </a:solidFill>
                <a:latin typeface="+mn-lt"/>
              </a:rPr>
              <a:t>Uygulama Süreci</a:t>
            </a:r>
            <a:endParaRPr lang="en-US" sz="1800" i="0" dirty="0">
              <a:solidFill>
                <a:srgbClr val="000099"/>
              </a:solidFill>
              <a:latin typeface="+mn-lt"/>
            </a:endParaRPr>
          </a:p>
        </p:txBody>
      </p:sp>
      <p:pic>
        <p:nvPicPr>
          <p:cNvPr id="39969" name="Resim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1484313"/>
            <a:ext cx="1244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Resim 4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95287" y="3158092"/>
            <a:ext cx="1377287" cy="1004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19" name="Dikdörtgen 1"/>
          <p:cNvSpPr>
            <a:spLocks noChangeArrowheads="1"/>
          </p:cNvSpPr>
          <p:nvPr/>
        </p:nvSpPr>
        <p:spPr bwMode="auto">
          <a:xfrm>
            <a:off x="1476375" y="11113"/>
            <a:ext cx="7667625" cy="1077912"/>
          </a:xfrm>
          <a:prstGeom prst="rect">
            <a:avLst/>
          </a:prstGeom>
          <a:noFill/>
          <a:ln>
            <a:noFill/>
          </a:ln>
          <a:extLst/>
        </p:spPr>
        <p:txBody>
          <a:bodyPr>
            <a:spAutoFit/>
          </a:bodyPr>
          <a:lstStyle/>
          <a:p>
            <a:pPr algn="ctr">
              <a:defRPr/>
            </a:pPr>
            <a:r>
              <a:rPr lang="nn-NO" sz="3200" b="1" i="0" dirty="0">
                <a:solidFill>
                  <a:srgbClr val="000099"/>
                </a:solidFill>
                <a:latin typeface="+mj-lt"/>
                <a:cs typeface="Times New Roman" pitchFamily="18" charset="0"/>
              </a:rPr>
              <a:t>Özürlülerin Toplumsal Entegrasyonunun Geliştirilmesi Hibe Programı</a:t>
            </a:r>
          </a:p>
        </p:txBody>
      </p:sp>
      <p:pic>
        <p:nvPicPr>
          <p:cNvPr id="2" name="Resim 1"/>
          <p:cNvPicPr>
            <a:picLocks noChangeAspect="1"/>
          </p:cNvPicPr>
          <p:nvPr/>
        </p:nvPicPr>
        <p:blipFill>
          <a:blip r:embed="rId3"/>
          <a:stretch>
            <a:fillRect/>
          </a:stretch>
        </p:blipFill>
        <p:spPr>
          <a:xfrm>
            <a:off x="442913" y="3141663"/>
            <a:ext cx="2809875" cy="1871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Metin kutusu 6"/>
          <p:cNvSpPr txBox="1"/>
          <p:nvPr/>
        </p:nvSpPr>
        <p:spPr>
          <a:xfrm>
            <a:off x="252413" y="1341438"/>
            <a:ext cx="8640762" cy="461962"/>
          </a:xfrm>
          <a:prstGeom prst="rect">
            <a:avLst/>
          </a:prstGeom>
          <a:noFill/>
        </p:spPr>
        <p:txBody>
          <a:bodyPr>
            <a:spAutoFit/>
          </a:bodyPr>
          <a:lstStyle/>
          <a:p>
            <a:pPr algn="ctr">
              <a:defRPr/>
            </a:pPr>
            <a:r>
              <a:rPr lang="tr-TR" dirty="0">
                <a:solidFill>
                  <a:srgbClr val="000099"/>
                </a:solidFill>
                <a:latin typeface="+mn-lt"/>
              </a:rPr>
              <a:t>Proje Sahibi Kuruluş: </a:t>
            </a:r>
            <a:r>
              <a:rPr lang="tr-TR" dirty="0">
                <a:solidFill>
                  <a:srgbClr val="C00000"/>
                </a:solidFill>
                <a:latin typeface="+mn-lt"/>
              </a:rPr>
              <a:t>Adana Sosyal Hizmetler Vakfı (Adana)</a:t>
            </a:r>
            <a:endParaRPr lang="tr-TR" sz="2800" dirty="0">
              <a:solidFill>
                <a:srgbClr val="C00000"/>
              </a:solidFill>
              <a:latin typeface="+mn-lt"/>
            </a:endParaRPr>
          </a:p>
        </p:txBody>
      </p:sp>
      <p:sp>
        <p:nvSpPr>
          <p:cNvPr id="43" name="Metin kutusu 42"/>
          <p:cNvSpPr txBox="1"/>
          <p:nvPr/>
        </p:nvSpPr>
        <p:spPr>
          <a:xfrm>
            <a:off x="250825" y="1773238"/>
            <a:ext cx="8642350" cy="460375"/>
          </a:xfrm>
          <a:prstGeom prst="rect">
            <a:avLst/>
          </a:prstGeom>
          <a:noFill/>
        </p:spPr>
        <p:txBody>
          <a:bodyPr>
            <a:spAutoFit/>
          </a:bodyPr>
          <a:lstStyle/>
          <a:p>
            <a:pPr algn="ctr">
              <a:defRPr/>
            </a:pPr>
            <a:r>
              <a:rPr lang="tr-TR" dirty="0">
                <a:solidFill>
                  <a:srgbClr val="C00000"/>
                </a:solidFill>
                <a:latin typeface="+mn-lt"/>
              </a:rPr>
              <a:t> Gülmeye Engel Yok Projesi</a:t>
            </a:r>
          </a:p>
        </p:txBody>
      </p:sp>
      <p:sp>
        <p:nvSpPr>
          <p:cNvPr id="9" name="Dikdörtgen 8"/>
          <p:cNvSpPr/>
          <p:nvPr/>
        </p:nvSpPr>
        <p:spPr>
          <a:xfrm>
            <a:off x="3419475" y="2320925"/>
            <a:ext cx="5473700" cy="3754438"/>
          </a:xfrm>
          <a:prstGeom prst="rect">
            <a:avLst/>
          </a:prstGeom>
        </p:spPr>
        <p:txBody>
          <a:bodyPr>
            <a:spAutoFit/>
          </a:bodyPr>
          <a:lstStyle/>
          <a:p>
            <a:pPr algn="just">
              <a:spcAft>
                <a:spcPts val="600"/>
              </a:spcAft>
              <a:defRPr/>
            </a:pPr>
            <a:r>
              <a:rPr lang="tr-TR" sz="1600" b="1" dirty="0">
                <a:solidFill>
                  <a:srgbClr val="000099"/>
                </a:solidFill>
                <a:latin typeface="+mn-lt"/>
              </a:rPr>
              <a:t>Projenin hedefleri:</a:t>
            </a:r>
          </a:p>
          <a:p>
            <a:pPr marL="285750" indent="-285750" algn="just">
              <a:spcAft>
                <a:spcPts val="600"/>
              </a:spcAft>
              <a:buFont typeface="Wingdings" pitchFamily="2" charset="2"/>
              <a:buChar char="ü"/>
              <a:defRPr/>
            </a:pPr>
            <a:r>
              <a:rPr lang="tr-TR" sz="1600" dirty="0">
                <a:solidFill>
                  <a:srgbClr val="000099"/>
                </a:solidFill>
                <a:latin typeface="+mn-lt"/>
              </a:rPr>
              <a:t>Bölgede yaşayan zihinsel engelli hastaların ağız ve diş sağlığı konusundaki tedavi bekleme gün sayısının en aza indirilmesi</a:t>
            </a:r>
          </a:p>
          <a:p>
            <a:pPr marL="285750" indent="-285750" algn="just">
              <a:spcAft>
                <a:spcPts val="600"/>
              </a:spcAft>
              <a:buFont typeface="Wingdings" pitchFamily="2" charset="2"/>
              <a:buChar char="ü"/>
              <a:defRPr/>
            </a:pPr>
            <a:r>
              <a:rPr lang="tr-TR" sz="1600" dirty="0">
                <a:solidFill>
                  <a:srgbClr val="000099"/>
                </a:solidFill>
                <a:latin typeface="+mn-lt"/>
              </a:rPr>
              <a:t>Zihinsel engelli çocukları olan ailelerin ağız ve diş sağlığı konusunda bilinçlendirilmesi</a:t>
            </a:r>
          </a:p>
          <a:p>
            <a:pPr marL="285750" indent="-285750" algn="just">
              <a:spcAft>
                <a:spcPts val="600"/>
              </a:spcAft>
              <a:buFont typeface="Wingdings" pitchFamily="2" charset="2"/>
              <a:buChar char="ü"/>
              <a:defRPr/>
            </a:pPr>
            <a:r>
              <a:rPr lang="tr-TR" sz="1600" dirty="0">
                <a:solidFill>
                  <a:srgbClr val="000099"/>
                </a:solidFill>
                <a:latin typeface="+mn-lt"/>
              </a:rPr>
              <a:t>Bölgedeki gönüllü diş hekimlerinin zihinsel engelli hasta tedavisi konusunda deneyim kazanması</a:t>
            </a:r>
          </a:p>
          <a:p>
            <a:pPr algn="just">
              <a:spcAft>
                <a:spcPts val="600"/>
              </a:spcAft>
              <a:defRPr/>
            </a:pPr>
            <a:r>
              <a:rPr lang="tr-TR" sz="1600" b="1" dirty="0">
                <a:solidFill>
                  <a:srgbClr val="000099"/>
                </a:solidFill>
                <a:latin typeface="+mn-lt"/>
              </a:rPr>
              <a:t>Bazı faaliyetler:</a:t>
            </a:r>
          </a:p>
          <a:p>
            <a:pPr marL="285750" indent="-285750" algn="just">
              <a:spcAft>
                <a:spcPts val="600"/>
              </a:spcAft>
              <a:buFont typeface="Wingdings" pitchFamily="2" charset="2"/>
              <a:buChar char="ü"/>
              <a:defRPr/>
            </a:pPr>
            <a:r>
              <a:rPr lang="tr-TR" sz="1600" dirty="0">
                <a:solidFill>
                  <a:srgbClr val="000099"/>
                </a:solidFill>
                <a:latin typeface="+mn-lt"/>
              </a:rPr>
              <a:t>Çukurova Üniversitesi Diş Hekimliği Fakültesinden 13 diş hekimi İngiltere ve İsveç’te bu konuda uzmanlaşmış kliniklerde eğitim almıştır. </a:t>
            </a:r>
          </a:p>
          <a:p>
            <a:pPr marL="285750" indent="-285750" algn="just">
              <a:spcAft>
                <a:spcPts val="600"/>
              </a:spcAft>
              <a:buFont typeface="Wingdings" pitchFamily="2" charset="2"/>
              <a:buChar char="ü"/>
              <a:defRPr/>
            </a:pPr>
            <a:r>
              <a:rPr lang="tr-TR" sz="1600" dirty="0">
                <a:solidFill>
                  <a:srgbClr val="000099"/>
                </a:solidFill>
                <a:latin typeface="+mn-lt"/>
              </a:rPr>
              <a:t>Konu ile ilgili kitapçıklar ve broşür dağıtımı yapılmış; bilgilendirme seminerleri düzenlenmiştir.</a:t>
            </a:r>
          </a:p>
        </p:txBody>
      </p:sp>
      <p:sp>
        <p:nvSpPr>
          <p:cNvPr id="47" name="Metin kutusu 46"/>
          <p:cNvSpPr txBox="1"/>
          <p:nvPr/>
        </p:nvSpPr>
        <p:spPr>
          <a:xfrm>
            <a:off x="695325" y="5207000"/>
            <a:ext cx="2305050" cy="338138"/>
          </a:xfrm>
          <a:prstGeom prst="rect">
            <a:avLst/>
          </a:prstGeom>
          <a:noFill/>
        </p:spPr>
        <p:txBody>
          <a:bodyPr>
            <a:spAutoFit/>
          </a:bodyPr>
          <a:lstStyle/>
          <a:p>
            <a:pPr>
              <a:defRPr/>
            </a:pPr>
            <a:r>
              <a:rPr lang="tr-TR" sz="1600" dirty="0">
                <a:solidFill>
                  <a:srgbClr val="000099"/>
                </a:solidFill>
                <a:latin typeface="+mn-lt"/>
              </a:rPr>
              <a:t>Hibe Tutarı: 72 Bin Avro</a:t>
            </a:r>
          </a:p>
        </p:txBody>
      </p:sp>
    </p:spTree>
  </p:cSld>
  <p:clrMapOvr>
    <a:masterClrMapping/>
  </p:clrMapOvr>
  <p:transition spd="slow"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3" descr="Dairesel Resim Listesi"/>
          <p:cNvGraphicFramePr>
            <a:graphicFrameLocks/>
          </p:cNvGraphicFramePr>
          <p:nvPr>
            <p:extLst/>
          </p:nvPr>
        </p:nvGraphicFramePr>
        <p:xfrm>
          <a:off x="323528" y="1268760"/>
          <a:ext cx="8424936" cy="4969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2771800" y="3966760"/>
            <a:ext cx="1266899" cy="1267233"/>
          </a:xfrm>
          <a:prstGeom prst="ellipse">
            <a:avLst/>
          </a:prstGeom>
          <a:blipFill dpi="0" rotWithShape="1">
            <a:blip r:embed="rId8" cstate="print">
              <a:duotone>
                <a:schemeClr val="dk2">
                  <a:hueOff val="0"/>
                  <a:satOff val="0"/>
                  <a:lumOff val="0"/>
                  <a:alphaOff val="0"/>
                  <a:shade val="20000"/>
                  <a:satMod val="200000"/>
                </a:schemeClr>
                <a:schemeClr val="dk2">
                  <a:hueOff val="0"/>
                  <a:satOff val="0"/>
                  <a:lumOff val="0"/>
                  <a:alphaOff val="0"/>
                  <a:tint val="12000"/>
                  <a:satMod val="190000"/>
                </a:schemeClr>
              </a:duotone>
              <a:extLst/>
            </a:blip>
            <a:srcRect/>
            <a:stretch>
              <a:fillRect/>
            </a:stretch>
          </a:blipFill>
        </p:spPr>
        <p:style>
          <a:lnRef idx="0">
            <a:schemeClr val="lt2">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4" name="Oval 3"/>
          <p:cNvSpPr/>
          <p:nvPr/>
        </p:nvSpPr>
        <p:spPr>
          <a:xfrm>
            <a:off x="3902546" y="5102533"/>
            <a:ext cx="1266899" cy="1267233"/>
          </a:xfrm>
          <a:prstGeom prst="ellipse">
            <a:avLst/>
          </a:prstGeom>
          <a:blipFill dpi="0" rotWithShape="1">
            <a:blip r:embed="rId8" cstate="print">
              <a:duotone>
                <a:schemeClr val="dk2">
                  <a:hueOff val="0"/>
                  <a:satOff val="0"/>
                  <a:lumOff val="0"/>
                  <a:alphaOff val="0"/>
                  <a:shade val="20000"/>
                  <a:satMod val="200000"/>
                </a:schemeClr>
                <a:schemeClr val="dk2">
                  <a:hueOff val="0"/>
                  <a:satOff val="0"/>
                  <a:lumOff val="0"/>
                  <a:alphaOff val="0"/>
                  <a:tint val="12000"/>
                  <a:satMod val="190000"/>
                </a:schemeClr>
              </a:duotone>
              <a:extLst/>
            </a:blip>
            <a:srcRect/>
            <a:stretch>
              <a:fillRect/>
            </a:stretch>
          </a:blipFill>
        </p:spPr>
        <p:style>
          <a:lnRef idx="0">
            <a:schemeClr val="lt2">
              <a:hueOff val="0"/>
              <a:satOff val="0"/>
              <a:lumOff val="0"/>
              <a:alphaOff val="0"/>
            </a:schemeClr>
          </a:lnRef>
          <a:fillRef idx="1">
            <a:scrgbClr r="0" g="0" b="0"/>
          </a:fillRef>
          <a:effectRef idx="3">
            <a:schemeClr val="dk2">
              <a:tint val="50000"/>
              <a:hueOff val="0"/>
              <a:satOff val="0"/>
              <a:lumOff val="0"/>
              <a:alphaOff val="0"/>
            </a:schemeClr>
          </a:effectRef>
          <a:fontRef idx="minor">
            <a:schemeClr val="lt2">
              <a:hueOff val="0"/>
              <a:satOff val="0"/>
              <a:lumOff val="0"/>
              <a:alphaOff val="0"/>
            </a:schemeClr>
          </a:fontRef>
        </p:style>
      </p:sp>
      <p:sp>
        <p:nvSpPr>
          <p:cNvPr id="2" name="Metin kutusu 1"/>
          <p:cNvSpPr txBox="1"/>
          <p:nvPr/>
        </p:nvSpPr>
        <p:spPr>
          <a:xfrm>
            <a:off x="1751929" y="5653530"/>
            <a:ext cx="1944250" cy="584775"/>
          </a:xfrm>
          <a:prstGeom prst="rect">
            <a:avLst/>
          </a:prstGeom>
          <a:noFill/>
        </p:spPr>
        <p:txBody>
          <a:bodyPr wrap="none" rtlCol="0">
            <a:spAutoFit/>
          </a:bodyPr>
          <a:lstStyle/>
          <a:p>
            <a:r>
              <a:rPr lang="tr-TR" sz="1600" b="1" i="0" dirty="0">
                <a:solidFill>
                  <a:schemeClr val="tx2"/>
                </a:solidFill>
                <a:latin typeface="+mj-lt"/>
                <a:ea typeface="+mn-ea"/>
                <a:cs typeface="+mn-cs"/>
              </a:rPr>
              <a:t>Adaylık Öncesi Mali </a:t>
            </a:r>
          </a:p>
          <a:p>
            <a:r>
              <a:rPr lang="tr-TR" sz="1600" b="1" i="0" dirty="0">
                <a:solidFill>
                  <a:schemeClr val="tx2"/>
                </a:solidFill>
                <a:latin typeface="+mj-lt"/>
                <a:ea typeface="+mn-ea"/>
                <a:cs typeface="+mn-cs"/>
              </a:rPr>
              <a:t>Yardımlar </a:t>
            </a:r>
            <a:r>
              <a:rPr lang="tr-TR" sz="1600" b="1" i="0" dirty="0">
                <a:solidFill>
                  <a:srgbClr val="FF0000"/>
                </a:solidFill>
                <a:latin typeface="+mj-lt"/>
                <a:ea typeface="+mn-ea"/>
                <a:cs typeface="+mn-cs"/>
              </a:rPr>
              <a:t>1964-1999</a:t>
            </a:r>
          </a:p>
        </p:txBody>
      </p:sp>
      <p:sp>
        <p:nvSpPr>
          <p:cNvPr id="5" name="Dikdörtgen 4"/>
          <p:cNvSpPr/>
          <p:nvPr/>
        </p:nvSpPr>
        <p:spPr>
          <a:xfrm>
            <a:off x="683568" y="4307988"/>
            <a:ext cx="2208584" cy="584775"/>
          </a:xfrm>
          <a:prstGeom prst="rect">
            <a:avLst/>
          </a:prstGeom>
        </p:spPr>
        <p:txBody>
          <a:bodyPr wrap="square">
            <a:spAutoFit/>
          </a:bodyPr>
          <a:lstStyle/>
          <a:p>
            <a:pPr eaLnBrk="1" hangingPunct="1"/>
            <a:r>
              <a:rPr lang="tr-TR" altLang="en-US" sz="1600" b="1" i="0" dirty="0">
                <a:solidFill>
                  <a:schemeClr val="tx2"/>
                </a:solidFill>
                <a:latin typeface="+mj-lt"/>
                <a:ea typeface="+mn-ea"/>
                <a:cs typeface="+mn-cs"/>
              </a:rPr>
              <a:t>Adaylık Sonrası Mali </a:t>
            </a:r>
          </a:p>
          <a:p>
            <a:pPr eaLnBrk="1" hangingPunct="1"/>
            <a:r>
              <a:rPr lang="tr-TR" altLang="en-US" sz="1600" b="1" i="0" dirty="0">
                <a:solidFill>
                  <a:schemeClr val="tx2"/>
                </a:solidFill>
                <a:latin typeface="+mj-lt"/>
                <a:ea typeface="+mn-ea"/>
                <a:cs typeface="+mn-cs"/>
              </a:rPr>
              <a:t>Yardımlar </a:t>
            </a:r>
            <a:r>
              <a:rPr lang="tr-TR" altLang="en-US" sz="1600" b="1" i="0" dirty="0">
                <a:solidFill>
                  <a:srgbClr val="FF0000"/>
                </a:solidFill>
                <a:latin typeface="+mj-lt"/>
                <a:ea typeface="+mn-ea"/>
                <a:cs typeface="+mn-cs"/>
              </a:rPr>
              <a:t>(2000-2006)</a:t>
            </a:r>
          </a:p>
        </p:txBody>
      </p:sp>
      <p:sp>
        <p:nvSpPr>
          <p:cNvPr id="9" name="Dikdörtgen 8"/>
          <p:cNvSpPr/>
          <p:nvPr/>
        </p:nvSpPr>
        <p:spPr bwMode="auto">
          <a:xfrm>
            <a:off x="6872023" y="3961857"/>
            <a:ext cx="1800199" cy="860795"/>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defTabSz="1422400">
              <a:lnSpc>
                <a:spcPct val="90000"/>
              </a:lnSpc>
              <a:defRPr/>
            </a:pPr>
            <a:r>
              <a:rPr lang="tr-TR" sz="1400" b="1" dirty="0">
                <a:solidFill>
                  <a:srgbClr val="000099"/>
                </a:solidFill>
              </a:rPr>
              <a:t>2002-2006 için </a:t>
            </a:r>
          </a:p>
          <a:p>
            <a:pPr algn="ctr" defTabSz="1422400">
              <a:lnSpc>
                <a:spcPct val="90000"/>
              </a:lnSpc>
              <a:spcAft>
                <a:spcPct val="35000"/>
              </a:spcAft>
              <a:defRPr/>
            </a:pPr>
            <a:r>
              <a:rPr lang="tr-TR" sz="1400" b="1" dirty="0">
                <a:solidFill>
                  <a:srgbClr val="C00000"/>
                </a:solidFill>
                <a:cs typeface="Arial" panose="020B0604020202020204" pitchFamily="34" charset="0"/>
              </a:rPr>
              <a:t>1,3 milyar avro</a:t>
            </a:r>
          </a:p>
        </p:txBody>
      </p:sp>
      <p:sp>
        <p:nvSpPr>
          <p:cNvPr id="10" name="Dikdörtgen 9"/>
          <p:cNvSpPr/>
          <p:nvPr/>
        </p:nvSpPr>
        <p:spPr>
          <a:xfrm>
            <a:off x="6872023" y="2539708"/>
            <a:ext cx="1800199" cy="889292"/>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a:defRPr/>
            </a:pPr>
            <a:r>
              <a:rPr lang="tr-TR" sz="1400" b="1" dirty="0">
                <a:solidFill>
                  <a:srgbClr val="000099"/>
                </a:solidFill>
              </a:rPr>
              <a:t>2007-2013 için </a:t>
            </a:r>
          </a:p>
          <a:p>
            <a:pPr algn="ctr">
              <a:defRPr/>
            </a:pPr>
            <a:r>
              <a:rPr lang="tr-TR" sz="1400" b="1" dirty="0">
                <a:solidFill>
                  <a:srgbClr val="C00000"/>
                </a:solidFill>
              </a:rPr>
              <a:t>4,7 milyar avro</a:t>
            </a:r>
          </a:p>
        </p:txBody>
      </p:sp>
      <p:sp>
        <p:nvSpPr>
          <p:cNvPr id="11" name="Dikdörtgen 10"/>
          <p:cNvSpPr/>
          <p:nvPr/>
        </p:nvSpPr>
        <p:spPr>
          <a:xfrm>
            <a:off x="6876256" y="1340767"/>
            <a:ext cx="1800199" cy="936105"/>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a:defRPr/>
            </a:pPr>
            <a:r>
              <a:rPr lang="tr-TR" sz="1400" b="1" dirty="0">
                <a:solidFill>
                  <a:srgbClr val="000099"/>
                </a:solidFill>
              </a:rPr>
              <a:t>2014-2020 için</a:t>
            </a:r>
          </a:p>
          <a:p>
            <a:pPr algn="ctr">
              <a:defRPr/>
            </a:pPr>
            <a:r>
              <a:rPr lang="tr-TR" sz="1200" b="1" dirty="0">
                <a:solidFill>
                  <a:srgbClr val="000099"/>
                </a:solidFill>
              </a:rPr>
              <a:t> </a:t>
            </a:r>
            <a:r>
              <a:rPr lang="tr-TR" sz="1200" b="1" dirty="0">
                <a:solidFill>
                  <a:srgbClr val="C00000"/>
                </a:solidFill>
              </a:rPr>
              <a:t>4,5 milyar avro</a:t>
            </a:r>
          </a:p>
        </p:txBody>
      </p:sp>
      <p:sp>
        <p:nvSpPr>
          <p:cNvPr id="12" name="Dikdörtgen 11"/>
          <p:cNvSpPr/>
          <p:nvPr/>
        </p:nvSpPr>
        <p:spPr bwMode="auto">
          <a:xfrm>
            <a:off x="6872024" y="5233993"/>
            <a:ext cx="1800199" cy="860795"/>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227584" tIns="227584" rIns="227584" bIns="227584" spcCol="1270" anchor="ctr"/>
          <a:lstStyle/>
          <a:p>
            <a:pPr algn="ctr" defTabSz="1422400">
              <a:lnSpc>
                <a:spcPct val="90000"/>
              </a:lnSpc>
              <a:defRPr/>
            </a:pPr>
            <a:r>
              <a:rPr lang="tr-TR" sz="1400" b="1" dirty="0">
                <a:solidFill>
                  <a:srgbClr val="000099"/>
                </a:solidFill>
              </a:rPr>
              <a:t>1964-1999 için </a:t>
            </a:r>
          </a:p>
          <a:p>
            <a:pPr algn="ctr" defTabSz="1422400">
              <a:lnSpc>
                <a:spcPct val="90000"/>
              </a:lnSpc>
              <a:spcAft>
                <a:spcPct val="35000"/>
              </a:spcAft>
              <a:defRPr/>
            </a:pPr>
            <a:r>
              <a:rPr lang="tr-TR" sz="1400" b="1" dirty="0">
                <a:solidFill>
                  <a:srgbClr val="C00000"/>
                </a:solidFill>
                <a:cs typeface="Arial" panose="020B0604020202020204" pitchFamily="34" charset="0"/>
              </a:rPr>
              <a:t>2,3 milyar avro</a:t>
            </a:r>
          </a:p>
        </p:txBody>
      </p:sp>
      <p:sp>
        <p:nvSpPr>
          <p:cNvPr id="7" name="Rectangle 6">
            <a:extLst>
              <a:ext uri="{FF2B5EF4-FFF2-40B4-BE49-F238E27FC236}">
                <a16:creationId xmlns:a16="http://schemas.microsoft.com/office/drawing/2014/main" xmlns="" id="{563BAD8B-A726-44B0-A742-D60788D8BB8C}"/>
              </a:ext>
            </a:extLst>
          </p:cNvPr>
          <p:cNvSpPr/>
          <p:nvPr/>
        </p:nvSpPr>
        <p:spPr>
          <a:xfrm>
            <a:off x="2195736" y="214658"/>
            <a:ext cx="4176464" cy="830997"/>
          </a:xfrm>
          <a:prstGeom prst="rect">
            <a:avLst/>
          </a:prstGeom>
        </p:spPr>
        <p:txBody>
          <a:bodyPr wrap="square">
            <a:spAutoFit/>
          </a:bodyPr>
          <a:lstStyle/>
          <a:p>
            <a:pPr algn="ctr" eaLnBrk="1" hangingPunct="1">
              <a:buClr>
                <a:srgbClr val="C0504D"/>
              </a:buClr>
            </a:pPr>
            <a:r>
              <a:rPr lang="tr-TR" altLang="en-US" b="1" i="0" dirty="0">
                <a:solidFill>
                  <a:srgbClr val="17375E"/>
                </a:solidFill>
                <a:latin typeface="Cambria" charset="-94"/>
              </a:rPr>
              <a:t>KATILIM ÖNCESİ YARDIMLARI</a:t>
            </a:r>
            <a:endParaRPr lang="tr-TR" altLang="en-US" dirty="0">
              <a:solidFill>
                <a:srgbClr val="17375E"/>
              </a:solidFill>
              <a:latin typeface="Cambria" charset="-94"/>
            </a:endParaRPr>
          </a:p>
        </p:txBody>
      </p:sp>
      <p:pic>
        <p:nvPicPr>
          <p:cNvPr id="13" name="Picture 12">
            <a:extLst>
              <a:ext uri="{FF2B5EF4-FFF2-40B4-BE49-F238E27FC236}">
                <a16:creationId xmlns:a16="http://schemas.microsoft.com/office/drawing/2014/main" xmlns="" id="{EA7D54DB-7AF8-474F-A10F-7CE8BAD1576B}"/>
              </a:ext>
            </a:extLst>
          </p:cNvPr>
          <p:cNvPicPr>
            <a:picLocks noChangeAspect="1"/>
          </p:cNvPicPr>
          <p:nvPr/>
        </p:nvPicPr>
        <p:blipFill>
          <a:blip r:embed="rId9"/>
          <a:stretch>
            <a:fillRect/>
          </a:stretch>
        </p:blipFill>
        <p:spPr>
          <a:xfrm>
            <a:off x="5260290" y="1377886"/>
            <a:ext cx="1296143" cy="974909"/>
          </a:xfrm>
          <a:prstGeom prst="rect">
            <a:avLst/>
          </a:prstGeom>
          <a:solidFill>
            <a:srgbClr val="FF0000"/>
          </a:solidFill>
        </p:spPr>
      </p:pic>
      <p:sp>
        <p:nvSpPr>
          <p:cNvPr id="14" name="Arrow: Left-Right 13">
            <a:extLst>
              <a:ext uri="{FF2B5EF4-FFF2-40B4-BE49-F238E27FC236}">
                <a16:creationId xmlns:a16="http://schemas.microsoft.com/office/drawing/2014/main" xmlns="" id="{230275A2-EA7E-48F5-9C45-ABFF4C8FD231}"/>
              </a:ext>
            </a:extLst>
          </p:cNvPr>
          <p:cNvSpPr/>
          <p:nvPr/>
        </p:nvSpPr>
        <p:spPr>
          <a:xfrm>
            <a:off x="6466321" y="1631767"/>
            <a:ext cx="6758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96914887"/>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24" name="Dikdörtgen 23"/>
          <p:cNvSpPr/>
          <p:nvPr/>
        </p:nvSpPr>
        <p:spPr>
          <a:xfrm>
            <a:off x="4211638" y="3309938"/>
            <a:ext cx="2232025" cy="954087"/>
          </a:xfrm>
          <a:prstGeom prst="rect">
            <a:avLst/>
          </a:prstGeom>
        </p:spPr>
        <p:txBody>
          <a:bodyPr>
            <a:spAutoFit/>
          </a:bodyPr>
          <a:lstStyle/>
          <a:p>
            <a:pPr algn="ctr">
              <a:defRPr/>
            </a:pPr>
            <a:r>
              <a:rPr lang="tr-TR" sz="1400" b="1" i="0" dirty="0">
                <a:solidFill>
                  <a:srgbClr val="000099"/>
                </a:solidFill>
                <a:latin typeface="+mn-lt"/>
              </a:rPr>
              <a:t>Sivil toplum kuruluşları, </a:t>
            </a:r>
            <a:r>
              <a:rPr lang="tr-TR" sz="1400" i="0" dirty="0">
                <a:solidFill>
                  <a:srgbClr val="000099"/>
                </a:solidFill>
                <a:latin typeface="+mn-lt"/>
              </a:rPr>
              <a:t>Yerel yönetimler, sanayi, ticaret, ziraat ve meslek odaları ve kuruluşları vb.</a:t>
            </a:r>
          </a:p>
        </p:txBody>
      </p:sp>
      <p:sp>
        <p:nvSpPr>
          <p:cNvPr id="72" name="AutoShape 8"/>
          <p:cNvSpPr>
            <a:spLocks/>
          </p:cNvSpPr>
          <p:nvPr/>
        </p:nvSpPr>
        <p:spPr bwMode="auto">
          <a:xfrm rot="16200000" flipH="1" flipV="1">
            <a:off x="3231356" y="1843882"/>
            <a:ext cx="358775" cy="6030912"/>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29" name="Dikdörtgen 28"/>
          <p:cNvSpPr/>
          <p:nvPr/>
        </p:nvSpPr>
        <p:spPr>
          <a:xfrm>
            <a:off x="101600" y="5695950"/>
            <a:ext cx="8986838" cy="646113"/>
          </a:xfrm>
          <a:prstGeom prst="rect">
            <a:avLst/>
          </a:prstGeom>
        </p:spPr>
        <p:txBody>
          <a:bodyPr>
            <a:spAutoFit/>
          </a:bodyPr>
          <a:lstStyle/>
          <a:p>
            <a:pPr algn="ctr">
              <a:defRPr/>
            </a:pPr>
            <a:r>
              <a:rPr lang="tr-TR" sz="1800" i="0" dirty="0">
                <a:solidFill>
                  <a:srgbClr val="000099"/>
                </a:solidFill>
                <a:latin typeface="+mn-lt"/>
              </a:rPr>
              <a:t>2005-2006</a:t>
            </a:r>
            <a:r>
              <a:rPr lang="en-US" sz="1800" i="0" dirty="0">
                <a:solidFill>
                  <a:srgbClr val="000099"/>
                </a:solidFill>
                <a:latin typeface="+mn-lt"/>
              </a:rPr>
              <a:t> </a:t>
            </a:r>
            <a:r>
              <a:rPr lang="tr-TR" sz="1800" i="0" dirty="0">
                <a:solidFill>
                  <a:srgbClr val="000099"/>
                </a:solidFill>
                <a:latin typeface="+mn-lt"/>
              </a:rPr>
              <a:t>dönemi içerisinde uygulanmış</a:t>
            </a:r>
            <a:r>
              <a:rPr lang="tr-TR" sz="1800" i="0" dirty="0">
                <a:solidFill>
                  <a:srgbClr val="C00000"/>
                </a:solidFill>
                <a:latin typeface="+mn-lt"/>
              </a:rPr>
              <a:t>  89 projeye </a:t>
            </a:r>
            <a:r>
              <a:rPr lang="tr-TR" sz="1800" i="0" dirty="0">
                <a:solidFill>
                  <a:srgbClr val="000099"/>
                </a:solidFill>
                <a:latin typeface="+mn-lt"/>
              </a:rPr>
              <a:t>yaklaşık </a:t>
            </a:r>
            <a:r>
              <a:rPr lang="tr-TR" sz="1800" i="0" dirty="0">
                <a:solidFill>
                  <a:srgbClr val="C00000"/>
                </a:solidFill>
                <a:latin typeface="+mn-lt"/>
              </a:rPr>
              <a:t>9,8 Milyon Avro </a:t>
            </a:r>
            <a:r>
              <a:rPr lang="tr-TR" sz="1800" i="0" dirty="0">
                <a:solidFill>
                  <a:srgbClr val="000099"/>
                </a:solidFill>
                <a:latin typeface="+mn-lt"/>
              </a:rPr>
              <a:t>destek sağlanmıştır.</a:t>
            </a:r>
            <a:endParaRPr lang="en-US" sz="1800" i="0" dirty="0">
              <a:solidFill>
                <a:srgbClr val="000099"/>
              </a:solidFill>
              <a:latin typeface="+mn-lt"/>
            </a:endParaRPr>
          </a:p>
        </p:txBody>
      </p:sp>
      <p:pic>
        <p:nvPicPr>
          <p:cNvPr id="41991"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5463" y="3060700"/>
            <a:ext cx="114458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Ok Bağlayıcısı 2"/>
          <p:cNvCxnSpPr/>
          <p:nvPr/>
        </p:nvCxnSpPr>
        <p:spPr>
          <a:xfrm>
            <a:off x="1892300" y="3144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Düz Ok Bağlayıcısı 29"/>
          <p:cNvCxnSpPr/>
          <p:nvPr/>
        </p:nvCxnSpPr>
        <p:spPr>
          <a:xfrm>
            <a:off x="1885950" y="3297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Düz Ok Bağlayıcısı 31"/>
          <p:cNvCxnSpPr/>
          <p:nvPr/>
        </p:nvCxnSpPr>
        <p:spPr>
          <a:xfrm>
            <a:off x="1885950" y="34496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Düz Ok Bağlayıcısı 32"/>
          <p:cNvCxnSpPr/>
          <p:nvPr/>
        </p:nvCxnSpPr>
        <p:spPr>
          <a:xfrm>
            <a:off x="1892300" y="36020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Düz Ok Bağlayıcısı 33"/>
          <p:cNvCxnSpPr/>
          <p:nvPr/>
        </p:nvCxnSpPr>
        <p:spPr>
          <a:xfrm>
            <a:off x="1885950" y="37544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Düz Ok Bağlayıcısı 34"/>
          <p:cNvCxnSpPr/>
          <p:nvPr/>
        </p:nvCxnSpPr>
        <p:spPr>
          <a:xfrm>
            <a:off x="1892300" y="39068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Düz Ok Bağlayıcısı 35"/>
          <p:cNvCxnSpPr/>
          <p:nvPr/>
        </p:nvCxnSpPr>
        <p:spPr>
          <a:xfrm>
            <a:off x="1892300" y="4059238"/>
            <a:ext cx="8842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Sağ Ayraç 3"/>
          <p:cNvSpPr/>
          <p:nvPr/>
        </p:nvSpPr>
        <p:spPr>
          <a:xfrm>
            <a:off x="6161088" y="2847975"/>
            <a:ext cx="1006475" cy="1570038"/>
          </a:xfrm>
          <a:prstGeom prst="rightBrace">
            <a:avLst>
              <a:gd name="adj1" fmla="val 15588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7" name="Dikdörtgen 36"/>
          <p:cNvSpPr/>
          <p:nvPr/>
        </p:nvSpPr>
        <p:spPr>
          <a:xfrm>
            <a:off x="6740525" y="3432175"/>
            <a:ext cx="2232025" cy="400050"/>
          </a:xfrm>
          <a:prstGeom prst="rect">
            <a:avLst/>
          </a:prstGeom>
        </p:spPr>
        <p:txBody>
          <a:bodyPr>
            <a:spAutoFit/>
          </a:bodyPr>
          <a:lstStyle/>
          <a:p>
            <a:pPr algn="ctr">
              <a:defRPr/>
            </a:pPr>
            <a:r>
              <a:rPr lang="tr-TR" sz="2000" b="1" i="0" dirty="0">
                <a:solidFill>
                  <a:srgbClr val="000099"/>
                </a:solidFill>
                <a:latin typeface="+mn-lt"/>
              </a:rPr>
              <a:t>Projeler</a:t>
            </a:r>
            <a:endParaRPr lang="en-US" sz="2000" b="1" i="0" dirty="0">
              <a:solidFill>
                <a:srgbClr val="000099"/>
              </a:solidFill>
              <a:latin typeface="+mn-lt"/>
            </a:endParaRPr>
          </a:p>
        </p:txBody>
      </p:sp>
      <p:cxnSp>
        <p:nvCxnSpPr>
          <p:cNvPr id="6" name="Düz Ok Bağlayıcısı 5"/>
          <p:cNvCxnSpPr/>
          <p:nvPr/>
        </p:nvCxnSpPr>
        <p:spPr>
          <a:xfrm>
            <a:off x="7851775" y="2301875"/>
            <a:ext cx="4763"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Düz Ok Bağlayıcısı 38"/>
          <p:cNvCxnSpPr/>
          <p:nvPr/>
        </p:nvCxnSpPr>
        <p:spPr>
          <a:xfrm>
            <a:off x="8101013"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Düz Ok Bağlayıcısı 39"/>
          <p:cNvCxnSpPr/>
          <p:nvPr/>
        </p:nvCxnSpPr>
        <p:spPr>
          <a:xfrm>
            <a:off x="7596188" y="2301875"/>
            <a:ext cx="0" cy="1150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Dikdörtgen 40"/>
          <p:cNvSpPr/>
          <p:nvPr/>
        </p:nvSpPr>
        <p:spPr>
          <a:xfrm>
            <a:off x="6781800" y="2301875"/>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MEB</a:t>
            </a:r>
            <a:endParaRPr lang="en-US" sz="1800" b="1" i="0" dirty="0">
              <a:solidFill>
                <a:srgbClr val="000099"/>
              </a:solidFill>
            </a:endParaRPr>
          </a:p>
        </p:txBody>
      </p:sp>
      <p:sp>
        <p:nvSpPr>
          <p:cNvPr id="42" name="Dikdörtgen 41"/>
          <p:cNvSpPr/>
          <p:nvPr/>
        </p:nvSpPr>
        <p:spPr>
          <a:xfrm>
            <a:off x="101600" y="1368425"/>
            <a:ext cx="22320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Sözleşme Makamı</a:t>
            </a:r>
            <a:endParaRPr lang="en-US" sz="1800" b="1" i="0" dirty="0">
              <a:solidFill>
                <a:srgbClr val="000099"/>
              </a:solidFill>
            </a:endParaRPr>
          </a:p>
        </p:txBody>
      </p:sp>
      <p:cxnSp>
        <p:nvCxnSpPr>
          <p:cNvPr id="44" name="Düz Ok Bağlayıcısı 43"/>
          <p:cNvCxnSpPr/>
          <p:nvPr/>
        </p:nvCxnSpPr>
        <p:spPr>
          <a:xfrm>
            <a:off x="1087438"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Düz Ok Bağlayıcısı 44"/>
          <p:cNvCxnSpPr/>
          <p:nvPr/>
        </p:nvCxnSpPr>
        <p:spPr>
          <a:xfrm>
            <a:off x="1417638" y="2019300"/>
            <a:ext cx="0" cy="1125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Düz Ok Bağlayıcısı 45"/>
          <p:cNvCxnSpPr/>
          <p:nvPr/>
        </p:nvCxnSpPr>
        <p:spPr>
          <a:xfrm>
            <a:off x="755650" y="2016125"/>
            <a:ext cx="0" cy="1128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Dikdörtgen 54"/>
          <p:cNvSpPr/>
          <p:nvPr/>
        </p:nvSpPr>
        <p:spPr>
          <a:xfrm>
            <a:off x="4194175" y="1373188"/>
            <a:ext cx="22320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tr-TR" sz="1800" b="1" i="0" dirty="0">
                <a:solidFill>
                  <a:srgbClr val="000099"/>
                </a:solidFill>
              </a:rPr>
              <a:t>Programın</a:t>
            </a:r>
          </a:p>
          <a:p>
            <a:pPr algn="ctr">
              <a:defRPr/>
            </a:pPr>
            <a:r>
              <a:rPr lang="tr-TR" sz="1800" b="1" i="0" dirty="0">
                <a:solidFill>
                  <a:srgbClr val="000099"/>
                </a:solidFill>
              </a:rPr>
              <a:t>Hedef Kitlesi</a:t>
            </a:r>
            <a:endParaRPr lang="en-US" sz="1800" b="1" i="0" dirty="0">
              <a:solidFill>
                <a:srgbClr val="000099"/>
              </a:solidFill>
            </a:endParaRPr>
          </a:p>
        </p:txBody>
      </p:sp>
      <p:cxnSp>
        <p:nvCxnSpPr>
          <p:cNvPr id="56" name="Düz Ok Bağlayıcısı 55"/>
          <p:cNvCxnSpPr>
            <a:endCxn id="24" idx="0"/>
          </p:cNvCxnSpPr>
          <p:nvPr/>
        </p:nvCxnSpPr>
        <p:spPr>
          <a:xfrm>
            <a:off x="5322888" y="2235200"/>
            <a:ext cx="4762"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Düz Ok Bağlayıcısı 56"/>
          <p:cNvCxnSpPr/>
          <p:nvPr/>
        </p:nvCxnSpPr>
        <p:spPr>
          <a:xfrm>
            <a:off x="5651500" y="2238375"/>
            <a:ext cx="0" cy="1058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Düz Ok Bağlayıcısı 57"/>
          <p:cNvCxnSpPr/>
          <p:nvPr/>
        </p:nvCxnSpPr>
        <p:spPr>
          <a:xfrm>
            <a:off x="4989513" y="2235200"/>
            <a:ext cx="0" cy="1074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AutoShape 8"/>
          <p:cNvSpPr>
            <a:spLocks/>
          </p:cNvSpPr>
          <p:nvPr/>
        </p:nvSpPr>
        <p:spPr bwMode="auto">
          <a:xfrm rot="16200000" flipH="1" flipV="1">
            <a:off x="7589838" y="3965575"/>
            <a:ext cx="358775" cy="1787525"/>
          </a:xfrm>
          <a:prstGeom prst="rightBrace">
            <a:avLst>
              <a:gd name="adj1" fmla="val 78614"/>
              <a:gd name="adj2" fmla="val 50000"/>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tr-TR" i="0"/>
          </a:p>
        </p:txBody>
      </p:sp>
      <p:sp>
        <p:nvSpPr>
          <p:cNvPr id="60" name="Dikdörtgen 59"/>
          <p:cNvSpPr/>
          <p:nvPr/>
        </p:nvSpPr>
        <p:spPr>
          <a:xfrm>
            <a:off x="2452688" y="5048250"/>
            <a:ext cx="1916112" cy="369888"/>
          </a:xfrm>
          <a:prstGeom prst="rect">
            <a:avLst/>
          </a:prstGeom>
        </p:spPr>
        <p:txBody>
          <a:bodyPr>
            <a:spAutoFit/>
          </a:bodyPr>
          <a:lstStyle/>
          <a:p>
            <a:pPr algn="ctr">
              <a:defRPr/>
            </a:pPr>
            <a:r>
              <a:rPr lang="tr-TR" sz="1800" i="0" dirty="0">
                <a:solidFill>
                  <a:srgbClr val="000099"/>
                </a:solidFill>
                <a:latin typeface="+mn-lt"/>
              </a:rPr>
              <a:t>Başvuru Süreci</a:t>
            </a:r>
            <a:endParaRPr lang="en-US" sz="1800" i="0" dirty="0">
              <a:solidFill>
                <a:srgbClr val="000099"/>
              </a:solidFill>
              <a:latin typeface="+mn-lt"/>
            </a:endParaRPr>
          </a:p>
        </p:txBody>
      </p:sp>
      <p:sp>
        <p:nvSpPr>
          <p:cNvPr id="61" name="Dikdörtgen 60"/>
          <p:cNvSpPr/>
          <p:nvPr/>
        </p:nvSpPr>
        <p:spPr>
          <a:xfrm>
            <a:off x="6811963" y="5060950"/>
            <a:ext cx="1916112" cy="369888"/>
          </a:xfrm>
          <a:prstGeom prst="rect">
            <a:avLst/>
          </a:prstGeom>
        </p:spPr>
        <p:txBody>
          <a:bodyPr>
            <a:spAutoFit/>
          </a:bodyPr>
          <a:lstStyle/>
          <a:p>
            <a:pPr algn="ctr">
              <a:defRPr/>
            </a:pPr>
            <a:r>
              <a:rPr lang="tr-TR" sz="1800" i="0" dirty="0">
                <a:solidFill>
                  <a:srgbClr val="000099"/>
                </a:solidFill>
                <a:latin typeface="+mn-lt"/>
              </a:rPr>
              <a:t>Uygulama Süreci</a:t>
            </a:r>
            <a:endParaRPr lang="en-US" sz="1800" i="0" dirty="0">
              <a:solidFill>
                <a:srgbClr val="000099"/>
              </a:solidFill>
              <a:latin typeface="+mn-lt"/>
            </a:endParaRPr>
          </a:p>
        </p:txBody>
      </p:sp>
      <p:pic>
        <p:nvPicPr>
          <p:cNvPr id="38" name="Resim 3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17473" y="3144838"/>
            <a:ext cx="1446215" cy="1004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Dikdörtgen 1"/>
          <p:cNvSpPr>
            <a:spLocks noChangeArrowheads="1"/>
          </p:cNvSpPr>
          <p:nvPr/>
        </p:nvSpPr>
        <p:spPr bwMode="auto">
          <a:xfrm>
            <a:off x="1476375" y="11113"/>
            <a:ext cx="6407993" cy="954107"/>
          </a:xfrm>
          <a:prstGeom prst="rect">
            <a:avLst/>
          </a:prstGeom>
          <a:noFill/>
          <a:ln>
            <a:noFill/>
          </a:ln>
          <a:extLst/>
        </p:spPr>
        <p:txBody>
          <a:bodyPr wrap="square">
            <a:spAutoFit/>
          </a:bodyPr>
          <a:lstStyle/>
          <a:p>
            <a:pPr algn="ctr">
              <a:defRPr/>
            </a:pPr>
            <a:r>
              <a:rPr lang="tr-TR" sz="2800" b="1" i="0" dirty="0">
                <a:solidFill>
                  <a:srgbClr val="000099"/>
                </a:solidFill>
                <a:latin typeface="+mn-lt"/>
                <a:cs typeface="Times New Roman" pitchFamily="18" charset="0"/>
              </a:rPr>
              <a:t>Özellikle Kız Çocuklarının Okullaşma Oranının </a:t>
            </a:r>
            <a:r>
              <a:rPr lang="tr-TR" sz="2800" b="1" i="0" dirty="0" smtClean="0">
                <a:solidFill>
                  <a:srgbClr val="000099"/>
                </a:solidFill>
                <a:latin typeface="+mn-lt"/>
                <a:cs typeface="Times New Roman" pitchFamily="18" charset="0"/>
              </a:rPr>
              <a:t>Artırılması Hibe Programı</a:t>
            </a:r>
            <a:endParaRPr lang="nn-NO" sz="2800" b="1" i="0" dirty="0">
              <a:solidFill>
                <a:srgbClr val="000099"/>
              </a:solidFill>
              <a:latin typeface="+mn-lt"/>
              <a:cs typeface="Times New Roman" pitchFamily="18" charset="0"/>
            </a:endParaRPr>
          </a:p>
        </p:txBody>
      </p:sp>
      <p:pic>
        <p:nvPicPr>
          <p:cNvPr id="42018" name="Resi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35850" y="1416050"/>
            <a:ext cx="83185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68750" y="6154738"/>
            <a:ext cx="184150" cy="366712"/>
          </a:xfrm>
          <a:prstGeom prst="rect">
            <a:avLst/>
          </a:prstGeom>
          <a:noFill/>
          <a:ln>
            <a:noFill/>
          </a:ln>
          <a:extLst/>
        </p:spPr>
        <p:txBody>
          <a:bodyPr wrap="none">
            <a:spAutoFit/>
          </a:bodyPr>
          <a:lstStyle>
            <a:lvl1pPr eaLnBrk="0" hangingPunct="0">
              <a:defRPr sz="2400" i="1">
                <a:solidFill>
                  <a:schemeClr val="tx1"/>
                </a:solidFill>
                <a:latin typeface="Times New Roman" pitchFamily="18" charset="0"/>
                <a:cs typeface="Arial" charset="0"/>
              </a:defRPr>
            </a:lvl1pPr>
            <a:lvl2pPr marL="742950" indent="-285750" eaLnBrk="0" hangingPunct="0">
              <a:defRPr sz="2400" i="1">
                <a:solidFill>
                  <a:schemeClr val="tx1"/>
                </a:solidFill>
                <a:latin typeface="Times New Roman" pitchFamily="18" charset="0"/>
                <a:cs typeface="Arial" charset="0"/>
              </a:defRPr>
            </a:lvl2pPr>
            <a:lvl3pPr marL="1143000" indent="-228600" eaLnBrk="0" hangingPunct="0">
              <a:defRPr sz="2400" i="1">
                <a:solidFill>
                  <a:schemeClr val="tx1"/>
                </a:solidFill>
                <a:latin typeface="Times New Roman" pitchFamily="18" charset="0"/>
                <a:cs typeface="Arial" charset="0"/>
              </a:defRPr>
            </a:lvl3pPr>
            <a:lvl4pPr marL="1600200" indent="-228600" eaLnBrk="0" hangingPunct="0">
              <a:defRPr sz="2400" i="1">
                <a:solidFill>
                  <a:schemeClr val="tx1"/>
                </a:solidFill>
                <a:latin typeface="Times New Roman" pitchFamily="18" charset="0"/>
                <a:cs typeface="Arial" charset="0"/>
              </a:defRPr>
            </a:lvl4pPr>
            <a:lvl5pPr marL="2057400" indent="-228600" eaLnBrk="0" hangingPunct="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defRPr/>
            </a:pPr>
            <a:endParaRPr lang="tr-TR" sz="1800" i="0">
              <a:latin typeface="+mn-lt"/>
            </a:endParaRPr>
          </a:p>
        </p:txBody>
      </p:sp>
      <p:sp>
        <p:nvSpPr>
          <p:cNvPr id="31" name="Rectangle 27"/>
          <p:cNvSpPr>
            <a:spLocks noChangeArrowheads="1"/>
          </p:cNvSpPr>
          <p:nvPr/>
        </p:nvSpPr>
        <p:spPr bwMode="auto">
          <a:xfrm>
            <a:off x="1370013" y="44450"/>
            <a:ext cx="7378700" cy="1143000"/>
          </a:xfrm>
          <a:prstGeom prst="rect">
            <a:avLst/>
          </a:prstGeom>
          <a:noFill/>
          <a:ln w="9525">
            <a:noFill/>
            <a:miter lim="800000"/>
            <a:headEnd/>
            <a:tailEnd/>
          </a:ln>
          <a:effectLst/>
        </p:spPr>
        <p:txBody>
          <a:bodyPr anchor="ctr"/>
          <a:lstStyle/>
          <a:p>
            <a:pPr algn="ctr">
              <a:lnSpc>
                <a:spcPct val="85000"/>
              </a:lnSpc>
              <a:defRPr/>
            </a:pPr>
            <a:r>
              <a:rPr lang="tr-TR" sz="3600" b="1" i="0" dirty="0">
                <a:solidFill>
                  <a:srgbClr val="000099"/>
                </a:solidFill>
                <a:effectLst>
                  <a:outerShdw blurRad="38100" dist="38100" dir="2700000" algn="tl">
                    <a:srgbClr val="C0C0C0"/>
                  </a:outerShdw>
                </a:effectLst>
                <a:latin typeface="Tahoma" pitchFamily="34" charset="0"/>
              </a:rPr>
              <a:t>  </a:t>
            </a:r>
            <a:endParaRPr lang="tr-TR" sz="3600" b="1" i="0" dirty="0">
              <a:solidFill>
                <a:srgbClr val="000099"/>
              </a:solidFill>
              <a:effectLst>
                <a:outerShdw blurRad="38100" dist="38100" dir="2700000" algn="tl">
                  <a:srgbClr val="C0C0C0"/>
                </a:outerShdw>
              </a:effectLst>
              <a:latin typeface="Arial Unicode MS" pitchFamily="34" charset="-128"/>
            </a:endParaRPr>
          </a:p>
        </p:txBody>
      </p:sp>
      <p:sp>
        <p:nvSpPr>
          <p:cNvPr id="7" name="Metin kutusu 6"/>
          <p:cNvSpPr txBox="1"/>
          <p:nvPr/>
        </p:nvSpPr>
        <p:spPr>
          <a:xfrm>
            <a:off x="0" y="1341438"/>
            <a:ext cx="9144000" cy="461962"/>
          </a:xfrm>
          <a:prstGeom prst="rect">
            <a:avLst/>
          </a:prstGeom>
          <a:noFill/>
        </p:spPr>
        <p:txBody>
          <a:bodyPr>
            <a:spAutoFit/>
          </a:bodyPr>
          <a:lstStyle/>
          <a:p>
            <a:pPr algn="ctr">
              <a:defRPr/>
            </a:pPr>
            <a:r>
              <a:rPr lang="tr-TR" dirty="0">
                <a:solidFill>
                  <a:srgbClr val="000099"/>
                </a:solidFill>
                <a:latin typeface="+mn-lt"/>
              </a:rPr>
              <a:t>Proje Sahibi Kuruluş: </a:t>
            </a:r>
            <a:r>
              <a:rPr lang="tr-TR" dirty="0">
                <a:solidFill>
                  <a:srgbClr val="C00000"/>
                </a:solidFill>
                <a:latin typeface="+mn-lt"/>
              </a:rPr>
              <a:t> </a:t>
            </a:r>
            <a:r>
              <a:rPr lang="tr-TR" dirty="0" smtClean="0">
                <a:solidFill>
                  <a:srgbClr val="C00000"/>
                </a:solidFill>
                <a:latin typeface="+mn-lt"/>
              </a:rPr>
              <a:t>Gaziantep Turizm Elçileri Derneği</a:t>
            </a:r>
            <a:endParaRPr lang="tr-TR" dirty="0">
              <a:solidFill>
                <a:srgbClr val="C00000"/>
              </a:solidFill>
              <a:latin typeface="+mn-lt"/>
            </a:endParaRPr>
          </a:p>
        </p:txBody>
      </p:sp>
      <p:sp>
        <p:nvSpPr>
          <p:cNvPr id="43" name="Metin kutusu 42"/>
          <p:cNvSpPr txBox="1"/>
          <p:nvPr/>
        </p:nvSpPr>
        <p:spPr>
          <a:xfrm>
            <a:off x="293688" y="1795463"/>
            <a:ext cx="8642350" cy="461962"/>
          </a:xfrm>
          <a:prstGeom prst="rect">
            <a:avLst/>
          </a:prstGeom>
          <a:noFill/>
        </p:spPr>
        <p:txBody>
          <a:bodyPr>
            <a:spAutoFit/>
          </a:bodyPr>
          <a:lstStyle/>
          <a:p>
            <a:pPr algn="ctr">
              <a:defRPr/>
            </a:pPr>
            <a:r>
              <a:rPr lang="tr-TR" dirty="0" smtClean="0">
                <a:solidFill>
                  <a:srgbClr val="C00000"/>
                </a:solidFill>
                <a:latin typeface="+mn-lt"/>
              </a:rPr>
              <a:t>		Kız Çocukları Mesleğini Seçiyor Projesi</a:t>
            </a:r>
            <a:endParaRPr lang="tr-TR" dirty="0">
              <a:solidFill>
                <a:srgbClr val="C00000"/>
              </a:solidFill>
              <a:latin typeface="+mn-lt"/>
            </a:endParaRPr>
          </a:p>
        </p:txBody>
      </p:sp>
      <p:sp>
        <p:nvSpPr>
          <p:cNvPr id="9" name="Dikdörtgen 8"/>
          <p:cNvSpPr/>
          <p:nvPr/>
        </p:nvSpPr>
        <p:spPr>
          <a:xfrm>
            <a:off x="3005939" y="2260600"/>
            <a:ext cx="5895174" cy="4001095"/>
          </a:xfrm>
          <a:prstGeom prst="rect">
            <a:avLst/>
          </a:prstGeom>
        </p:spPr>
        <p:txBody>
          <a:bodyPr wrap="square">
            <a:spAutoFit/>
          </a:bodyPr>
          <a:lstStyle/>
          <a:p>
            <a:pPr algn="just">
              <a:spcAft>
                <a:spcPts val="600"/>
              </a:spcAft>
              <a:defRPr/>
            </a:pPr>
            <a:r>
              <a:rPr lang="tr-TR" sz="1600" b="1" dirty="0">
                <a:solidFill>
                  <a:srgbClr val="000099"/>
                </a:solidFill>
                <a:latin typeface="+mn-lt"/>
              </a:rPr>
              <a:t>Projenin hedefi: </a:t>
            </a:r>
            <a:r>
              <a:rPr lang="tr-TR" sz="1600" dirty="0">
                <a:solidFill>
                  <a:srgbClr val="000099"/>
                </a:solidFill>
                <a:latin typeface="+mn-lt"/>
              </a:rPr>
              <a:t>kırsal kesimlerde yer alan ilköğretim öğrencisi kızlar ile ailelerinin, kadınların başarıyla uygulayabilecekleri meslekler ve bu meslekleri edinebilme yöntemleri hakkında bilgilendirilerek kız </a:t>
            </a:r>
            <a:r>
              <a:rPr lang="tr-TR" sz="1600" dirty="0" smtClean="0">
                <a:solidFill>
                  <a:srgbClr val="000099"/>
                </a:solidFill>
                <a:latin typeface="+mn-lt"/>
              </a:rPr>
              <a:t>öğrencilerin ve </a:t>
            </a:r>
            <a:r>
              <a:rPr lang="tr-TR" sz="1600" dirty="0">
                <a:solidFill>
                  <a:srgbClr val="000099"/>
                </a:solidFill>
                <a:latin typeface="+mn-lt"/>
              </a:rPr>
              <a:t>bir üst öğretime devamlarının sağlanması. </a:t>
            </a:r>
            <a:endParaRPr lang="tr-TR" sz="1600" dirty="0" smtClean="0">
              <a:solidFill>
                <a:srgbClr val="000099"/>
              </a:solidFill>
              <a:latin typeface="+mn-lt"/>
            </a:endParaRPr>
          </a:p>
          <a:p>
            <a:pPr algn="just">
              <a:spcAft>
                <a:spcPts val="600"/>
              </a:spcAft>
              <a:defRPr/>
            </a:pPr>
            <a:r>
              <a:rPr lang="tr-TR" sz="1600" b="1" dirty="0" smtClean="0">
                <a:solidFill>
                  <a:srgbClr val="000099"/>
                </a:solidFill>
                <a:latin typeface="+mn-lt"/>
              </a:rPr>
              <a:t>Projenin Çıktıları:</a:t>
            </a:r>
          </a:p>
          <a:p>
            <a:pPr marL="285750" indent="-285750" algn="just">
              <a:spcAft>
                <a:spcPts val="600"/>
              </a:spcAft>
              <a:buFont typeface="Wingdings" pitchFamily="2" charset="2"/>
              <a:buChar char="ü"/>
              <a:defRPr/>
            </a:pPr>
            <a:r>
              <a:rPr lang="tr-TR" sz="1600" dirty="0">
                <a:solidFill>
                  <a:srgbClr val="000099"/>
                </a:solidFill>
                <a:latin typeface="+mn-lt"/>
              </a:rPr>
              <a:t>9 okuldaki 3700 kız öğrenciye 10 mesleğin tanıtılarak eğitimlerini sürdürmeleri yönünde motivasyonlarının </a:t>
            </a:r>
            <a:r>
              <a:rPr lang="tr-TR" sz="1600" dirty="0" smtClean="0">
                <a:solidFill>
                  <a:srgbClr val="000099"/>
                </a:solidFill>
                <a:latin typeface="+mn-lt"/>
              </a:rPr>
              <a:t>artırıldı</a:t>
            </a:r>
          </a:p>
          <a:p>
            <a:pPr marL="285750" indent="-285750" algn="just">
              <a:spcAft>
                <a:spcPts val="600"/>
              </a:spcAft>
              <a:buFont typeface="Wingdings" pitchFamily="2" charset="2"/>
              <a:buChar char="ü"/>
              <a:defRPr/>
            </a:pPr>
            <a:r>
              <a:rPr lang="tr-TR" sz="1600" dirty="0">
                <a:solidFill>
                  <a:srgbClr val="000099"/>
                </a:solidFill>
                <a:latin typeface="+mn-lt"/>
              </a:rPr>
              <a:t>Kırsal kesimlerde yaşayan ailelerin, kız çocukların eğitimine önem </a:t>
            </a:r>
            <a:r>
              <a:rPr lang="tr-TR" sz="1600" dirty="0" smtClean="0">
                <a:solidFill>
                  <a:srgbClr val="000099"/>
                </a:solidFill>
                <a:latin typeface="+mn-lt"/>
              </a:rPr>
              <a:t>verme yönünde farkındalıkları artırıldı</a:t>
            </a:r>
            <a:endParaRPr lang="tr-TR" sz="1600" dirty="0">
              <a:solidFill>
                <a:srgbClr val="000099"/>
              </a:solidFill>
              <a:latin typeface="+mn-lt"/>
            </a:endParaRPr>
          </a:p>
          <a:p>
            <a:pPr marL="285750" indent="-285750" algn="just">
              <a:spcAft>
                <a:spcPts val="600"/>
              </a:spcAft>
              <a:buFont typeface="Wingdings" pitchFamily="2" charset="2"/>
              <a:buChar char="ü"/>
              <a:defRPr/>
            </a:pPr>
            <a:r>
              <a:rPr lang="tr-TR" sz="1600" dirty="0" smtClean="0">
                <a:solidFill>
                  <a:srgbClr val="000099"/>
                </a:solidFill>
                <a:latin typeface="+mn-lt"/>
              </a:rPr>
              <a:t>3.000 </a:t>
            </a:r>
            <a:r>
              <a:rPr lang="tr-TR" sz="1600" dirty="0">
                <a:solidFill>
                  <a:srgbClr val="000099"/>
                </a:solidFill>
                <a:latin typeface="+mn-lt"/>
              </a:rPr>
              <a:t>proje tanıtım broşürü, 500 tanıtım afişi, 5000 meslek tanıtım broşürü, 1.000 meslek tanıtım afişi, 3.000 proje sonuçları broşürü basılarak </a:t>
            </a:r>
            <a:r>
              <a:rPr lang="tr-TR" sz="1600" dirty="0" smtClean="0">
                <a:solidFill>
                  <a:srgbClr val="000099"/>
                </a:solidFill>
                <a:latin typeface="+mn-lt"/>
              </a:rPr>
              <a:t>dağıtıldı</a:t>
            </a:r>
          </a:p>
          <a:p>
            <a:pPr marL="285750" indent="-285750" algn="just">
              <a:spcAft>
                <a:spcPts val="600"/>
              </a:spcAft>
              <a:buFont typeface="Wingdings" pitchFamily="2" charset="2"/>
              <a:buChar char="ü"/>
              <a:defRPr/>
            </a:pPr>
            <a:r>
              <a:rPr lang="tr-TR" sz="1600" dirty="0" smtClean="0">
                <a:solidFill>
                  <a:srgbClr val="000099"/>
                </a:solidFill>
                <a:latin typeface="+mn-lt"/>
              </a:rPr>
              <a:t>Kamuoyunun </a:t>
            </a:r>
            <a:r>
              <a:rPr lang="tr-TR" sz="1600" dirty="0">
                <a:solidFill>
                  <a:srgbClr val="000099"/>
                </a:solidFill>
                <a:latin typeface="+mn-lt"/>
              </a:rPr>
              <a:t>ilgisi bu konuya çekildi, benzer projeler teşvik </a:t>
            </a:r>
            <a:r>
              <a:rPr lang="tr-TR" sz="1600" dirty="0" smtClean="0">
                <a:solidFill>
                  <a:srgbClr val="000099"/>
                </a:solidFill>
                <a:latin typeface="+mn-lt"/>
              </a:rPr>
              <a:t>edildi</a:t>
            </a:r>
          </a:p>
          <a:p>
            <a:pPr marL="285750" indent="-285750" algn="just">
              <a:spcAft>
                <a:spcPts val="600"/>
              </a:spcAft>
              <a:buFont typeface="Wingdings" pitchFamily="2" charset="2"/>
              <a:buChar char="ü"/>
              <a:defRPr/>
            </a:pPr>
            <a:endParaRPr lang="tr-TR" sz="1600" dirty="0">
              <a:solidFill>
                <a:srgbClr val="000099"/>
              </a:solidFill>
              <a:latin typeface="+mn-lt"/>
            </a:endParaRPr>
          </a:p>
        </p:txBody>
      </p:sp>
      <p:sp>
        <p:nvSpPr>
          <p:cNvPr id="47" name="Metin kutusu 46"/>
          <p:cNvSpPr txBox="1"/>
          <p:nvPr/>
        </p:nvSpPr>
        <p:spPr>
          <a:xfrm>
            <a:off x="514751" y="5661248"/>
            <a:ext cx="2270125" cy="338138"/>
          </a:xfrm>
          <a:prstGeom prst="rect">
            <a:avLst/>
          </a:prstGeom>
          <a:noFill/>
        </p:spPr>
        <p:txBody>
          <a:bodyPr>
            <a:spAutoFit/>
          </a:bodyPr>
          <a:lstStyle/>
          <a:p>
            <a:pPr>
              <a:defRPr/>
            </a:pPr>
            <a:r>
              <a:rPr lang="tr-TR" sz="1600" dirty="0">
                <a:solidFill>
                  <a:srgbClr val="000099"/>
                </a:solidFill>
                <a:latin typeface="+mn-lt"/>
              </a:rPr>
              <a:t>Hibe Tutarı: </a:t>
            </a:r>
            <a:r>
              <a:rPr lang="tr-TR" sz="1600" dirty="0" smtClean="0">
                <a:solidFill>
                  <a:srgbClr val="000099"/>
                </a:solidFill>
                <a:latin typeface="+mn-lt"/>
              </a:rPr>
              <a:t>132 Bin </a:t>
            </a:r>
            <a:r>
              <a:rPr lang="tr-TR" sz="1600" dirty="0">
                <a:solidFill>
                  <a:srgbClr val="000099"/>
                </a:solidFill>
                <a:latin typeface="+mn-lt"/>
              </a:rPr>
              <a:t>Avro</a:t>
            </a:r>
          </a:p>
        </p:txBody>
      </p:sp>
      <p:sp>
        <p:nvSpPr>
          <p:cNvPr id="10" name="Dikdörtgen 1"/>
          <p:cNvSpPr>
            <a:spLocks noChangeArrowheads="1"/>
          </p:cNvSpPr>
          <p:nvPr/>
        </p:nvSpPr>
        <p:spPr bwMode="auto">
          <a:xfrm>
            <a:off x="1835696" y="11113"/>
            <a:ext cx="6192688" cy="954107"/>
          </a:xfrm>
          <a:prstGeom prst="rect">
            <a:avLst/>
          </a:prstGeom>
          <a:noFill/>
          <a:ln>
            <a:noFill/>
          </a:ln>
          <a:extLst/>
        </p:spPr>
        <p:txBody>
          <a:bodyPr wrap="square">
            <a:spAutoFit/>
          </a:bodyPr>
          <a:lstStyle/>
          <a:p>
            <a:pPr algn="ctr">
              <a:defRPr/>
            </a:pPr>
            <a:r>
              <a:rPr lang="tr-TR" sz="2800" b="1" i="0" dirty="0">
                <a:solidFill>
                  <a:srgbClr val="000099"/>
                </a:solidFill>
                <a:latin typeface="+mn-lt"/>
                <a:cs typeface="Times New Roman" pitchFamily="18" charset="0"/>
              </a:rPr>
              <a:t>Özellikle Kız Çocuklarının Okullaşma Oranının Artırılması </a:t>
            </a:r>
            <a:r>
              <a:rPr lang="tr-TR" sz="2800" b="1" i="0" dirty="0" smtClean="0">
                <a:solidFill>
                  <a:srgbClr val="000099"/>
                </a:solidFill>
                <a:latin typeface="+mn-lt"/>
                <a:cs typeface="Times New Roman" pitchFamily="18" charset="0"/>
              </a:rPr>
              <a:t>Hibe Programı</a:t>
            </a:r>
            <a:endParaRPr lang="nn-NO" sz="2800" b="1" i="0" dirty="0">
              <a:solidFill>
                <a:srgbClr val="000099"/>
              </a:solidFill>
              <a:latin typeface="+mn-lt"/>
              <a:cs typeface="Times New Roman" pitchFamily="18" charset="0"/>
            </a:endParaRPr>
          </a:p>
        </p:txBody>
      </p:sp>
      <p:pic>
        <p:nvPicPr>
          <p:cNvPr id="13" name="Picture 2" descr="http://wwwremote.ikg.gov.tr/upload/2011-05/1866967e-9a60-4212-aaa4-32bd5b4e8e1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51" y="2132856"/>
            <a:ext cx="2333625" cy="3351530"/>
          </a:xfrm>
          <a:prstGeom prst="rect">
            <a:avLst/>
          </a:prstGeom>
          <a:noFill/>
          <a:extLst/>
        </p:spPr>
      </p:pic>
    </p:spTree>
  </p:cSld>
  <p:clrMapOvr>
    <a:masterClrMapping/>
  </p:clrMapOvr>
  <p:transition spd="slow" advClick="0">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492500" y="3001963"/>
            <a:ext cx="5256213" cy="1143000"/>
          </a:xfrm>
          <a:prstGeom prst="rect">
            <a:avLst/>
          </a:prstGeom>
          <a:noFill/>
          <a:ln w="9525">
            <a:noFill/>
            <a:miter lim="800000"/>
            <a:headEnd/>
            <a:tailEnd/>
          </a:ln>
        </p:spPr>
        <p:txBody>
          <a:bodyPr anchor="ctr"/>
          <a:lstStyle/>
          <a:p>
            <a:pPr algn="ctr" fontAlgn="auto">
              <a:spcAft>
                <a:spcPts val="0"/>
              </a:spcAft>
              <a:defRPr/>
            </a:pPr>
            <a:r>
              <a:rPr lang="tr-TR" sz="4400" b="1" i="0" dirty="0">
                <a:solidFill>
                  <a:srgbClr val="000099"/>
                </a:solidFill>
                <a:latin typeface="+mj-lt"/>
                <a:ea typeface="+mj-ea"/>
                <a:cs typeface="Arial" pitchFamily="34" charset="0"/>
              </a:rPr>
              <a:t>YAKIN DÖNEMDE DUYURULACAK HİBE PROGRAMLARI</a:t>
            </a:r>
          </a:p>
        </p:txBody>
      </p:sp>
      <p:pic>
        <p:nvPicPr>
          <p:cNvPr id="4403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025" y="2260600"/>
            <a:ext cx="3163888"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63688" y="44450"/>
            <a:ext cx="6048672" cy="1143000"/>
          </a:xfrm>
          <a:prstGeom prst="rect">
            <a:avLst/>
          </a:prstGeom>
          <a:noFill/>
          <a:ln w="9525">
            <a:noFill/>
            <a:miter lim="800000"/>
            <a:headEnd/>
            <a:tailEnd/>
          </a:ln>
        </p:spPr>
        <p:txBody>
          <a:bodyPr anchor="ct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r>
              <a:rPr lang="tr-TR" altLang="en-US" b="1" dirty="0">
                <a:solidFill>
                  <a:srgbClr val="17375E"/>
                </a:solidFill>
                <a:latin typeface="Cambria" charset="-94"/>
              </a:rPr>
              <a:t>YAKIN DÖNEMDE DUYURULACAK HİBE PROGRAMLARI</a:t>
            </a:r>
          </a:p>
        </p:txBody>
      </p:sp>
      <p:graphicFrame>
        <p:nvGraphicFramePr>
          <p:cNvPr id="5" name="Tablo 4"/>
          <p:cNvGraphicFramePr>
            <a:graphicFrameLocks noGrp="1"/>
          </p:cNvGraphicFramePr>
          <p:nvPr>
            <p:extLst>
              <p:ext uri="{D42A27DB-BD31-4B8C-83A1-F6EECF244321}">
                <p14:modId xmlns:p14="http://schemas.microsoft.com/office/powerpoint/2010/main" val="2845064340"/>
              </p:ext>
            </p:extLst>
          </p:nvPr>
        </p:nvGraphicFramePr>
        <p:xfrm>
          <a:off x="1187625" y="1419225"/>
          <a:ext cx="7848426" cy="5074898"/>
        </p:xfrm>
        <a:graphic>
          <a:graphicData uri="http://schemas.openxmlformats.org/drawingml/2006/table">
            <a:tbl>
              <a:tblPr/>
              <a:tblGrid>
                <a:gridCol w="2346603">
                  <a:extLst>
                    <a:ext uri="{9D8B030D-6E8A-4147-A177-3AD203B41FA5}">
                      <a16:colId xmlns:a16="http://schemas.microsoft.com/office/drawing/2014/main" xmlns="" val="20000"/>
                    </a:ext>
                  </a:extLst>
                </a:gridCol>
                <a:gridCol w="1761166">
                  <a:extLst>
                    <a:ext uri="{9D8B030D-6E8A-4147-A177-3AD203B41FA5}">
                      <a16:colId xmlns:a16="http://schemas.microsoft.com/office/drawing/2014/main" xmlns="" val="20001"/>
                    </a:ext>
                  </a:extLst>
                </a:gridCol>
                <a:gridCol w="1174110">
                  <a:extLst>
                    <a:ext uri="{9D8B030D-6E8A-4147-A177-3AD203B41FA5}">
                      <a16:colId xmlns:a16="http://schemas.microsoft.com/office/drawing/2014/main" xmlns="" val="20002"/>
                    </a:ext>
                  </a:extLst>
                </a:gridCol>
                <a:gridCol w="797295">
                  <a:extLst>
                    <a:ext uri="{9D8B030D-6E8A-4147-A177-3AD203B41FA5}">
                      <a16:colId xmlns:a16="http://schemas.microsoft.com/office/drawing/2014/main" xmlns="" val="20003"/>
                    </a:ext>
                  </a:extLst>
                </a:gridCol>
                <a:gridCol w="1769252">
                  <a:extLst>
                    <a:ext uri="{9D8B030D-6E8A-4147-A177-3AD203B41FA5}">
                      <a16:colId xmlns:a16="http://schemas.microsoft.com/office/drawing/2014/main" xmlns="" val="20004"/>
                    </a:ext>
                  </a:extLst>
                </a:gridCol>
              </a:tblGrid>
              <a:tr h="696214">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chemeClr val="tx1"/>
                          </a:solidFill>
                          <a:effectLst/>
                          <a:latin typeface="Calibri" charset="-94"/>
                          <a:ea typeface="Arial" charset="-94"/>
                          <a:cs typeface="Arial" charset="-94"/>
                        </a:rPr>
                        <a:t>Hibe Programı</a:t>
                      </a:r>
                      <a:endParaRPr kumimoji="0" lang="tr-TR" altLang="en-US" sz="1400" b="0" i="0" u="none" strike="noStrike" cap="none" normalizeH="0" baseline="0" dirty="0">
                        <a:ln>
                          <a:noFill/>
                        </a:ln>
                        <a:solidFill>
                          <a:srgbClr val="333333"/>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chemeClr val="tx1"/>
                          </a:solidFill>
                          <a:effectLst/>
                          <a:latin typeface="Calibri" charset="-94"/>
                          <a:ea typeface="Arial" charset="-94"/>
                          <a:cs typeface="Arial" charset="-94"/>
                        </a:rPr>
                        <a:t>İlgili Kurum</a:t>
                      </a:r>
                      <a:endParaRPr kumimoji="0" lang="tr-TR" altLang="en-US" sz="1400" b="0" i="0" u="none" strike="noStrike" cap="none" normalizeH="0" baseline="0" dirty="0">
                        <a:ln>
                          <a:noFill/>
                        </a:ln>
                        <a:solidFill>
                          <a:srgbClr val="333333"/>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chemeClr val="tx1"/>
                          </a:solidFill>
                          <a:effectLst/>
                          <a:latin typeface="Calibri" charset="-94"/>
                          <a:ea typeface="Arial" charset="-94"/>
                          <a:cs typeface="Arial" charset="-94"/>
                        </a:rPr>
                        <a:t>Hibe Programı Bütçesi</a:t>
                      </a:r>
                      <a:endParaRPr kumimoji="0" lang="tr-TR" altLang="en-US" sz="1400" b="0" i="0" u="none" strike="noStrike" cap="none" normalizeH="0" baseline="0" dirty="0">
                        <a:ln>
                          <a:noFill/>
                        </a:ln>
                        <a:solidFill>
                          <a:srgbClr val="333333"/>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rgbClr val="333333"/>
                          </a:solidFill>
                          <a:effectLst/>
                          <a:latin typeface="Calibri" charset="-94"/>
                          <a:ea typeface="Arial" charset="-94"/>
                          <a:cs typeface="Arial" charset="-94"/>
                        </a:rPr>
                        <a:t>Tahmini Proje Sayısı</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rgbClr val="333333"/>
                          </a:solidFill>
                          <a:effectLst/>
                          <a:latin typeface="Calibri" charset="-94"/>
                          <a:ea typeface="Arial" charset="-94"/>
                          <a:cs typeface="Arial" charset="-94"/>
                        </a:rPr>
                        <a:t>Ortalama Bütçe</a:t>
                      </a:r>
                    </a:p>
                  </a:txBody>
                  <a:tcPr marL="0" marR="0" marT="0" marB="0" anchor="ctr" horzOverflow="overflow">
                    <a:lnL>
                      <a:noFill/>
                    </a:lnL>
                    <a:lnR>
                      <a:noFill/>
                    </a:lnR>
                    <a:lnT>
                      <a:noFill/>
                    </a:lnT>
                    <a:lnB>
                      <a:noFill/>
                    </a:lnB>
                    <a:lnTlToBr>
                      <a:noFill/>
                    </a:lnTlToBr>
                    <a:lnBlToTr>
                      <a:noFill/>
                    </a:lnBlToTr>
                    <a:solidFill>
                      <a:srgbClr val="DBEEF4"/>
                    </a:solidFill>
                  </a:tcPr>
                </a:tc>
                <a:extLst>
                  <a:ext uri="{0D108BD9-81ED-4DB2-BD59-A6C34878D82A}">
                    <a16:rowId xmlns:a16="http://schemas.microsoft.com/office/drawing/2014/main" xmlns="" val="10000"/>
                  </a:ext>
                </a:extLst>
              </a:tr>
              <a:tr h="827971">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chemeClr val="tx1"/>
                          </a:solidFill>
                          <a:effectLst/>
                          <a:latin typeface="Calibri" charset="-94"/>
                          <a:ea typeface="Arial" charset="-94"/>
                          <a:cs typeface="Arial" charset="-94"/>
                        </a:rPr>
                        <a:t>Şehir Eşleştirme Hibe Programı</a:t>
                      </a:r>
                      <a:endParaRPr kumimoji="0" lang="en-US" altLang="en-US" sz="1400" b="0" i="0" u="none" strike="noStrike"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chemeClr val="tx1"/>
                          </a:solidFill>
                          <a:effectLst/>
                          <a:latin typeface="Calibri" charset="-94"/>
                          <a:ea typeface="Arial" charset="-94"/>
                          <a:cs typeface="Arial" charset="-94"/>
                        </a:rPr>
                        <a:t>Avrupa Birliği Bakanlığı</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chemeClr val="tx1"/>
                          </a:solidFill>
                          <a:effectLst/>
                          <a:latin typeface="Calibri" charset="-94"/>
                          <a:ea typeface="Arial" charset="-94"/>
                          <a:cs typeface="Arial" charset="-94"/>
                        </a:rPr>
                        <a:t>2.600.000 €</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chemeClr val="tx1"/>
                          </a:solidFill>
                          <a:effectLst/>
                          <a:latin typeface="Calibri" charset="-94"/>
                          <a:ea typeface="Arial" charset="-94"/>
                          <a:cs typeface="Arial" charset="-94"/>
                        </a:rPr>
                        <a:t>20</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a:ln>
                            <a:noFill/>
                          </a:ln>
                          <a:solidFill>
                            <a:schemeClr val="tx1"/>
                          </a:solidFill>
                          <a:effectLst/>
                          <a:latin typeface="Calibri" charset="-94"/>
                          <a:ea typeface="Arial" charset="-94"/>
                          <a:cs typeface="Arial" charset="-94"/>
                        </a:rPr>
                        <a:t>50.000-130.000 €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827971">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Sivil Toplum Diyaloğu V</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Hibe Programı</a:t>
                      </a:r>
                      <a:endParaRPr kumimoji="0" lang="en-US"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 Avrupa Birliği Bakanlığı</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 6.000.000 €</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30</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94"/>
                        <a:defRPr sz="2800">
                          <a:solidFill>
                            <a:srgbClr val="000099"/>
                          </a:solidFill>
                          <a:latin typeface="Cambria" charset="-94"/>
                        </a:defRPr>
                      </a:lvl1pPr>
                      <a:lvl2pPr marL="742950" indent="-285750" eaLnBrk="0" hangingPunct="0">
                        <a:spcBef>
                          <a:spcPct val="20000"/>
                        </a:spcBef>
                        <a:buFont typeface="Arial" charset="-94"/>
                        <a:defRPr sz="2400">
                          <a:solidFill>
                            <a:srgbClr val="000099"/>
                          </a:solidFill>
                          <a:latin typeface="Cambria" charset="-94"/>
                        </a:defRPr>
                      </a:lvl2pPr>
                      <a:lvl3pPr marL="1143000" indent="-228600" eaLnBrk="0" hangingPunct="0">
                        <a:spcBef>
                          <a:spcPct val="20000"/>
                        </a:spcBef>
                        <a:buFont typeface="Arial" charset="-94"/>
                        <a:defRPr sz="2000">
                          <a:solidFill>
                            <a:srgbClr val="000099"/>
                          </a:solidFill>
                          <a:latin typeface="Cambria" charset="-94"/>
                        </a:defRPr>
                      </a:lvl3pPr>
                      <a:lvl4pPr marL="1600200" indent="-228600" eaLnBrk="0" hangingPunct="0">
                        <a:spcBef>
                          <a:spcPct val="20000"/>
                        </a:spcBef>
                        <a:buFont typeface="Arial" charset="-94"/>
                        <a:defRPr>
                          <a:solidFill>
                            <a:srgbClr val="000099"/>
                          </a:solidFill>
                          <a:latin typeface="Cambria" charset="-94"/>
                        </a:defRPr>
                      </a:lvl4pPr>
                      <a:lvl5pPr marL="2057400" indent="-228600" eaLnBrk="0" hangingPunct="0">
                        <a:spcBef>
                          <a:spcPct val="20000"/>
                        </a:spcBef>
                        <a:buFont typeface="Arial" charset="-94"/>
                        <a:defRPr>
                          <a:solidFill>
                            <a:srgbClr val="000099"/>
                          </a:solidFill>
                          <a:latin typeface="Cambria" charset="-94"/>
                        </a:defRPr>
                      </a:lvl5pPr>
                      <a:lvl6pPr marL="2514600" indent="-228600" eaLnBrk="0" fontAlgn="base" hangingPunct="0">
                        <a:spcBef>
                          <a:spcPct val="20000"/>
                        </a:spcBef>
                        <a:spcAft>
                          <a:spcPct val="0"/>
                        </a:spcAft>
                        <a:buFont typeface="Arial" charset="-94"/>
                        <a:defRPr>
                          <a:solidFill>
                            <a:srgbClr val="000099"/>
                          </a:solidFill>
                          <a:latin typeface="Cambria" charset="-94"/>
                        </a:defRPr>
                      </a:lvl6pPr>
                      <a:lvl7pPr marL="2971800" indent="-228600" eaLnBrk="0" fontAlgn="base" hangingPunct="0">
                        <a:spcBef>
                          <a:spcPct val="20000"/>
                        </a:spcBef>
                        <a:spcAft>
                          <a:spcPct val="0"/>
                        </a:spcAft>
                        <a:buFont typeface="Arial" charset="-94"/>
                        <a:defRPr>
                          <a:solidFill>
                            <a:srgbClr val="000099"/>
                          </a:solidFill>
                          <a:latin typeface="Cambria" charset="-94"/>
                        </a:defRPr>
                      </a:lvl7pPr>
                      <a:lvl8pPr marL="3429000" indent="-228600" eaLnBrk="0" fontAlgn="base" hangingPunct="0">
                        <a:spcBef>
                          <a:spcPct val="20000"/>
                        </a:spcBef>
                        <a:spcAft>
                          <a:spcPct val="0"/>
                        </a:spcAft>
                        <a:buFont typeface="Arial" charset="-94"/>
                        <a:defRPr>
                          <a:solidFill>
                            <a:srgbClr val="000099"/>
                          </a:solidFill>
                          <a:latin typeface="Cambria" charset="-94"/>
                        </a:defRPr>
                      </a:lvl8pPr>
                      <a:lvl9pPr marL="3886200" indent="-228600" eaLnBrk="0" fontAlgn="base" hangingPunct="0">
                        <a:spcBef>
                          <a:spcPct val="20000"/>
                        </a:spcBef>
                        <a:spcAft>
                          <a:spcPct val="0"/>
                        </a:spcAft>
                        <a:buFont typeface="Arial" charset="-94"/>
                        <a:defRPr>
                          <a:solidFill>
                            <a:srgbClr val="000099"/>
                          </a:solidFill>
                          <a:latin typeface="Cambria" charset="-94"/>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100.000-200.000 €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82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Sivil Toplum Destek Programı</a:t>
                      </a:r>
                      <a:endParaRPr kumimoji="0" lang="en-US"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 Avrupa Birliği Bakanlığı</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3.000.000 €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20</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100.000-200.000 </a:t>
                      </a:r>
                      <a:r>
                        <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rPr>
                        <a:t>€</a:t>
                      </a: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82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AB-Türkiye Kültürlerarası Diyalog</a:t>
                      </a:r>
                      <a:endParaRPr kumimoji="0" lang="en-US"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Yunus Emre Enstitüsü</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a:ln>
                            <a:noFill/>
                          </a:ln>
                          <a:solidFill>
                            <a:schemeClr val="tx1"/>
                          </a:solidFill>
                          <a:effectLst/>
                          <a:latin typeface="Calibri" charset="-94"/>
                          <a:ea typeface="Arial" charset="-94"/>
                          <a:cs typeface="Arial" charset="-94"/>
                        </a:rPr>
                        <a:t>2.000.000 €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rPr>
                        <a:t>5</a:t>
                      </a: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rPr>
                        <a:t>300.000-500.000 €</a:t>
                      </a: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002861402"/>
                  </a:ext>
                </a:extLst>
              </a:tr>
              <a:tr h="82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smtClean="0">
                          <a:ln>
                            <a:noFill/>
                          </a:ln>
                          <a:solidFill>
                            <a:schemeClr val="tx1"/>
                          </a:solidFill>
                          <a:effectLst/>
                          <a:latin typeface="Calibri" charset="-94"/>
                          <a:ea typeface="Arial" charset="-94"/>
                          <a:cs typeface="Arial" charset="-94"/>
                        </a:rPr>
                        <a:t>“BİRLİKTE”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kern="1200" cap="none" normalizeH="0" baseline="0" dirty="0" err="1" smtClean="0">
                          <a:ln>
                            <a:noFill/>
                          </a:ln>
                          <a:solidFill>
                            <a:schemeClr val="tx1"/>
                          </a:solidFill>
                          <a:effectLst/>
                          <a:latin typeface="Calibri" charset="-94"/>
                          <a:ea typeface="Arial" charset="-94"/>
                          <a:cs typeface="Arial" charset="-94"/>
                        </a:rPr>
                        <a:t>Yerel</a:t>
                      </a:r>
                      <a:r>
                        <a:rPr kumimoji="0" lang="en-US" altLang="en-US" sz="1400" b="0" i="0" u="none" strike="noStrike" kern="1200" cap="none" normalizeH="0" baseline="0" dirty="0" smtClean="0">
                          <a:ln>
                            <a:noFill/>
                          </a:ln>
                          <a:solidFill>
                            <a:schemeClr val="tx1"/>
                          </a:solidFill>
                          <a:effectLst/>
                          <a:latin typeface="Calibri" charset="-94"/>
                          <a:ea typeface="Arial" charset="-94"/>
                          <a:cs typeface="Arial" charset="-94"/>
                        </a:rPr>
                        <a:t> </a:t>
                      </a:r>
                      <a:r>
                        <a:rPr kumimoji="0" lang="en-US" altLang="en-US" sz="1400" b="0" i="0" u="none" strike="noStrike" kern="1200" cap="none" normalizeH="0" baseline="0" dirty="0" err="1" smtClean="0">
                          <a:ln>
                            <a:noFill/>
                          </a:ln>
                          <a:solidFill>
                            <a:schemeClr val="tx1"/>
                          </a:solidFill>
                          <a:effectLst/>
                          <a:latin typeface="Calibri" charset="-94"/>
                          <a:ea typeface="Arial" charset="-94"/>
                          <a:cs typeface="Arial" charset="-94"/>
                        </a:rPr>
                        <a:t>STÖ’ler</a:t>
                      </a:r>
                      <a:r>
                        <a:rPr kumimoji="0" lang="en-US" altLang="en-US" sz="1400" b="0" i="0" u="none" strike="noStrike" kern="1200" cap="none" normalizeH="0" baseline="0" dirty="0" smtClean="0">
                          <a:ln>
                            <a:noFill/>
                          </a:ln>
                          <a:solidFill>
                            <a:schemeClr val="tx1"/>
                          </a:solidFill>
                          <a:effectLst/>
                          <a:latin typeface="Calibri" charset="-94"/>
                          <a:ea typeface="Arial" charset="-94"/>
                          <a:cs typeface="Arial" charset="-94"/>
                        </a:rPr>
                        <a:t> </a:t>
                      </a:r>
                      <a:r>
                        <a:rPr kumimoji="0" lang="en-US" altLang="en-US" sz="1400" b="0" i="0" u="none" strike="noStrike" kern="1200" cap="none" normalizeH="0" baseline="0" dirty="0" err="1" smtClean="0">
                          <a:ln>
                            <a:noFill/>
                          </a:ln>
                          <a:solidFill>
                            <a:schemeClr val="tx1"/>
                          </a:solidFill>
                          <a:effectLst/>
                          <a:latin typeface="Calibri" charset="-94"/>
                          <a:ea typeface="Arial" charset="-94"/>
                          <a:cs typeface="Arial" charset="-94"/>
                        </a:rPr>
                        <a:t>Kurumsal</a:t>
                      </a:r>
                      <a:r>
                        <a:rPr kumimoji="0" lang="en-US" altLang="en-US" sz="1400" b="0" i="0" u="none" strike="noStrike" kern="1200" cap="none" normalizeH="0" baseline="0" dirty="0" smtClean="0">
                          <a:ln>
                            <a:noFill/>
                          </a:ln>
                          <a:solidFill>
                            <a:schemeClr val="tx1"/>
                          </a:solidFill>
                          <a:effectLst/>
                          <a:latin typeface="Calibri" charset="-94"/>
                          <a:ea typeface="Arial" charset="-94"/>
                          <a:cs typeface="Arial" charset="-94"/>
                        </a:rPr>
                        <a:t> </a:t>
                      </a:r>
                      <a:r>
                        <a:rPr kumimoji="0" lang="en-US" altLang="en-US" sz="1400" b="0" i="0" u="none" strike="noStrike" kern="1200" cap="none" normalizeH="0" baseline="0" dirty="0" err="1" smtClean="0">
                          <a:ln>
                            <a:noFill/>
                          </a:ln>
                          <a:solidFill>
                            <a:schemeClr val="tx1"/>
                          </a:solidFill>
                          <a:effectLst/>
                          <a:latin typeface="Calibri" charset="-94"/>
                          <a:ea typeface="Arial" charset="-94"/>
                          <a:cs typeface="Arial" charset="-94"/>
                        </a:rPr>
                        <a:t>Destek</a:t>
                      </a:r>
                      <a:r>
                        <a:rPr kumimoji="0" lang="en-US" altLang="en-US" sz="1400" b="0" i="0" u="none" strike="noStrike" kern="1200" cap="none" normalizeH="0" baseline="0" dirty="0" smtClean="0">
                          <a:ln>
                            <a:noFill/>
                          </a:ln>
                          <a:solidFill>
                            <a:schemeClr val="tx1"/>
                          </a:solidFill>
                          <a:effectLst/>
                          <a:latin typeface="Calibri" charset="-94"/>
                          <a:ea typeface="Arial" charset="-94"/>
                          <a:cs typeface="Arial" charset="-94"/>
                        </a:rPr>
                        <a:t> </a:t>
                      </a:r>
                      <a:r>
                        <a:rPr kumimoji="0" lang="en-US" altLang="en-US" sz="1400" b="0" i="0" u="none" strike="noStrike" kern="1200" cap="none" normalizeH="0" baseline="0" dirty="0" err="1" smtClean="0">
                          <a:ln>
                            <a:noFill/>
                          </a:ln>
                          <a:solidFill>
                            <a:schemeClr val="tx1"/>
                          </a:solidFill>
                          <a:effectLst/>
                          <a:latin typeface="Calibri" charset="-94"/>
                          <a:ea typeface="Arial" charset="-94"/>
                          <a:cs typeface="Arial" charset="-94"/>
                        </a:rPr>
                        <a:t>Programı</a:t>
                      </a:r>
                      <a:r>
                        <a:rPr kumimoji="0" lang="en-US" altLang="en-US" sz="1400" b="0" i="0" u="none" strike="noStrike" kern="1200" cap="none" normalizeH="0" baseline="0" dirty="0" smtClean="0">
                          <a:ln>
                            <a:noFill/>
                          </a:ln>
                          <a:solidFill>
                            <a:schemeClr val="tx1"/>
                          </a:solidFill>
                          <a:effectLst/>
                          <a:latin typeface="Calibri" charset="-94"/>
                          <a:ea typeface="Arial" charset="-94"/>
                          <a:cs typeface="Arial" charset="-94"/>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rPr>
                        <a:t>Sivil Toplum Geliştirme Merkezi</a:t>
                      </a:r>
                      <a:endParaRPr kumimoji="0" lang="en-US" altLang="en-US" sz="1400" b="0" i="0" u="none" strike="noStrike" kern="1200" cap="none" normalizeH="0" baseline="0" dirty="0" smtClean="0">
                        <a:ln>
                          <a:noFill/>
                        </a:ln>
                        <a:solidFill>
                          <a:schemeClr val="tx1"/>
                        </a:solidFill>
                        <a:effectLst/>
                        <a:latin typeface="Calibri" charset="-94"/>
                        <a:ea typeface="Arial" charset="-94"/>
                        <a:cs typeface="Arial" charset="-94"/>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rPr>
                        <a:t>1.269.000 €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rPr>
                        <a:t>40</a:t>
                      </a: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en-US" sz="1400" b="0" i="0" u="none" strike="noStrike" kern="1200" cap="none" normalizeH="0" baseline="0" dirty="0" smtClean="0">
                          <a:ln>
                            <a:noFill/>
                          </a:ln>
                          <a:solidFill>
                            <a:schemeClr val="tx1"/>
                          </a:solidFill>
                          <a:effectLst/>
                          <a:latin typeface="Calibri" charset="-94"/>
                          <a:ea typeface="Arial" charset="-94"/>
                          <a:cs typeface="Arial" charset="-94"/>
                        </a:rPr>
                        <a:t>30.000-36.500 €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en-US" sz="1400" b="0" i="0" u="none" strike="noStrike" kern="1200" cap="none" normalizeH="0" baseline="0" dirty="0">
                        <a:ln>
                          <a:noFill/>
                        </a:ln>
                        <a:solidFill>
                          <a:schemeClr val="tx1"/>
                        </a:solidFill>
                        <a:effectLst/>
                        <a:latin typeface="Calibri" charset="-94"/>
                        <a:ea typeface="Arial" charset="-94"/>
                        <a:cs typeface="Arial" charset="-94"/>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716019389"/>
                  </a:ext>
                </a:extLst>
              </a:tr>
            </a:tbl>
          </a:graphicData>
        </a:graphic>
      </p:graphicFrame>
      <p:pic>
        <p:nvPicPr>
          <p:cNvPr id="30756" name="Picture 22" descr="C:\Users\ugenc\Desktop\ABBakanlikLogosu - Kop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8" y="2276872"/>
            <a:ext cx="60483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22" descr="C:\Users\ugenc\Desktop\ABBakanlikLogosu - Kop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8" y="3140968"/>
            <a:ext cx="6048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8" name="Picture 22" descr="C:\Users\ugenc\Desktop\ABBakanlikLogosu - Kop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8" y="3933056"/>
            <a:ext cx="6048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descr="http://cms.yee.org.tr/Files/YEELogolar/AsilLogo2thum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88" y="4801234"/>
            <a:ext cx="604800" cy="536400"/>
          </a:xfrm>
          <a:prstGeom prst="rect">
            <a:avLst/>
          </a:prstGeom>
          <a:noFill/>
          <a:ln>
            <a:noFill/>
          </a:ln>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184" y="5700673"/>
            <a:ext cx="604800" cy="554620"/>
          </a:xfrm>
          <a:prstGeom prst="rect">
            <a:avLst/>
          </a:prstGeom>
        </p:spPr>
      </p:pic>
    </p:spTree>
    <p:extLst>
      <p:ext uri="{BB962C8B-B14F-4D97-AF65-F5344CB8AC3E}">
        <p14:creationId xmlns:p14="http://schemas.microsoft.com/office/powerpoint/2010/main" val="336757260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ChangeArrowheads="1"/>
          </p:cNvSpPr>
          <p:nvPr/>
        </p:nvSpPr>
        <p:spPr bwMode="auto">
          <a:xfrm>
            <a:off x="1331913" y="44450"/>
            <a:ext cx="7812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i="0">
                <a:latin typeface="Calibri" pitchFamily="34" charset="0"/>
              </a:rPr>
              <a:t>ORTA VADEDE (2017-2018) DUYURULACAK HİBE PROGRAMLARI</a:t>
            </a:r>
          </a:p>
        </p:txBody>
      </p:sp>
      <p:graphicFrame>
        <p:nvGraphicFramePr>
          <p:cNvPr id="5" name="Tablo 4"/>
          <p:cNvGraphicFramePr>
            <a:graphicFrameLocks noGrp="1"/>
          </p:cNvGraphicFramePr>
          <p:nvPr>
            <p:extLst>
              <p:ext uri="{D42A27DB-BD31-4B8C-83A1-F6EECF244321}">
                <p14:modId xmlns:p14="http://schemas.microsoft.com/office/powerpoint/2010/main" val="3402742258"/>
              </p:ext>
            </p:extLst>
          </p:nvPr>
        </p:nvGraphicFramePr>
        <p:xfrm>
          <a:off x="1320800" y="1784350"/>
          <a:ext cx="7704138" cy="1782899"/>
        </p:xfrm>
        <a:graphic>
          <a:graphicData uri="http://schemas.openxmlformats.org/drawingml/2006/table">
            <a:tbl>
              <a:tblPr/>
              <a:tblGrid>
                <a:gridCol w="2447925">
                  <a:extLst>
                    <a:ext uri="{9D8B030D-6E8A-4147-A177-3AD203B41FA5}">
                      <a16:colId xmlns:a16="http://schemas.microsoft.com/office/drawing/2014/main" xmlns="" val="20000"/>
                    </a:ext>
                  </a:extLst>
                </a:gridCol>
                <a:gridCol w="1728788">
                  <a:extLst>
                    <a:ext uri="{9D8B030D-6E8A-4147-A177-3AD203B41FA5}">
                      <a16:colId xmlns:a16="http://schemas.microsoft.com/office/drawing/2014/main" xmlns="" val="20001"/>
                    </a:ext>
                  </a:extLst>
                </a:gridCol>
                <a:gridCol w="1079500">
                  <a:extLst>
                    <a:ext uri="{9D8B030D-6E8A-4147-A177-3AD203B41FA5}">
                      <a16:colId xmlns:a16="http://schemas.microsoft.com/office/drawing/2014/main" xmlns="" val="20002"/>
                    </a:ext>
                  </a:extLst>
                </a:gridCol>
                <a:gridCol w="792162">
                  <a:extLst>
                    <a:ext uri="{9D8B030D-6E8A-4147-A177-3AD203B41FA5}">
                      <a16:colId xmlns:a16="http://schemas.microsoft.com/office/drawing/2014/main" xmlns="" val="20003"/>
                    </a:ext>
                  </a:extLst>
                </a:gridCol>
                <a:gridCol w="1655763">
                  <a:extLst>
                    <a:ext uri="{9D8B030D-6E8A-4147-A177-3AD203B41FA5}">
                      <a16:colId xmlns:a16="http://schemas.microsoft.com/office/drawing/2014/main" xmlns="" val="20004"/>
                    </a:ext>
                  </a:extLst>
                </a:gridCol>
              </a:tblGrid>
              <a:tr h="852562">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a:ln>
                            <a:noFill/>
                          </a:ln>
                          <a:solidFill>
                            <a:srgbClr val="000099"/>
                          </a:solidFill>
                          <a:effectLst/>
                          <a:latin typeface="Calibri" pitchFamily="34" charset="0"/>
                          <a:cs typeface="Arial" charset="0"/>
                        </a:rPr>
                        <a:t>Hibe Programı</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İlgili Kurum</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Hibe Programı Bütçesi</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Tahmini Proje Sayısı</a:t>
                      </a:r>
                    </a:p>
                  </a:txBody>
                  <a:tcPr marL="0" marR="0" marT="0" marB="0" anchor="ctr" horzOverflow="overflow">
                    <a:lnL>
                      <a:noFill/>
                    </a:lnL>
                    <a:lnR>
                      <a:noFill/>
                    </a:lnR>
                    <a:lnT>
                      <a:noFill/>
                    </a:lnT>
                    <a:lnB>
                      <a:noFill/>
                    </a:lnB>
                    <a:lnTlToBr>
                      <a:noFill/>
                    </a:lnTlToBr>
                    <a:lnBlToTr>
                      <a:noFill/>
                    </a:lnBlToTr>
                    <a:solidFill>
                      <a:srgbClr val="DBEEF4"/>
                    </a:solid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Ortalama Bütçe</a:t>
                      </a:r>
                    </a:p>
                  </a:txBody>
                  <a:tcPr marL="0" marR="0" marT="0" marB="0" anchor="ctr" horzOverflow="overflow">
                    <a:lnL>
                      <a:noFill/>
                    </a:lnL>
                    <a:lnR>
                      <a:noFill/>
                    </a:lnR>
                    <a:lnT>
                      <a:noFill/>
                    </a:lnT>
                    <a:lnB>
                      <a:noFill/>
                    </a:lnB>
                    <a:lnTlToBr>
                      <a:noFill/>
                    </a:lnTlToBr>
                    <a:lnBlToTr>
                      <a:noFill/>
                    </a:lnBlToTr>
                    <a:solidFill>
                      <a:srgbClr val="DBEEF4"/>
                    </a:solidFill>
                  </a:tcPr>
                </a:tc>
                <a:extLst>
                  <a:ext uri="{0D108BD9-81ED-4DB2-BD59-A6C34878D82A}">
                    <a16:rowId xmlns:a16="http://schemas.microsoft.com/office/drawing/2014/main" xmlns="" val="10000"/>
                  </a:ext>
                </a:extLst>
              </a:tr>
              <a:tr h="930337">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AB-Türkiye İş Dünyası Diyaloğu (ETCF III)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Hibe Programı</a:t>
                      </a:r>
                      <a:endParaRPr kumimoji="0" lang="en-US" altLang="en-US" sz="1600" b="0" i="0" u="none" strike="noStrike" cap="none" normalizeH="0" baseline="0">
                        <a:ln>
                          <a:noFill/>
                        </a:ln>
                        <a:solidFill>
                          <a:srgbClr val="000099"/>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TOBB</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2.500.000€</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a:ln>
                            <a:noFill/>
                          </a:ln>
                          <a:solidFill>
                            <a:srgbClr val="000099"/>
                          </a:solidFill>
                          <a:effectLst/>
                          <a:latin typeface="Calibri" pitchFamily="34" charset="0"/>
                          <a:cs typeface="Arial" charset="0"/>
                        </a:rPr>
                        <a:t>10-15</a:t>
                      </a:r>
                    </a:p>
                  </a:txBody>
                  <a:tcPr marL="0" marR="0" marT="0"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rgbClr val="000099"/>
                          </a:solidFill>
                          <a:latin typeface="Cambria" pitchFamily="18" charset="0"/>
                        </a:defRPr>
                      </a:lvl1pPr>
                      <a:lvl2pPr marL="742950" indent="-285750" eaLnBrk="0" hangingPunct="0">
                        <a:spcBef>
                          <a:spcPct val="20000"/>
                        </a:spcBef>
                        <a:buFont typeface="Arial" charset="0"/>
                        <a:defRPr sz="2400">
                          <a:solidFill>
                            <a:srgbClr val="000099"/>
                          </a:solidFill>
                          <a:latin typeface="Cambria" pitchFamily="18" charset="0"/>
                        </a:defRPr>
                      </a:lvl2pPr>
                      <a:lvl3pPr marL="1143000" indent="-228600" eaLnBrk="0" hangingPunct="0">
                        <a:spcBef>
                          <a:spcPct val="20000"/>
                        </a:spcBef>
                        <a:buFont typeface="Arial" charset="0"/>
                        <a:defRPr sz="2000">
                          <a:solidFill>
                            <a:srgbClr val="000099"/>
                          </a:solidFill>
                          <a:latin typeface="Cambria" pitchFamily="18" charset="0"/>
                        </a:defRPr>
                      </a:lvl3pPr>
                      <a:lvl4pPr marL="1600200" indent="-228600" eaLnBrk="0" hangingPunct="0">
                        <a:spcBef>
                          <a:spcPct val="20000"/>
                        </a:spcBef>
                        <a:buFont typeface="Arial" charset="0"/>
                        <a:defRPr>
                          <a:solidFill>
                            <a:srgbClr val="000099"/>
                          </a:solidFill>
                          <a:latin typeface="Cambria" pitchFamily="18" charset="0"/>
                        </a:defRPr>
                      </a:lvl4pPr>
                      <a:lvl5pPr marL="2057400" indent="-228600" eaLnBrk="0" hangingPunct="0">
                        <a:spcBef>
                          <a:spcPct val="20000"/>
                        </a:spcBef>
                        <a:buFont typeface="Arial" charset="0"/>
                        <a:defRPr>
                          <a:solidFill>
                            <a:srgbClr val="000099"/>
                          </a:solidFill>
                          <a:latin typeface="Cambria" pitchFamily="18" charset="0"/>
                        </a:defRPr>
                      </a:lvl5pPr>
                      <a:lvl6pPr marL="2514600" indent="-228600" eaLnBrk="0" fontAlgn="base" hangingPunct="0">
                        <a:spcBef>
                          <a:spcPct val="20000"/>
                        </a:spcBef>
                        <a:spcAft>
                          <a:spcPct val="0"/>
                        </a:spcAft>
                        <a:buFont typeface="Arial" charset="0"/>
                        <a:defRPr>
                          <a:solidFill>
                            <a:srgbClr val="000099"/>
                          </a:solidFill>
                          <a:latin typeface="Cambria" pitchFamily="18" charset="0"/>
                        </a:defRPr>
                      </a:lvl6pPr>
                      <a:lvl7pPr marL="2971800" indent="-228600" eaLnBrk="0" fontAlgn="base" hangingPunct="0">
                        <a:spcBef>
                          <a:spcPct val="20000"/>
                        </a:spcBef>
                        <a:spcAft>
                          <a:spcPct val="0"/>
                        </a:spcAft>
                        <a:buFont typeface="Arial" charset="0"/>
                        <a:defRPr>
                          <a:solidFill>
                            <a:srgbClr val="000099"/>
                          </a:solidFill>
                          <a:latin typeface="Cambria" pitchFamily="18" charset="0"/>
                        </a:defRPr>
                      </a:lvl7pPr>
                      <a:lvl8pPr marL="3429000" indent="-228600" eaLnBrk="0" fontAlgn="base" hangingPunct="0">
                        <a:spcBef>
                          <a:spcPct val="20000"/>
                        </a:spcBef>
                        <a:spcAft>
                          <a:spcPct val="0"/>
                        </a:spcAft>
                        <a:buFont typeface="Arial" charset="0"/>
                        <a:defRPr>
                          <a:solidFill>
                            <a:srgbClr val="000099"/>
                          </a:solidFill>
                          <a:latin typeface="Cambria" pitchFamily="18" charset="0"/>
                        </a:defRPr>
                      </a:lvl8pPr>
                      <a:lvl9pPr marL="3886200" indent="-228600" eaLnBrk="0" fontAlgn="base" hangingPunct="0">
                        <a:spcBef>
                          <a:spcPct val="20000"/>
                        </a:spcBef>
                        <a:spcAft>
                          <a:spcPct val="0"/>
                        </a:spcAft>
                        <a:buFont typeface="Arial" charset="0"/>
                        <a:defRPr>
                          <a:solidFill>
                            <a:srgbClr val="000099"/>
                          </a:solidFill>
                          <a:latin typeface="Cambr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a:ln>
                            <a:noFill/>
                          </a:ln>
                          <a:solidFill>
                            <a:srgbClr val="000099"/>
                          </a:solidFill>
                          <a:effectLst/>
                          <a:latin typeface="Calibri" pitchFamily="34" charset="0"/>
                          <a:cs typeface="Arial" charset="0"/>
                        </a:rPr>
                        <a:t>200.000 - 250.000€</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543" y="4152471"/>
            <a:ext cx="1172311" cy="1080120"/>
          </a:xfrm>
          <a:prstGeom prst="rect">
            <a:avLst/>
          </a:prstGeom>
          <a:ln>
            <a:noFill/>
          </a:ln>
          <a:effectLst>
            <a:softEdge rad="112500"/>
          </a:effectLst>
        </p:spPr>
      </p:pic>
      <p:sp>
        <p:nvSpPr>
          <p:cNvPr id="46095" name="Dikdörtgen 11"/>
          <p:cNvSpPr>
            <a:spLocks noChangeArrowheads="1"/>
          </p:cNvSpPr>
          <p:nvPr/>
        </p:nvSpPr>
        <p:spPr bwMode="auto">
          <a:xfrm>
            <a:off x="1960563" y="4157799"/>
            <a:ext cx="66246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just" eaLnBrk="1" hangingPunct="1">
              <a:spcBef>
                <a:spcPct val="0"/>
              </a:spcBef>
              <a:spcAft>
                <a:spcPts val="600"/>
              </a:spcAft>
              <a:buFontTx/>
              <a:buNone/>
            </a:pPr>
            <a:r>
              <a:rPr lang="tr-TR" altLang="en-US" sz="1600" i="0" dirty="0">
                <a:latin typeface="Calibri" pitchFamily="34" charset="0"/>
              </a:rPr>
              <a:t>Genç istihdamının Desteklenmesi, Kadın İstihdamı Desteklenmesi, </a:t>
            </a:r>
            <a:r>
              <a:rPr lang="tr-TR" altLang="en-US" sz="1600" i="0" dirty="0" err="1">
                <a:latin typeface="Calibri" pitchFamily="34" charset="0"/>
              </a:rPr>
              <a:t>Hayatboyu</a:t>
            </a:r>
            <a:r>
              <a:rPr lang="tr-TR" altLang="en-US" sz="1600" i="0" dirty="0">
                <a:latin typeface="Calibri" pitchFamily="34" charset="0"/>
              </a:rPr>
              <a:t> Öğrenmenin Desteklenmesi, Dezavantajlı Kişilerin Sosyal Entegrasyonun Geliştirilmesi gibi IPA I kapsamında gerçekleştirilen programların önümüzdeki dönemde  de devam etmesi beklenmektedir.</a:t>
            </a:r>
          </a:p>
        </p:txBody>
      </p:sp>
      <p:pic>
        <p:nvPicPr>
          <p:cNvPr id="4609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65" y="2420888"/>
            <a:ext cx="789885" cy="98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488" y="2086636"/>
            <a:ext cx="2384016" cy="3430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Metin kutusu 9"/>
          <p:cNvSpPr txBox="1"/>
          <p:nvPr/>
        </p:nvSpPr>
        <p:spPr>
          <a:xfrm>
            <a:off x="1619250" y="115888"/>
            <a:ext cx="7200900" cy="831850"/>
          </a:xfrm>
          <a:prstGeom prst="rect">
            <a:avLst/>
          </a:prstGeom>
          <a:noFill/>
        </p:spPr>
        <p:txBody>
          <a:bodyPr>
            <a:spAutoFit/>
          </a:bodyPr>
          <a:lstStyle/>
          <a:p>
            <a:pPr algn="ctr">
              <a:defRPr/>
            </a:pPr>
            <a:r>
              <a:rPr lang="tr-TR" b="1" dirty="0">
                <a:solidFill>
                  <a:srgbClr val="C00000"/>
                </a:solidFill>
                <a:latin typeface="+mj-lt"/>
              </a:rPr>
              <a:t>Sivil Toplum Kuruluşları için hazırlanan kitapçığımıza göz atmayı unutmayınız. </a:t>
            </a:r>
          </a:p>
        </p:txBody>
      </p:sp>
      <p:pic>
        <p:nvPicPr>
          <p:cNvPr id="7" name="Resim 6"/>
          <p:cNvPicPr/>
          <p:nvPr/>
        </p:nvPicPr>
        <p:blipFill rotWithShape="1">
          <a:blip r:embed="rId4"/>
          <a:srcRect l="7275" t="8267" r="5258" b="11546"/>
          <a:stretch/>
        </p:blipFill>
        <p:spPr bwMode="auto">
          <a:xfrm>
            <a:off x="467544" y="1268760"/>
            <a:ext cx="6156000" cy="5076000"/>
          </a:xfrm>
          <a:prstGeom prst="rect">
            <a:avLst/>
          </a:prstGeom>
          <a:ln>
            <a:noFill/>
          </a:ln>
          <a:extLst>
            <a:ext uri="{53640926-AAD7-44D8-BBD7-CCE9431645EC}">
              <a14:shadowObscured xmlns:a14="http://schemas.microsoft.com/office/drawing/2010/main"/>
            </a:ext>
          </a:extLst>
        </p:spPr>
      </p:pic>
      <p:sp>
        <p:nvSpPr>
          <p:cNvPr id="8" name="Oval 7"/>
          <p:cNvSpPr/>
          <p:nvPr/>
        </p:nvSpPr>
        <p:spPr>
          <a:xfrm>
            <a:off x="4644008" y="2708920"/>
            <a:ext cx="719137" cy="661933"/>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tr-TR"/>
          </a:p>
        </p:txBody>
      </p:sp>
      <p:cxnSp>
        <p:nvCxnSpPr>
          <p:cNvPr id="11" name="Düz Ok Bağlayıcısı 10"/>
          <p:cNvCxnSpPr/>
          <p:nvPr/>
        </p:nvCxnSpPr>
        <p:spPr>
          <a:xfrm>
            <a:off x="5363145" y="3142131"/>
            <a:ext cx="1396430" cy="6599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64573410"/>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43608" y="2132856"/>
            <a:ext cx="7488832" cy="1754326"/>
          </a:xfrm>
          <a:prstGeom prst="rect">
            <a:avLst/>
          </a:prstGeom>
        </p:spPr>
        <p:txBody>
          <a:bodyPr wrap="square">
            <a:spAutoFit/>
          </a:bodyPr>
          <a:lstStyle/>
          <a:p>
            <a:pPr algn="ctr" fontAlgn="auto">
              <a:spcAft>
                <a:spcPts val="0"/>
              </a:spcAft>
              <a:defRPr/>
            </a:pPr>
            <a:r>
              <a:rPr lang="tr-TR" sz="3600" b="1" i="0" dirty="0">
                <a:solidFill>
                  <a:srgbClr val="000099"/>
                </a:solidFill>
                <a:latin typeface="+mn-lt"/>
              </a:rPr>
              <a:t>STK’LAR İÇİN </a:t>
            </a:r>
          </a:p>
          <a:p>
            <a:pPr algn="ctr" fontAlgn="auto">
              <a:spcAft>
                <a:spcPts val="0"/>
              </a:spcAft>
              <a:defRPr/>
            </a:pPr>
            <a:r>
              <a:rPr lang="tr-TR" sz="3600" b="1" i="0" dirty="0">
                <a:solidFill>
                  <a:srgbClr val="000099"/>
                </a:solidFill>
                <a:latin typeface="+mn-lt"/>
              </a:rPr>
              <a:t>ULUSAL ve ULUSLARARASI  DİĞER DESTEKLER</a:t>
            </a:r>
          </a:p>
        </p:txBody>
      </p:sp>
    </p:spTree>
    <p:extLst>
      <p:ext uri="{BB962C8B-B14F-4D97-AF65-F5344CB8AC3E}">
        <p14:creationId xmlns:p14="http://schemas.microsoft.com/office/powerpoint/2010/main" val="1604098185"/>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331913" y="44450"/>
            <a:ext cx="7812087" cy="1143000"/>
          </a:xfrm>
          <a:prstGeom prst="rect">
            <a:avLst/>
          </a:prstGeom>
          <a:noFill/>
          <a:ln w="9525">
            <a:noFill/>
            <a:miter lim="800000"/>
            <a:headEnd/>
            <a:tailEnd/>
          </a:ln>
        </p:spPr>
        <p:txBody>
          <a:bodyPr anchor="ct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r>
              <a:rPr lang="tr-TR" altLang="en-US" b="1" dirty="0">
                <a:solidFill>
                  <a:srgbClr val="17375E"/>
                </a:solidFill>
                <a:latin typeface="Cambria" charset="-94"/>
              </a:rPr>
              <a:t>SİVİL TOPLUM GELİŞTİRME MERKEZİ</a:t>
            </a:r>
          </a:p>
          <a:p>
            <a:pPr algn="ctr" eaLnBrk="1" hangingPunct="1"/>
            <a:r>
              <a:rPr lang="tr-TR" altLang="en-US" b="1" dirty="0">
                <a:solidFill>
                  <a:srgbClr val="17375E"/>
                </a:solidFill>
                <a:latin typeface="Cambria" charset="-94"/>
              </a:rPr>
              <a:t>www.stgm.org.tr</a:t>
            </a:r>
          </a:p>
        </p:txBody>
      </p:sp>
      <p:pic>
        <p:nvPicPr>
          <p:cNvPr id="3074" name="Picture 2" descr="C:\Users\mozcelebi\Desktop\stgm.JPG"/>
          <p:cNvPicPr>
            <a:picLocks noChangeAspect="1" noChangeArrowheads="1"/>
          </p:cNvPicPr>
          <p:nvPr/>
        </p:nvPicPr>
        <p:blipFill rotWithShape="1">
          <a:blip r:embed="rId3">
            <a:extLst>
              <a:ext uri="{28A0092B-C50C-407E-A947-70E740481C1C}">
                <a14:useLocalDpi xmlns:a14="http://schemas.microsoft.com/office/drawing/2010/main" val="0"/>
              </a:ext>
            </a:extLst>
          </a:blip>
          <a:srcRect t="2294"/>
          <a:stretch/>
        </p:blipFill>
        <p:spPr bwMode="auto">
          <a:xfrm>
            <a:off x="1331913" y="1412776"/>
            <a:ext cx="6159021"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023738"/>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331913" y="44450"/>
            <a:ext cx="7812087" cy="1143000"/>
          </a:xfrm>
          <a:prstGeom prst="rect">
            <a:avLst/>
          </a:prstGeom>
          <a:noFill/>
          <a:ln w="9525">
            <a:noFill/>
            <a:miter lim="800000"/>
            <a:headEnd/>
            <a:tailEnd/>
          </a:ln>
        </p:spPr>
        <p:txBody>
          <a:bodyPr anchor="ct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r>
              <a:rPr lang="tr-TR" altLang="en-US" sz="3200" b="1" dirty="0">
                <a:solidFill>
                  <a:srgbClr val="17375E"/>
                </a:solidFill>
                <a:latin typeface="Cambria" charset="-94"/>
              </a:rPr>
              <a:t>SİVİL DÜŞÜN</a:t>
            </a:r>
          </a:p>
          <a:p>
            <a:pPr algn="ctr" eaLnBrk="1" hangingPunct="1"/>
            <a:r>
              <a:rPr lang="tr-TR" altLang="en-US" sz="3200" b="1" dirty="0">
                <a:solidFill>
                  <a:srgbClr val="17375E"/>
                </a:solidFill>
                <a:latin typeface="Cambria" charset="-94"/>
              </a:rPr>
              <a:t>sivildusun.net</a:t>
            </a:r>
          </a:p>
        </p:txBody>
      </p:sp>
      <p:pic>
        <p:nvPicPr>
          <p:cNvPr id="4098" name="Picture 2" descr="C:\Users\mozcelebi\Desktop\sivil.dus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698" y="1268760"/>
            <a:ext cx="6989242" cy="471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08204"/>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bwMode="auto">
          <a:xfrm>
            <a:off x="1560513" y="44450"/>
            <a:ext cx="7332662" cy="1143000"/>
          </a:xfrm>
          <a:prstGeom prst="rect">
            <a:avLst/>
          </a:prstGeom>
          <a:noFill/>
          <a:ln w="9525">
            <a:noFill/>
            <a:miter lim="800000"/>
            <a:headEnd/>
            <a:tailEnd/>
          </a:ln>
        </p:spPr>
        <p:txBody>
          <a:bodyPr anchor="ctr"/>
          <a:lstStyle/>
          <a:p>
            <a:pPr algn="ctr" fontAlgn="auto">
              <a:spcAft>
                <a:spcPts val="0"/>
              </a:spcAft>
              <a:defRPr/>
            </a:pPr>
            <a:r>
              <a:rPr lang="tr-TR" b="1" i="0" dirty="0">
                <a:solidFill>
                  <a:srgbClr val="000099"/>
                </a:solidFill>
                <a:latin typeface="+mj-lt"/>
              </a:rPr>
              <a:t>STK’LAR İÇİN ULUSAL ve ULUSLARARASI  </a:t>
            </a:r>
          </a:p>
          <a:p>
            <a:pPr algn="ctr" fontAlgn="auto">
              <a:spcAft>
                <a:spcPts val="0"/>
              </a:spcAft>
              <a:defRPr/>
            </a:pPr>
            <a:r>
              <a:rPr lang="tr-TR" b="1" i="0" dirty="0">
                <a:solidFill>
                  <a:srgbClr val="000099"/>
                </a:solidFill>
                <a:latin typeface="+mj-lt"/>
              </a:rPr>
              <a:t>DİĞER DESTEKLER</a:t>
            </a:r>
          </a:p>
        </p:txBody>
      </p:sp>
      <p:grpSp>
        <p:nvGrpSpPr>
          <p:cNvPr id="13316" name="Groupe 23"/>
          <p:cNvGrpSpPr>
            <a:grpSpLocks/>
          </p:cNvGrpSpPr>
          <p:nvPr/>
        </p:nvGrpSpPr>
        <p:grpSpPr bwMode="auto">
          <a:xfrm>
            <a:off x="200025" y="1408113"/>
            <a:ext cx="1754188" cy="1798637"/>
            <a:chOff x="911151" y="2262448"/>
            <a:chExt cx="3261912" cy="2876166"/>
          </a:xfrm>
        </p:grpSpPr>
        <p:sp>
          <p:nvSpPr>
            <p:cNvPr id="32" name="Rectangle 5"/>
            <p:cNvSpPr>
              <a:spLocks/>
            </p:cNvSpPr>
            <p:nvPr/>
          </p:nvSpPr>
          <p:spPr bwMode="auto">
            <a:xfrm rot="-525423">
              <a:off x="999710" y="2356373"/>
              <a:ext cx="3010995" cy="2769549"/>
            </a:xfrm>
            <a:custGeom>
              <a:avLst/>
              <a:gdLst>
                <a:gd name="T0" fmla="*/ 0 w 3011870"/>
                <a:gd name="T1" fmla="*/ 0 h 2769615"/>
                <a:gd name="T2" fmla="*/ 2846942 w 3011870"/>
                <a:gd name="T3" fmla="*/ 95180 h 2769615"/>
                <a:gd name="T4" fmla="*/ 2791385 w 3011870"/>
                <a:gd name="T5" fmla="*/ 2275280 h 2769615"/>
                <a:gd name="T6" fmla="*/ 113087 w 3011870"/>
                <a:gd name="T7" fmla="*/ 2754461 h 2769615"/>
                <a:gd name="T8" fmla="*/ 0 w 3011870"/>
                <a:gd name="T9" fmla="*/ 0 h 2769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2" sx="99001" sy="99001" algn="tr" rotWithShape="0">
                <a:srgbClr val="000000">
                  <a:alpha val="40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grpSp>
          <p:nvGrpSpPr>
            <p:cNvPr id="13391" name="Groupe 26"/>
            <p:cNvGrpSpPr>
              <a:grpSpLocks/>
            </p:cNvGrpSpPr>
            <p:nvPr/>
          </p:nvGrpSpPr>
          <p:grpSpPr bwMode="auto">
            <a:xfrm>
              <a:off x="911151" y="2262448"/>
              <a:ext cx="3261912" cy="2876166"/>
              <a:chOff x="3851532" y="1530934"/>
              <a:chExt cx="3261912" cy="2876166"/>
            </a:xfrm>
          </p:grpSpPr>
          <p:sp>
            <p:nvSpPr>
              <p:cNvPr id="34" name="Rectangle 5"/>
              <p:cNvSpPr/>
              <p:nvPr/>
            </p:nvSpPr>
            <p:spPr>
              <a:xfrm rot="21074577">
                <a:off x="3851532" y="1530934"/>
                <a:ext cx="311726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ABFF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Triangle rectangle 7"/>
              <p:cNvSpPr/>
              <p:nvPr/>
            </p:nvSpPr>
            <p:spPr>
              <a:xfrm rot="14260875">
                <a:off x="6184502" y="3089761"/>
                <a:ext cx="337627" cy="1520258"/>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ABFF2B">
                      <a:shade val="30000"/>
                      <a:satMod val="115000"/>
                    </a:srgbClr>
                  </a:gs>
                  <a:gs pos="50000">
                    <a:srgbClr val="ABFF2B">
                      <a:shade val="67500"/>
                      <a:satMod val="115000"/>
                    </a:srgbClr>
                  </a:gs>
                  <a:gs pos="100000">
                    <a:srgbClr val="ABFF2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36" name="Rectangle 21"/>
          <p:cNvSpPr/>
          <p:nvPr/>
        </p:nvSpPr>
        <p:spPr>
          <a:xfrm rot="18900000">
            <a:off x="-66675" y="1608138"/>
            <a:ext cx="976313" cy="195262"/>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BEC6D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318" name="ZoneTexte 34"/>
          <p:cNvSpPr txBox="1">
            <a:spLocks noChangeArrowheads="1"/>
          </p:cNvSpPr>
          <p:nvPr/>
        </p:nvSpPr>
        <p:spPr bwMode="auto">
          <a:xfrm rot="-640952">
            <a:off x="128588" y="1887538"/>
            <a:ext cx="1687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dirty="0">
                <a:solidFill>
                  <a:schemeClr val="tx1"/>
                </a:solidFill>
                <a:latin typeface="Calibri" pitchFamily="34" charset="0"/>
              </a:rPr>
              <a:t>Kalkınma Ajansları</a:t>
            </a:r>
            <a:endParaRPr lang="en-US" altLang="en-US" sz="2400" b="1" dirty="0">
              <a:solidFill>
                <a:schemeClr val="tx1"/>
              </a:solidFill>
              <a:latin typeface="Calibri" pitchFamily="34" charset="0"/>
            </a:endParaRPr>
          </a:p>
        </p:txBody>
      </p:sp>
      <p:grpSp>
        <p:nvGrpSpPr>
          <p:cNvPr id="13319" name="Groupe 23"/>
          <p:cNvGrpSpPr>
            <a:grpSpLocks/>
          </p:cNvGrpSpPr>
          <p:nvPr/>
        </p:nvGrpSpPr>
        <p:grpSpPr bwMode="auto">
          <a:xfrm>
            <a:off x="7200900" y="1468438"/>
            <a:ext cx="1752600" cy="1798637"/>
            <a:chOff x="911151" y="2262448"/>
            <a:chExt cx="3261912" cy="2876166"/>
          </a:xfrm>
        </p:grpSpPr>
        <p:sp>
          <p:nvSpPr>
            <p:cNvPr id="44" name="Rectangle 5"/>
            <p:cNvSpPr>
              <a:spLocks/>
            </p:cNvSpPr>
            <p:nvPr/>
          </p:nvSpPr>
          <p:spPr bwMode="auto">
            <a:xfrm rot="-525423">
              <a:off x="999790" y="2356373"/>
              <a:ext cx="3010769" cy="2769549"/>
            </a:xfrm>
            <a:custGeom>
              <a:avLst/>
              <a:gdLst>
                <a:gd name="T0" fmla="*/ 0 w 3011870"/>
                <a:gd name="T1" fmla="*/ 0 h 2769615"/>
                <a:gd name="T2" fmla="*/ 2846728 w 3011870"/>
                <a:gd name="T3" fmla="*/ 95180 h 2769615"/>
                <a:gd name="T4" fmla="*/ 2791175 w 3011870"/>
                <a:gd name="T5" fmla="*/ 2275280 h 2769615"/>
                <a:gd name="T6" fmla="*/ 113079 w 3011870"/>
                <a:gd name="T7" fmla="*/ 2754461 h 2769615"/>
                <a:gd name="T8" fmla="*/ 0 w 3011870"/>
                <a:gd name="T9" fmla="*/ 0 h 2769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2" sx="99001" sy="99001" algn="tr" rotWithShape="0">
                <a:srgbClr val="000000">
                  <a:alpha val="40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grpSp>
          <p:nvGrpSpPr>
            <p:cNvPr id="13387" name="Groupe 26"/>
            <p:cNvGrpSpPr>
              <a:grpSpLocks/>
            </p:cNvGrpSpPr>
            <p:nvPr/>
          </p:nvGrpSpPr>
          <p:grpSpPr bwMode="auto">
            <a:xfrm>
              <a:off x="911151" y="2262448"/>
              <a:ext cx="3261912" cy="2876166"/>
              <a:chOff x="3851532" y="1530934"/>
              <a:chExt cx="3261912" cy="2876166"/>
            </a:xfrm>
          </p:grpSpPr>
          <p:sp>
            <p:nvSpPr>
              <p:cNvPr id="46" name="Rectangle 5"/>
              <p:cNvSpPr/>
              <p:nvPr/>
            </p:nvSpPr>
            <p:spPr>
              <a:xfrm rot="21074577">
                <a:off x="3851532" y="1530934"/>
                <a:ext cx="3117136"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ABFF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Triangle rectangle 7"/>
              <p:cNvSpPr/>
              <p:nvPr/>
            </p:nvSpPr>
            <p:spPr>
              <a:xfrm rot="14260875">
                <a:off x="6185292" y="3090550"/>
                <a:ext cx="337627" cy="1518680"/>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ABFF2B">
                      <a:shade val="30000"/>
                      <a:satMod val="115000"/>
                    </a:srgbClr>
                  </a:gs>
                  <a:gs pos="50000">
                    <a:srgbClr val="ABFF2B">
                      <a:shade val="67500"/>
                      <a:satMod val="115000"/>
                    </a:srgbClr>
                  </a:gs>
                  <a:gs pos="100000">
                    <a:srgbClr val="ABFF2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sp>
        <p:nvSpPr>
          <p:cNvPr id="48" name="Rectangle 21"/>
          <p:cNvSpPr/>
          <p:nvPr/>
        </p:nvSpPr>
        <p:spPr>
          <a:xfrm rot="2700000">
            <a:off x="8070057" y="1504156"/>
            <a:ext cx="977900" cy="195263"/>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BEC6D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321" name="ZoneTexte 34"/>
          <p:cNvSpPr txBox="1">
            <a:spLocks noChangeArrowheads="1"/>
          </p:cNvSpPr>
          <p:nvPr/>
        </p:nvSpPr>
        <p:spPr bwMode="auto">
          <a:xfrm rot="-640952">
            <a:off x="7127875" y="1576388"/>
            <a:ext cx="16875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dirty="0">
                <a:solidFill>
                  <a:schemeClr val="tx1"/>
                </a:solidFill>
                <a:latin typeface="Calibri" pitchFamily="34" charset="0"/>
              </a:rPr>
              <a:t>İçişleri Bakanlığı-Dernekler Dairesi</a:t>
            </a:r>
            <a:endParaRPr lang="en-US" altLang="en-US" sz="2400" b="1" dirty="0">
              <a:solidFill>
                <a:schemeClr val="tx1"/>
              </a:solidFill>
              <a:latin typeface="Calibri" pitchFamily="34" charset="0"/>
            </a:endParaRPr>
          </a:p>
        </p:txBody>
      </p:sp>
      <p:grpSp>
        <p:nvGrpSpPr>
          <p:cNvPr id="13322" name="Groupe 39"/>
          <p:cNvGrpSpPr>
            <a:grpSpLocks/>
          </p:cNvGrpSpPr>
          <p:nvPr/>
        </p:nvGrpSpPr>
        <p:grpSpPr bwMode="auto">
          <a:xfrm>
            <a:off x="7465739" y="3414743"/>
            <a:ext cx="1731962" cy="1690688"/>
            <a:chOff x="502144" y="4009086"/>
            <a:chExt cx="2363185" cy="2387008"/>
          </a:xfrm>
        </p:grpSpPr>
        <p:sp>
          <p:nvSpPr>
            <p:cNvPr id="51" name="Rectangle 3"/>
            <p:cNvSpPr>
              <a:spLocks/>
            </p:cNvSpPr>
            <p:nvPr/>
          </p:nvSpPr>
          <p:spPr bwMode="auto">
            <a:xfrm>
              <a:off x="525970" y="4168221"/>
              <a:ext cx="2233222" cy="2174082"/>
            </a:xfrm>
            <a:custGeom>
              <a:avLst/>
              <a:gdLst>
                <a:gd name="T0" fmla="*/ 146848 w 2829131"/>
                <a:gd name="T1" fmla="*/ 0 h 2801315"/>
                <a:gd name="T2" fmla="*/ 2168936 w 2829131"/>
                <a:gd name="T3" fmla="*/ 106094 h 2801315"/>
                <a:gd name="T4" fmla="*/ 2233082 w 2829131"/>
                <a:gd name="T5" fmla="*/ 2164763 h 2801315"/>
                <a:gd name="T6" fmla="*/ 36743 w 2829131"/>
                <a:gd name="T7" fmla="*/ 2023320 h 2801315"/>
                <a:gd name="T8" fmla="*/ 146848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chemeClr val="bg1"/>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52"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ABFF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53" name="Rectangle 21"/>
          <p:cNvSpPr/>
          <p:nvPr/>
        </p:nvSpPr>
        <p:spPr>
          <a:xfrm>
            <a:off x="4211638" y="4921250"/>
            <a:ext cx="1246187" cy="236538"/>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BEC6D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324" name="ZoneTexte 34"/>
          <p:cNvSpPr txBox="1">
            <a:spLocks noChangeArrowheads="1"/>
          </p:cNvSpPr>
          <p:nvPr/>
        </p:nvSpPr>
        <p:spPr bwMode="auto">
          <a:xfrm rot="640952" flipH="1">
            <a:off x="7364904" y="3837863"/>
            <a:ext cx="16875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200" b="1" dirty="0">
                <a:solidFill>
                  <a:schemeClr val="tx1"/>
                </a:solidFill>
                <a:latin typeface="Calibri" pitchFamily="34" charset="0"/>
              </a:rPr>
              <a:t>İsveç Büyükelçiliği (SIDA)</a:t>
            </a:r>
            <a:endParaRPr lang="en-US" altLang="en-US" sz="2200" b="1" dirty="0">
              <a:solidFill>
                <a:schemeClr val="tx1"/>
              </a:solidFill>
              <a:latin typeface="Calibri" pitchFamily="34" charset="0"/>
            </a:endParaRPr>
          </a:p>
        </p:txBody>
      </p:sp>
      <p:grpSp>
        <p:nvGrpSpPr>
          <p:cNvPr id="13325" name="Groupe 38"/>
          <p:cNvGrpSpPr>
            <a:grpSpLocks/>
          </p:cNvGrpSpPr>
          <p:nvPr/>
        </p:nvGrpSpPr>
        <p:grpSpPr bwMode="auto">
          <a:xfrm>
            <a:off x="4618038" y="3789363"/>
            <a:ext cx="1593850" cy="1184275"/>
            <a:chOff x="502144" y="4005064"/>
            <a:chExt cx="2364526" cy="2391030"/>
          </a:xfrm>
        </p:grpSpPr>
        <p:sp>
          <p:nvSpPr>
            <p:cNvPr id="60" name="Rectangle 3"/>
            <p:cNvSpPr>
              <a:spLocks/>
            </p:cNvSpPr>
            <p:nvPr/>
          </p:nvSpPr>
          <p:spPr bwMode="auto">
            <a:xfrm>
              <a:off x="525695" y="4168525"/>
              <a:ext cx="2291517" cy="2173081"/>
            </a:xfrm>
            <a:custGeom>
              <a:avLst/>
              <a:gdLst>
                <a:gd name="T0" fmla="*/ 150682 w 2829131"/>
                <a:gd name="T1" fmla="*/ 0 h 2801315"/>
                <a:gd name="T2" fmla="*/ 2225553 w 2829131"/>
                <a:gd name="T3" fmla="*/ 106045 h 2801315"/>
                <a:gd name="T4" fmla="*/ 2291374 w 2829131"/>
                <a:gd name="T5" fmla="*/ 2163766 h 2801315"/>
                <a:gd name="T6" fmla="*/ 37703 w 2829131"/>
                <a:gd name="T7" fmla="*/ 2022388 h 2801315"/>
                <a:gd name="T8" fmla="*/ 150682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61" name="Rectangle 3"/>
            <p:cNvSpPr/>
            <p:nvPr/>
          </p:nvSpPr>
          <p:spPr>
            <a:xfrm>
              <a:off x="502144" y="4008268"/>
              <a:ext cx="2362170"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62" name="Rectangle 4"/>
            <p:cNvSpPr/>
            <p:nvPr/>
          </p:nvSpPr>
          <p:spPr>
            <a:xfrm>
              <a:off x="546890" y="4005064"/>
              <a:ext cx="2319780"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grpSp>
        <p:nvGrpSpPr>
          <p:cNvPr id="13326" name="Groupe 38"/>
          <p:cNvGrpSpPr>
            <a:grpSpLocks/>
          </p:cNvGrpSpPr>
          <p:nvPr/>
        </p:nvGrpSpPr>
        <p:grpSpPr bwMode="auto">
          <a:xfrm>
            <a:off x="4037013" y="4935538"/>
            <a:ext cx="1595437" cy="1185862"/>
            <a:chOff x="502144" y="4005064"/>
            <a:chExt cx="2364526" cy="2391030"/>
          </a:xfrm>
        </p:grpSpPr>
        <p:sp>
          <p:nvSpPr>
            <p:cNvPr id="71" name="Rectangle 3"/>
            <p:cNvSpPr>
              <a:spLocks/>
            </p:cNvSpPr>
            <p:nvPr/>
          </p:nvSpPr>
          <p:spPr bwMode="auto">
            <a:xfrm>
              <a:off x="525672" y="4168306"/>
              <a:ext cx="2291591" cy="2173375"/>
            </a:xfrm>
            <a:custGeom>
              <a:avLst/>
              <a:gdLst>
                <a:gd name="T0" fmla="*/ 150686 w 2829131"/>
                <a:gd name="T1" fmla="*/ 0 h 2801315"/>
                <a:gd name="T2" fmla="*/ 2225625 w 2829131"/>
                <a:gd name="T3" fmla="*/ 106059 h 2801315"/>
                <a:gd name="T4" fmla="*/ 2291448 w 2829131"/>
                <a:gd name="T5" fmla="*/ 2164059 h 2801315"/>
                <a:gd name="T6" fmla="*/ 37704 w 2829131"/>
                <a:gd name="T7" fmla="*/ 2022662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72" name="Rectangle 3"/>
            <p:cNvSpPr/>
            <p:nvPr/>
          </p:nvSpPr>
          <p:spPr>
            <a:xfrm>
              <a:off x="502144" y="4008264"/>
              <a:ext cx="2362174" cy="2387830"/>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73" name="Rectangle 4"/>
            <p:cNvSpPr/>
            <p:nvPr/>
          </p:nvSpPr>
          <p:spPr>
            <a:xfrm>
              <a:off x="546846" y="4005064"/>
              <a:ext cx="2319824" cy="467323"/>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27" name="Metin kutusu 73"/>
          <p:cNvSpPr txBox="1">
            <a:spLocks noChangeArrowheads="1"/>
          </p:cNvSpPr>
          <p:nvPr/>
        </p:nvSpPr>
        <p:spPr bwMode="auto">
          <a:xfrm>
            <a:off x="4164013" y="5172075"/>
            <a:ext cx="1409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dirty="0">
                <a:solidFill>
                  <a:schemeClr val="tx1"/>
                </a:solidFill>
                <a:latin typeface="Calibri" pitchFamily="34" charset="0"/>
              </a:rPr>
              <a:t>İngiltere Büyükelçiliği</a:t>
            </a:r>
          </a:p>
        </p:txBody>
      </p:sp>
      <p:grpSp>
        <p:nvGrpSpPr>
          <p:cNvPr id="13328" name="Groupe 38"/>
          <p:cNvGrpSpPr>
            <a:grpSpLocks/>
          </p:cNvGrpSpPr>
          <p:nvPr/>
        </p:nvGrpSpPr>
        <p:grpSpPr bwMode="auto">
          <a:xfrm>
            <a:off x="2003425" y="4779963"/>
            <a:ext cx="1595438" cy="1184275"/>
            <a:chOff x="502144" y="4005064"/>
            <a:chExt cx="2364526" cy="2391030"/>
          </a:xfrm>
        </p:grpSpPr>
        <p:sp>
          <p:nvSpPr>
            <p:cNvPr id="76" name="Rectangle 3"/>
            <p:cNvSpPr>
              <a:spLocks/>
            </p:cNvSpPr>
            <p:nvPr/>
          </p:nvSpPr>
          <p:spPr bwMode="auto">
            <a:xfrm>
              <a:off x="525672" y="4168525"/>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77" name="Rectangle 3"/>
            <p:cNvSpPr/>
            <p:nvPr/>
          </p:nvSpPr>
          <p:spPr>
            <a:xfrm>
              <a:off x="502144" y="4008268"/>
              <a:ext cx="2362172"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78"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29" name="Metin kutusu 80"/>
          <p:cNvSpPr txBox="1">
            <a:spLocks noChangeArrowheads="1"/>
          </p:cNvSpPr>
          <p:nvPr/>
        </p:nvSpPr>
        <p:spPr bwMode="auto">
          <a:xfrm>
            <a:off x="3865563" y="2855913"/>
            <a:ext cx="1289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Girişimcilik</a:t>
            </a:r>
          </a:p>
        </p:txBody>
      </p:sp>
      <p:grpSp>
        <p:nvGrpSpPr>
          <p:cNvPr id="13330" name="Groupe 38"/>
          <p:cNvGrpSpPr>
            <a:grpSpLocks/>
          </p:cNvGrpSpPr>
          <p:nvPr/>
        </p:nvGrpSpPr>
        <p:grpSpPr bwMode="auto">
          <a:xfrm>
            <a:off x="3852863" y="2371725"/>
            <a:ext cx="1595437" cy="1184275"/>
            <a:chOff x="502144" y="4005064"/>
            <a:chExt cx="2364526" cy="2391030"/>
          </a:xfrm>
        </p:grpSpPr>
        <p:sp>
          <p:nvSpPr>
            <p:cNvPr id="83" name="Rectangle 3"/>
            <p:cNvSpPr>
              <a:spLocks/>
            </p:cNvSpPr>
            <p:nvPr/>
          </p:nvSpPr>
          <p:spPr bwMode="auto">
            <a:xfrm>
              <a:off x="525672" y="4168527"/>
              <a:ext cx="2291591" cy="2173081"/>
            </a:xfrm>
            <a:custGeom>
              <a:avLst/>
              <a:gdLst>
                <a:gd name="T0" fmla="*/ 150686 w 2829131"/>
                <a:gd name="T1" fmla="*/ 0 h 2801315"/>
                <a:gd name="T2" fmla="*/ 2225625 w 2829131"/>
                <a:gd name="T3" fmla="*/ 106045 h 2801315"/>
                <a:gd name="T4" fmla="*/ 2291448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84" name="Rectangle 3"/>
            <p:cNvSpPr/>
            <p:nvPr/>
          </p:nvSpPr>
          <p:spPr>
            <a:xfrm>
              <a:off x="502144" y="4008270"/>
              <a:ext cx="2362174" cy="2387824"/>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85" name="Rectangle 4"/>
            <p:cNvSpPr/>
            <p:nvPr/>
          </p:nvSpPr>
          <p:spPr>
            <a:xfrm>
              <a:off x="546846" y="4005064"/>
              <a:ext cx="2319824"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86" name="Metin kutusu 85"/>
          <p:cNvSpPr txBox="1"/>
          <p:nvPr/>
        </p:nvSpPr>
        <p:spPr>
          <a:xfrm>
            <a:off x="3997325" y="2724150"/>
            <a:ext cx="1289050" cy="461963"/>
          </a:xfrm>
          <a:prstGeom prst="rect">
            <a:avLst/>
          </a:prstGeom>
          <a:noFill/>
        </p:spPr>
        <p:txBody>
          <a:bodyPr>
            <a:spAutoFit/>
          </a:bodyPr>
          <a:lstStyle/>
          <a:p>
            <a:pPr algn="ctr">
              <a:defRPr/>
            </a:pPr>
            <a:r>
              <a:rPr lang="tr-TR" b="1" dirty="0">
                <a:latin typeface="+mj-lt"/>
              </a:rPr>
              <a:t>SODES</a:t>
            </a:r>
          </a:p>
        </p:txBody>
      </p:sp>
      <p:sp>
        <p:nvSpPr>
          <p:cNvPr id="13332" name="Metin kutusu 86"/>
          <p:cNvSpPr txBox="1">
            <a:spLocks noChangeArrowheads="1"/>
          </p:cNvSpPr>
          <p:nvPr/>
        </p:nvSpPr>
        <p:spPr bwMode="auto">
          <a:xfrm>
            <a:off x="5943600" y="2630488"/>
            <a:ext cx="1289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Girişimcilik</a:t>
            </a:r>
          </a:p>
        </p:txBody>
      </p:sp>
      <p:grpSp>
        <p:nvGrpSpPr>
          <p:cNvPr id="13333" name="Groupe 38"/>
          <p:cNvGrpSpPr>
            <a:grpSpLocks/>
          </p:cNvGrpSpPr>
          <p:nvPr/>
        </p:nvGrpSpPr>
        <p:grpSpPr bwMode="auto">
          <a:xfrm>
            <a:off x="5735638" y="2551113"/>
            <a:ext cx="1595437" cy="1184275"/>
            <a:chOff x="502144" y="4005064"/>
            <a:chExt cx="2364526" cy="2391030"/>
          </a:xfrm>
        </p:grpSpPr>
        <p:sp>
          <p:nvSpPr>
            <p:cNvPr id="89" name="Rectangle 3"/>
            <p:cNvSpPr>
              <a:spLocks/>
            </p:cNvSpPr>
            <p:nvPr/>
          </p:nvSpPr>
          <p:spPr bwMode="auto">
            <a:xfrm>
              <a:off x="525672" y="4168525"/>
              <a:ext cx="2291591" cy="2173081"/>
            </a:xfrm>
            <a:custGeom>
              <a:avLst/>
              <a:gdLst>
                <a:gd name="T0" fmla="*/ 150686 w 2829131"/>
                <a:gd name="T1" fmla="*/ 0 h 2801315"/>
                <a:gd name="T2" fmla="*/ 2225625 w 2829131"/>
                <a:gd name="T3" fmla="*/ 106045 h 2801315"/>
                <a:gd name="T4" fmla="*/ 2291448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90" name="Rectangle 3"/>
            <p:cNvSpPr/>
            <p:nvPr/>
          </p:nvSpPr>
          <p:spPr>
            <a:xfrm>
              <a:off x="502144" y="4008268"/>
              <a:ext cx="2362174"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91" name="Rectangle 4"/>
            <p:cNvSpPr/>
            <p:nvPr/>
          </p:nvSpPr>
          <p:spPr>
            <a:xfrm>
              <a:off x="546846" y="4005064"/>
              <a:ext cx="2319824"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34" name="Metin kutusu 91"/>
          <p:cNvSpPr txBox="1">
            <a:spLocks noChangeArrowheads="1"/>
          </p:cNvSpPr>
          <p:nvPr/>
        </p:nvSpPr>
        <p:spPr bwMode="auto">
          <a:xfrm>
            <a:off x="5903913" y="2671763"/>
            <a:ext cx="12890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100" b="1" dirty="0">
                <a:solidFill>
                  <a:schemeClr val="tx1"/>
                </a:solidFill>
                <a:latin typeface="Calibri" pitchFamily="34" charset="0"/>
              </a:rPr>
              <a:t>Gençlik ve Spor Bakanlığı</a:t>
            </a:r>
          </a:p>
        </p:txBody>
      </p:sp>
      <p:grpSp>
        <p:nvGrpSpPr>
          <p:cNvPr id="13335" name="Groupe 38"/>
          <p:cNvGrpSpPr>
            <a:grpSpLocks/>
          </p:cNvGrpSpPr>
          <p:nvPr/>
        </p:nvGrpSpPr>
        <p:grpSpPr bwMode="auto">
          <a:xfrm>
            <a:off x="430213" y="3395663"/>
            <a:ext cx="1597025" cy="1185862"/>
            <a:chOff x="502144" y="4005064"/>
            <a:chExt cx="2364526" cy="2391030"/>
          </a:xfrm>
        </p:grpSpPr>
        <p:sp>
          <p:nvSpPr>
            <p:cNvPr id="95" name="Rectangle 3"/>
            <p:cNvSpPr>
              <a:spLocks/>
            </p:cNvSpPr>
            <p:nvPr/>
          </p:nvSpPr>
          <p:spPr bwMode="auto">
            <a:xfrm>
              <a:off x="525648" y="4168306"/>
              <a:ext cx="2291662" cy="2173375"/>
            </a:xfrm>
            <a:custGeom>
              <a:avLst/>
              <a:gdLst>
                <a:gd name="T0" fmla="*/ 150691 w 2829131"/>
                <a:gd name="T1" fmla="*/ 0 h 2801315"/>
                <a:gd name="T2" fmla="*/ 2225694 w 2829131"/>
                <a:gd name="T3" fmla="*/ 106059 h 2801315"/>
                <a:gd name="T4" fmla="*/ 2291519 w 2829131"/>
                <a:gd name="T5" fmla="*/ 2164059 h 2801315"/>
                <a:gd name="T6" fmla="*/ 37705 w 2829131"/>
                <a:gd name="T7" fmla="*/ 2022662 h 2801315"/>
                <a:gd name="T8" fmla="*/ 150691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96" name="Rectangle 3"/>
            <p:cNvSpPr/>
            <p:nvPr/>
          </p:nvSpPr>
          <p:spPr>
            <a:xfrm>
              <a:off x="502144" y="4008264"/>
              <a:ext cx="2362175" cy="2387830"/>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97" name="Rectangle 4"/>
            <p:cNvSpPr/>
            <p:nvPr/>
          </p:nvSpPr>
          <p:spPr>
            <a:xfrm>
              <a:off x="546801" y="4005064"/>
              <a:ext cx="2319869" cy="467323"/>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36" name="Metin kutusu 98"/>
          <p:cNvSpPr txBox="1">
            <a:spLocks noChangeArrowheads="1"/>
          </p:cNvSpPr>
          <p:nvPr/>
        </p:nvSpPr>
        <p:spPr bwMode="auto">
          <a:xfrm>
            <a:off x="2111375" y="4922838"/>
            <a:ext cx="145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dirty="0">
                <a:solidFill>
                  <a:schemeClr val="tx1"/>
                </a:solidFill>
                <a:latin typeface="Calibri" pitchFamily="34" charset="0"/>
              </a:rPr>
              <a:t>Japonya Büyükelçiliği</a:t>
            </a:r>
          </a:p>
        </p:txBody>
      </p:sp>
      <p:sp>
        <p:nvSpPr>
          <p:cNvPr id="13337" name="Metin kutusu 106"/>
          <p:cNvSpPr txBox="1">
            <a:spLocks noChangeArrowheads="1"/>
          </p:cNvSpPr>
          <p:nvPr/>
        </p:nvSpPr>
        <p:spPr bwMode="auto">
          <a:xfrm>
            <a:off x="576263" y="3422650"/>
            <a:ext cx="1289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000" b="1" dirty="0">
                <a:solidFill>
                  <a:schemeClr val="tx1"/>
                </a:solidFill>
                <a:latin typeface="Calibri" pitchFamily="34" charset="0"/>
              </a:rPr>
              <a:t>Kültür ve Turizm Bakanlığı</a:t>
            </a:r>
          </a:p>
        </p:txBody>
      </p:sp>
      <p:grpSp>
        <p:nvGrpSpPr>
          <p:cNvPr id="13338" name="Groupe 38"/>
          <p:cNvGrpSpPr>
            <a:grpSpLocks/>
          </p:cNvGrpSpPr>
          <p:nvPr/>
        </p:nvGrpSpPr>
        <p:grpSpPr bwMode="auto">
          <a:xfrm>
            <a:off x="174625" y="4973638"/>
            <a:ext cx="1595438" cy="1184275"/>
            <a:chOff x="502144" y="4005064"/>
            <a:chExt cx="2364526" cy="2391030"/>
          </a:xfrm>
        </p:grpSpPr>
        <p:sp>
          <p:nvSpPr>
            <p:cNvPr id="109" name="Rectangle 3"/>
            <p:cNvSpPr>
              <a:spLocks/>
            </p:cNvSpPr>
            <p:nvPr/>
          </p:nvSpPr>
          <p:spPr bwMode="auto">
            <a:xfrm>
              <a:off x="525672" y="4168525"/>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10" name="Rectangle 3"/>
            <p:cNvSpPr/>
            <p:nvPr/>
          </p:nvSpPr>
          <p:spPr>
            <a:xfrm>
              <a:off x="502144" y="4008268"/>
              <a:ext cx="2362172"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11"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12" name="Metin kutusu 111"/>
          <p:cNvSpPr txBox="1"/>
          <p:nvPr/>
        </p:nvSpPr>
        <p:spPr>
          <a:xfrm>
            <a:off x="257175" y="5343525"/>
            <a:ext cx="1428750" cy="369888"/>
          </a:xfrm>
          <a:prstGeom prst="rect">
            <a:avLst/>
          </a:prstGeom>
          <a:noFill/>
        </p:spPr>
        <p:txBody>
          <a:bodyPr>
            <a:spAutoFit/>
          </a:bodyPr>
          <a:lstStyle/>
          <a:p>
            <a:pPr algn="ctr">
              <a:defRPr/>
            </a:pPr>
            <a:r>
              <a:rPr lang="tr-TR" sz="1800" dirty="0">
                <a:latin typeface="+mj-lt"/>
              </a:rPr>
              <a:t>EDES</a:t>
            </a:r>
          </a:p>
        </p:txBody>
      </p:sp>
      <p:grpSp>
        <p:nvGrpSpPr>
          <p:cNvPr id="13340" name="Groupe 38"/>
          <p:cNvGrpSpPr>
            <a:grpSpLocks/>
          </p:cNvGrpSpPr>
          <p:nvPr/>
        </p:nvGrpSpPr>
        <p:grpSpPr bwMode="auto">
          <a:xfrm>
            <a:off x="2082800" y="1381125"/>
            <a:ext cx="1595438" cy="1184275"/>
            <a:chOff x="502144" y="4005064"/>
            <a:chExt cx="2364526" cy="2391030"/>
          </a:xfrm>
        </p:grpSpPr>
        <p:sp>
          <p:nvSpPr>
            <p:cNvPr id="114" name="Rectangle 3"/>
            <p:cNvSpPr>
              <a:spLocks/>
            </p:cNvSpPr>
            <p:nvPr/>
          </p:nvSpPr>
          <p:spPr bwMode="auto">
            <a:xfrm>
              <a:off x="525672" y="4168527"/>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15" name="Rectangle 3"/>
            <p:cNvSpPr/>
            <p:nvPr/>
          </p:nvSpPr>
          <p:spPr>
            <a:xfrm>
              <a:off x="502144" y="4008270"/>
              <a:ext cx="2362172" cy="2387824"/>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16"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41" name="Metin kutusu 116"/>
          <p:cNvSpPr txBox="1">
            <a:spLocks noChangeArrowheads="1"/>
          </p:cNvSpPr>
          <p:nvPr/>
        </p:nvSpPr>
        <p:spPr bwMode="auto">
          <a:xfrm>
            <a:off x="2132013" y="3395663"/>
            <a:ext cx="1289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Hayatboyu Öğrenme</a:t>
            </a:r>
          </a:p>
        </p:txBody>
      </p:sp>
      <p:grpSp>
        <p:nvGrpSpPr>
          <p:cNvPr id="13342" name="Groupe 38"/>
          <p:cNvGrpSpPr>
            <a:grpSpLocks/>
          </p:cNvGrpSpPr>
          <p:nvPr/>
        </p:nvGrpSpPr>
        <p:grpSpPr bwMode="auto">
          <a:xfrm>
            <a:off x="2116138" y="3094038"/>
            <a:ext cx="1595437" cy="1185862"/>
            <a:chOff x="502144" y="4005064"/>
            <a:chExt cx="2364526" cy="2391030"/>
          </a:xfrm>
        </p:grpSpPr>
        <p:sp>
          <p:nvSpPr>
            <p:cNvPr id="119" name="Rectangle 3"/>
            <p:cNvSpPr>
              <a:spLocks/>
            </p:cNvSpPr>
            <p:nvPr/>
          </p:nvSpPr>
          <p:spPr bwMode="auto">
            <a:xfrm>
              <a:off x="525672" y="4168306"/>
              <a:ext cx="2291591" cy="2173375"/>
            </a:xfrm>
            <a:custGeom>
              <a:avLst/>
              <a:gdLst>
                <a:gd name="T0" fmla="*/ 150686 w 2829131"/>
                <a:gd name="T1" fmla="*/ 0 h 2801315"/>
                <a:gd name="T2" fmla="*/ 2225625 w 2829131"/>
                <a:gd name="T3" fmla="*/ 106059 h 2801315"/>
                <a:gd name="T4" fmla="*/ 2291448 w 2829131"/>
                <a:gd name="T5" fmla="*/ 2164059 h 2801315"/>
                <a:gd name="T6" fmla="*/ 37704 w 2829131"/>
                <a:gd name="T7" fmla="*/ 2022662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20" name="Rectangle 3"/>
            <p:cNvSpPr/>
            <p:nvPr/>
          </p:nvSpPr>
          <p:spPr>
            <a:xfrm>
              <a:off x="502144" y="4008264"/>
              <a:ext cx="2362174" cy="2387830"/>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21" name="Rectangle 4"/>
            <p:cNvSpPr/>
            <p:nvPr/>
          </p:nvSpPr>
          <p:spPr>
            <a:xfrm>
              <a:off x="546846" y="4005064"/>
              <a:ext cx="2319824" cy="467323"/>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43" name="Metin kutusu 121"/>
          <p:cNvSpPr txBox="1">
            <a:spLocks noChangeArrowheads="1"/>
          </p:cNvSpPr>
          <p:nvPr/>
        </p:nvSpPr>
        <p:spPr bwMode="auto">
          <a:xfrm>
            <a:off x="2276475" y="3303588"/>
            <a:ext cx="1289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dirty="0">
                <a:solidFill>
                  <a:schemeClr val="tx1"/>
                </a:solidFill>
                <a:latin typeface="Calibri" pitchFamily="34" charset="0"/>
              </a:rPr>
              <a:t>Yurtdışı Türkler</a:t>
            </a:r>
          </a:p>
        </p:txBody>
      </p:sp>
      <p:sp>
        <p:nvSpPr>
          <p:cNvPr id="13344" name="Metin kutusu 122"/>
          <p:cNvSpPr txBox="1">
            <a:spLocks noChangeArrowheads="1"/>
          </p:cNvSpPr>
          <p:nvPr/>
        </p:nvSpPr>
        <p:spPr bwMode="auto">
          <a:xfrm>
            <a:off x="2195513" y="1697038"/>
            <a:ext cx="146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2400" b="1">
                <a:solidFill>
                  <a:schemeClr val="tx1"/>
                </a:solidFill>
                <a:latin typeface="Calibri" pitchFamily="34" charset="0"/>
              </a:rPr>
              <a:t>TÜBİTAK</a:t>
            </a:r>
          </a:p>
        </p:txBody>
      </p:sp>
      <p:sp>
        <p:nvSpPr>
          <p:cNvPr id="13345" name="Metin kutusu 123"/>
          <p:cNvSpPr txBox="1">
            <a:spLocks noChangeArrowheads="1"/>
          </p:cNvSpPr>
          <p:nvPr/>
        </p:nvSpPr>
        <p:spPr bwMode="auto">
          <a:xfrm>
            <a:off x="4949825" y="1562100"/>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Girişimcilik</a:t>
            </a:r>
          </a:p>
        </p:txBody>
      </p:sp>
      <p:grpSp>
        <p:nvGrpSpPr>
          <p:cNvPr id="13346" name="Groupe 38"/>
          <p:cNvGrpSpPr>
            <a:grpSpLocks/>
          </p:cNvGrpSpPr>
          <p:nvPr/>
        </p:nvGrpSpPr>
        <p:grpSpPr bwMode="auto">
          <a:xfrm>
            <a:off x="4972050" y="1279525"/>
            <a:ext cx="1595438" cy="1185863"/>
            <a:chOff x="502144" y="4005064"/>
            <a:chExt cx="2364526" cy="2391030"/>
          </a:xfrm>
        </p:grpSpPr>
        <p:sp>
          <p:nvSpPr>
            <p:cNvPr id="126" name="Rectangle 3"/>
            <p:cNvSpPr>
              <a:spLocks/>
            </p:cNvSpPr>
            <p:nvPr/>
          </p:nvSpPr>
          <p:spPr bwMode="auto">
            <a:xfrm>
              <a:off x="525672" y="4168308"/>
              <a:ext cx="2291590" cy="2173371"/>
            </a:xfrm>
            <a:custGeom>
              <a:avLst/>
              <a:gdLst>
                <a:gd name="T0" fmla="*/ 150686 w 2829131"/>
                <a:gd name="T1" fmla="*/ 0 h 2801315"/>
                <a:gd name="T2" fmla="*/ 2225624 w 2829131"/>
                <a:gd name="T3" fmla="*/ 106059 h 2801315"/>
                <a:gd name="T4" fmla="*/ 2291447 w 2829131"/>
                <a:gd name="T5" fmla="*/ 2164055 h 2801315"/>
                <a:gd name="T6" fmla="*/ 37704 w 2829131"/>
                <a:gd name="T7" fmla="*/ 202265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27" name="Rectangle 3"/>
            <p:cNvSpPr/>
            <p:nvPr/>
          </p:nvSpPr>
          <p:spPr>
            <a:xfrm>
              <a:off x="502144" y="4008266"/>
              <a:ext cx="2362172" cy="238782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28" name="Rectangle 4"/>
            <p:cNvSpPr/>
            <p:nvPr/>
          </p:nvSpPr>
          <p:spPr>
            <a:xfrm>
              <a:off x="546847" y="4005064"/>
              <a:ext cx="2319823" cy="467323"/>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29" name="Metin kutusu 128"/>
          <p:cNvSpPr txBox="1"/>
          <p:nvPr/>
        </p:nvSpPr>
        <p:spPr>
          <a:xfrm>
            <a:off x="5140325" y="1647825"/>
            <a:ext cx="1289050" cy="460375"/>
          </a:xfrm>
          <a:prstGeom prst="rect">
            <a:avLst/>
          </a:prstGeom>
          <a:noFill/>
        </p:spPr>
        <p:txBody>
          <a:bodyPr>
            <a:spAutoFit/>
          </a:bodyPr>
          <a:lstStyle/>
          <a:p>
            <a:pPr algn="ctr">
              <a:defRPr/>
            </a:pPr>
            <a:r>
              <a:rPr lang="tr-TR" b="1" dirty="0">
                <a:latin typeface="+mj-lt"/>
              </a:rPr>
              <a:t>KOSGEB</a:t>
            </a:r>
          </a:p>
        </p:txBody>
      </p:sp>
      <p:sp>
        <p:nvSpPr>
          <p:cNvPr id="13348" name="Metin kutusu 3"/>
          <p:cNvSpPr txBox="1">
            <a:spLocks noChangeArrowheads="1"/>
          </p:cNvSpPr>
          <p:nvPr/>
        </p:nvSpPr>
        <p:spPr bwMode="auto">
          <a:xfrm>
            <a:off x="4826000" y="3971925"/>
            <a:ext cx="13922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dirty="0">
                <a:solidFill>
                  <a:schemeClr val="tx1"/>
                </a:solidFill>
                <a:latin typeface="Calibri" pitchFamily="34" charset="0"/>
              </a:rPr>
              <a:t>Hollanda Büyükelçiliği</a:t>
            </a:r>
          </a:p>
          <a:p>
            <a:pPr algn="ctr" eaLnBrk="1" hangingPunct="1">
              <a:spcBef>
                <a:spcPct val="0"/>
              </a:spcBef>
              <a:buFontTx/>
              <a:buNone/>
            </a:pPr>
            <a:r>
              <a:rPr lang="tr-TR" altLang="en-US" sz="1800" dirty="0">
                <a:solidFill>
                  <a:schemeClr val="tx1"/>
                </a:solidFill>
                <a:latin typeface="Calibri" pitchFamily="34" charset="0"/>
              </a:rPr>
              <a:t>(MATRA)</a:t>
            </a:r>
          </a:p>
        </p:txBody>
      </p:sp>
      <p:grpSp>
        <p:nvGrpSpPr>
          <p:cNvPr id="13349" name="Groupe 38"/>
          <p:cNvGrpSpPr>
            <a:grpSpLocks/>
          </p:cNvGrpSpPr>
          <p:nvPr/>
        </p:nvGrpSpPr>
        <p:grpSpPr bwMode="auto">
          <a:xfrm>
            <a:off x="5713413" y="5089525"/>
            <a:ext cx="1595437" cy="1184275"/>
            <a:chOff x="502144" y="4005064"/>
            <a:chExt cx="2364526" cy="2391030"/>
          </a:xfrm>
        </p:grpSpPr>
        <p:sp>
          <p:nvSpPr>
            <p:cNvPr id="94" name="Rectangle 3"/>
            <p:cNvSpPr>
              <a:spLocks/>
            </p:cNvSpPr>
            <p:nvPr/>
          </p:nvSpPr>
          <p:spPr bwMode="auto">
            <a:xfrm>
              <a:off x="525672" y="4168527"/>
              <a:ext cx="2291591" cy="2173081"/>
            </a:xfrm>
            <a:custGeom>
              <a:avLst/>
              <a:gdLst>
                <a:gd name="T0" fmla="*/ 150686 w 2829131"/>
                <a:gd name="T1" fmla="*/ 0 h 2801315"/>
                <a:gd name="T2" fmla="*/ 2225625 w 2829131"/>
                <a:gd name="T3" fmla="*/ 106045 h 2801315"/>
                <a:gd name="T4" fmla="*/ 2291448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02" name="Rectangle 3"/>
            <p:cNvSpPr/>
            <p:nvPr/>
          </p:nvSpPr>
          <p:spPr>
            <a:xfrm>
              <a:off x="502144" y="4008270"/>
              <a:ext cx="2362174" cy="2387824"/>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sp>
          <p:nvSpPr>
            <p:cNvPr id="108" name="Rectangle 4"/>
            <p:cNvSpPr/>
            <p:nvPr/>
          </p:nvSpPr>
          <p:spPr>
            <a:xfrm>
              <a:off x="546846" y="4005064"/>
              <a:ext cx="2319824"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
        <p:nvSpPr>
          <p:cNvPr id="13350" name="Metin kutusu 112"/>
          <p:cNvSpPr txBox="1">
            <a:spLocks noChangeArrowheads="1"/>
          </p:cNvSpPr>
          <p:nvPr/>
        </p:nvSpPr>
        <p:spPr bwMode="auto">
          <a:xfrm>
            <a:off x="5800725" y="5197475"/>
            <a:ext cx="1392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en-US" sz="1800">
                <a:solidFill>
                  <a:schemeClr val="tx1"/>
                </a:solidFill>
                <a:latin typeface="Calibri" pitchFamily="34" charset="0"/>
              </a:rPr>
              <a:t>Yerli ve Yabancı Vakıflar</a:t>
            </a:r>
          </a:p>
        </p:txBody>
      </p:sp>
      <p:grpSp>
        <p:nvGrpSpPr>
          <p:cNvPr id="82" name="Groupe 38"/>
          <p:cNvGrpSpPr>
            <a:grpSpLocks/>
          </p:cNvGrpSpPr>
          <p:nvPr/>
        </p:nvGrpSpPr>
        <p:grpSpPr bwMode="auto">
          <a:xfrm>
            <a:off x="7454901" y="5143500"/>
            <a:ext cx="1595438" cy="1184275"/>
            <a:chOff x="502144" y="4005064"/>
            <a:chExt cx="2364526" cy="2391030"/>
          </a:xfrm>
        </p:grpSpPr>
        <p:sp>
          <p:nvSpPr>
            <p:cNvPr id="87" name="Rectangle 3"/>
            <p:cNvSpPr>
              <a:spLocks/>
            </p:cNvSpPr>
            <p:nvPr/>
          </p:nvSpPr>
          <p:spPr bwMode="auto">
            <a:xfrm>
              <a:off x="525672" y="4168525"/>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88" name="Rectangle 3"/>
            <p:cNvSpPr/>
            <p:nvPr/>
          </p:nvSpPr>
          <p:spPr>
            <a:xfrm>
              <a:off x="502144" y="4008268"/>
              <a:ext cx="2362172"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r>
                <a:rPr lang="tr-TR" sz="2200" b="1" dirty="0">
                  <a:latin typeface="Calibri" pitchFamily="34" charset="0"/>
                </a:rPr>
                <a:t>EUD</a:t>
              </a:r>
              <a:endParaRPr lang="fr-FR" sz="2200" b="1" dirty="0">
                <a:latin typeface="Calibri" pitchFamily="34" charset="0"/>
              </a:endParaRPr>
            </a:p>
          </p:txBody>
        </p:sp>
        <p:sp>
          <p:nvSpPr>
            <p:cNvPr id="92"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grpSp>
        <p:nvGrpSpPr>
          <p:cNvPr id="101" name="Groupe 38"/>
          <p:cNvGrpSpPr>
            <a:grpSpLocks/>
          </p:cNvGrpSpPr>
          <p:nvPr/>
        </p:nvGrpSpPr>
        <p:grpSpPr bwMode="auto">
          <a:xfrm>
            <a:off x="3060425" y="3913187"/>
            <a:ext cx="1595438" cy="1184275"/>
            <a:chOff x="502144" y="4005064"/>
            <a:chExt cx="2364526" cy="2391030"/>
          </a:xfrm>
        </p:grpSpPr>
        <p:sp>
          <p:nvSpPr>
            <p:cNvPr id="103" name="Rectangle 3"/>
            <p:cNvSpPr>
              <a:spLocks/>
            </p:cNvSpPr>
            <p:nvPr/>
          </p:nvSpPr>
          <p:spPr bwMode="auto">
            <a:xfrm>
              <a:off x="525672" y="4168525"/>
              <a:ext cx="2291590" cy="2173081"/>
            </a:xfrm>
            <a:custGeom>
              <a:avLst/>
              <a:gdLst>
                <a:gd name="T0" fmla="*/ 150686 w 2829131"/>
                <a:gd name="T1" fmla="*/ 0 h 2801315"/>
                <a:gd name="T2" fmla="*/ 2225624 w 2829131"/>
                <a:gd name="T3" fmla="*/ 106045 h 2801315"/>
                <a:gd name="T4" fmla="*/ 2291447 w 2829131"/>
                <a:gd name="T5" fmla="*/ 2163766 h 2801315"/>
                <a:gd name="T6" fmla="*/ 37704 w 2829131"/>
                <a:gd name="T7" fmla="*/ 2022388 h 2801315"/>
                <a:gd name="T8" fmla="*/ 150686 w 2829131"/>
                <a:gd name="T9" fmla="*/ 0 h 280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solidFill>
              <a:srgbClr val="FFFFFF"/>
            </a:solidFill>
            <a:ln>
              <a:noFill/>
            </a:ln>
            <a:effectLst>
              <a:outerShdw blurRad="139700" dist="139700" dir="8100000" algn="tr" rotWithShape="0">
                <a:srgbClr val="000000">
                  <a:alpha val="32999"/>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pPr>
                <a:defRPr/>
              </a:pPr>
              <a:endParaRPr lang="en-US"/>
            </a:p>
          </p:txBody>
        </p:sp>
        <p:sp>
          <p:nvSpPr>
            <p:cNvPr id="104" name="Rectangle 3"/>
            <p:cNvSpPr/>
            <p:nvPr/>
          </p:nvSpPr>
          <p:spPr>
            <a:xfrm>
              <a:off x="502144" y="4008268"/>
              <a:ext cx="2362172" cy="2387826"/>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FFC000"/>
            </a:solidFill>
            <a:ln w="25400" cap="flat" cmpd="sng" algn="ctr">
              <a:noFill/>
              <a:prstDash val="solid"/>
            </a:ln>
            <a:effectLst/>
          </p:spPr>
          <p:txBody>
            <a:bodyPr anchor="ctr"/>
            <a:lstStyle/>
            <a:p>
              <a:pPr algn="ctr" fontAlgn="auto">
                <a:spcBef>
                  <a:spcPts val="0"/>
                </a:spcBef>
                <a:spcAft>
                  <a:spcPts val="0"/>
                </a:spcAft>
                <a:defRPr/>
              </a:pPr>
              <a:r>
                <a:rPr lang="tr-TR" sz="2200" b="1" dirty="0" err="1">
                  <a:latin typeface="Calibri" pitchFamily="34" charset="0"/>
                </a:rPr>
                <a:t>Erasmus</a:t>
              </a:r>
              <a:r>
                <a:rPr lang="tr-TR" sz="2200" b="1" dirty="0">
                  <a:latin typeface="Calibri" pitchFamily="34" charset="0"/>
                </a:rPr>
                <a:t>+</a:t>
              </a:r>
              <a:endParaRPr lang="fr-FR" sz="2200" b="1" dirty="0">
                <a:latin typeface="Calibri" pitchFamily="34" charset="0"/>
              </a:endParaRPr>
            </a:p>
          </p:txBody>
        </p:sp>
        <p:sp>
          <p:nvSpPr>
            <p:cNvPr id="105" name="Rectangle 4"/>
            <p:cNvSpPr/>
            <p:nvPr/>
          </p:nvSpPr>
          <p:spPr>
            <a:xfrm>
              <a:off x="546847" y="4005064"/>
              <a:ext cx="2319823" cy="467950"/>
            </a:xfrm>
            <a:custGeom>
              <a:avLst/>
              <a:gdLst>
                <a:gd name="connsiteX0" fmla="*/ 0 w 2756023"/>
                <a:gd name="connsiteY0" fmla="*/ 0 h 451098"/>
                <a:gd name="connsiteX1" fmla="*/ 2756023 w 2756023"/>
                <a:gd name="connsiteY1" fmla="*/ 0 h 451098"/>
                <a:gd name="connsiteX2" fmla="*/ 2756023 w 2756023"/>
                <a:gd name="connsiteY2" fmla="*/ 451098 h 451098"/>
                <a:gd name="connsiteX3" fmla="*/ 0 w 2756023"/>
                <a:gd name="connsiteY3" fmla="*/ 451098 h 451098"/>
                <a:gd name="connsiteX4" fmla="*/ 0 w 275602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0 w 2762373"/>
                <a:gd name="connsiteY3" fmla="*/ 451098 h 451098"/>
                <a:gd name="connsiteX4" fmla="*/ 0 w 2762373"/>
                <a:gd name="connsiteY4" fmla="*/ 0 h 451098"/>
                <a:gd name="connsiteX0" fmla="*/ 0 w 2762373"/>
                <a:gd name="connsiteY0" fmla="*/ 0 h 451098"/>
                <a:gd name="connsiteX1" fmla="*/ 2762373 w 2762373"/>
                <a:gd name="connsiteY1" fmla="*/ 95250 h 451098"/>
                <a:gd name="connsiteX2" fmla="*/ 2756023 w 2762373"/>
                <a:gd name="connsiteY2" fmla="*/ 451098 h 451098"/>
                <a:gd name="connsiteX3" fmla="*/ 25400 w 2762373"/>
                <a:gd name="connsiteY3" fmla="*/ 343148 h 451098"/>
                <a:gd name="connsiteX4" fmla="*/ 0 w 2762373"/>
                <a:gd name="connsiteY4" fmla="*/ 0 h 451098"/>
                <a:gd name="connsiteX0" fmla="*/ 0 w 2762373"/>
                <a:gd name="connsiteY0" fmla="*/ 0 h 457448"/>
                <a:gd name="connsiteX1" fmla="*/ 2762373 w 2762373"/>
                <a:gd name="connsiteY1" fmla="*/ 95250 h 457448"/>
                <a:gd name="connsiteX2" fmla="*/ 2736973 w 2762373"/>
                <a:gd name="connsiteY2" fmla="*/ 457448 h 457448"/>
                <a:gd name="connsiteX3" fmla="*/ 25400 w 2762373"/>
                <a:gd name="connsiteY3" fmla="*/ 343148 h 457448"/>
                <a:gd name="connsiteX4" fmla="*/ 0 w 2762373"/>
                <a:gd name="connsiteY4" fmla="*/ 0 h 457448"/>
                <a:gd name="connsiteX0" fmla="*/ 5556 w 2736973"/>
                <a:gd name="connsiteY0" fmla="*/ 0 h 462211"/>
                <a:gd name="connsiteX1" fmla="*/ 2736973 w 2736973"/>
                <a:gd name="connsiteY1" fmla="*/ 100013 h 462211"/>
                <a:gd name="connsiteX2" fmla="*/ 2711573 w 2736973"/>
                <a:gd name="connsiteY2" fmla="*/ 462211 h 462211"/>
                <a:gd name="connsiteX3" fmla="*/ 0 w 2736973"/>
                <a:gd name="connsiteY3" fmla="*/ 347911 h 462211"/>
                <a:gd name="connsiteX4" fmla="*/ 5556 w 2736973"/>
                <a:gd name="connsiteY4" fmla="*/ 0 h 462211"/>
                <a:gd name="connsiteX0" fmla="*/ 12699 w 2744116"/>
                <a:gd name="connsiteY0" fmla="*/ 0 h 462211"/>
                <a:gd name="connsiteX1" fmla="*/ 2744116 w 2744116"/>
                <a:gd name="connsiteY1" fmla="*/ 100013 h 462211"/>
                <a:gd name="connsiteX2" fmla="*/ 2718716 w 2744116"/>
                <a:gd name="connsiteY2" fmla="*/ 462211 h 462211"/>
                <a:gd name="connsiteX3" fmla="*/ 0 w 2744116"/>
                <a:gd name="connsiteY3" fmla="*/ 345530 h 462211"/>
                <a:gd name="connsiteX4" fmla="*/ 12699 w 2744116"/>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45530 h 462211"/>
                <a:gd name="connsiteX4" fmla="*/ 12699 w 2739354"/>
                <a:gd name="connsiteY4" fmla="*/ 0 h 462211"/>
                <a:gd name="connsiteX0" fmla="*/ 12699 w 2739354"/>
                <a:gd name="connsiteY0" fmla="*/ 0 h 462211"/>
                <a:gd name="connsiteX1" fmla="*/ 2739354 w 2739354"/>
                <a:gd name="connsiteY1" fmla="*/ 88101 h 462211"/>
                <a:gd name="connsiteX2" fmla="*/ 2718716 w 2739354"/>
                <a:gd name="connsiteY2" fmla="*/ 462211 h 462211"/>
                <a:gd name="connsiteX3" fmla="*/ 0 w 2739354"/>
                <a:gd name="connsiteY3" fmla="*/ 356119 h 462211"/>
                <a:gd name="connsiteX4" fmla="*/ 12699 w 2739354"/>
                <a:gd name="connsiteY4" fmla="*/ 0 h 462211"/>
                <a:gd name="connsiteX0" fmla="*/ 20319 w 2746974"/>
                <a:gd name="connsiteY0" fmla="*/ 0 h 462211"/>
                <a:gd name="connsiteX1" fmla="*/ 2746974 w 2746974"/>
                <a:gd name="connsiteY1" fmla="*/ 88101 h 462211"/>
                <a:gd name="connsiteX2" fmla="*/ 2726336 w 2746974"/>
                <a:gd name="connsiteY2" fmla="*/ 462211 h 462211"/>
                <a:gd name="connsiteX3" fmla="*/ 0 w 2746974"/>
                <a:gd name="connsiteY3" fmla="*/ 375179 h 462211"/>
                <a:gd name="connsiteX4" fmla="*/ 20319 w 2746974"/>
                <a:gd name="connsiteY4" fmla="*/ 0 h 462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974" h="462211">
                  <a:moveTo>
                    <a:pt x="20319" y="0"/>
                  </a:moveTo>
                  <a:lnTo>
                    <a:pt x="2746974" y="88101"/>
                  </a:lnTo>
                  <a:lnTo>
                    <a:pt x="2726336" y="462211"/>
                  </a:lnTo>
                  <a:lnTo>
                    <a:pt x="0" y="375179"/>
                  </a:lnTo>
                  <a:lnTo>
                    <a:pt x="20319" y="0"/>
                  </a:lnTo>
                  <a:close/>
                </a:path>
              </a:pathLst>
            </a:custGeom>
            <a:solidFill>
              <a:sysClr val="window" lastClr="FFFFFF">
                <a:alpha val="30000"/>
              </a:sysClr>
            </a:solidFill>
            <a:ln w="25400" cap="flat" cmpd="sng" algn="ctr">
              <a:noFill/>
              <a:prstDash val="solid"/>
            </a:ln>
            <a:effectLst/>
          </p:spPr>
          <p:txBody>
            <a:bodyPr anchor="ctr"/>
            <a:lstStyle/>
            <a:p>
              <a:pPr algn="ctr" fontAlgn="auto">
                <a:spcBef>
                  <a:spcPts val="0"/>
                </a:spcBef>
                <a:spcAft>
                  <a:spcPts val="0"/>
                </a:spcAft>
                <a:defRPr/>
              </a:pPr>
              <a:endParaRPr lang="fr-FR" sz="1800" i="0" kern="0">
                <a:solidFill>
                  <a:sysClr val="window" lastClr="FFFFFF"/>
                </a:solidFill>
                <a:latin typeface="Calibri"/>
                <a:cs typeface="+mn-cs"/>
              </a:endParaRPr>
            </a:p>
          </p:txBody>
        </p:sp>
      </p:grpSp>
    </p:spTree>
    <p:extLst>
      <p:ext uri="{BB962C8B-B14F-4D97-AF65-F5344CB8AC3E}">
        <p14:creationId xmlns:p14="http://schemas.microsoft.com/office/powerpoint/2010/main" val="169302829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1476375" y="0"/>
            <a:ext cx="6624017" cy="1143000"/>
          </a:xfrm>
          <a:prstGeom prst="rect">
            <a:avLst/>
          </a:prstGeom>
          <a:noFill/>
          <a:ln w="9525">
            <a:noFill/>
            <a:miter lim="800000"/>
            <a:headEnd/>
            <a:tailEnd/>
          </a:ln>
        </p:spPr>
        <p:txBody>
          <a:bodyPr anchor="ctr">
            <a:normAutofit/>
          </a:bodyPr>
          <a:lstStyle>
            <a:lvl1pPr eaLnBrk="0" hangingPunct="0">
              <a:defRPr sz="2400" i="1">
                <a:solidFill>
                  <a:schemeClr val="tx1"/>
                </a:solidFill>
                <a:latin typeface="Times New Roman" charset="-94"/>
                <a:ea typeface="Arial" charset="-94"/>
                <a:cs typeface="Arial" charset="-94"/>
              </a:defRPr>
            </a:lvl1pPr>
            <a:lvl2pPr marL="742950" indent="-285750" eaLnBrk="0" hangingPunct="0">
              <a:defRPr sz="2400" i="1">
                <a:solidFill>
                  <a:schemeClr val="tx1"/>
                </a:solidFill>
                <a:latin typeface="Times New Roman" charset="-94"/>
                <a:ea typeface="Arial" charset="-94"/>
                <a:cs typeface="Arial" charset="-94"/>
              </a:defRPr>
            </a:lvl2pPr>
            <a:lvl3pPr marL="1143000" indent="-228600" eaLnBrk="0" hangingPunct="0">
              <a:defRPr sz="2400" i="1">
                <a:solidFill>
                  <a:schemeClr val="tx1"/>
                </a:solidFill>
                <a:latin typeface="Times New Roman" charset="-94"/>
                <a:ea typeface="Arial" charset="-94"/>
                <a:cs typeface="Arial" charset="-94"/>
              </a:defRPr>
            </a:lvl3pPr>
            <a:lvl4pPr marL="1600200" indent="-228600" eaLnBrk="0" hangingPunct="0">
              <a:defRPr sz="2400" i="1">
                <a:solidFill>
                  <a:schemeClr val="tx1"/>
                </a:solidFill>
                <a:latin typeface="Times New Roman" charset="-94"/>
                <a:ea typeface="Arial" charset="-94"/>
                <a:cs typeface="Arial" charset="-94"/>
              </a:defRPr>
            </a:lvl4pPr>
            <a:lvl5pPr marL="2057400" indent="-228600" eaLnBrk="0" hangingPunct="0">
              <a:defRPr sz="2400" i="1">
                <a:solidFill>
                  <a:schemeClr val="tx1"/>
                </a:solidFill>
                <a:latin typeface="Times New Roman" charset="-94"/>
                <a:ea typeface="Arial" charset="-94"/>
                <a:cs typeface="Arial" charset="-94"/>
              </a:defRPr>
            </a:lvl5pPr>
            <a:lvl6pPr marL="2514600" indent="-228600" eaLnBrk="0" fontAlgn="base" hangingPunct="0">
              <a:spcBef>
                <a:spcPct val="0"/>
              </a:spcBef>
              <a:spcAft>
                <a:spcPct val="0"/>
              </a:spcAft>
              <a:defRPr sz="2400" i="1">
                <a:solidFill>
                  <a:schemeClr val="tx1"/>
                </a:solidFill>
                <a:latin typeface="Times New Roman" charset="-94"/>
                <a:ea typeface="Arial" charset="-94"/>
                <a:cs typeface="Arial" charset="-94"/>
              </a:defRPr>
            </a:lvl6pPr>
            <a:lvl7pPr marL="2971800" indent="-228600" eaLnBrk="0" fontAlgn="base" hangingPunct="0">
              <a:spcBef>
                <a:spcPct val="0"/>
              </a:spcBef>
              <a:spcAft>
                <a:spcPct val="0"/>
              </a:spcAft>
              <a:defRPr sz="2400" i="1">
                <a:solidFill>
                  <a:schemeClr val="tx1"/>
                </a:solidFill>
                <a:latin typeface="Times New Roman" charset="-94"/>
                <a:ea typeface="Arial" charset="-94"/>
                <a:cs typeface="Arial" charset="-94"/>
              </a:defRPr>
            </a:lvl7pPr>
            <a:lvl8pPr marL="3429000" indent="-228600" eaLnBrk="0" fontAlgn="base" hangingPunct="0">
              <a:spcBef>
                <a:spcPct val="0"/>
              </a:spcBef>
              <a:spcAft>
                <a:spcPct val="0"/>
              </a:spcAft>
              <a:defRPr sz="2400" i="1">
                <a:solidFill>
                  <a:schemeClr val="tx1"/>
                </a:solidFill>
                <a:latin typeface="Times New Roman" charset="-94"/>
                <a:ea typeface="Arial" charset="-94"/>
                <a:cs typeface="Arial" charset="-94"/>
              </a:defRPr>
            </a:lvl8pPr>
            <a:lvl9pPr marL="3886200" indent="-228600" eaLnBrk="0" fontAlgn="base" hangingPunct="0">
              <a:spcBef>
                <a:spcPct val="0"/>
              </a:spcBef>
              <a:spcAft>
                <a:spcPct val="0"/>
              </a:spcAft>
              <a:defRPr sz="2400" i="1">
                <a:solidFill>
                  <a:schemeClr val="tx1"/>
                </a:solidFill>
                <a:latin typeface="Times New Roman" charset="-94"/>
                <a:ea typeface="Arial" charset="-94"/>
                <a:cs typeface="Arial" charset="-94"/>
              </a:defRPr>
            </a:lvl9pPr>
          </a:lstStyle>
          <a:p>
            <a:pPr algn="ctr" eaLnBrk="1" hangingPunct="1"/>
            <a:r>
              <a:rPr lang="tr-TR" altLang="en-US" b="1" i="0" dirty="0">
                <a:solidFill>
                  <a:srgbClr val="17375E"/>
                </a:solidFill>
                <a:latin typeface="Cambria" charset="-94"/>
              </a:rPr>
              <a:t>KATILIM ÖNCESİ MALİ YARDIM ARACI </a:t>
            </a:r>
            <a:br>
              <a:rPr lang="tr-TR" altLang="en-US" b="1" i="0" dirty="0">
                <a:solidFill>
                  <a:srgbClr val="17375E"/>
                </a:solidFill>
                <a:latin typeface="Cambria" charset="-94"/>
              </a:rPr>
            </a:br>
            <a:r>
              <a:rPr lang="tr-TR" altLang="en-US" b="1" i="0" dirty="0">
                <a:solidFill>
                  <a:srgbClr val="17375E"/>
                </a:solidFill>
                <a:latin typeface="Cambria" charset="-94"/>
              </a:rPr>
              <a:t>(IPA II) (2014-2020) ÖNCELİK ALANLARI</a:t>
            </a:r>
          </a:p>
        </p:txBody>
      </p:sp>
      <p:graphicFrame>
        <p:nvGraphicFramePr>
          <p:cNvPr id="5" name="Diyagram 4"/>
          <p:cNvGraphicFramePr/>
          <p:nvPr>
            <p:extLst/>
          </p:nvPr>
        </p:nvGraphicFramePr>
        <p:xfrm>
          <a:off x="323528" y="1340768"/>
          <a:ext cx="8568952" cy="5040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Resim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8038" y="1412875"/>
            <a:ext cx="6524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Resim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1412875"/>
            <a:ext cx="6524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085205"/>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501" y="1916832"/>
            <a:ext cx="2110964" cy="2110964"/>
          </a:xfrm>
          <a:prstGeom prst="rect">
            <a:avLst/>
          </a:prstGeom>
          <a:ln>
            <a:noFill/>
          </a:ln>
          <a:effectLst>
            <a:softEdge rad="112500"/>
          </a:effectLst>
        </p:spPr>
      </p:pic>
      <p:sp>
        <p:nvSpPr>
          <p:cNvPr id="3" name="Metin kutusu 2"/>
          <p:cNvSpPr txBox="1"/>
          <p:nvPr/>
        </p:nvSpPr>
        <p:spPr>
          <a:xfrm>
            <a:off x="1115616" y="4221088"/>
            <a:ext cx="6624735" cy="707886"/>
          </a:xfrm>
          <a:prstGeom prst="rect">
            <a:avLst/>
          </a:prstGeom>
          <a:noFill/>
        </p:spPr>
        <p:txBody>
          <a:bodyPr wrap="square">
            <a:spAutoFit/>
          </a:bodyPr>
          <a:lstStyle/>
          <a:p>
            <a:pPr algn="ctr">
              <a:defRPr/>
            </a:pPr>
            <a:r>
              <a:rPr lang="tr-TR" sz="4000" b="1" dirty="0">
                <a:solidFill>
                  <a:srgbClr val="C00000"/>
                </a:solidFill>
                <a:latin typeface="+mj-lt"/>
              </a:rPr>
              <a:t>İlginize teşekkür ederiz.</a:t>
            </a:r>
            <a:endParaRPr lang="tr-TR" b="1" dirty="0">
              <a:solidFill>
                <a:srgbClr val="C00000"/>
              </a:solidFill>
              <a:latin typeface="+mj-lt"/>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5288" y="2492375"/>
            <a:ext cx="8280400" cy="852488"/>
          </a:xfrm>
          <a:prstGeom prst="rect">
            <a:avLst/>
          </a:prstGeom>
          <a:noFill/>
          <a:ln w="9525">
            <a:noFill/>
            <a:miter lim="800000"/>
            <a:headEnd/>
            <a:tailEnd/>
          </a:ln>
        </p:spPr>
        <p:txBody>
          <a:bodyPr/>
          <a:lstStyle/>
          <a:p>
            <a:pPr algn="ctr">
              <a:lnSpc>
                <a:spcPct val="80000"/>
              </a:lnSpc>
              <a:buClr>
                <a:schemeClr val="accent2"/>
              </a:buClr>
              <a:buFont typeface="Wingdings" pitchFamily="2" charset="2"/>
              <a:buNone/>
              <a:defRPr/>
            </a:pPr>
            <a:endParaRPr lang="tr-TR" sz="600" b="1" i="0" dirty="0">
              <a:solidFill>
                <a:srgbClr val="800000"/>
              </a:solidFill>
              <a:effectLst>
                <a:outerShdw blurRad="38100" dist="38100" dir="2700000" algn="tl">
                  <a:srgbClr val="C0C0C0"/>
                </a:outerShdw>
              </a:effectLst>
              <a:latin typeface="+mj-lt"/>
              <a:cs typeface="+mn-cs"/>
            </a:endParaRPr>
          </a:p>
          <a:p>
            <a:pPr algn="ctr">
              <a:lnSpc>
                <a:spcPct val="80000"/>
              </a:lnSpc>
              <a:spcBef>
                <a:spcPct val="20000"/>
              </a:spcBef>
              <a:buClr>
                <a:schemeClr val="accent2"/>
              </a:buClr>
              <a:buFont typeface="Wingdings" pitchFamily="2" charset="2"/>
              <a:buNone/>
              <a:defRPr/>
            </a:pPr>
            <a:endParaRPr lang="tr-TR" sz="900" b="1" dirty="0">
              <a:solidFill>
                <a:srgbClr val="800000"/>
              </a:solidFill>
              <a:effectLst>
                <a:outerShdw blurRad="38100" dist="38100" dir="2700000" algn="tl">
                  <a:srgbClr val="C0C0C0"/>
                </a:outerShdw>
              </a:effectLst>
              <a:latin typeface="+mj-lt"/>
              <a:cs typeface="+mn-cs"/>
            </a:endParaRPr>
          </a:p>
        </p:txBody>
      </p:sp>
      <p:sp>
        <p:nvSpPr>
          <p:cNvPr id="4" name="Dikdörtgen 3"/>
          <p:cNvSpPr/>
          <p:nvPr/>
        </p:nvSpPr>
        <p:spPr>
          <a:xfrm>
            <a:off x="525463" y="2349500"/>
            <a:ext cx="8135937" cy="2314480"/>
          </a:xfrm>
          <a:prstGeom prst="rect">
            <a:avLst/>
          </a:prstGeom>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lnSpc>
                <a:spcPct val="80000"/>
              </a:lnSpc>
              <a:spcBef>
                <a:spcPct val="0"/>
              </a:spcBef>
              <a:buClr>
                <a:srgbClr val="C0504D"/>
              </a:buClr>
              <a:buFontTx/>
              <a:buNone/>
              <a:defRPr/>
            </a:pPr>
            <a:endParaRPr lang="tr-TR" altLang="en-US" sz="3800" b="1" i="0" dirty="0">
              <a:effectLst>
                <a:outerShdw blurRad="38100" dist="38100" dir="2700000" algn="tl">
                  <a:srgbClr val="C0C0C0"/>
                </a:outerShdw>
              </a:effectLst>
              <a:latin typeface="Calibri" pitchFamily="34" charset="0"/>
            </a:endParaRPr>
          </a:p>
          <a:p>
            <a:pPr algn="ctr" eaLnBrk="1" hangingPunct="1">
              <a:spcBef>
                <a:spcPct val="0"/>
              </a:spcBef>
              <a:buClr>
                <a:srgbClr val="C0504D"/>
              </a:buClr>
              <a:buFontTx/>
              <a:buNone/>
              <a:defRPr/>
            </a:pPr>
            <a:r>
              <a:rPr lang="tr-TR" altLang="tr-TR" sz="3800" b="1" i="0" dirty="0">
                <a:latin typeface="Calibri" pitchFamily="34" charset="0"/>
              </a:rPr>
              <a:t>HİBE PROGRAMLARI</a:t>
            </a:r>
          </a:p>
          <a:p>
            <a:pPr algn="ctr" eaLnBrk="1" hangingPunct="1">
              <a:spcBef>
                <a:spcPct val="0"/>
              </a:spcBef>
              <a:buClr>
                <a:srgbClr val="C0504D"/>
              </a:buClr>
              <a:buFontTx/>
              <a:buNone/>
              <a:defRPr/>
            </a:pPr>
            <a:endParaRPr lang="tr-TR" altLang="tr-TR" sz="3800" b="1" i="0" dirty="0">
              <a:latin typeface="Calibri" pitchFamily="34" charset="0"/>
            </a:endParaRPr>
          </a:p>
          <a:p>
            <a:pPr algn="ctr" eaLnBrk="1" hangingPunct="1">
              <a:spcBef>
                <a:spcPct val="0"/>
              </a:spcBef>
              <a:buClr>
                <a:srgbClr val="C0504D"/>
              </a:buClr>
              <a:buFontTx/>
              <a:buNone/>
              <a:defRPr/>
            </a:pPr>
            <a:r>
              <a:rPr lang="tr-TR" altLang="tr-TR" sz="3800" b="1" i="0" dirty="0">
                <a:latin typeface="Calibri" pitchFamily="34" charset="0"/>
              </a:rPr>
              <a:t>TAKİP VE BAŞVURU SÜREÇLERİ</a:t>
            </a: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6"/>
          <p:cNvSpPr>
            <a:spLocks noEditPoints="1"/>
          </p:cNvSpPr>
          <p:nvPr/>
        </p:nvSpPr>
        <p:spPr bwMode="auto">
          <a:xfrm>
            <a:off x="5980113" y="4241800"/>
            <a:ext cx="1225550" cy="1238250"/>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30" name="Freeform 7"/>
          <p:cNvSpPr>
            <a:spLocks noEditPoints="1"/>
          </p:cNvSpPr>
          <p:nvPr/>
        </p:nvSpPr>
        <p:spPr bwMode="auto">
          <a:xfrm>
            <a:off x="1560513" y="2998788"/>
            <a:ext cx="3181350" cy="3221037"/>
          </a:xfrm>
          <a:custGeom>
            <a:avLst/>
            <a:gdLst>
              <a:gd name="T0" fmla="*/ 766 w 4008"/>
              <a:gd name="T1" fmla="*/ 478 h 4057"/>
              <a:gd name="T2" fmla="*/ 970 w 4008"/>
              <a:gd name="T3" fmla="*/ 359 h 4057"/>
              <a:gd name="T4" fmla="*/ 1202 w 4008"/>
              <a:gd name="T5" fmla="*/ 201 h 4057"/>
              <a:gd name="T6" fmla="*/ 1427 w 4008"/>
              <a:gd name="T7" fmla="*/ 144 h 4057"/>
              <a:gd name="T8" fmla="*/ 1681 w 4008"/>
              <a:gd name="T9" fmla="*/ 58 h 4057"/>
              <a:gd name="T10" fmla="*/ 1915 w 4008"/>
              <a:gd name="T11" fmla="*/ 34 h 4057"/>
              <a:gd name="T12" fmla="*/ 2180 w 4008"/>
              <a:gd name="T13" fmla="*/ 53 h 4057"/>
              <a:gd name="T14" fmla="*/ 2415 w 4008"/>
              <a:gd name="T15" fmla="*/ 53 h 4057"/>
              <a:gd name="T16" fmla="*/ 2675 w 4008"/>
              <a:gd name="T17" fmla="*/ 197 h 4057"/>
              <a:gd name="T18" fmla="*/ 2900 w 4008"/>
              <a:gd name="T19" fmla="*/ 227 h 4057"/>
              <a:gd name="T20" fmla="*/ 3042 w 4008"/>
              <a:gd name="T21" fmla="*/ 519 h 4057"/>
              <a:gd name="T22" fmla="*/ 3319 w 4008"/>
              <a:gd name="T23" fmla="*/ 504 h 4057"/>
              <a:gd name="T24" fmla="*/ 3477 w 4008"/>
              <a:gd name="T25" fmla="*/ 769 h 4057"/>
              <a:gd name="T26" fmla="*/ 3663 w 4008"/>
              <a:gd name="T27" fmla="*/ 900 h 4057"/>
              <a:gd name="T28" fmla="*/ 3780 w 4008"/>
              <a:gd name="T29" fmla="*/ 1214 h 4057"/>
              <a:gd name="T30" fmla="*/ 3901 w 4008"/>
              <a:gd name="T31" fmla="*/ 1406 h 4057"/>
              <a:gd name="T32" fmla="*/ 3919 w 4008"/>
              <a:gd name="T33" fmla="*/ 1652 h 4057"/>
              <a:gd name="T34" fmla="*/ 4000 w 4008"/>
              <a:gd name="T35" fmla="*/ 1869 h 4057"/>
              <a:gd name="T36" fmla="*/ 3945 w 4008"/>
              <a:gd name="T37" fmla="*/ 2185 h 4057"/>
              <a:gd name="T38" fmla="*/ 3971 w 4008"/>
              <a:gd name="T39" fmla="*/ 2417 h 4057"/>
              <a:gd name="T40" fmla="*/ 3835 w 4008"/>
              <a:gd name="T41" fmla="*/ 2700 h 4057"/>
              <a:gd name="T42" fmla="*/ 3786 w 4008"/>
              <a:gd name="T43" fmla="*/ 2928 h 4057"/>
              <a:gd name="T44" fmla="*/ 3611 w 4008"/>
              <a:gd name="T45" fmla="*/ 3145 h 4057"/>
              <a:gd name="T46" fmla="*/ 3490 w 4008"/>
              <a:gd name="T47" fmla="*/ 3347 h 4057"/>
              <a:gd name="T48" fmla="*/ 3273 w 4008"/>
              <a:gd name="T49" fmla="*/ 3554 h 4057"/>
              <a:gd name="T50" fmla="*/ 3103 w 4008"/>
              <a:gd name="T51" fmla="*/ 3715 h 4057"/>
              <a:gd name="T52" fmla="*/ 2825 w 4008"/>
              <a:gd name="T53" fmla="*/ 3809 h 4057"/>
              <a:gd name="T54" fmla="*/ 2653 w 4008"/>
              <a:gd name="T55" fmla="*/ 3949 h 4057"/>
              <a:gd name="T56" fmla="*/ 2327 w 4008"/>
              <a:gd name="T57" fmla="*/ 3820 h 4057"/>
              <a:gd name="T58" fmla="*/ 2195 w 4008"/>
              <a:gd name="T59" fmla="*/ 4054 h 4057"/>
              <a:gd name="T60" fmla="*/ 2077 w 4008"/>
              <a:gd name="T61" fmla="*/ 3846 h 4057"/>
              <a:gd name="T62" fmla="*/ 1783 w 4008"/>
              <a:gd name="T63" fmla="*/ 4031 h 4057"/>
              <a:gd name="T64" fmla="*/ 1576 w 4008"/>
              <a:gd name="T65" fmla="*/ 3937 h 4057"/>
              <a:gd name="T66" fmla="*/ 1280 w 4008"/>
              <a:gd name="T67" fmla="*/ 3884 h 4057"/>
              <a:gd name="T68" fmla="*/ 1091 w 4008"/>
              <a:gd name="T69" fmla="*/ 3753 h 4057"/>
              <a:gd name="T70" fmla="*/ 812 w 4008"/>
              <a:gd name="T71" fmla="*/ 3618 h 4057"/>
              <a:gd name="T72" fmla="*/ 693 w 4008"/>
              <a:gd name="T73" fmla="*/ 3420 h 4057"/>
              <a:gd name="T74" fmla="*/ 442 w 4008"/>
              <a:gd name="T75" fmla="*/ 3253 h 4057"/>
              <a:gd name="T76" fmla="*/ 453 w 4008"/>
              <a:gd name="T77" fmla="*/ 2974 h 4057"/>
              <a:gd name="T78" fmla="*/ 164 w 4008"/>
              <a:gd name="T79" fmla="*/ 2786 h 4057"/>
              <a:gd name="T80" fmla="*/ 257 w 4008"/>
              <a:gd name="T81" fmla="*/ 2526 h 4057"/>
              <a:gd name="T82" fmla="*/ 28 w 4008"/>
              <a:gd name="T83" fmla="*/ 2292 h 4057"/>
              <a:gd name="T84" fmla="*/ 178 w 4008"/>
              <a:gd name="T85" fmla="*/ 2058 h 4057"/>
              <a:gd name="T86" fmla="*/ 16 w 4008"/>
              <a:gd name="T87" fmla="*/ 1783 h 4057"/>
              <a:gd name="T88" fmla="*/ 104 w 4008"/>
              <a:gd name="T89" fmla="*/ 1572 h 4057"/>
              <a:gd name="T90" fmla="*/ 153 w 4008"/>
              <a:gd name="T91" fmla="*/ 1296 h 4057"/>
              <a:gd name="T92" fmla="*/ 282 w 4008"/>
              <a:gd name="T93" fmla="*/ 1100 h 4057"/>
              <a:gd name="T94" fmla="*/ 387 w 4008"/>
              <a:gd name="T95" fmla="*/ 850 h 4057"/>
              <a:gd name="T96" fmla="*/ 542 w 4008"/>
              <a:gd name="T97" fmla="*/ 674 h 4057"/>
              <a:gd name="T98" fmla="*/ 1652 w 4008"/>
              <a:gd name="T99" fmla="*/ 1965 h 4057"/>
              <a:gd name="T100" fmla="*/ 1802 w 4008"/>
              <a:gd name="T101" fmla="*/ 2301 h 4057"/>
              <a:gd name="T102" fmla="*/ 2177 w 4008"/>
              <a:gd name="T103" fmla="*/ 2337 h 4057"/>
              <a:gd name="T104" fmla="*/ 2390 w 4008"/>
              <a:gd name="T105" fmla="*/ 2038 h 4057"/>
              <a:gd name="T106" fmla="*/ 2240 w 4008"/>
              <a:gd name="T107" fmla="*/ 1701 h 4057"/>
              <a:gd name="T108" fmla="*/ 1865 w 4008"/>
              <a:gd name="T109" fmla="*/ 1665 h 4057"/>
              <a:gd name="T110" fmla="*/ 2328 w 4008"/>
              <a:gd name="T111" fmla="*/ 2492 h 4057"/>
              <a:gd name="T112" fmla="*/ 2874 w 4008"/>
              <a:gd name="T113" fmla="*/ 2688 h 4057"/>
              <a:gd name="T114" fmla="*/ 2552 w 4008"/>
              <a:gd name="T115" fmla="*/ 1754 h 4057"/>
              <a:gd name="T116" fmla="*/ 2685 w 4008"/>
              <a:gd name="T117" fmla="*/ 1141 h 4057"/>
              <a:gd name="T118" fmla="*/ 1492 w 4008"/>
              <a:gd name="T119" fmla="*/ 2233 h 4057"/>
              <a:gd name="T120" fmla="*/ 1378 w 4008"/>
              <a:gd name="T121" fmla="*/ 2882 h 4057"/>
              <a:gd name="T122" fmla="*/ 1584 w 4008"/>
              <a:gd name="T123" fmla="*/ 998 h 40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08"/>
              <a:gd name="T187" fmla="*/ 0 h 4057"/>
              <a:gd name="T188" fmla="*/ 4008 w 4008"/>
              <a:gd name="T189" fmla="*/ 4057 h 40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08" h="4057">
                <a:moveTo>
                  <a:pt x="562" y="683"/>
                </a:moveTo>
                <a:lnTo>
                  <a:pt x="659" y="746"/>
                </a:lnTo>
                <a:lnTo>
                  <a:pt x="667" y="752"/>
                </a:lnTo>
                <a:lnTo>
                  <a:pt x="673" y="759"/>
                </a:lnTo>
                <a:lnTo>
                  <a:pt x="678" y="765"/>
                </a:lnTo>
                <a:lnTo>
                  <a:pt x="683" y="773"/>
                </a:lnTo>
                <a:lnTo>
                  <a:pt x="721" y="733"/>
                </a:lnTo>
                <a:lnTo>
                  <a:pt x="761" y="696"/>
                </a:lnTo>
                <a:lnTo>
                  <a:pt x="801" y="659"/>
                </a:lnTo>
                <a:lnTo>
                  <a:pt x="843" y="622"/>
                </a:lnTo>
                <a:lnTo>
                  <a:pt x="778" y="532"/>
                </a:lnTo>
                <a:lnTo>
                  <a:pt x="774" y="526"/>
                </a:lnTo>
                <a:lnTo>
                  <a:pt x="771" y="520"/>
                </a:lnTo>
                <a:lnTo>
                  <a:pt x="769" y="513"/>
                </a:lnTo>
                <a:lnTo>
                  <a:pt x="767" y="506"/>
                </a:lnTo>
                <a:lnTo>
                  <a:pt x="766" y="498"/>
                </a:lnTo>
                <a:lnTo>
                  <a:pt x="765" y="491"/>
                </a:lnTo>
                <a:lnTo>
                  <a:pt x="765" y="485"/>
                </a:lnTo>
                <a:lnTo>
                  <a:pt x="766" y="478"/>
                </a:lnTo>
                <a:lnTo>
                  <a:pt x="767" y="471"/>
                </a:lnTo>
                <a:lnTo>
                  <a:pt x="769" y="464"/>
                </a:lnTo>
                <a:lnTo>
                  <a:pt x="772" y="458"/>
                </a:lnTo>
                <a:lnTo>
                  <a:pt x="775" y="452"/>
                </a:lnTo>
                <a:lnTo>
                  <a:pt x="779" y="446"/>
                </a:lnTo>
                <a:lnTo>
                  <a:pt x="784" y="441"/>
                </a:lnTo>
                <a:lnTo>
                  <a:pt x="789" y="435"/>
                </a:lnTo>
                <a:lnTo>
                  <a:pt x="795" y="430"/>
                </a:lnTo>
                <a:lnTo>
                  <a:pt x="890" y="362"/>
                </a:lnTo>
                <a:lnTo>
                  <a:pt x="896" y="358"/>
                </a:lnTo>
                <a:lnTo>
                  <a:pt x="902" y="355"/>
                </a:lnTo>
                <a:lnTo>
                  <a:pt x="909" y="352"/>
                </a:lnTo>
                <a:lnTo>
                  <a:pt x="916" y="351"/>
                </a:lnTo>
                <a:lnTo>
                  <a:pt x="922" y="349"/>
                </a:lnTo>
                <a:lnTo>
                  <a:pt x="929" y="349"/>
                </a:lnTo>
                <a:lnTo>
                  <a:pt x="936" y="349"/>
                </a:lnTo>
                <a:lnTo>
                  <a:pt x="943" y="350"/>
                </a:lnTo>
                <a:lnTo>
                  <a:pt x="951" y="351"/>
                </a:lnTo>
                <a:lnTo>
                  <a:pt x="957" y="353"/>
                </a:lnTo>
                <a:lnTo>
                  <a:pt x="964" y="356"/>
                </a:lnTo>
                <a:lnTo>
                  <a:pt x="970" y="359"/>
                </a:lnTo>
                <a:lnTo>
                  <a:pt x="976" y="363"/>
                </a:lnTo>
                <a:lnTo>
                  <a:pt x="981" y="368"/>
                </a:lnTo>
                <a:lnTo>
                  <a:pt x="986" y="374"/>
                </a:lnTo>
                <a:lnTo>
                  <a:pt x="991" y="380"/>
                </a:lnTo>
                <a:lnTo>
                  <a:pt x="1056" y="470"/>
                </a:lnTo>
                <a:lnTo>
                  <a:pt x="1103" y="442"/>
                </a:lnTo>
                <a:lnTo>
                  <a:pt x="1150" y="416"/>
                </a:lnTo>
                <a:lnTo>
                  <a:pt x="1197" y="391"/>
                </a:lnTo>
                <a:lnTo>
                  <a:pt x="1246" y="367"/>
                </a:lnTo>
                <a:lnTo>
                  <a:pt x="1198" y="270"/>
                </a:lnTo>
                <a:lnTo>
                  <a:pt x="1196" y="263"/>
                </a:lnTo>
                <a:lnTo>
                  <a:pt x="1194" y="256"/>
                </a:lnTo>
                <a:lnTo>
                  <a:pt x="1192" y="249"/>
                </a:lnTo>
                <a:lnTo>
                  <a:pt x="1192" y="241"/>
                </a:lnTo>
                <a:lnTo>
                  <a:pt x="1192" y="234"/>
                </a:lnTo>
                <a:lnTo>
                  <a:pt x="1192" y="227"/>
                </a:lnTo>
                <a:lnTo>
                  <a:pt x="1194" y="220"/>
                </a:lnTo>
                <a:lnTo>
                  <a:pt x="1196" y="214"/>
                </a:lnTo>
                <a:lnTo>
                  <a:pt x="1198" y="207"/>
                </a:lnTo>
                <a:lnTo>
                  <a:pt x="1202" y="201"/>
                </a:lnTo>
                <a:lnTo>
                  <a:pt x="1206" y="195"/>
                </a:lnTo>
                <a:lnTo>
                  <a:pt x="1211" y="190"/>
                </a:lnTo>
                <a:lnTo>
                  <a:pt x="1215" y="185"/>
                </a:lnTo>
                <a:lnTo>
                  <a:pt x="1221" y="179"/>
                </a:lnTo>
                <a:lnTo>
                  <a:pt x="1227" y="175"/>
                </a:lnTo>
                <a:lnTo>
                  <a:pt x="1233" y="172"/>
                </a:lnTo>
                <a:lnTo>
                  <a:pt x="1338" y="123"/>
                </a:lnTo>
                <a:lnTo>
                  <a:pt x="1345" y="120"/>
                </a:lnTo>
                <a:lnTo>
                  <a:pt x="1352" y="117"/>
                </a:lnTo>
                <a:lnTo>
                  <a:pt x="1359" y="115"/>
                </a:lnTo>
                <a:lnTo>
                  <a:pt x="1366" y="115"/>
                </a:lnTo>
                <a:lnTo>
                  <a:pt x="1373" y="115"/>
                </a:lnTo>
                <a:lnTo>
                  <a:pt x="1380" y="115"/>
                </a:lnTo>
                <a:lnTo>
                  <a:pt x="1387" y="117"/>
                </a:lnTo>
                <a:lnTo>
                  <a:pt x="1394" y="120"/>
                </a:lnTo>
                <a:lnTo>
                  <a:pt x="1401" y="122"/>
                </a:lnTo>
                <a:lnTo>
                  <a:pt x="1407" y="126"/>
                </a:lnTo>
                <a:lnTo>
                  <a:pt x="1412" y="129"/>
                </a:lnTo>
                <a:lnTo>
                  <a:pt x="1418" y="134"/>
                </a:lnTo>
                <a:lnTo>
                  <a:pt x="1423" y="139"/>
                </a:lnTo>
                <a:lnTo>
                  <a:pt x="1427" y="144"/>
                </a:lnTo>
                <a:lnTo>
                  <a:pt x="1432" y="150"/>
                </a:lnTo>
                <a:lnTo>
                  <a:pt x="1435" y="156"/>
                </a:lnTo>
                <a:lnTo>
                  <a:pt x="1485" y="262"/>
                </a:lnTo>
                <a:lnTo>
                  <a:pt x="1488" y="269"/>
                </a:lnTo>
                <a:lnTo>
                  <a:pt x="1490" y="276"/>
                </a:lnTo>
                <a:lnTo>
                  <a:pt x="1542" y="262"/>
                </a:lnTo>
                <a:lnTo>
                  <a:pt x="1594" y="249"/>
                </a:lnTo>
                <a:lnTo>
                  <a:pt x="1645" y="237"/>
                </a:lnTo>
                <a:lnTo>
                  <a:pt x="1697" y="227"/>
                </a:lnTo>
                <a:lnTo>
                  <a:pt x="1670" y="118"/>
                </a:lnTo>
                <a:lnTo>
                  <a:pt x="1668" y="111"/>
                </a:lnTo>
                <a:lnTo>
                  <a:pt x="1668" y="104"/>
                </a:lnTo>
                <a:lnTo>
                  <a:pt x="1668" y="97"/>
                </a:lnTo>
                <a:lnTo>
                  <a:pt x="1668" y="90"/>
                </a:lnTo>
                <a:lnTo>
                  <a:pt x="1670" y="83"/>
                </a:lnTo>
                <a:lnTo>
                  <a:pt x="1672" y="76"/>
                </a:lnTo>
                <a:lnTo>
                  <a:pt x="1674" y="70"/>
                </a:lnTo>
                <a:lnTo>
                  <a:pt x="1678" y="64"/>
                </a:lnTo>
                <a:lnTo>
                  <a:pt x="1681" y="58"/>
                </a:lnTo>
                <a:lnTo>
                  <a:pt x="1686" y="52"/>
                </a:lnTo>
                <a:lnTo>
                  <a:pt x="1691" y="47"/>
                </a:lnTo>
                <a:lnTo>
                  <a:pt x="1696" y="42"/>
                </a:lnTo>
                <a:lnTo>
                  <a:pt x="1702" y="38"/>
                </a:lnTo>
                <a:lnTo>
                  <a:pt x="1708" y="35"/>
                </a:lnTo>
                <a:lnTo>
                  <a:pt x="1716" y="32"/>
                </a:lnTo>
                <a:lnTo>
                  <a:pt x="1723" y="30"/>
                </a:lnTo>
                <a:lnTo>
                  <a:pt x="1834" y="2"/>
                </a:lnTo>
                <a:lnTo>
                  <a:pt x="1843" y="0"/>
                </a:lnTo>
                <a:lnTo>
                  <a:pt x="1850" y="0"/>
                </a:lnTo>
                <a:lnTo>
                  <a:pt x="1857" y="0"/>
                </a:lnTo>
                <a:lnTo>
                  <a:pt x="1864" y="0"/>
                </a:lnTo>
                <a:lnTo>
                  <a:pt x="1871" y="2"/>
                </a:lnTo>
                <a:lnTo>
                  <a:pt x="1877" y="4"/>
                </a:lnTo>
                <a:lnTo>
                  <a:pt x="1884" y="6"/>
                </a:lnTo>
                <a:lnTo>
                  <a:pt x="1890" y="10"/>
                </a:lnTo>
                <a:lnTo>
                  <a:pt x="1895" y="14"/>
                </a:lnTo>
                <a:lnTo>
                  <a:pt x="1901" y="18"/>
                </a:lnTo>
                <a:lnTo>
                  <a:pt x="1907" y="23"/>
                </a:lnTo>
                <a:lnTo>
                  <a:pt x="1911" y="28"/>
                </a:lnTo>
                <a:lnTo>
                  <a:pt x="1915" y="34"/>
                </a:lnTo>
                <a:lnTo>
                  <a:pt x="1919" y="40"/>
                </a:lnTo>
                <a:lnTo>
                  <a:pt x="1921" y="47"/>
                </a:lnTo>
                <a:lnTo>
                  <a:pt x="1924" y="54"/>
                </a:lnTo>
                <a:lnTo>
                  <a:pt x="1952" y="166"/>
                </a:lnTo>
                <a:lnTo>
                  <a:pt x="1953" y="175"/>
                </a:lnTo>
                <a:lnTo>
                  <a:pt x="1954" y="185"/>
                </a:lnTo>
                <a:lnTo>
                  <a:pt x="1954" y="193"/>
                </a:lnTo>
                <a:lnTo>
                  <a:pt x="1952" y="202"/>
                </a:lnTo>
                <a:lnTo>
                  <a:pt x="2003" y="201"/>
                </a:lnTo>
                <a:lnTo>
                  <a:pt x="2054" y="201"/>
                </a:lnTo>
                <a:lnTo>
                  <a:pt x="2105" y="203"/>
                </a:lnTo>
                <a:lnTo>
                  <a:pt x="2155" y="207"/>
                </a:lnTo>
                <a:lnTo>
                  <a:pt x="2155" y="198"/>
                </a:lnTo>
                <a:lnTo>
                  <a:pt x="2157" y="189"/>
                </a:lnTo>
                <a:lnTo>
                  <a:pt x="2174" y="74"/>
                </a:lnTo>
                <a:lnTo>
                  <a:pt x="2175" y="67"/>
                </a:lnTo>
                <a:lnTo>
                  <a:pt x="2177" y="60"/>
                </a:lnTo>
                <a:lnTo>
                  <a:pt x="2180" y="53"/>
                </a:lnTo>
                <a:lnTo>
                  <a:pt x="2183" y="47"/>
                </a:lnTo>
                <a:lnTo>
                  <a:pt x="2187" y="41"/>
                </a:lnTo>
                <a:lnTo>
                  <a:pt x="2192" y="36"/>
                </a:lnTo>
                <a:lnTo>
                  <a:pt x="2197" y="31"/>
                </a:lnTo>
                <a:lnTo>
                  <a:pt x="2202" y="26"/>
                </a:lnTo>
                <a:lnTo>
                  <a:pt x="2208" y="23"/>
                </a:lnTo>
                <a:lnTo>
                  <a:pt x="2214" y="19"/>
                </a:lnTo>
                <a:lnTo>
                  <a:pt x="2221" y="17"/>
                </a:lnTo>
                <a:lnTo>
                  <a:pt x="2228" y="15"/>
                </a:lnTo>
                <a:lnTo>
                  <a:pt x="2235" y="13"/>
                </a:lnTo>
                <a:lnTo>
                  <a:pt x="2242" y="12"/>
                </a:lnTo>
                <a:lnTo>
                  <a:pt x="2249" y="12"/>
                </a:lnTo>
                <a:lnTo>
                  <a:pt x="2256" y="13"/>
                </a:lnTo>
                <a:lnTo>
                  <a:pt x="2371" y="30"/>
                </a:lnTo>
                <a:lnTo>
                  <a:pt x="2378" y="32"/>
                </a:lnTo>
                <a:lnTo>
                  <a:pt x="2385" y="34"/>
                </a:lnTo>
                <a:lnTo>
                  <a:pt x="2392" y="36"/>
                </a:lnTo>
                <a:lnTo>
                  <a:pt x="2398" y="40"/>
                </a:lnTo>
                <a:lnTo>
                  <a:pt x="2404" y="44"/>
                </a:lnTo>
                <a:lnTo>
                  <a:pt x="2409" y="48"/>
                </a:lnTo>
                <a:lnTo>
                  <a:pt x="2415" y="53"/>
                </a:lnTo>
                <a:lnTo>
                  <a:pt x="2419" y="59"/>
                </a:lnTo>
                <a:lnTo>
                  <a:pt x="2423" y="65"/>
                </a:lnTo>
                <a:lnTo>
                  <a:pt x="2426" y="71"/>
                </a:lnTo>
                <a:lnTo>
                  <a:pt x="2429" y="78"/>
                </a:lnTo>
                <a:lnTo>
                  <a:pt x="2431" y="84"/>
                </a:lnTo>
                <a:lnTo>
                  <a:pt x="2433" y="91"/>
                </a:lnTo>
                <a:lnTo>
                  <a:pt x="2433" y="98"/>
                </a:lnTo>
                <a:lnTo>
                  <a:pt x="2433" y="105"/>
                </a:lnTo>
                <a:lnTo>
                  <a:pt x="2433" y="113"/>
                </a:lnTo>
                <a:lnTo>
                  <a:pt x="2416" y="228"/>
                </a:lnTo>
                <a:lnTo>
                  <a:pt x="2414" y="236"/>
                </a:lnTo>
                <a:lnTo>
                  <a:pt x="2410" y="245"/>
                </a:lnTo>
                <a:lnTo>
                  <a:pt x="2464" y="258"/>
                </a:lnTo>
                <a:lnTo>
                  <a:pt x="2518" y="273"/>
                </a:lnTo>
                <a:lnTo>
                  <a:pt x="2571" y="289"/>
                </a:lnTo>
                <a:lnTo>
                  <a:pt x="2624" y="306"/>
                </a:lnTo>
                <a:lnTo>
                  <a:pt x="2626" y="301"/>
                </a:lnTo>
                <a:lnTo>
                  <a:pt x="2675" y="197"/>
                </a:lnTo>
                <a:lnTo>
                  <a:pt x="2678" y="190"/>
                </a:lnTo>
                <a:lnTo>
                  <a:pt x="2682" y="184"/>
                </a:lnTo>
                <a:lnTo>
                  <a:pt x="2687" y="178"/>
                </a:lnTo>
                <a:lnTo>
                  <a:pt x="2692" y="173"/>
                </a:lnTo>
                <a:lnTo>
                  <a:pt x="2697" y="168"/>
                </a:lnTo>
                <a:lnTo>
                  <a:pt x="2703" y="165"/>
                </a:lnTo>
                <a:lnTo>
                  <a:pt x="2709" y="161"/>
                </a:lnTo>
                <a:lnTo>
                  <a:pt x="2715" y="159"/>
                </a:lnTo>
                <a:lnTo>
                  <a:pt x="2722" y="157"/>
                </a:lnTo>
                <a:lnTo>
                  <a:pt x="2730" y="155"/>
                </a:lnTo>
                <a:lnTo>
                  <a:pt x="2736" y="154"/>
                </a:lnTo>
                <a:lnTo>
                  <a:pt x="2743" y="154"/>
                </a:lnTo>
                <a:lnTo>
                  <a:pt x="2750" y="155"/>
                </a:lnTo>
                <a:lnTo>
                  <a:pt x="2757" y="156"/>
                </a:lnTo>
                <a:lnTo>
                  <a:pt x="2764" y="158"/>
                </a:lnTo>
                <a:lnTo>
                  <a:pt x="2771" y="161"/>
                </a:lnTo>
                <a:lnTo>
                  <a:pt x="2877" y="210"/>
                </a:lnTo>
                <a:lnTo>
                  <a:pt x="2883" y="213"/>
                </a:lnTo>
                <a:lnTo>
                  <a:pt x="2889" y="217"/>
                </a:lnTo>
                <a:lnTo>
                  <a:pt x="2895" y="222"/>
                </a:lnTo>
                <a:lnTo>
                  <a:pt x="2900" y="227"/>
                </a:lnTo>
                <a:lnTo>
                  <a:pt x="2904" y="232"/>
                </a:lnTo>
                <a:lnTo>
                  <a:pt x="2908" y="238"/>
                </a:lnTo>
                <a:lnTo>
                  <a:pt x="2911" y="244"/>
                </a:lnTo>
                <a:lnTo>
                  <a:pt x="2914" y="251"/>
                </a:lnTo>
                <a:lnTo>
                  <a:pt x="2916" y="258"/>
                </a:lnTo>
                <a:lnTo>
                  <a:pt x="2917" y="265"/>
                </a:lnTo>
                <a:lnTo>
                  <a:pt x="2918" y="272"/>
                </a:lnTo>
                <a:lnTo>
                  <a:pt x="2918" y="278"/>
                </a:lnTo>
                <a:lnTo>
                  <a:pt x="2918" y="285"/>
                </a:lnTo>
                <a:lnTo>
                  <a:pt x="2916" y="292"/>
                </a:lnTo>
                <a:lnTo>
                  <a:pt x="2914" y="299"/>
                </a:lnTo>
                <a:lnTo>
                  <a:pt x="2912" y="306"/>
                </a:lnTo>
                <a:lnTo>
                  <a:pt x="2863" y="412"/>
                </a:lnTo>
                <a:lnTo>
                  <a:pt x="2908" y="438"/>
                </a:lnTo>
                <a:lnTo>
                  <a:pt x="2954" y="464"/>
                </a:lnTo>
                <a:lnTo>
                  <a:pt x="2998" y="491"/>
                </a:lnTo>
                <a:lnTo>
                  <a:pt x="3041" y="520"/>
                </a:lnTo>
                <a:lnTo>
                  <a:pt x="3042" y="519"/>
                </a:lnTo>
                <a:lnTo>
                  <a:pt x="3116" y="429"/>
                </a:lnTo>
                <a:lnTo>
                  <a:pt x="3121" y="424"/>
                </a:lnTo>
                <a:lnTo>
                  <a:pt x="3127" y="419"/>
                </a:lnTo>
                <a:lnTo>
                  <a:pt x="3132" y="415"/>
                </a:lnTo>
                <a:lnTo>
                  <a:pt x="3138" y="411"/>
                </a:lnTo>
                <a:lnTo>
                  <a:pt x="3145" y="408"/>
                </a:lnTo>
                <a:lnTo>
                  <a:pt x="3151" y="406"/>
                </a:lnTo>
                <a:lnTo>
                  <a:pt x="3158" y="404"/>
                </a:lnTo>
                <a:lnTo>
                  <a:pt x="3165" y="403"/>
                </a:lnTo>
                <a:lnTo>
                  <a:pt x="3172" y="403"/>
                </a:lnTo>
                <a:lnTo>
                  <a:pt x="3179" y="403"/>
                </a:lnTo>
                <a:lnTo>
                  <a:pt x="3186" y="404"/>
                </a:lnTo>
                <a:lnTo>
                  <a:pt x="3193" y="406"/>
                </a:lnTo>
                <a:lnTo>
                  <a:pt x="3200" y="408"/>
                </a:lnTo>
                <a:lnTo>
                  <a:pt x="3206" y="411"/>
                </a:lnTo>
                <a:lnTo>
                  <a:pt x="3212" y="415"/>
                </a:lnTo>
                <a:lnTo>
                  <a:pt x="3218" y="419"/>
                </a:lnTo>
                <a:lnTo>
                  <a:pt x="3309" y="492"/>
                </a:lnTo>
                <a:lnTo>
                  <a:pt x="3314" y="497"/>
                </a:lnTo>
                <a:lnTo>
                  <a:pt x="3319" y="504"/>
                </a:lnTo>
                <a:lnTo>
                  <a:pt x="3323" y="509"/>
                </a:lnTo>
                <a:lnTo>
                  <a:pt x="3327" y="515"/>
                </a:lnTo>
                <a:lnTo>
                  <a:pt x="3330" y="522"/>
                </a:lnTo>
                <a:lnTo>
                  <a:pt x="3332" y="528"/>
                </a:lnTo>
                <a:lnTo>
                  <a:pt x="3334" y="535"/>
                </a:lnTo>
                <a:lnTo>
                  <a:pt x="3335" y="542"/>
                </a:lnTo>
                <a:lnTo>
                  <a:pt x="3335" y="549"/>
                </a:lnTo>
                <a:lnTo>
                  <a:pt x="3335" y="556"/>
                </a:lnTo>
                <a:lnTo>
                  <a:pt x="3334" y="562"/>
                </a:lnTo>
                <a:lnTo>
                  <a:pt x="3332" y="570"/>
                </a:lnTo>
                <a:lnTo>
                  <a:pt x="3330" y="577"/>
                </a:lnTo>
                <a:lnTo>
                  <a:pt x="3327" y="583"/>
                </a:lnTo>
                <a:lnTo>
                  <a:pt x="3323" y="589"/>
                </a:lnTo>
                <a:lnTo>
                  <a:pt x="3319" y="595"/>
                </a:lnTo>
                <a:lnTo>
                  <a:pt x="3246" y="683"/>
                </a:lnTo>
                <a:lnTo>
                  <a:pt x="3284" y="720"/>
                </a:lnTo>
                <a:lnTo>
                  <a:pt x="3321" y="757"/>
                </a:lnTo>
                <a:lnTo>
                  <a:pt x="3356" y="795"/>
                </a:lnTo>
                <a:lnTo>
                  <a:pt x="3392" y="835"/>
                </a:lnTo>
                <a:lnTo>
                  <a:pt x="3477" y="769"/>
                </a:lnTo>
                <a:lnTo>
                  <a:pt x="3484" y="765"/>
                </a:lnTo>
                <a:lnTo>
                  <a:pt x="3490" y="761"/>
                </a:lnTo>
                <a:lnTo>
                  <a:pt x="3497" y="759"/>
                </a:lnTo>
                <a:lnTo>
                  <a:pt x="3504" y="756"/>
                </a:lnTo>
                <a:lnTo>
                  <a:pt x="3511" y="755"/>
                </a:lnTo>
                <a:lnTo>
                  <a:pt x="3518" y="753"/>
                </a:lnTo>
                <a:lnTo>
                  <a:pt x="3525" y="753"/>
                </a:lnTo>
                <a:lnTo>
                  <a:pt x="3531" y="755"/>
                </a:lnTo>
                <a:lnTo>
                  <a:pt x="3538" y="756"/>
                </a:lnTo>
                <a:lnTo>
                  <a:pt x="3545" y="758"/>
                </a:lnTo>
                <a:lnTo>
                  <a:pt x="3551" y="760"/>
                </a:lnTo>
                <a:lnTo>
                  <a:pt x="3559" y="763"/>
                </a:lnTo>
                <a:lnTo>
                  <a:pt x="3564" y="767"/>
                </a:lnTo>
                <a:lnTo>
                  <a:pt x="3570" y="772"/>
                </a:lnTo>
                <a:lnTo>
                  <a:pt x="3575" y="777"/>
                </a:lnTo>
                <a:lnTo>
                  <a:pt x="3580" y="782"/>
                </a:lnTo>
                <a:lnTo>
                  <a:pt x="3651" y="874"/>
                </a:lnTo>
                <a:lnTo>
                  <a:pt x="3655" y="880"/>
                </a:lnTo>
                <a:lnTo>
                  <a:pt x="3658" y="887"/>
                </a:lnTo>
                <a:lnTo>
                  <a:pt x="3661" y="894"/>
                </a:lnTo>
                <a:lnTo>
                  <a:pt x="3663" y="900"/>
                </a:lnTo>
                <a:lnTo>
                  <a:pt x="3665" y="907"/>
                </a:lnTo>
                <a:lnTo>
                  <a:pt x="3665" y="914"/>
                </a:lnTo>
                <a:lnTo>
                  <a:pt x="3666" y="921"/>
                </a:lnTo>
                <a:lnTo>
                  <a:pt x="3665" y="928"/>
                </a:lnTo>
                <a:lnTo>
                  <a:pt x="3664" y="934"/>
                </a:lnTo>
                <a:lnTo>
                  <a:pt x="3662" y="941"/>
                </a:lnTo>
                <a:lnTo>
                  <a:pt x="3659" y="949"/>
                </a:lnTo>
                <a:lnTo>
                  <a:pt x="3656" y="955"/>
                </a:lnTo>
                <a:lnTo>
                  <a:pt x="3653" y="961"/>
                </a:lnTo>
                <a:lnTo>
                  <a:pt x="3648" y="966"/>
                </a:lnTo>
                <a:lnTo>
                  <a:pt x="3643" y="971"/>
                </a:lnTo>
                <a:lnTo>
                  <a:pt x="3638" y="976"/>
                </a:lnTo>
                <a:lnTo>
                  <a:pt x="3548" y="1045"/>
                </a:lnTo>
                <a:lnTo>
                  <a:pt x="3579" y="1095"/>
                </a:lnTo>
                <a:lnTo>
                  <a:pt x="3607" y="1145"/>
                </a:lnTo>
                <a:lnTo>
                  <a:pt x="3635" y="1195"/>
                </a:lnTo>
                <a:lnTo>
                  <a:pt x="3659" y="1247"/>
                </a:lnTo>
                <a:lnTo>
                  <a:pt x="3668" y="1244"/>
                </a:lnTo>
                <a:lnTo>
                  <a:pt x="3780" y="1214"/>
                </a:lnTo>
                <a:lnTo>
                  <a:pt x="3787" y="1213"/>
                </a:lnTo>
                <a:lnTo>
                  <a:pt x="3794" y="1212"/>
                </a:lnTo>
                <a:lnTo>
                  <a:pt x="3801" y="1212"/>
                </a:lnTo>
                <a:lnTo>
                  <a:pt x="3808" y="1212"/>
                </a:lnTo>
                <a:lnTo>
                  <a:pt x="3816" y="1214"/>
                </a:lnTo>
                <a:lnTo>
                  <a:pt x="3823" y="1215"/>
                </a:lnTo>
                <a:lnTo>
                  <a:pt x="3829" y="1218"/>
                </a:lnTo>
                <a:lnTo>
                  <a:pt x="3835" y="1221"/>
                </a:lnTo>
                <a:lnTo>
                  <a:pt x="3841" y="1225"/>
                </a:lnTo>
                <a:lnTo>
                  <a:pt x="3847" y="1229"/>
                </a:lnTo>
                <a:lnTo>
                  <a:pt x="3852" y="1234"/>
                </a:lnTo>
                <a:lnTo>
                  <a:pt x="3856" y="1239"/>
                </a:lnTo>
                <a:lnTo>
                  <a:pt x="3860" y="1245"/>
                </a:lnTo>
                <a:lnTo>
                  <a:pt x="3864" y="1251"/>
                </a:lnTo>
                <a:lnTo>
                  <a:pt x="3867" y="1258"/>
                </a:lnTo>
                <a:lnTo>
                  <a:pt x="3869" y="1266"/>
                </a:lnTo>
                <a:lnTo>
                  <a:pt x="3900" y="1377"/>
                </a:lnTo>
                <a:lnTo>
                  <a:pt x="3901" y="1384"/>
                </a:lnTo>
                <a:lnTo>
                  <a:pt x="3902" y="1392"/>
                </a:lnTo>
                <a:lnTo>
                  <a:pt x="3902" y="1399"/>
                </a:lnTo>
                <a:lnTo>
                  <a:pt x="3901" y="1406"/>
                </a:lnTo>
                <a:lnTo>
                  <a:pt x="3900" y="1413"/>
                </a:lnTo>
                <a:lnTo>
                  <a:pt x="3898" y="1420"/>
                </a:lnTo>
                <a:lnTo>
                  <a:pt x="3896" y="1426"/>
                </a:lnTo>
                <a:lnTo>
                  <a:pt x="3892" y="1432"/>
                </a:lnTo>
                <a:lnTo>
                  <a:pt x="3889" y="1438"/>
                </a:lnTo>
                <a:lnTo>
                  <a:pt x="3884" y="1444"/>
                </a:lnTo>
                <a:lnTo>
                  <a:pt x="3880" y="1449"/>
                </a:lnTo>
                <a:lnTo>
                  <a:pt x="3873" y="1453"/>
                </a:lnTo>
                <a:lnTo>
                  <a:pt x="3868" y="1458"/>
                </a:lnTo>
                <a:lnTo>
                  <a:pt x="3862" y="1462"/>
                </a:lnTo>
                <a:lnTo>
                  <a:pt x="3855" y="1465"/>
                </a:lnTo>
                <a:lnTo>
                  <a:pt x="3848" y="1467"/>
                </a:lnTo>
                <a:lnTo>
                  <a:pt x="3754" y="1492"/>
                </a:lnTo>
                <a:lnTo>
                  <a:pt x="3767" y="1536"/>
                </a:lnTo>
                <a:lnTo>
                  <a:pt x="3779" y="1580"/>
                </a:lnTo>
                <a:lnTo>
                  <a:pt x="3789" y="1624"/>
                </a:lnTo>
                <a:lnTo>
                  <a:pt x="3798" y="1669"/>
                </a:lnTo>
                <a:lnTo>
                  <a:pt x="3905" y="1653"/>
                </a:lnTo>
                <a:lnTo>
                  <a:pt x="3912" y="1652"/>
                </a:lnTo>
                <a:lnTo>
                  <a:pt x="3919" y="1652"/>
                </a:lnTo>
                <a:lnTo>
                  <a:pt x="3926" y="1652"/>
                </a:lnTo>
                <a:lnTo>
                  <a:pt x="3933" y="1654"/>
                </a:lnTo>
                <a:lnTo>
                  <a:pt x="3941" y="1656"/>
                </a:lnTo>
                <a:lnTo>
                  <a:pt x="3947" y="1658"/>
                </a:lnTo>
                <a:lnTo>
                  <a:pt x="3953" y="1662"/>
                </a:lnTo>
                <a:lnTo>
                  <a:pt x="3959" y="1665"/>
                </a:lnTo>
                <a:lnTo>
                  <a:pt x="3965" y="1670"/>
                </a:lnTo>
                <a:lnTo>
                  <a:pt x="3969" y="1674"/>
                </a:lnTo>
                <a:lnTo>
                  <a:pt x="3974" y="1680"/>
                </a:lnTo>
                <a:lnTo>
                  <a:pt x="3978" y="1685"/>
                </a:lnTo>
                <a:lnTo>
                  <a:pt x="3981" y="1692"/>
                </a:lnTo>
                <a:lnTo>
                  <a:pt x="3984" y="1698"/>
                </a:lnTo>
                <a:lnTo>
                  <a:pt x="3986" y="1705"/>
                </a:lnTo>
                <a:lnTo>
                  <a:pt x="3988" y="1713"/>
                </a:lnTo>
                <a:lnTo>
                  <a:pt x="4007" y="1827"/>
                </a:lnTo>
                <a:lnTo>
                  <a:pt x="4008" y="1834"/>
                </a:lnTo>
                <a:lnTo>
                  <a:pt x="4008" y="1842"/>
                </a:lnTo>
                <a:lnTo>
                  <a:pt x="4007" y="1850"/>
                </a:lnTo>
                <a:lnTo>
                  <a:pt x="4006" y="1856"/>
                </a:lnTo>
                <a:lnTo>
                  <a:pt x="4004" y="1863"/>
                </a:lnTo>
                <a:lnTo>
                  <a:pt x="4000" y="1869"/>
                </a:lnTo>
                <a:lnTo>
                  <a:pt x="3997" y="1876"/>
                </a:lnTo>
                <a:lnTo>
                  <a:pt x="3993" y="1881"/>
                </a:lnTo>
                <a:lnTo>
                  <a:pt x="3989" y="1887"/>
                </a:lnTo>
                <a:lnTo>
                  <a:pt x="3984" y="1892"/>
                </a:lnTo>
                <a:lnTo>
                  <a:pt x="3979" y="1896"/>
                </a:lnTo>
                <a:lnTo>
                  <a:pt x="3973" y="1901"/>
                </a:lnTo>
                <a:lnTo>
                  <a:pt x="3967" y="1905"/>
                </a:lnTo>
                <a:lnTo>
                  <a:pt x="3961" y="1907"/>
                </a:lnTo>
                <a:lnTo>
                  <a:pt x="3954" y="1910"/>
                </a:lnTo>
                <a:lnTo>
                  <a:pt x="3946" y="1911"/>
                </a:lnTo>
                <a:lnTo>
                  <a:pt x="3832" y="1929"/>
                </a:lnTo>
                <a:lnTo>
                  <a:pt x="3831" y="1929"/>
                </a:lnTo>
                <a:lnTo>
                  <a:pt x="3833" y="1990"/>
                </a:lnTo>
                <a:lnTo>
                  <a:pt x="3833" y="2052"/>
                </a:lnTo>
                <a:lnTo>
                  <a:pt x="3831" y="2113"/>
                </a:lnTo>
                <a:lnTo>
                  <a:pt x="3827" y="2174"/>
                </a:lnTo>
                <a:lnTo>
                  <a:pt x="3930" y="2182"/>
                </a:lnTo>
                <a:lnTo>
                  <a:pt x="3937" y="2183"/>
                </a:lnTo>
                <a:lnTo>
                  <a:pt x="3945" y="2185"/>
                </a:lnTo>
                <a:lnTo>
                  <a:pt x="3952" y="2187"/>
                </a:lnTo>
                <a:lnTo>
                  <a:pt x="3958" y="2190"/>
                </a:lnTo>
                <a:lnTo>
                  <a:pt x="3964" y="2194"/>
                </a:lnTo>
                <a:lnTo>
                  <a:pt x="3970" y="2198"/>
                </a:lnTo>
                <a:lnTo>
                  <a:pt x="3975" y="2203"/>
                </a:lnTo>
                <a:lnTo>
                  <a:pt x="3979" y="2208"/>
                </a:lnTo>
                <a:lnTo>
                  <a:pt x="3984" y="2213"/>
                </a:lnTo>
                <a:lnTo>
                  <a:pt x="3987" y="2220"/>
                </a:lnTo>
                <a:lnTo>
                  <a:pt x="3990" y="2226"/>
                </a:lnTo>
                <a:lnTo>
                  <a:pt x="3993" y="2233"/>
                </a:lnTo>
                <a:lnTo>
                  <a:pt x="3995" y="2239"/>
                </a:lnTo>
                <a:lnTo>
                  <a:pt x="3996" y="2246"/>
                </a:lnTo>
                <a:lnTo>
                  <a:pt x="3996" y="2253"/>
                </a:lnTo>
                <a:lnTo>
                  <a:pt x="3996" y="2261"/>
                </a:lnTo>
                <a:lnTo>
                  <a:pt x="3986" y="2377"/>
                </a:lnTo>
                <a:lnTo>
                  <a:pt x="3986" y="2384"/>
                </a:lnTo>
                <a:lnTo>
                  <a:pt x="3984" y="2391"/>
                </a:lnTo>
                <a:lnTo>
                  <a:pt x="3981" y="2398"/>
                </a:lnTo>
                <a:lnTo>
                  <a:pt x="3979" y="2404"/>
                </a:lnTo>
                <a:lnTo>
                  <a:pt x="3975" y="2411"/>
                </a:lnTo>
                <a:lnTo>
                  <a:pt x="3971" y="2417"/>
                </a:lnTo>
                <a:lnTo>
                  <a:pt x="3966" y="2422"/>
                </a:lnTo>
                <a:lnTo>
                  <a:pt x="3961" y="2426"/>
                </a:lnTo>
                <a:lnTo>
                  <a:pt x="3956" y="2431"/>
                </a:lnTo>
                <a:lnTo>
                  <a:pt x="3950" y="2434"/>
                </a:lnTo>
                <a:lnTo>
                  <a:pt x="3944" y="2437"/>
                </a:lnTo>
                <a:lnTo>
                  <a:pt x="3936" y="2440"/>
                </a:lnTo>
                <a:lnTo>
                  <a:pt x="3930" y="2442"/>
                </a:lnTo>
                <a:lnTo>
                  <a:pt x="3923" y="2443"/>
                </a:lnTo>
                <a:lnTo>
                  <a:pt x="3915" y="2443"/>
                </a:lnTo>
                <a:lnTo>
                  <a:pt x="3908" y="2443"/>
                </a:lnTo>
                <a:lnTo>
                  <a:pt x="3792" y="2434"/>
                </a:lnTo>
                <a:lnTo>
                  <a:pt x="3787" y="2433"/>
                </a:lnTo>
                <a:lnTo>
                  <a:pt x="3773" y="2488"/>
                </a:lnTo>
                <a:lnTo>
                  <a:pt x="3758" y="2543"/>
                </a:lnTo>
                <a:lnTo>
                  <a:pt x="3741" y="2596"/>
                </a:lnTo>
                <a:lnTo>
                  <a:pt x="3722" y="2650"/>
                </a:lnTo>
                <a:lnTo>
                  <a:pt x="3823" y="2693"/>
                </a:lnTo>
                <a:lnTo>
                  <a:pt x="3829" y="2697"/>
                </a:lnTo>
                <a:lnTo>
                  <a:pt x="3835" y="2700"/>
                </a:lnTo>
                <a:lnTo>
                  <a:pt x="3841" y="2705"/>
                </a:lnTo>
                <a:lnTo>
                  <a:pt x="3846" y="2710"/>
                </a:lnTo>
                <a:lnTo>
                  <a:pt x="3851" y="2715"/>
                </a:lnTo>
                <a:lnTo>
                  <a:pt x="3855" y="2720"/>
                </a:lnTo>
                <a:lnTo>
                  <a:pt x="3858" y="2727"/>
                </a:lnTo>
                <a:lnTo>
                  <a:pt x="3861" y="2734"/>
                </a:lnTo>
                <a:lnTo>
                  <a:pt x="3863" y="2740"/>
                </a:lnTo>
                <a:lnTo>
                  <a:pt x="3865" y="2747"/>
                </a:lnTo>
                <a:lnTo>
                  <a:pt x="3866" y="2754"/>
                </a:lnTo>
                <a:lnTo>
                  <a:pt x="3866" y="2761"/>
                </a:lnTo>
                <a:lnTo>
                  <a:pt x="3865" y="2768"/>
                </a:lnTo>
                <a:lnTo>
                  <a:pt x="3864" y="2775"/>
                </a:lnTo>
                <a:lnTo>
                  <a:pt x="3862" y="2782"/>
                </a:lnTo>
                <a:lnTo>
                  <a:pt x="3860" y="2790"/>
                </a:lnTo>
                <a:lnTo>
                  <a:pt x="3814" y="2896"/>
                </a:lnTo>
                <a:lnTo>
                  <a:pt x="3810" y="2902"/>
                </a:lnTo>
                <a:lnTo>
                  <a:pt x="3806" y="2908"/>
                </a:lnTo>
                <a:lnTo>
                  <a:pt x="3802" y="2914"/>
                </a:lnTo>
                <a:lnTo>
                  <a:pt x="3797" y="2920"/>
                </a:lnTo>
                <a:lnTo>
                  <a:pt x="3792" y="2924"/>
                </a:lnTo>
                <a:lnTo>
                  <a:pt x="3786" y="2928"/>
                </a:lnTo>
                <a:lnTo>
                  <a:pt x="3780" y="2932"/>
                </a:lnTo>
                <a:lnTo>
                  <a:pt x="3774" y="2935"/>
                </a:lnTo>
                <a:lnTo>
                  <a:pt x="3767" y="2937"/>
                </a:lnTo>
                <a:lnTo>
                  <a:pt x="3761" y="2938"/>
                </a:lnTo>
                <a:lnTo>
                  <a:pt x="3754" y="2939"/>
                </a:lnTo>
                <a:lnTo>
                  <a:pt x="3746" y="2940"/>
                </a:lnTo>
                <a:lnTo>
                  <a:pt x="3739" y="2939"/>
                </a:lnTo>
                <a:lnTo>
                  <a:pt x="3732" y="2938"/>
                </a:lnTo>
                <a:lnTo>
                  <a:pt x="3725" y="2936"/>
                </a:lnTo>
                <a:lnTo>
                  <a:pt x="3718" y="2934"/>
                </a:lnTo>
                <a:lnTo>
                  <a:pt x="3615" y="2889"/>
                </a:lnTo>
                <a:lnTo>
                  <a:pt x="3591" y="2933"/>
                </a:lnTo>
                <a:lnTo>
                  <a:pt x="3565" y="2976"/>
                </a:lnTo>
                <a:lnTo>
                  <a:pt x="3538" y="3020"/>
                </a:lnTo>
                <a:lnTo>
                  <a:pt x="3510" y="3063"/>
                </a:lnTo>
                <a:lnTo>
                  <a:pt x="3592" y="3123"/>
                </a:lnTo>
                <a:lnTo>
                  <a:pt x="3598" y="3128"/>
                </a:lnTo>
                <a:lnTo>
                  <a:pt x="3603" y="3133"/>
                </a:lnTo>
                <a:lnTo>
                  <a:pt x="3607" y="3139"/>
                </a:lnTo>
                <a:lnTo>
                  <a:pt x="3611" y="3145"/>
                </a:lnTo>
                <a:lnTo>
                  <a:pt x="3614" y="3151"/>
                </a:lnTo>
                <a:lnTo>
                  <a:pt x="3617" y="3157"/>
                </a:lnTo>
                <a:lnTo>
                  <a:pt x="3619" y="3164"/>
                </a:lnTo>
                <a:lnTo>
                  <a:pt x="3621" y="3171"/>
                </a:lnTo>
                <a:lnTo>
                  <a:pt x="3622" y="3178"/>
                </a:lnTo>
                <a:lnTo>
                  <a:pt x="3622" y="3185"/>
                </a:lnTo>
                <a:lnTo>
                  <a:pt x="3621" y="3192"/>
                </a:lnTo>
                <a:lnTo>
                  <a:pt x="3619" y="3199"/>
                </a:lnTo>
                <a:lnTo>
                  <a:pt x="3617" y="3206"/>
                </a:lnTo>
                <a:lnTo>
                  <a:pt x="3614" y="3212"/>
                </a:lnTo>
                <a:lnTo>
                  <a:pt x="3611" y="3219"/>
                </a:lnTo>
                <a:lnTo>
                  <a:pt x="3607" y="3225"/>
                </a:lnTo>
                <a:lnTo>
                  <a:pt x="3538" y="3319"/>
                </a:lnTo>
                <a:lnTo>
                  <a:pt x="3534" y="3324"/>
                </a:lnTo>
                <a:lnTo>
                  <a:pt x="3528" y="3329"/>
                </a:lnTo>
                <a:lnTo>
                  <a:pt x="3523" y="3334"/>
                </a:lnTo>
                <a:lnTo>
                  <a:pt x="3517" y="3338"/>
                </a:lnTo>
                <a:lnTo>
                  <a:pt x="3511" y="3341"/>
                </a:lnTo>
                <a:lnTo>
                  <a:pt x="3505" y="3344"/>
                </a:lnTo>
                <a:lnTo>
                  <a:pt x="3498" y="3346"/>
                </a:lnTo>
                <a:lnTo>
                  <a:pt x="3490" y="3347"/>
                </a:lnTo>
                <a:lnTo>
                  <a:pt x="3483" y="3348"/>
                </a:lnTo>
                <a:lnTo>
                  <a:pt x="3476" y="3348"/>
                </a:lnTo>
                <a:lnTo>
                  <a:pt x="3470" y="3347"/>
                </a:lnTo>
                <a:lnTo>
                  <a:pt x="3463" y="3346"/>
                </a:lnTo>
                <a:lnTo>
                  <a:pt x="3456" y="3344"/>
                </a:lnTo>
                <a:lnTo>
                  <a:pt x="3449" y="3341"/>
                </a:lnTo>
                <a:lnTo>
                  <a:pt x="3443" y="3338"/>
                </a:lnTo>
                <a:lnTo>
                  <a:pt x="3437" y="3334"/>
                </a:lnTo>
                <a:lnTo>
                  <a:pt x="3345" y="3266"/>
                </a:lnTo>
                <a:lnTo>
                  <a:pt x="3306" y="3307"/>
                </a:lnTo>
                <a:lnTo>
                  <a:pt x="3266" y="3346"/>
                </a:lnTo>
                <a:lnTo>
                  <a:pt x="3224" y="3385"/>
                </a:lnTo>
                <a:lnTo>
                  <a:pt x="3181" y="3421"/>
                </a:lnTo>
                <a:lnTo>
                  <a:pt x="3190" y="3430"/>
                </a:lnTo>
                <a:lnTo>
                  <a:pt x="3197" y="3439"/>
                </a:lnTo>
                <a:lnTo>
                  <a:pt x="3264" y="3534"/>
                </a:lnTo>
                <a:lnTo>
                  <a:pt x="3267" y="3540"/>
                </a:lnTo>
                <a:lnTo>
                  <a:pt x="3271" y="3546"/>
                </a:lnTo>
                <a:lnTo>
                  <a:pt x="3273" y="3554"/>
                </a:lnTo>
                <a:lnTo>
                  <a:pt x="3275" y="3561"/>
                </a:lnTo>
                <a:lnTo>
                  <a:pt x="3276" y="3567"/>
                </a:lnTo>
                <a:lnTo>
                  <a:pt x="3276" y="3574"/>
                </a:lnTo>
                <a:lnTo>
                  <a:pt x="3276" y="3581"/>
                </a:lnTo>
                <a:lnTo>
                  <a:pt x="3275" y="3588"/>
                </a:lnTo>
                <a:lnTo>
                  <a:pt x="3274" y="3595"/>
                </a:lnTo>
                <a:lnTo>
                  <a:pt x="3272" y="3601"/>
                </a:lnTo>
                <a:lnTo>
                  <a:pt x="3269" y="3608"/>
                </a:lnTo>
                <a:lnTo>
                  <a:pt x="3266" y="3614"/>
                </a:lnTo>
                <a:lnTo>
                  <a:pt x="3262" y="3620"/>
                </a:lnTo>
                <a:lnTo>
                  <a:pt x="3257" y="3626"/>
                </a:lnTo>
                <a:lnTo>
                  <a:pt x="3252" y="3631"/>
                </a:lnTo>
                <a:lnTo>
                  <a:pt x="3246" y="3635"/>
                </a:lnTo>
                <a:lnTo>
                  <a:pt x="3150" y="3702"/>
                </a:lnTo>
                <a:lnTo>
                  <a:pt x="3144" y="3706"/>
                </a:lnTo>
                <a:lnTo>
                  <a:pt x="3138" y="3709"/>
                </a:lnTo>
                <a:lnTo>
                  <a:pt x="3131" y="3711"/>
                </a:lnTo>
                <a:lnTo>
                  <a:pt x="3124" y="3713"/>
                </a:lnTo>
                <a:lnTo>
                  <a:pt x="3117" y="3714"/>
                </a:lnTo>
                <a:lnTo>
                  <a:pt x="3109" y="3715"/>
                </a:lnTo>
                <a:lnTo>
                  <a:pt x="3103" y="3715"/>
                </a:lnTo>
                <a:lnTo>
                  <a:pt x="3096" y="3714"/>
                </a:lnTo>
                <a:lnTo>
                  <a:pt x="3089" y="3712"/>
                </a:lnTo>
                <a:lnTo>
                  <a:pt x="3082" y="3710"/>
                </a:lnTo>
                <a:lnTo>
                  <a:pt x="3076" y="3707"/>
                </a:lnTo>
                <a:lnTo>
                  <a:pt x="3070" y="3704"/>
                </a:lnTo>
                <a:lnTo>
                  <a:pt x="3064" y="3700"/>
                </a:lnTo>
                <a:lnTo>
                  <a:pt x="3059" y="3695"/>
                </a:lnTo>
                <a:lnTo>
                  <a:pt x="3054" y="3690"/>
                </a:lnTo>
                <a:lnTo>
                  <a:pt x="3049" y="3684"/>
                </a:lnTo>
                <a:lnTo>
                  <a:pt x="2982" y="3589"/>
                </a:lnTo>
                <a:lnTo>
                  <a:pt x="2977" y="3581"/>
                </a:lnTo>
                <a:lnTo>
                  <a:pt x="2973" y="3572"/>
                </a:lnTo>
                <a:lnTo>
                  <a:pt x="2925" y="3602"/>
                </a:lnTo>
                <a:lnTo>
                  <a:pt x="2874" y="3630"/>
                </a:lnTo>
                <a:lnTo>
                  <a:pt x="2823" y="3656"/>
                </a:lnTo>
                <a:lnTo>
                  <a:pt x="2772" y="3682"/>
                </a:lnTo>
                <a:lnTo>
                  <a:pt x="2778" y="3690"/>
                </a:lnTo>
                <a:lnTo>
                  <a:pt x="2783" y="3700"/>
                </a:lnTo>
                <a:lnTo>
                  <a:pt x="2825" y="3809"/>
                </a:lnTo>
                <a:lnTo>
                  <a:pt x="2827" y="3816"/>
                </a:lnTo>
                <a:lnTo>
                  <a:pt x="2829" y="3823"/>
                </a:lnTo>
                <a:lnTo>
                  <a:pt x="2829" y="3830"/>
                </a:lnTo>
                <a:lnTo>
                  <a:pt x="2830" y="3837"/>
                </a:lnTo>
                <a:lnTo>
                  <a:pt x="2829" y="3844"/>
                </a:lnTo>
                <a:lnTo>
                  <a:pt x="2828" y="3851"/>
                </a:lnTo>
                <a:lnTo>
                  <a:pt x="2826" y="3857"/>
                </a:lnTo>
                <a:lnTo>
                  <a:pt x="2823" y="3864"/>
                </a:lnTo>
                <a:lnTo>
                  <a:pt x="2820" y="3871"/>
                </a:lnTo>
                <a:lnTo>
                  <a:pt x="2817" y="3877"/>
                </a:lnTo>
                <a:lnTo>
                  <a:pt x="2812" y="3882"/>
                </a:lnTo>
                <a:lnTo>
                  <a:pt x="2808" y="3887"/>
                </a:lnTo>
                <a:lnTo>
                  <a:pt x="2802" y="3892"/>
                </a:lnTo>
                <a:lnTo>
                  <a:pt x="2797" y="3896"/>
                </a:lnTo>
                <a:lnTo>
                  <a:pt x="2789" y="3900"/>
                </a:lnTo>
                <a:lnTo>
                  <a:pt x="2783" y="3903"/>
                </a:lnTo>
                <a:lnTo>
                  <a:pt x="2675" y="3945"/>
                </a:lnTo>
                <a:lnTo>
                  <a:pt x="2668" y="3947"/>
                </a:lnTo>
                <a:lnTo>
                  <a:pt x="2660" y="3949"/>
                </a:lnTo>
                <a:lnTo>
                  <a:pt x="2653" y="3949"/>
                </a:lnTo>
                <a:lnTo>
                  <a:pt x="2646" y="3950"/>
                </a:lnTo>
                <a:lnTo>
                  <a:pt x="2639" y="3949"/>
                </a:lnTo>
                <a:lnTo>
                  <a:pt x="2632" y="3948"/>
                </a:lnTo>
                <a:lnTo>
                  <a:pt x="2626" y="3946"/>
                </a:lnTo>
                <a:lnTo>
                  <a:pt x="2619" y="3943"/>
                </a:lnTo>
                <a:lnTo>
                  <a:pt x="2613" y="3940"/>
                </a:lnTo>
                <a:lnTo>
                  <a:pt x="2607" y="3937"/>
                </a:lnTo>
                <a:lnTo>
                  <a:pt x="2601" y="3931"/>
                </a:lnTo>
                <a:lnTo>
                  <a:pt x="2596" y="3927"/>
                </a:lnTo>
                <a:lnTo>
                  <a:pt x="2591" y="3921"/>
                </a:lnTo>
                <a:lnTo>
                  <a:pt x="2587" y="3916"/>
                </a:lnTo>
                <a:lnTo>
                  <a:pt x="2583" y="3909"/>
                </a:lnTo>
                <a:lnTo>
                  <a:pt x="2580" y="3903"/>
                </a:lnTo>
                <a:lnTo>
                  <a:pt x="2539" y="3794"/>
                </a:lnTo>
                <a:lnTo>
                  <a:pt x="2535" y="3783"/>
                </a:lnTo>
                <a:lnTo>
                  <a:pt x="2533" y="3771"/>
                </a:lnTo>
                <a:lnTo>
                  <a:pt x="2483" y="3786"/>
                </a:lnTo>
                <a:lnTo>
                  <a:pt x="2431" y="3798"/>
                </a:lnTo>
                <a:lnTo>
                  <a:pt x="2379" y="3811"/>
                </a:lnTo>
                <a:lnTo>
                  <a:pt x="2327" y="3820"/>
                </a:lnTo>
                <a:lnTo>
                  <a:pt x="2328" y="3823"/>
                </a:lnTo>
                <a:lnTo>
                  <a:pt x="2358" y="3936"/>
                </a:lnTo>
                <a:lnTo>
                  <a:pt x="2360" y="3943"/>
                </a:lnTo>
                <a:lnTo>
                  <a:pt x="2361" y="3950"/>
                </a:lnTo>
                <a:lnTo>
                  <a:pt x="2361" y="3957"/>
                </a:lnTo>
                <a:lnTo>
                  <a:pt x="2360" y="3964"/>
                </a:lnTo>
                <a:lnTo>
                  <a:pt x="2359" y="3971"/>
                </a:lnTo>
                <a:lnTo>
                  <a:pt x="2357" y="3977"/>
                </a:lnTo>
                <a:lnTo>
                  <a:pt x="2355" y="3984"/>
                </a:lnTo>
                <a:lnTo>
                  <a:pt x="2351" y="3990"/>
                </a:lnTo>
                <a:lnTo>
                  <a:pt x="2348" y="3996"/>
                </a:lnTo>
                <a:lnTo>
                  <a:pt x="2342" y="4002"/>
                </a:lnTo>
                <a:lnTo>
                  <a:pt x="2338" y="4007"/>
                </a:lnTo>
                <a:lnTo>
                  <a:pt x="2332" y="4012"/>
                </a:lnTo>
                <a:lnTo>
                  <a:pt x="2327" y="4016"/>
                </a:lnTo>
                <a:lnTo>
                  <a:pt x="2320" y="4019"/>
                </a:lnTo>
                <a:lnTo>
                  <a:pt x="2314" y="4022"/>
                </a:lnTo>
                <a:lnTo>
                  <a:pt x="2307" y="4024"/>
                </a:lnTo>
                <a:lnTo>
                  <a:pt x="2195" y="4054"/>
                </a:lnTo>
                <a:lnTo>
                  <a:pt x="2187" y="4056"/>
                </a:lnTo>
                <a:lnTo>
                  <a:pt x="2180" y="4057"/>
                </a:lnTo>
                <a:lnTo>
                  <a:pt x="2173" y="4057"/>
                </a:lnTo>
                <a:lnTo>
                  <a:pt x="2166" y="4056"/>
                </a:lnTo>
                <a:lnTo>
                  <a:pt x="2159" y="4055"/>
                </a:lnTo>
                <a:lnTo>
                  <a:pt x="2152" y="4053"/>
                </a:lnTo>
                <a:lnTo>
                  <a:pt x="2145" y="4050"/>
                </a:lnTo>
                <a:lnTo>
                  <a:pt x="2139" y="4047"/>
                </a:lnTo>
                <a:lnTo>
                  <a:pt x="2133" y="4043"/>
                </a:lnTo>
                <a:lnTo>
                  <a:pt x="2128" y="4039"/>
                </a:lnTo>
                <a:lnTo>
                  <a:pt x="2123" y="4034"/>
                </a:lnTo>
                <a:lnTo>
                  <a:pt x="2118" y="4029"/>
                </a:lnTo>
                <a:lnTo>
                  <a:pt x="2114" y="4023"/>
                </a:lnTo>
                <a:lnTo>
                  <a:pt x="2111" y="4017"/>
                </a:lnTo>
                <a:lnTo>
                  <a:pt x="2108" y="4011"/>
                </a:lnTo>
                <a:lnTo>
                  <a:pt x="2106" y="4004"/>
                </a:lnTo>
                <a:lnTo>
                  <a:pt x="2075" y="3891"/>
                </a:lnTo>
                <a:lnTo>
                  <a:pt x="2073" y="3880"/>
                </a:lnTo>
                <a:lnTo>
                  <a:pt x="2073" y="3868"/>
                </a:lnTo>
                <a:lnTo>
                  <a:pt x="2074" y="3857"/>
                </a:lnTo>
                <a:lnTo>
                  <a:pt x="2077" y="3846"/>
                </a:lnTo>
                <a:lnTo>
                  <a:pt x="2020" y="3848"/>
                </a:lnTo>
                <a:lnTo>
                  <a:pt x="1964" y="3847"/>
                </a:lnTo>
                <a:lnTo>
                  <a:pt x="1908" y="3845"/>
                </a:lnTo>
                <a:lnTo>
                  <a:pt x="1851" y="3841"/>
                </a:lnTo>
                <a:lnTo>
                  <a:pt x="1851" y="3848"/>
                </a:lnTo>
                <a:lnTo>
                  <a:pt x="1851" y="3854"/>
                </a:lnTo>
                <a:lnTo>
                  <a:pt x="1835" y="3970"/>
                </a:lnTo>
                <a:lnTo>
                  <a:pt x="1834" y="3977"/>
                </a:lnTo>
                <a:lnTo>
                  <a:pt x="1832" y="3984"/>
                </a:lnTo>
                <a:lnTo>
                  <a:pt x="1829" y="3991"/>
                </a:lnTo>
                <a:lnTo>
                  <a:pt x="1826" y="3998"/>
                </a:lnTo>
                <a:lnTo>
                  <a:pt x="1822" y="4004"/>
                </a:lnTo>
                <a:lnTo>
                  <a:pt x="1818" y="4009"/>
                </a:lnTo>
                <a:lnTo>
                  <a:pt x="1813" y="4014"/>
                </a:lnTo>
                <a:lnTo>
                  <a:pt x="1808" y="4018"/>
                </a:lnTo>
                <a:lnTo>
                  <a:pt x="1802" y="4022"/>
                </a:lnTo>
                <a:lnTo>
                  <a:pt x="1796" y="4026"/>
                </a:lnTo>
                <a:lnTo>
                  <a:pt x="1790" y="4029"/>
                </a:lnTo>
                <a:lnTo>
                  <a:pt x="1783" y="4031"/>
                </a:lnTo>
                <a:lnTo>
                  <a:pt x="1776" y="4032"/>
                </a:lnTo>
                <a:lnTo>
                  <a:pt x="1768" y="4033"/>
                </a:lnTo>
                <a:lnTo>
                  <a:pt x="1761" y="4033"/>
                </a:lnTo>
                <a:lnTo>
                  <a:pt x="1754" y="4033"/>
                </a:lnTo>
                <a:lnTo>
                  <a:pt x="1638" y="4018"/>
                </a:lnTo>
                <a:lnTo>
                  <a:pt x="1631" y="4017"/>
                </a:lnTo>
                <a:lnTo>
                  <a:pt x="1624" y="4015"/>
                </a:lnTo>
                <a:lnTo>
                  <a:pt x="1618" y="4012"/>
                </a:lnTo>
                <a:lnTo>
                  <a:pt x="1611" y="4009"/>
                </a:lnTo>
                <a:lnTo>
                  <a:pt x="1606" y="4005"/>
                </a:lnTo>
                <a:lnTo>
                  <a:pt x="1600" y="4001"/>
                </a:lnTo>
                <a:lnTo>
                  <a:pt x="1595" y="3995"/>
                </a:lnTo>
                <a:lnTo>
                  <a:pt x="1591" y="3990"/>
                </a:lnTo>
                <a:lnTo>
                  <a:pt x="1587" y="3984"/>
                </a:lnTo>
                <a:lnTo>
                  <a:pt x="1584" y="3978"/>
                </a:lnTo>
                <a:lnTo>
                  <a:pt x="1580" y="3972"/>
                </a:lnTo>
                <a:lnTo>
                  <a:pt x="1578" y="3965"/>
                </a:lnTo>
                <a:lnTo>
                  <a:pt x="1576" y="3958"/>
                </a:lnTo>
                <a:lnTo>
                  <a:pt x="1575" y="3951"/>
                </a:lnTo>
                <a:lnTo>
                  <a:pt x="1575" y="3944"/>
                </a:lnTo>
                <a:lnTo>
                  <a:pt x="1576" y="3937"/>
                </a:lnTo>
                <a:lnTo>
                  <a:pt x="1591" y="3821"/>
                </a:lnTo>
                <a:lnTo>
                  <a:pt x="1594" y="3811"/>
                </a:lnTo>
                <a:lnTo>
                  <a:pt x="1597" y="3800"/>
                </a:lnTo>
                <a:lnTo>
                  <a:pt x="1541" y="3786"/>
                </a:lnTo>
                <a:lnTo>
                  <a:pt x="1486" y="3771"/>
                </a:lnTo>
                <a:lnTo>
                  <a:pt x="1431" y="3754"/>
                </a:lnTo>
                <a:lnTo>
                  <a:pt x="1376" y="3734"/>
                </a:lnTo>
                <a:lnTo>
                  <a:pt x="1338" y="3837"/>
                </a:lnTo>
                <a:lnTo>
                  <a:pt x="1335" y="3844"/>
                </a:lnTo>
                <a:lnTo>
                  <a:pt x="1332" y="3850"/>
                </a:lnTo>
                <a:lnTo>
                  <a:pt x="1327" y="3856"/>
                </a:lnTo>
                <a:lnTo>
                  <a:pt x="1322" y="3861"/>
                </a:lnTo>
                <a:lnTo>
                  <a:pt x="1317" y="3866"/>
                </a:lnTo>
                <a:lnTo>
                  <a:pt x="1312" y="3872"/>
                </a:lnTo>
                <a:lnTo>
                  <a:pt x="1306" y="3875"/>
                </a:lnTo>
                <a:lnTo>
                  <a:pt x="1300" y="3878"/>
                </a:lnTo>
                <a:lnTo>
                  <a:pt x="1293" y="3881"/>
                </a:lnTo>
                <a:lnTo>
                  <a:pt x="1287" y="3883"/>
                </a:lnTo>
                <a:lnTo>
                  <a:pt x="1280" y="3884"/>
                </a:lnTo>
                <a:lnTo>
                  <a:pt x="1273" y="3885"/>
                </a:lnTo>
                <a:lnTo>
                  <a:pt x="1266" y="3885"/>
                </a:lnTo>
                <a:lnTo>
                  <a:pt x="1258" y="3884"/>
                </a:lnTo>
                <a:lnTo>
                  <a:pt x="1251" y="3883"/>
                </a:lnTo>
                <a:lnTo>
                  <a:pt x="1244" y="3880"/>
                </a:lnTo>
                <a:lnTo>
                  <a:pt x="1135" y="3839"/>
                </a:lnTo>
                <a:lnTo>
                  <a:pt x="1128" y="3836"/>
                </a:lnTo>
                <a:lnTo>
                  <a:pt x="1122" y="3833"/>
                </a:lnTo>
                <a:lnTo>
                  <a:pt x="1116" y="3829"/>
                </a:lnTo>
                <a:lnTo>
                  <a:pt x="1111" y="3824"/>
                </a:lnTo>
                <a:lnTo>
                  <a:pt x="1106" y="3819"/>
                </a:lnTo>
                <a:lnTo>
                  <a:pt x="1102" y="3814"/>
                </a:lnTo>
                <a:lnTo>
                  <a:pt x="1098" y="3808"/>
                </a:lnTo>
                <a:lnTo>
                  <a:pt x="1095" y="3801"/>
                </a:lnTo>
                <a:lnTo>
                  <a:pt x="1092" y="3794"/>
                </a:lnTo>
                <a:lnTo>
                  <a:pt x="1090" y="3788"/>
                </a:lnTo>
                <a:lnTo>
                  <a:pt x="1089" y="3781"/>
                </a:lnTo>
                <a:lnTo>
                  <a:pt x="1088" y="3774"/>
                </a:lnTo>
                <a:lnTo>
                  <a:pt x="1088" y="3767"/>
                </a:lnTo>
                <a:lnTo>
                  <a:pt x="1089" y="3760"/>
                </a:lnTo>
                <a:lnTo>
                  <a:pt x="1091" y="3753"/>
                </a:lnTo>
                <a:lnTo>
                  <a:pt x="1093" y="3746"/>
                </a:lnTo>
                <a:lnTo>
                  <a:pt x="1133" y="3637"/>
                </a:lnTo>
                <a:lnTo>
                  <a:pt x="1139" y="3627"/>
                </a:lnTo>
                <a:lnTo>
                  <a:pt x="1094" y="3601"/>
                </a:lnTo>
                <a:lnTo>
                  <a:pt x="1049" y="3575"/>
                </a:lnTo>
                <a:lnTo>
                  <a:pt x="1006" y="3547"/>
                </a:lnTo>
                <a:lnTo>
                  <a:pt x="964" y="3518"/>
                </a:lnTo>
                <a:lnTo>
                  <a:pt x="885" y="3598"/>
                </a:lnTo>
                <a:lnTo>
                  <a:pt x="878" y="3603"/>
                </a:lnTo>
                <a:lnTo>
                  <a:pt x="872" y="3608"/>
                </a:lnTo>
                <a:lnTo>
                  <a:pt x="866" y="3611"/>
                </a:lnTo>
                <a:lnTo>
                  <a:pt x="860" y="3614"/>
                </a:lnTo>
                <a:lnTo>
                  <a:pt x="853" y="3618"/>
                </a:lnTo>
                <a:lnTo>
                  <a:pt x="847" y="3619"/>
                </a:lnTo>
                <a:lnTo>
                  <a:pt x="840" y="3620"/>
                </a:lnTo>
                <a:lnTo>
                  <a:pt x="833" y="3621"/>
                </a:lnTo>
                <a:lnTo>
                  <a:pt x="826" y="3620"/>
                </a:lnTo>
                <a:lnTo>
                  <a:pt x="818" y="3620"/>
                </a:lnTo>
                <a:lnTo>
                  <a:pt x="812" y="3618"/>
                </a:lnTo>
                <a:lnTo>
                  <a:pt x="805" y="3616"/>
                </a:lnTo>
                <a:lnTo>
                  <a:pt x="799" y="3612"/>
                </a:lnTo>
                <a:lnTo>
                  <a:pt x="793" y="3608"/>
                </a:lnTo>
                <a:lnTo>
                  <a:pt x="787" y="3604"/>
                </a:lnTo>
                <a:lnTo>
                  <a:pt x="781" y="3599"/>
                </a:lnTo>
                <a:lnTo>
                  <a:pt x="699" y="3518"/>
                </a:lnTo>
                <a:lnTo>
                  <a:pt x="694" y="3512"/>
                </a:lnTo>
                <a:lnTo>
                  <a:pt x="689" y="3507"/>
                </a:lnTo>
                <a:lnTo>
                  <a:pt x="685" y="3500"/>
                </a:lnTo>
                <a:lnTo>
                  <a:pt x="682" y="3494"/>
                </a:lnTo>
                <a:lnTo>
                  <a:pt x="680" y="3487"/>
                </a:lnTo>
                <a:lnTo>
                  <a:pt x="678" y="3480"/>
                </a:lnTo>
                <a:lnTo>
                  <a:pt x="677" y="3473"/>
                </a:lnTo>
                <a:lnTo>
                  <a:pt x="677" y="3466"/>
                </a:lnTo>
                <a:lnTo>
                  <a:pt x="677" y="3459"/>
                </a:lnTo>
                <a:lnTo>
                  <a:pt x="678" y="3452"/>
                </a:lnTo>
                <a:lnTo>
                  <a:pt x="679" y="3446"/>
                </a:lnTo>
                <a:lnTo>
                  <a:pt x="682" y="3439"/>
                </a:lnTo>
                <a:lnTo>
                  <a:pt x="685" y="3433"/>
                </a:lnTo>
                <a:lnTo>
                  <a:pt x="688" y="3427"/>
                </a:lnTo>
                <a:lnTo>
                  <a:pt x="693" y="3420"/>
                </a:lnTo>
                <a:lnTo>
                  <a:pt x="698" y="3414"/>
                </a:lnTo>
                <a:lnTo>
                  <a:pt x="760" y="3352"/>
                </a:lnTo>
                <a:lnTo>
                  <a:pt x="720" y="3313"/>
                </a:lnTo>
                <a:lnTo>
                  <a:pt x="680" y="3273"/>
                </a:lnTo>
                <a:lnTo>
                  <a:pt x="643" y="3230"/>
                </a:lnTo>
                <a:lnTo>
                  <a:pt x="605" y="3188"/>
                </a:lnTo>
                <a:lnTo>
                  <a:pt x="528" y="3250"/>
                </a:lnTo>
                <a:lnTo>
                  <a:pt x="522" y="3254"/>
                </a:lnTo>
                <a:lnTo>
                  <a:pt x="516" y="3258"/>
                </a:lnTo>
                <a:lnTo>
                  <a:pt x="509" y="3261"/>
                </a:lnTo>
                <a:lnTo>
                  <a:pt x="503" y="3263"/>
                </a:lnTo>
                <a:lnTo>
                  <a:pt x="495" y="3265"/>
                </a:lnTo>
                <a:lnTo>
                  <a:pt x="488" y="3265"/>
                </a:lnTo>
                <a:lnTo>
                  <a:pt x="481" y="3266"/>
                </a:lnTo>
                <a:lnTo>
                  <a:pt x="474" y="3265"/>
                </a:lnTo>
                <a:lnTo>
                  <a:pt x="468" y="3264"/>
                </a:lnTo>
                <a:lnTo>
                  <a:pt x="461" y="3262"/>
                </a:lnTo>
                <a:lnTo>
                  <a:pt x="454" y="3260"/>
                </a:lnTo>
                <a:lnTo>
                  <a:pt x="448" y="3257"/>
                </a:lnTo>
                <a:lnTo>
                  <a:pt x="442" y="3253"/>
                </a:lnTo>
                <a:lnTo>
                  <a:pt x="435" y="3249"/>
                </a:lnTo>
                <a:lnTo>
                  <a:pt x="430" y="3244"/>
                </a:lnTo>
                <a:lnTo>
                  <a:pt x="425" y="3239"/>
                </a:lnTo>
                <a:lnTo>
                  <a:pt x="353" y="3148"/>
                </a:lnTo>
                <a:lnTo>
                  <a:pt x="348" y="3142"/>
                </a:lnTo>
                <a:lnTo>
                  <a:pt x="345" y="3135"/>
                </a:lnTo>
                <a:lnTo>
                  <a:pt x="342" y="3129"/>
                </a:lnTo>
                <a:lnTo>
                  <a:pt x="340" y="3122"/>
                </a:lnTo>
                <a:lnTo>
                  <a:pt x="338" y="3116"/>
                </a:lnTo>
                <a:lnTo>
                  <a:pt x="337" y="3109"/>
                </a:lnTo>
                <a:lnTo>
                  <a:pt x="337" y="3101"/>
                </a:lnTo>
                <a:lnTo>
                  <a:pt x="337" y="3094"/>
                </a:lnTo>
                <a:lnTo>
                  <a:pt x="339" y="3087"/>
                </a:lnTo>
                <a:lnTo>
                  <a:pt x="340" y="3080"/>
                </a:lnTo>
                <a:lnTo>
                  <a:pt x="343" y="3074"/>
                </a:lnTo>
                <a:lnTo>
                  <a:pt x="346" y="3068"/>
                </a:lnTo>
                <a:lnTo>
                  <a:pt x="349" y="3062"/>
                </a:lnTo>
                <a:lnTo>
                  <a:pt x="354" y="3056"/>
                </a:lnTo>
                <a:lnTo>
                  <a:pt x="358" y="3051"/>
                </a:lnTo>
                <a:lnTo>
                  <a:pt x="364" y="3046"/>
                </a:lnTo>
                <a:lnTo>
                  <a:pt x="453" y="2974"/>
                </a:lnTo>
                <a:lnTo>
                  <a:pt x="424" y="2925"/>
                </a:lnTo>
                <a:lnTo>
                  <a:pt x="397" y="2875"/>
                </a:lnTo>
                <a:lnTo>
                  <a:pt x="370" y="2824"/>
                </a:lnTo>
                <a:lnTo>
                  <a:pt x="347" y="2773"/>
                </a:lnTo>
                <a:lnTo>
                  <a:pt x="257" y="2815"/>
                </a:lnTo>
                <a:lnTo>
                  <a:pt x="251" y="2818"/>
                </a:lnTo>
                <a:lnTo>
                  <a:pt x="243" y="2820"/>
                </a:lnTo>
                <a:lnTo>
                  <a:pt x="236" y="2821"/>
                </a:lnTo>
                <a:lnTo>
                  <a:pt x="229" y="2822"/>
                </a:lnTo>
                <a:lnTo>
                  <a:pt x="222" y="2822"/>
                </a:lnTo>
                <a:lnTo>
                  <a:pt x="215" y="2821"/>
                </a:lnTo>
                <a:lnTo>
                  <a:pt x="208" y="2820"/>
                </a:lnTo>
                <a:lnTo>
                  <a:pt x="202" y="2818"/>
                </a:lnTo>
                <a:lnTo>
                  <a:pt x="195" y="2815"/>
                </a:lnTo>
                <a:lnTo>
                  <a:pt x="189" y="2812"/>
                </a:lnTo>
                <a:lnTo>
                  <a:pt x="182" y="2808"/>
                </a:lnTo>
                <a:lnTo>
                  <a:pt x="177" y="2804"/>
                </a:lnTo>
                <a:lnTo>
                  <a:pt x="172" y="2799"/>
                </a:lnTo>
                <a:lnTo>
                  <a:pt x="168" y="2793"/>
                </a:lnTo>
                <a:lnTo>
                  <a:pt x="164" y="2786"/>
                </a:lnTo>
                <a:lnTo>
                  <a:pt x="160" y="2780"/>
                </a:lnTo>
                <a:lnTo>
                  <a:pt x="110" y="2676"/>
                </a:lnTo>
                <a:lnTo>
                  <a:pt x="108" y="2669"/>
                </a:lnTo>
                <a:lnTo>
                  <a:pt x="106" y="2661"/>
                </a:lnTo>
                <a:lnTo>
                  <a:pt x="104" y="2654"/>
                </a:lnTo>
                <a:lnTo>
                  <a:pt x="104" y="2647"/>
                </a:lnTo>
                <a:lnTo>
                  <a:pt x="104" y="2640"/>
                </a:lnTo>
                <a:lnTo>
                  <a:pt x="104" y="2633"/>
                </a:lnTo>
                <a:lnTo>
                  <a:pt x="106" y="2626"/>
                </a:lnTo>
                <a:lnTo>
                  <a:pt x="108" y="2620"/>
                </a:lnTo>
                <a:lnTo>
                  <a:pt x="110" y="2613"/>
                </a:lnTo>
                <a:lnTo>
                  <a:pt x="114" y="2607"/>
                </a:lnTo>
                <a:lnTo>
                  <a:pt x="118" y="2601"/>
                </a:lnTo>
                <a:lnTo>
                  <a:pt x="123" y="2595"/>
                </a:lnTo>
                <a:lnTo>
                  <a:pt x="128" y="2590"/>
                </a:lnTo>
                <a:lnTo>
                  <a:pt x="133" y="2586"/>
                </a:lnTo>
                <a:lnTo>
                  <a:pt x="139" y="2582"/>
                </a:lnTo>
                <a:lnTo>
                  <a:pt x="146" y="2578"/>
                </a:lnTo>
                <a:lnTo>
                  <a:pt x="251" y="2528"/>
                </a:lnTo>
                <a:lnTo>
                  <a:pt x="257" y="2526"/>
                </a:lnTo>
                <a:lnTo>
                  <a:pt x="242" y="2475"/>
                </a:lnTo>
                <a:lnTo>
                  <a:pt x="230" y="2423"/>
                </a:lnTo>
                <a:lnTo>
                  <a:pt x="219" y="2371"/>
                </a:lnTo>
                <a:lnTo>
                  <a:pt x="210" y="2319"/>
                </a:lnTo>
                <a:lnTo>
                  <a:pt x="112" y="2340"/>
                </a:lnTo>
                <a:lnTo>
                  <a:pt x="105" y="2341"/>
                </a:lnTo>
                <a:lnTo>
                  <a:pt x="98" y="2341"/>
                </a:lnTo>
                <a:lnTo>
                  <a:pt x="91" y="2341"/>
                </a:lnTo>
                <a:lnTo>
                  <a:pt x="84" y="2340"/>
                </a:lnTo>
                <a:lnTo>
                  <a:pt x="77" y="2338"/>
                </a:lnTo>
                <a:lnTo>
                  <a:pt x="71" y="2336"/>
                </a:lnTo>
                <a:lnTo>
                  <a:pt x="64" y="2333"/>
                </a:lnTo>
                <a:lnTo>
                  <a:pt x="58" y="2330"/>
                </a:lnTo>
                <a:lnTo>
                  <a:pt x="52" y="2326"/>
                </a:lnTo>
                <a:lnTo>
                  <a:pt x="46" y="2321"/>
                </a:lnTo>
                <a:lnTo>
                  <a:pt x="42" y="2316"/>
                </a:lnTo>
                <a:lnTo>
                  <a:pt x="37" y="2311"/>
                </a:lnTo>
                <a:lnTo>
                  <a:pt x="34" y="2305"/>
                </a:lnTo>
                <a:lnTo>
                  <a:pt x="30" y="2299"/>
                </a:lnTo>
                <a:lnTo>
                  <a:pt x="28" y="2292"/>
                </a:lnTo>
                <a:lnTo>
                  <a:pt x="26" y="2285"/>
                </a:lnTo>
                <a:lnTo>
                  <a:pt x="1" y="2171"/>
                </a:lnTo>
                <a:lnTo>
                  <a:pt x="0" y="2164"/>
                </a:lnTo>
                <a:lnTo>
                  <a:pt x="0" y="2157"/>
                </a:lnTo>
                <a:lnTo>
                  <a:pt x="0" y="2149"/>
                </a:lnTo>
                <a:lnTo>
                  <a:pt x="1" y="2142"/>
                </a:lnTo>
                <a:lnTo>
                  <a:pt x="2" y="2135"/>
                </a:lnTo>
                <a:lnTo>
                  <a:pt x="5" y="2129"/>
                </a:lnTo>
                <a:lnTo>
                  <a:pt x="8" y="2122"/>
                </a:lnTo>
                <a:lnTo>
                  <a:pt x="11" y="2116"/>
                </a:lnTo>
                <a:lnTo>
                  <a:pt x="15" y="2111"/>
                </a:lnTo>
                <a:lnTo>
                  <a:pt x="19" y="2105"/>
                </a:lnTo>
                <a:lnTo>
                  <a:pt x="24" y="2101"/>
                </a:lnTo>
                <a:lnTo>
                  <a:pt x="30" y="2096"/>
                </a:lnTo>
                <a:lnTo>
                  <a:pt x="36" y="2093"/>
                </a:lnTo>
                <a:lnTo>
                  <a:pt x="42" y="2088"/>
                </a:lnTo>
                <a:lnTo>
                  <a:pt x="49" y="2086"/>
                </a:lnTo>
                <a:lnTo>
                  <a:pt x="57" y="2084"/>
                </a:lnTo>
                <a:lnTo>
                  <a:pt x="170" y="2059"/>
                </a:lnTo>
                <a:lnTo>
                  <a:pt x="178" y="2058"/>
                </a:lnTo>
                <a:lnTo>
                  <a:pt x="187" y="2058"/>
                </a:lnTo>
                <a:lnTo>
                  <a:pt x="187" y="2004"/>
                </a:lnTo>
                <a:lnTo>
                  <a:pt x="188" y="1951"/>
                </a:lnTo>
                <a:lnTo>
                  <a:pt x="191" y="1897"/>
                </a:lnTo>
                <a:lnTo>
                  <a:pt x="195" y="1845"/>
                </a:lnTo>
                <a:lnTo>
                  <a:pt x="194" y="1845"/>
                </a:lnTo>
                <a:lnTo>
                  <a:pt x="79" y="1833"/>
                </a:lnTo>
                <a:lnTo>
                  <a:pt x="71" y="1832"/>
                </a:lnTo>
                <a:lnTo>
                  <a:pt x="64" y="1830"/>
                </a:lnTo>
                <a:lnTo>
                  <a:pt x="58" y="1828"/>
                </a:lnTo>
                <a:lnTo>
                  <a:pt x="50" y="1825"/>
                </a:lnTo>
                <a:lnTo>
                  <a:pt x="44" y="1821"/>
                </a:lnTo>
                <a:lnTo>
                  <a:pt x="39" y="1817"/>
                </a:lnTo>
                <a:lnTo>
                  <a:pt x="34" y="1812"/>
                </a:lnTo>
                <a:lnTo>
                  <a:pt x="29" y="1807"/>
                </a:lnTo>
                <a:lnTo>
                  <a:pt x="25" y="1802"/>
                </a:lnTo>
                <a:lnTo>
                  <a:pt x="21" y="1796"/>
                </a:lnTo>
                <a:lnTo>
                  <a:pt x="18" y="1789"/>
                </a:lnTo>
                <a:lnTo>
                  <a:pt x="16" y="1783"/>
                </a:lnTo>
                <a:lnTo>
                  <a:pt x="14" y="1776"/>
                </a:lnTo>
                <a:lnTo>
                  <a:pt x="13" y="1768"/>
                </a:lnTo>
                <a:lnTo>
                  <a:pt x="13" y="1761"/>
                </a:lnTo>
                <a:lnTo>
                  <a:pt x="13" y="1754"/>
                </a:lnTo>
                <a:lnTo>
                  <a:pt x="24" y="1638"/>
                </a:lnTo>
                <a:lnTo>
                  <a:pt x="25" y="1631"/>
                </a:lnTo>
                <a:lnTo>
                  <a:pt x="27" y="1624"/>
                </a:lnTo>
                <a:lnTo>
                  <a:pt x="30" y="1617"/>
                </a:lnTo>
                <a:lnTo>
                  <a:pt x="33" y="1611"/>
                </a:lnTo>
                <a:lnTo>
                  <a:pt x="36" y="1605"/>
                </a:lnTo>
                <a:lnTo>
                  <a:pt x="40" y="1599"/>
                </a:lnTo>
                <a:lnTo>
                  <a:pt x="45" y="1594"/>
                </a:lnTo>
                <a:lnTo>
                  <a:pt x="50" y="1589"/>
                </a:lnTo>
                <a:lnTo>
                  <a:pt x="57" y="1585"/>
                </a:lnTo>
                <a:lnTo>
                  <a:pt x="62" y="1582"/>
                </a:lnTo>
                <a:lnTo>
                  <a:pt x="69" y="1578"/>
                </a:lnTo>
                <a:lnTo>
                  <a:pt x="75" y="1575"/>
                </a:lnTo>
                <a:lnTo>
                  <a:pt x="82" y="1574"/>
                </a:lnTo>
                <a:lnTo>
                  <a:pt x="89" y="1572"/>
                </a:lnTo>
                <a:lnTo>
                  <a:pt x="96" y="1572"/>
                </a:lnTo>
                <a:lnTo>
                  <a:pt x="104" y="1572"/>
                </a:lnTo>
                <a:lnTo>
                  <a:pt x="219" y="1585"/>
                </a:lnTo>
                <a:lnTo>
                  <a:pt x="229" y="1586"/>
                </a:lnTo>
                <a:lnTo>
                  <a:pt x="238" y="1589"/>
                </a:lnTo>
                <a:lnTo>
                  <a:pt x="252" y="1539"/>
                </a:lnTo>
                <a:lnTo>
                  <a:pt x="266" y="1490"/>
                </a:lnTo>
                <a:lnTo>
                  <a:pt x="282" y="1441"/>
                </a:lnTo>
                <a:lnTo>
                  <a:pt x="298" y="1393"/>
                </a:lnTo>
                <a:lnTo>
                  <a:pt x="193" y="1344"/>
                </a:lnTo>
                <a:lnTo>
                  <a:pt x="187" y="1341"/>
                </a:lnTo>
                <a:lnTo>
                  <a:pt x="180" y="1337"/>
                </a:lnTo>
                <a:lnTo>
                  <a:pt x="174" y="1332"/>
                </a:lnTo>
                <a:lnTo>
                  <a:pt x="169" y="1327"/>
                </a:lnTo>
                <a:lnTo>
                  <a:pt x="165" y="1321"/>
                </a:lnTo>
                <a:lnTo>
                  <a:pt x="161" y="1315"/>
                </a:lnTo>
                <a:lnTo>
                  <a:pt x="158" y="1309"/>
                </a:lnTo>
                <a:lnTo>
                  <a:pt x="155" y="1303"/>
                </a:lnTo>
                <a:lnTo>
                  <a:pt x="153" y="1296"/>
                </a:lnTo>
                <a:lnTo>
                  <a:pt x="151" y="1289"/>
                </a:lnTo>
                <a:lnTo>
                  <a:pt x="151" y="1282"/>
                </a:lnTo>
                <a:lnTo>
                  <a:pt x="151" y="1275"/>
                </a:lnTo>
                <a:lnTo>
                  <a:pt x="151" y="1268"/>
                </a:lnTo>
                <a:lnTo>
                  <a:pt x="152" y="1261"/>
                </a:lnTo>
                <a:lnTo>
                  <a:pt x="154" y="1254"/>
                </a:lnTo>
                <a:lnTo>
                  <a:pt x="157" y="1247"/>
                </a:lnTo>
                <a:lnTo>
                  <a:pt x="206" y="1142"/>
                </a:lnTo>
                <a:lnTo>
                  <a:pt x="210" y="1135"/>
                </a:lnTo>
                <a:lnTo>
                  <a:pt x="213" y="1129"/>
                </a:lnTo>
                <a:lnTo>
                  <a:pt x="218" y="1123"/>
                </a:lnTo>
                <a:lnTo>
                  <a:pt x="223" y="1118"/>
                </a:lnTo>
                <a:lnTo>
                  <a:pt x="228" y="1114"/>
                </a:lnTo>
                <a:lnTo>
                  <a:pt x="234" y="1110"/>
                </a:lnTo>
                <a:lnTo>
                  <a:pt x="240" y="1107"/>
                </a:lnTo>
                <a:lnTo>
                  <a:pt x="246" y="1104"/>
                </a:lnTo>
                <a:lnTo>
                  <a:pt x="254" y="1102"/>
                </a:lnTo>
                <a:lnTo>
                  <a:pt x="261" y="1100"/>
                </a:lnTo>
                <a:lnTo>
                  <a:pt x="268" y="1100"/>
                </a:lnTo>
                <a:lnTo>
                  <a:pt x="275" y="1099"/>
                </a:lnTo>
                <a:lnTo>
                  <a:pt x="282" y="1100"/>
                </a:lnTo>
                <a:lnTo>
                  <a:pt x="289" y="1101"/>
                </a:lnTo>
                <a:lnTo>
                  <a:pt x="295" y="1103"/>
                </a:lnTo>
                <a:lnTo>
                  <a:pt x="302" y="1106"/>
                </a:lnTo>
                <a:lnTo>
                  <a:pt x="407" y="1154"/>
                </a:lnTo>
                <a:lnTo>
                  <a:pt x="433" y="1107"/>
                </a:lnTo>
                <a:lnTo>
                  <a:pt x="461" y="1060"/>
                </a:lnTo>
                <a:lnTo>
                  <a:pt x="491" y="1015"/>
                </a:lnTo>
                <a:lnTo>
                  <a:pt x="522" y="969"/>
                </a:lnTo>
                <a:lnTo>
                  <a:pt x="517" y="966"/>
                </a:lnTo>
                <a:lnTo>
                  <a:pt x="419" y="903"/>
                </a:lnTo>
                <a:lnTo>
                  <a:pt x="413" y="899"/>
                </a:lnTo>
                <a:lnTo>
                  <a:pt x="408" y="894"/>
                </a:lnTo>
                <a:lnTo>
                  <a:pt x="403" y="889"/>
                </a:lnTo>
                <a:lnTo>
                  <a:pt x="399" y="883"/>
                </a:lnTo>
                <a:lnTo>
                  <a:pt x="395" y="876"/>
                </a:lnTo>
                <a:lnTo>
                  <a:pt x="392" y="870"/>
                </a:lnTo>
                <a:lnTo>
                  <a:pt x="390" y="863"/>
                </a:lnTo>
                <a:lnTo>
                  <a:pt x="388" y="857"/>
                </a:lnTo>
                <a:lnTo>
                  <a:pt x="387" y="850"/>
                </a:lnTo>
                <a:lnTo>
                  <a:pt x="386" y="843"/>
                </a:lnTo>
                <a:lnTo>
                  <a:pt x="387" y="836"/>
                </a:lnTo>
                <a:lnTo>
                  <a:pt x="388" y="829"/>
                </a:lnTo>
                <a:lnTo>
                  <a:pt x="389" y="822"/>
                </a:lnTo>
                <a:lnTo>
                  <a:pt x="391" y="815"/>
                </a:lnTo>
                <a:lnTo>
                  <a:pt x="394" y="808"/>
                </a:lnTo>
                <a:lnTo>
                  <a:pt x="398" y="802"/>
                </a:lnTo>
                <a:lnTo>
                  <a:pt x="461" y="705"/>
                </a:lnTo>
                <a:lnTo>
                  <a:pt x="466" y="699"/>
                </a:lnTo>
                <a:lnTo>
                  <a:pt x="471" y="694"/>
                </a:lnTo>
                <a:lnTo>
                  <a:pt x="476" y="688"/>
                </a:lnTo>
                <a:lnTo>
                  <a:pt x="481" y="684"/>
                </a:lnTo>
                <a:lnTo>
                  <a:pt x="487" y="680"/>
                </a:lnTo>
                <a:lnTo>
                  <a:pt x="494" y="677"/>
                </a:lnTo>
                <a:lnTo>
                  <a:pt x="500" y="675"/>
                </a:lnTo>
                <a:lnTo>
                  <a:pt x="508" y="673"/>
                </a:lnTo>
                <a:lnTo>
                  <a:pt x="514" y="672"/>
                </a:lnTo>
                <a:lnTo>
                  <a:pt x="521" y="671"/>
                </a:lnTo>
                <a:lnTo>
                  <a:pt x="528" y="671"/>
                </a:lnTo>
                <a:lnTo>
                  <a:pt x="535" y="672"/>
                </a:lnTo>
                <a:lnTo>
                  <a:pt x="542" y="674"/>
                </a:lnTo>
                <a:lnTo>
                  <a:pt x="549" y="676"/>
                </a:lnTo>
                <a:lnTo>
                  <a:pt x="555" y="679"/>
                </a:lnTo>
                <a:lnTo>
                  <a:pt x="562" y="683"/>
                </a:lnTo>
                <a:close/>
                <a:moveTo>
                  <a:pt x="1786" y="1715"/>
                </a:moveTo>
                <a:lnTo>
                  <a:pt x="1786" y="1715"/>
                </a:lnTo>
                <a:lnTo>
                  <a:pt x="1771" y="1727"/>
                </a:lnTo>
                <a:lnTo>
                  <a:pt x="1757" y="1740"/>
                </a:lnTo>
                <a:lnTo>
                  <a:pt x="1745" y="1753"/>
                </a:lnTo>
                <a:lnTo>
                  <a:pt x="1733" y="1767"/>
                </a:lnTo>
                <a:lnTo>
                  <a:pt x="1722" y="1782"/>
                </a:lnTo>
                <a:lnTo>
                  <a:pt x="1712" y="1797"/>
                </a:lnTo>
                <a:lnTo>
                  <a:pt x="1701" y="1812"/>
                </a:lnTo>
                <a:lnTo>
                  <a:pt x="1692" y="1828"/>
                </a:lnTo>
                <a:lnTo>
                  <a:pt x="1685" y="1845"/>
                </a:lnTo>
                <a:lnTo>
                  <a:pt x="1678" y="1861"/>
                </a:lnTo>
                <a:lnTo>
                  <a:pt x="1671" y="1878"/>
                </a:lnTo>
                <a:lnTo>
                  <a:pt x="1666" y="1894"/>
                </a:lnTo>
                <a:lnTo>
                  <a:pt x="1661" y="1912"/>
                </a:lnTo>
                <a:lnTo>
                  <a:pt x="1657" y="1929"/>
                </a:lnTo>
                <a:lnTo>
                  <a:pt x="1654" y="1947"/>
                </a:lnTo>
                <a:lnTo>
                  <a:pt x="1652" y="1965"/>
                </a:lnTo>
                <a:lnTo>
                  <a:pt x="1651" y="1982"/>
                </a:lnTo>
                <a:lnTo>
                  <a:pt x="1651" y="2000"/>
                </a:lnTo>
                <a:lnTo>
                  <a:pt x="1651" y="2017"/>
                </a:lnTo>
                <a:lnTo>
                  <a:pt x="1652" y="2036"/>
                </a:lnTo>
                <a:lnTo>
                  <a:pt x="1654" y="2053"/>
                </a:lnTo>
                <a:lnTo>
                  <a:pt x="1657" y="2071"/>
                </a:lnTo>
                <a:lnTo>
                  <a:pt x="1661" y="2088"/>
                </a:lnTo>
                <a:lnTo>
                  <a:pt x="1665" y="2106"/>
                </a:lnTo>
                <a:lnTo>
                  <a:pt x="1671" y="2123"/>
                </a:lnTo>
                <a:lnTo>
                  <a:pt x="1677" y="2140"/>
                </a:lnTo>
                <a:lnTo>
                  <a:pt x="1684" y="2157"/>
                </a:lnTo>
                <a:lnTo>
                  <a:pt x="1692" y="2174"/>
                </a:lnTo>
                <a:lnTo>
                  <a:pt x="1701" y="2190"/>
                </a:lnTo>
                <a:lnTo>
                  <a:pt x="1712" y="2205"/>
                </a:lnTo>
                <a:lnTo>
                  <a:pt x="1723" y="2221"/>
                </a:lnTo>
                <a:lnTo>
                  <a:pt x="1734" y="2236"/>
                </a:lnTo>
                <a:lnTo>
                  <a:pt x="1746" y="2251"/>
                </a:lnTo>
                <a:lnTo>
                  <a:pt x="1759" y="2264"/>
                </a:lnTo>
                <a:lnTo>
                  <a:pt x="1773" y="2277"/>
                </a:lnTo>
                <a:lnTo>
                  <a:pt x="1787" y="2289"/>
                </a:lnTo>
                <a:lnTo>
                  <a:pt x="1802" y="2301"/>
                </a:lnTo>
                <a:lnTo>
                  <a:pt x="1817" y="2311"/>
                </a:lnTo>
                <a:lnTo>
                  <a:pt x="1832" y="2320"/>
                </a:lnTo>
                <a:lnTo>
                  <a:pt x="1848" y="2329"/>
                </a:lnTo>
                <a:lnTo>
                  <a:pt x="1864" y="2337"/>
                </a:lnTo>
                <a:lnTo>
                  <a:pt x="1880" y="2345"/>
                </a:lnTo>
                <a:lnTo>
                  <a:pt x="1897" y="2351"/>
                </a:lnTo>
                <a:lnTo>
                  <a:pt x="1915" y="2357"/>
                </a:lnTo>
                <a:lnTo>
                  <a:pt x="1932" y="2361"/>
                </a:lnTo>
                <a:lnTo>
                  <a:pt x="1949" y="2365"/>
                </a:lnTo>
                <a:lnTo>
                  <a:pt x="1967" y="2368"/>
                </a:lnTo>
                <a:lnTo>
                  <a:pt x="1984" y="2370"/>
                </a:lnTo>
                <a:lnTo>
                  <a:pt x="2002" y="2371"/>
                </a:lnTo>
                <a:lnTo>
                  <a:pt x="2019" y="2372"/>
                </a:lnTo>
                <a:lnTo>
                  <a:pt x="2038" y="2372"/>
                </a:lnTo>
                <a:lnTo>
                  <a:pt x="2055" y="2370"/>
                </a:lnTo>
                <a:lnTo>
                  <a:pt x="2073" y="2368"/>
                </a:lnTo>
                <a:lnTo>
                  <a:pt x="2090" y="2365"/>
                </a:lnTo>
                <a:lnTo>
                  <a:pt x="2109" y="2362"/>
                </a:lnTo>
                <a:lnTo>
                  <a:pt x="2126" y="2357"/>
                </a:lnTo>
                <a:lnTo>
                  <a:pt x="2143" y="2352"/>
                </a:lnTo>
                <a:lnTo>
                  <a:pt x="2160" y="2345"/>
                </a:lnTo>
                <a:lnTo>
                  <a:pt x="2177" y="2337"/>
                </a:lnTo>
                <a:lnTo>
                  <a:pt x="2193" y="2329"/>
                </a:lnTo>
                <a:lnTo>
                  <a:pt x="2209" y="2320"/>
                </a:lnTo>
                <a:lnTo>
                  <a:pt x="2226" y="2310"/>
                </a:lnTo>
                <a:lnTo>
                  <a:pt x="2241" y="2300"/>
                </a:lnTo>
                <a:lnTo>
                  <a:pt x="2256" y="2288"/>
                </a:lnTo>
                <a:lnTo>
                  <a:pt x="2270" y="2275"/>
                </a:lnTo>
                <a:lnTo>
                  <a:pt x="2284" y="2262"/>
                </a:lnTo>
                <a:lnTo>
                  <a:pt x="2297" y="2249"/>
                </a:lnTo>
                <a:lnTo>
                  <a:pt x="2309" y="2235"/>
                </a:lnTo>
                <a:lnTo>
                  <a:pt x="2320" y="2221"/>
                </a:lnTo>
                <a:lnTo>
                  <a:pt x="2330" y="2205"/>
                </a:lnTo>
                <a:lnTo>
                  <a:pt x="2340" y="2190"/>
                </a:lnTo>
                <a:lnTo>
                  <a:pt x="2349" y="2174"/>
                </a:lnTo>
                <a:lnTo>
                  <a:pt x="2357" y="2158"/>
                </a:lnTo>
                <a:lnTo>
                  <a:pt x="2364" y="2141"/>
                </a:lnTo>
                <a:lnTo>
                  <a:pt x="2371" y="2124"/>
                </a:lnTo>
                <a:lnTo>
                  <a:pt x="2376" y="2108"/>
                </a:lnTo>
                <a:lnTo>
                  <a:pt x="2381" y="2091"/>
                </a:lnTo>
                <a:lnTo>
                  <a:pt x="2384" y="2073"/>
                </a:lnTo>
                <a:lnTo>
                  <a:pt x="2387" y="2055"/>
                </a:lnTo>
                <a:lnTo>
                  <a:pt x="2390" y="2038"/>
                </a:lnTo>
                <a:lnTo>
                  <a:pt x="2391" y="2020"/>
                </a:lnTo>
                <a:lnTo>
                  <a:pt x="2391" y="2002"/>
                </a:lnTo>
                <a:lnTo>
                  <a:pt x="2391" y="1985"/>
                </a:lnTo>
                <a:lnTo>
                  <a:pt x="2390" y="1967"/>
                </a:lnTo>
                <a:lnTo>
                  <a:pt x="2388" y="1949"/>
                </a:lnTo>
                <a:lnTo>
                  <a:pt x="2385" y="1931"/>
                </a:lnTo>
                <a:lnTo>
                  <a:pt x="2381" y="1914"/>
                </a:lnTo>
                <a:lnTo>
                  <a:pt x="2377" y="1896"/>
                </a:lnTo>
                <a:lnTo>
                  <a:pt x="2371" y="1879"/>
                </a:lnTo>
                <a:lnTo>
                  <a:pt x="2365" y="1862"/>
                </a:lnTo>
                <a:lnTo>
                  <a:pt x="2358" y="1846"/>
                </a:lnTo>
                <a:lnTo>
                  <a:pt x="2350" y="1828"/>
                </a:lnTo>
                <a:lnTo>
                  <a:pt x="2340" y="1812"/>
                </a:lnTo>
                <a:lnTo>
                  <a:pt x="2330" y="1797"/>
                </a:lnTo>
                <a:lnTo>
                  <a:pt x="2319" y="1782"/>
                </a:lnTo>
                <a:lnTo>
                  <a:pt x="2308" y="1766"/>
                </a:lnTo>
                <a:lnTo>
                  <a:pt x="2295" y="1752"/>
                </a:lnTo>
                <a:lnTo>
                  <a:pt x="2282" y="1738"/>
                </a:lnTo>
                <a:lnTo>
                  <a:pt x="2268" y="1725"/>
                </a:lnTo>
                <a:lnTo>
                  <a:pt x="2254" y="1714"/>
                </a:lnTo>
                <a:lnTo>
                  <a:pt x="2240" y="1701"/>
                </a:lnTo>
                <a:lnTo>
                  <a:pt x="2225" y="1691"/>
                </a:lnTo>
                <a:lnTo>
                  <a:pt x="2209" y="1682"/>
                </a:lnTo>
                <a:lnTo>
                  <a:pt x="2193" y="1673"/>
                </a:lnTo>
                <a:lnTo>
                  <a:pt x="2178" y="1665"/>
                </a:lnTo>
                <a:lnTo>
                  <a:pt x="2161" y="1658"/>
                </a:lnTo>
                <a:lnTo>
                  <a:pt x="2144" y="1652"/>
                </a:lnTo>
                <a:lnTo>
                  <a:pt x="2127" y="1646"/>
                </a:lnTo>
                <a:lnTo>
                  <a:pt x="2110" y="1641"/>
                </a:lnTo>
                <a:lnTo>
                  <a:pt x="2092" y="1637"/>
                </a:lnTo>
                <a:lnTo>
                  <a:pt x="2075" y="1634"/>
                </a:lnTo>
                <a:lnTo>
                  <a:pt x="2057" y="1632"/>
                </a:lnTo>
                <a:lnTo>
                  <a:pt x="2040" y="1631"/>
                </a:lnTo>
                <a:lnTo>
                  <a:pt x="2021" y="1630"/>
                </a:lnTo>
                <a:lnTo>
                  <a:pt x="2004" y="1630"/>
                </a:lnTo>
                <a:lnTo>
                  <a:pt x="1986" y="1632"/>
                </a:lnTo>
                <a:lnTo>
                  <a:pt x="1969" y="1634"/>
                </a:lnTo>
                <a:lnTo>
                  <a:pt x="1951" y="1637"/>
                </a:lnTo>
                <a:lnTo>
                  <a:pt x="1933" y="1640"/>
                </a:lnTo>
                <a:lnTo>
                  <a:pt x="1916" y="1646"/>
                </a:lnTo>
                <a:lnTo>
                  <a:pt x="1898" y="1651"/>
                </a:lnTo>
                <a:lnTo>
                  <a:pt x="1881" y="1658"/>
                </a:lnTo>
                <a:lnTo>
                  <a:pt x="1865" y="1665"/>
                </a:lnTo>
                <a:lnTo>
                  <a:pt x="1849" y="1673"/>
                </a:lnTo>
                <a:lnTo>
                  <a:pt x="1832" y="1682"/>
                </a:lnTo>
                <a:lnTo>
                  <a:pt x="1816" y="1692"/>
                </a:lnTo>
                <a:lnTo>
                  <a:pt x="1801" y="1702"/>
                </a:lnTo>
                <a:lnTo>
                  <a:pt x="1786" y="1715"/>
                </a:lnTo>
                <a:close/>
                <a:moveTo>
                  <a:pt x="2917" y="2627"/>
                </a:moveTo>
                <a:lnTo>
                  <a:pt x="2523" y="2305"/>
                </a:lnTo>
                <a:lnTo>
                  <a:pt x="2515" y="2320"/>
                </a:lnTo>
                <a:lnTo>
                  <a:pt x="2507" y="2335"/>
                </a:lnTo>
                <a:lnTo>
                  <a:pt x="2498" y="2349"/>
                </a:lnTo>
                <a:lnTo>
                  <a:pt x="2489" y="2362"/>
                </a:lnTo>
                <a:lnTo>
                  <a:pt x="2480" y="2375"/>
                </a:lnTo>
                <a:lnTo>
                  <a:pt x="2469" y="2386"/>
                </a:lnTo>
                <a:lnTo>
                  <a:pt x="2449" y="2409"/>
                </a:lnTo>
                <a:lnTo>
                  <a:pt x="2428" y="2428"/>
                </a:lnTo>
                <a:lnTo>
                  <a:pt x="2406" y="2444"/>
                </a:lnTo>
                <a:lnTo>
                  <a:pt x="2386" y="2459"/>
                </a:lnTo>
                <a:lnTo>
                  <a:pt x="2366" y="2473"/>
                </a:lnTo>
                <a:lnTo>
                  <a:pt x="2345" y="2483"/>
                </a:lnTo>
                <a:lnTo>
                  <a:pt x="2328" y="2492"/>
                </a:lnTo>
                <a:lnTo>
                  <a:pt x="2311" y="2499"/>
                </a:lnTo>
                <a:lnTo>
                  <a:pt x="2297" y="2505"/>
                </a:lnTo>
                <a:lnTo>
                  <a:pt x="2276" y="2512"/>
                </a:lnTo>
                <a:lnTo>
                  <a:pt x="2268" y="2514"/>
                </a:lnTo>
                <a:lnTo>
                  <a:pt x="2507" y="2964"/>
                </a:lnTo>
                <a:lnTo>
                  <a:pt x="2530" y="2955"/>
                </a:lnTo>
                <a:lnTo>
                  <a:pt x="2554" y="2946"/>
                </a:lnTo>
                <a:lnTo>
                  <a:pt x="2576" y="2936"/>
                </a:lnTo>
                <a:lnTo>
                  <a:pt x="2597" y="2925"/>
                </a:lnTo>
                <a:lnTo>
                  <a:pt x="2619" y="2913"/>
                </a:lnTo>
                <a:lnTo>
                  <a:pt x="2639" y="2901"/>
                </a:lnTo>
                <a:lnTo>
                  <a:pt x="2659" y="2888"/>
                </a:lnTo>
                <a:lnTo>
                  <a:pt x="2679" y="2875"/>
                </a:lnTo>
                <a:lnTo>
                  <a:pt x="2697" y="2862"/>
                </a:lnTo>
                <a:lnTo>
                  <a:pt x="2715" y="2847"/>
                </a:lnTo>
                <a:lnTo>
                  <a:pt x="2749" y="2820"/>
                </a:lnTo>
                <a:lnTo>
                  <a:pt x="2779" y="2792"/>
                </a:lnTo>
                <a:lnTo>
                  <a:pt x="2808" y="2763"/>
                </a:lnTo>
                <a:lnTo>
                  <a:pt x="2833" y="2737"/>
                </a:lnTo>
                <a:lnTo>
                  <a:pt x="2854" y="2711"/>
                </a:lnTo>
                <a:lnTo>
                  <a:pt x="2874" y="2688"/>
                </a:lnTo>
                <a:lnTo>
                  <a:pt x="2889" y="2668"/>
                </a:lnTo>
                <a:lnTo>
                  <a:pt x="2910" y="2638"/>
                </a:lnTo>
                <a:lnTo>
                  <a:pt x="2917" y="2627"/>
                </a:lnTo>
                <a:close/>
                <a:moveTo>
                  <a:pt x="2675" y="1133"/>
                </a:moveTo>
                <a:lnTo>
                  <a:pt x="2353" y="1528"/>
                </a:lnTo>
                <a:lnTo>
                  <a:pt x="2368" y="1536"/>
                </a:lnTo>
                <a:lnTo>
                  <a:pt x="2382" y="1544"/>
                </a:lnTo>
                <a:lnTo>
                  <a:pt x="2396" y="1553"/>
                </a:lnTo>
                <a:lnTo>
                  <a:pt x="2409" y="1562"/>
                </a:lnTo>
                <a:lnTo>
                  <a:pt x="2422" y="1572"/>
                </a:lnTo>
                <a:lnTo>
                  <a:pt x="2434" y="1582"/>
                </a:lnTo>
                <a:lnTo>
                  <a:pt x="2455" y="1603"/>
                </a:lnTo>
                <a:lnTo>
                  <a:pt x="2475" y="1623"/>
                </a:lnTo>
                <a:lnTo>
                  <a:pt x="2492" y="1645"/>
                </a:lnTo>
                <a:lnTo>
                  <a:pt x="2506" y="1666"/>
                </a:lnTo>
                <a:lnTo>
                  <a:pt x="2519" y="1686"/>
                </a:lnTo>
                <a:lnTo>
                  <a:pt x="2530" y="1705"/>
                </a:lnTo>
                <a:lnTo>
                  <a:pt x="2539" y="1724"/>
                </a:lnTo>
                <a:lnTo>
                  <a:pt x="2547" y="1740"/>
                </a:lnTo>
                <a:lnTo>
                  <a:pt x="2552" y="1754"/>
                </a:lnTo>
                <a:lnTo>
                  <a:pt x="2559" y="1776"/>
                </a:lnTo>
                <a:lnTo>
                  <a:pt x="2561" y="1783"/>
                </a:lnTo>
                <a:lnTo>
                  <a:pt x="3011" y="1545"/>
                </a:lnTo>
                <a:lnTo>
                  <a:pt x="3003" y="1522"/>
                </a:lnTo>
                <a:lnTo>
                  <a:pt x="2993" y="1498"/>
                </a:lnTo>
                <a:lnTo>
                  <a:pt x="2982" y="1476"/>
                </a:lnTo>
                <a:lnTo>
                  <a:pt x="2971" y="1455"/>
                </a:lnTo>
                <a:lnTo>
                  <a:pt x="2960" y="1433"/>
                </a:lnTo>
                <a:lnTo>
                  <a:pt x="2948" y="1413"/>
                </a:lnTo>
                <a:lnTo>
                  <a:pt x="2935" y="1393"/>
                </a:lnTo>
                <a:lnTo>
                  <a:pt x="2923" y="1373"/>
                </a:lnTo>
                <a:lnTo>
                  <a:pt x="2908" y="1355"/>
                </a:lnTo>
                <a:lnTo>
                  <a:pt x="2895" y="1337"/>
                </a:lnTo>
                <a:lnTo>
                  <a:pt x="2867" y="1303"/>
                </a:lnTo>
                <a:lnTo>
                  <a:pt x="2838" y="1272"/>
                </a:lnTo>
                <a:lnTo>
                  <a:pt x="2811" y="1244"/>
                </a:lnTo>
                <a:lnTo>
                  <a:pt x="2783" y="1219"/>
                </a:lnTo>
                <a:lnTo>
                  <a:pt x="2758" y="1196"/>
                </a:lnTo>
                <a:lnTo>
                  <a:pt x="2735" y="1178"/>
                </a:lnTo>
                <a:lnTo>
                  <a:pt x="2715" y="1162"/>
                </a:lnTo>
                <a:lnTo>
                  <a:pt x="2685" y="1141"/>
                </a:lnTo>
                <a:lnTo>
                  <a:pt x="2675" y="1133"/>
                </a:lnTo>
                <a:close/>
                <a:moveTo>
                  <a:pt x="1378" y="2882"/>
                </a:moveTo>
                <a:lnTo>
                  <a:pt x="1700" y="2488"/>
                </a:lnTo>
                <a:lnTo>
                  <a:pt x="1685" y="2480"/>
                </a:lnTo>
                <a:lnTo>
                  <a:pt x="1671" y="2472"/>
                </a:lnTo>
                <a:lnTo>
                  <a:pt x="1657" y="2462"/>
                </a:lnTo>
                <a:lnTo>
                  <a:pt x="1643" y="2453"/>
                </a:lnTo>
                <a:lnTo>
                  <a:pt x="1631" y="2444"/>
                </a:lnTo>
                <a:lnTo>
                  <a:pt x="1619" y="2434"/>
                </a:lnTo>
                <a:lnTo>
                  <a:pt x="1598" y="2414"/>
                </a:lnTo>
                <a:lnTo>
                  <a:pt x="1578" y="2392"/>
                </a:lnTo>
                <a:lnTo>
                  <a:pt x="1561" y="2371"/>
                </a:lnTo>
                <a:lnTo>
                  <a:pt x="1547" y="2351"/>
                </a:lnTo>
                <a:lnTo>
                  <a:pt x="1534" y="2330"/>
                </a:lnTo>
                <a:lnTo>
                  <a:pt x="1523" y="2310"/>
                </a:lnTo>
                <a:lnTo>
                  <a:pt x="1514" y="2293"/>
                </a:lnTo>
                <a:lnTo>
                  <a:pt x="1506" y="2275"/>
                </a:lnTo>
                <a:lnTo>
                  <a:pt x="1501" y="2261"/>
                </a:lnTo>
                <a:lnTo>
                  <a:pt x="1494" y="2241"/>
                </a:lnTo>
                <a:lnTo>
                  <a:pt x="1492" y="2233"/>
                </a:lnTo>
                <a:lnTo>
                  <a:pt x="1042" y="2472"/>
                </a:lnTo>
                <a:lnTo>
                  <a:pt x="1050" y="2495"/>
                </a:lnTo>
                <a:lnTo>
                  <a:pt x="1060" y="2518"/>
                </a:lnTo>
                <a:lnTo>
                  <a:pt x="1070" y="2541"/>
                </a:lnTo>
                <a:lnTo>
                  <a:pt x="1081" y="2562"/>
                </a:lnTo>
                <a:lnTo>
                  <a:pt x="1093" y="2583"/>
                </a:lnTo>
                <a:lnTo>
                  <a:pt x="1105" y="2604"/>
                </a:lnTo>
                <a:lnTo>
                  <a:pt x="1117" y="2624"/>
                </a:lnTo>
                <a:lnTo>
                  <a:pt x="1130" y="2643"/>
                </a:lnTo>
                <a:lnTo>
                  <a:pt x="1145" y="2661"/>
                </a:lnTo>
                <a:lnTo>
                  <a:pt x="1158" y="2680"/>
                </a:lnTo>
                <a:lnTo>
                  <a:pt x="1186" y="2713"/>
                </a:lnTo>
                <a:lnTo>
                  <a:pt x="1215" y="2744"/>
                </a:lnTo>
                <a:lnTo>
                  <a:pt x="1242" y="2772"/>
                </a:lnTo>
                <a:lnTo>
                  <a:pt x="1270" y="2798"/>
                </a:lnTo>
                <a:lnTo>
                  <a:pt x="1295" y="2819"/>
                </a:lnTo>
                <a:lnTo>
                  <a:pt x="1317" y="2838"/>
                </a:lnTo>
                <a:lnTo>
                  <a:pt x="1338" y="2854"/>
                </a:lnTo>
                <a:lnTo>
                  <a:pt x="1368" y="2875"/>
                </a:lnTo>
                <a:lnTo>
                  <a:pt x="1378" y="2882"/>
                </a:lnTo>
                <a:close/>
                <a:moveTo>
                  <a:pt x="1172" y="1335"/>
                </a:moveTo>
                <a:lnTo>
                  <a:pt x="1566" y="1657"/>
                </a:lnTo>
                <a:lnTo>
                  <a:pt x="1574" y="1641"/>
                </a:lnTo>
                <a:lnTo>
                  <a:pt x="1582" y="1627"/>
                </a:lnTo>
                <a:lnTo>
                  <a:pt x="1592" y="1613"/>
                </a:lnTo>
                <a:lnTo>
                  <a:pt x="1601" y="1600"/>
                </a:lnTo>
                <a:lnTo>
                  <a:pt x="1610" y="1588"/>
                </a:lnTo>
                <a:lnTo>
                  <a:pt x="1620" y="1575"/>
                </a:lnTo>
                <a:lnTo>
                  <a:pt x="1640" y="1554"/>
                </a:lnTo>
                <a:lnTo>
                  <a:pt x="1662" y="1535"/>
                </a:lnTo>
                <a:lnTo>
                  <a:pt x="1683" y="1518"/>
                </a:lnTo>
                <a:lnTo>
                  <a:pt x="1704" y="1503"/>
                </a:lnTo>
                <a:lnTo>
                  <a:pt x="1725" y="1490"/>
                </a:lnTo>
                <a:lnTo>
                  <a:pt x="1744" y="1479"/>
                </a:lnTo>
                <a:lnTo>
                  <a:pt x="1762" y="1471"/>
                </a:lnTo>
                <a:lnTo>
                  <a:pt x="1779" y="1463"/>
                </a:lnTo>
                <a:lnTo>
                  <a:pt x="1793" y="1458"/>
                </a:lnTo>
                <a:lnTo>
                  <a:pt x="1813" y="1450"/>
                </a:lnTo>
                <a:lnTo>
                  <a:pt x="1821" y="1448"/>
                </a:lnTo>
                <a:lnTo>
                  <a:pt x="1584" y="998"/>
                </a:lnTo>
                <a:lnTo>
                  <a:pt x="1559" y="1006"/>
                </a:lnTo>
                <a:lnTo>
                  <a:pt x="1537" y="1017"/>
                </a:lnTo>
                <a:lnTo>
                  <a:pt x="1514" y="1027"/>
                </a:lnTo>
                <a:lnTo>
                  <a:pt x="1492" y="1038"/>
                </a:lnTo>
                <a:lnTo>
                  <a:pt x="1471" y="1049"/>
                </a:lnTo>
                <a:lnTo>
                  <a:pt x="1450" y="1061"/>
                </a:lnTo>
                <a:lnTo>
                  <a:pt x="1431" y="1075"/>
                </a:lnTo>
                <a:lnTo>
                  <a:pt x="1412" y="1087"/>
                </a:lnTo>
                <a:lnTo>
                  <a:pt x="1393" y="1101"/>
                </a:lnTo>
                <a:lnTo>
                  <a:pt x="1375" y="1114"/>
                </a:lnTo>
                <a:lnTo>
                  <a:pt x="1342" y="1143"/>
                </a:lnTo>
                <a:lnTo>
                  <a:pt x="1310" y="1171"/>
                </a:lnTo>
                <a:lnTo>
                  <a:pt x="1282" y="1198"/>
                </a:lnTo>
                <a:lnTo>
                  <a:pt x="1257" y="1226"/>
                </a:lnTo>
                <a:lnTo>
                  <a:pt x="1235" y="1251"/>
                </a:lnTo>
                <a:lnTo>
                  <a:pt x="1216" y="1275"/>
                </a:lnTo>
                <a:lnTo>
                  <a:pt x="1200" y="1294"/>
                </a:lnTo>
                <a:lnTo>
                  <a:pt x="1179" y="1324"/>
                </a:lnTo>
                <a:lnTo>
                  <a:pt x="1172" y="1335"/>
                </a:lnTo>
                <a:close/>
              </a:path>
            </a:pathLst>
          </a:custGeom>
          <a:solidFill>
            <a:schemeClr val="tx2">
              <a:lumMod val="40000"/>
              <a:lumOff val="60000"/>
            </a:schemeClr>
          </a:solidFill>
          <a:ln>
            <a:noFill/>
          </a:ln>
        </p:spPr>
        <p:txBody>
          <a:bodyPr/>
          <a:lstStyle/>
          <a:p>
            <a:pPr>
              <a:defRPr/>
            </a:pPr>
            <a:endParaRPr lang="en-US">
              <a:ea typeface="ＭＳ Ｐゴシック" pitchFamily="31" charset="-128"/>
            </a:endParaRPr>
          </a:p>
        </p:txBody>
      </p:sp>
      <p:sp>
        <p:nvSpPr>
          <p:cNvPr id="31" name="Freeform 8"/>
          <p:cNvSpPr>
            <a:spLocks noEditPoints="1"/>
          </p:cNvSpPr>
          <p:nvPr/>
        </p:nvSpPr>
        <p:spPr bwMode="auto">
          <a:xfrm>
            <a:off x="4516438" y="2894013"/>
            <a:ext cx="1876425" cy="1874837"/>
          </a:xfrm>
          <a:custGeom>
            <a:avLst/>
            <a:gdLst>
              <a:gd name="T0" fmla="*/ 973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7 w 2364"/>
              <a:gd name="T13" fmla="*/ 324 h 2361"/>
              <a:gd name="T14" fmla="*/ 1994 w 2364"/>
              <a:gd name="T15" fmla="*/ 366 h 2361"/>
              <a:gd name="T16" fmla="*/ 2135 w 2364"/>
              <a:gd name="T17" fmla="*/ 457 h 2361"/>
              <a:gd name="T18" fmla="*/ 2126 w 2364"/>
              <a:gd name="T19" fmla="*/ 545 h 2361"/>
              <a:gd name="T20" fmla="*/ 2244 w 2364"/>
              <a:gd name="T21" fmla="*/ 830 h 2361"/>
              <a:gd name="T22" fmla="*/ 2326 w 2364"/>
              <a:gd name="T23" fmla="*/ 858 h 2361"/>
              <a:gd name="T24" fmla="*/ 2349 w 2364"/>
              <a:gd name="T25" fmla="*/ 1017 h 2361"/>
              <a:gd name="T26" fmla="*/ 2198 w 2364"/>
              <a:gd name="T27" fmla="*/ 1229 h 2361"/>
              <a:gd name="T28" fmla="*/ 2357 w 2364"/>
              <a:gd name="T29" fmla="*/ 1389 h 2361"/>
              <a:gd name="T30" fmla="*/ 2334 w 2364"/>
              <a:gd name="T31" fmla="*/ 1550 h 2361"/>
              <a:gd name="T32" fmla="*/ 2116 w 2364"/>
              <a:gd name="T33" fmla="*/ 1584 h 2361"/>
              <a:gd name="T34" fmla="*/ 2106 w 2364"/>
              <a:gd name="T35" fmla="*/ 1864 h 2361"/>
              <a:gd name="T36" fmla="*/ 2108 w 2364"/>
              <a:gd name="T37" fmla="*/ 1952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7 h 2361"/>
              <a:gd name="T48" fmla="*/ 1156 w 2364"/>
              <a:gd name="T49" fmla="*/ 2304 h 2361"/>
              <a:gd name="T50" fmla="*/ 1088 w 2364"/>
              <a:gd name="T51" fmla="*/ 2361 h 2361"/>
              <a:gd name="T52" fmla="*/ 935 w 2364"/>
              <a:gd name="T53" fmla="*/ 2296 h 2361"/>
              <a:gd name="T54" fmla="*/ 755 w 2364"/>
              <a:gd name="T55" fmla="*/ 2085 h 2361"/>
              <a:gd name="T56" fmla="*/ 569 w 2364"/>
              <a:gd name="T57" fmla="*/ 2184 h 2361"/>
              <a:gd name="T58" fmla="*/ 446 w 2364"/>
              <a:gd name="T59" fmla="*/ 2078 h 2361"/>
              <a:gd name="T60" fmla="*/ 446 w 2364"/>
              <a:gd name="T61" fmla="*/ 1849 h 2361"/>
              <a:gd name="T62" fmla="*/ 214 w 2364"/>
              <a:gd name="T63" fmla="*/ 1807 h 2361"/>
              <a:gd name="T64" fmla="*/ 114 w 2364"/>
              <a:gd name="T65" fmla="*/ 1681 h 2361"/>
              <a:gd name="T66" fmla="*/ 253 w 2364"/>
              <a:gd name="T67" fmla="*/ 1521 h 2361"/>
              <a:gd name="T68" fmla="*/ 70 w 2364"/>
              <a:gd name="T69" fmla="*/ 1284 h 2361"/>
              <a:gd name="T70" fmla="*/ 1 w 2364"/>
              <a:gd name="T71" fmla="*/ 1232 h 2361"/>
              <a:gd name="T72" fmla="*/ 30 w 2364"/>
              <a:gd name="T73" fmla="*/ 1074 h 2361"/>
              <a:gd name="T74" fmla="*/ 236 w 2364"/>
              <a:gd name="T75" fmla="*/ 908 h 2361"/>
              <a:gd name="T76" fmla="*/ 146 w 2364"/>
              <a:gd name="T77" fmla="*/ 705 h 2361"/>
              <a:gd name="T78" fmla="*/ 222 w 2364"/>
              <a:gd name="T79" fmla="*/ 561 h 2361"/>
              <a:gd name="T80" fmla="*/ 401 w 2364"/>
              <a:gd name="T81" fmla="*/ 579 h 2361"/>
              <a:gd name="T82" fmla="*/ 481 w 2364"/>
              <a:gd name="T83" fmla="*/ 316 h 2361"/>
              <a:gd name="T84" fmla="*/ 571 w 2364"/>
              <a:gd name="T85" fmla="*/ 175 h 2361"/>
              <a:gd name="T86" fmla="*/ 659 w 2364"/>
              <a:gd name="T87" fmla="*/ 184 h 2361"/>
              <a:gd name="T88" fmla="*/ 1420 w 2364"/>
              <a:gd name="T89" fmla="*/ 1482 h 2361"/>
              <a:gd name="T90" fmla="*/ 1579 w 2364"/>
              <a:gd name="T91" fmla="*/ 1756 h 2361"/>
              <a:gd name="T92" fmla="*/ 1600 w 2364"/>
              <a:gd name="T93" fmla="*/ 657 h 2361"/>
              <a:gd name="T94" fmla="*/ 1516 w 2364"/>
              <a:gd name="T95" fmla="*/ 1024 h 2361"/>
              <a:gd name="T96" fmla="*/ 1720 w 2364"/>
              <a:gd name="T97" fmla="*/ 762 h 2361"/>
              <a:gd name="T98" fmla="*/ 975 w 2364"/>
              <a:gd name="T99" fmla="*/ 1489 h 2361"/>
              <a:gd name="T100" fmla="*/ 865 w 2364"/>
              <a:gd name="T101" fmla="*/ 1341 h 2361"/>
              <a:gd name="T102" fmla="*/ 726 w 2364"/>
              <a:gd name="T103" fmla="*/ 1692 h 2361"/>
              <a:gd name="T104" fmla="*/ 957 w 2364"/>
              <a:gd name="T105" fmla="*/ 918 h 2361"/>
              <a:gd name="T106" fmla="*/ 906 w 2364"/>
              <a:gd name="T107" fmla="*/ 578 h 2361"/>
              <a:gd name="T108" fmla="*/ 670 w 2364"/>
              <a:gd name="T109" fmla="*/ 775 h 2361"/>
              <a:gd name="T110" fmla="*/ 975 w 2364"/>
              <a:gd name="T111" fmla="*/ 1085 h 2361"/>
              <a:gd name="T112" fmla="*/ 975 w 2364"/>
              <a:gd name="T113" fmla="*/ 1323 h 2361"/>
              <a:gd name="T114" fmla="*/ 1072 w 2364"/>
              <a:gd name="T115" fmla="*/ 1424 h 2361"/>
              <a:gd name="T116" fmla="*/ 1309 w 2364"/>
              <a:gd name="T117" fmla="*/ 1436 h 2361"/>
              <a:gd name="T118" fmla="*/ 1415 w 2364"/>
              <a:gd name="T119" fmla="*/ 1345 h 2361"/>
              <a:gd name="T120" fmla="*/ 1439 w 2364"/>
              <a:gd name="T121" fmla="*/ 1108 h 2361"/>
              <a:gd name="T122" fmla="*/ 1352 w 2364"/>
              <a:gd name="T123" fmla="*/ 998 h 2361"/>
              <a:gd name="T124" fmla="*/ 1118 w 2364"/>
              <a:gd name="T125" fmla="*/ 963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4"/>
                </a:lnTo>
                <a:lnTo>
                  <a:pt x="789" y="272"/>
                </a:lnTo>
                <a:lnTo>
                  <a:pt x="814" y="261"/>
                </a:lnTo>
                <a:lnTo>
                  <a:pt x="839" y="250"/>
                </a:lnTo>
                <a:lnTo>
                  <a:pt x="866" y="241"/>
                </a:lnTo>
                <a:lnTo>
                  <a:pt x="891" y="233"/>
                </a:lnTo>
                <a:lnTo>
                  <a:pt x="918" y="225"/>
                </a:lnTo>
                <a:lnTo>
                  <a:pt x="944" y="218"/>
                </a:lnTo>
                <a:lnTo>
                  <a:pt x="970" y="211"/>
                </a:lnTo>
                <a:lnTo>
                  <a:pt x="973" y="92"/>
                </a:lnTo>
                <a:lnTo>
                  <a:pt x="973" y="85"/>
                </a:lnTo>
                <a:lnTo>
                  <a:pt x="973" y="78"/>
                </a:lnTo>
                <a:lnTo>
                  <a:pt x="975" y="64"/>
                </a:lnTo>
                <a:lnTo>
                  <a:pt x="980" y="50"/>
                </a:lnTo>
                <a:lnTo>
                  <a:pt x="986" y="39"/>
                </a:lnTo>
                <a:lnTo>
                  <a:pt x="989" y="34"/>
                </a:lnTo>
                <a:lnTo>
                  <a:pt x="993" y="29"/>
                </a:lnTo>
                <a:lnTo>
                  <a:pt x="998" y="25"/>
                </a:lnTo>
                <a:lnTo>
                  <a:pt x="1003" y="21"/>
                </a:lnTo>
                <a:lnTo>
                  <a:pt x="1008" y="18"/>
                </a:lnTo>
                <a:lnTo>
                  <a:pt x="1013" y="16"/>
                </a:lnTo>
                <a:lnTo>
                  <a:pt x="1019" y="14"/>
                </a:lnTo>
                <a:lnTo>
                  <a:pt x="1025" y="13"/>
                </a:lnTo>
                <a:lnTo>
                  <a:pt x="1129" y="1"/>
                </a:lnTo>
                <a:lnTo>
                  <a:pt x="1135" y="0"/>
                </a:lnTo>
                <a:lnTo>
                  <a:pt x="1141" y="1"/>
                </a:lnTo>
                <a:lnTo>
                  <a:pt x="1147" y="2"/>
                </a:lnTo>
                <a:lnTo>
                  <a:pt x="1152" y="3"/>
                </a:lnTo>
                <a:lnTo>
                  <a:pt x="1158" y="6"/>
                </a:lnTo>
                <a:lnTo>
                  <a:pt x="1163" y="9"/>
                </a:lnTo>
                <a:lnTo>
                  <a:pt x="1168" y="12"/>
                </a:lnTo>
                <a:lnTo>
                  <a:pt x="1174" y="16"/>
                </a:lnTo>
                <a:lnTo>
                  <a:pt x="1183" y="26"/>
                </a:lnTo>
                <a:lnTo>
                  <a:pt x="1190" y="37"/>
                </a:lnTo>
                <a:lnTo>
                  <a:pt x="1195" y="50"/>
                </a:lnTo>
                <a:lnTo>
                  <a:pt x="1197" y="57"/>
                </a:lnTo>
                <a:lnTo>
                  <a:pt x="1198" y="65"/>
                </a:lnTo>
                <a:lnTo>
                  <a:pt x="1223" y="185"/>
                </a:lnTo>
                <a:lnTo>
                  <a:pt x="1251" y="186"/>
                </a:lnTo>
                <a:lnTo>
                  <a:pt x="1279" y="189"/>
                </a:lnTo>
                <a:lnTo>
                  <a:pt x="1307" y="192"/>
                </a:lnTo>
                <a:lnTo>
                  <a:pt x="1335" y="195"/>
                </a:lnTo>
                <a:lnTo>
                  <a:pt x="1363" y="199"/>
                </a:lnTo>
                <a:lnTo>
                  <a:pt x="1390" y="204"/>
                </a:lnTo>
                <a:lnTo>
                  <a:pt x="1417" y="210"/>
                </a:lnTo>
                <a:lnTo>
                  <a:pt x="1445" y="216"/>
                </a:lnTo>
                <a:lnTo>
                  <a:pt x="1506" y="111"/>
                </a:lnTo>
                <a:lnTo>
                  <a:pt x="1509" y="104"/>
                </a:lnTo>
                <a:lnTo>
                  <a:pt x="1512" y="98"/>
                </a:lnTo>
                <a:lnTo>
                  <a:pt x="1520" y="87"/>
                </a:lnTo>
                <a:lnTo>
                  <a:pt x="1530" y="77"/>
                </a:lnTo>
                <a:lnTo>
                  <a:pt x="1540" y="70"/>
                </a:lnTo>
                <a:lnTo>
                  <a:pt x="1546" y="67"/>
                </a:lnTo>
                <a:lnTo>
                  <a:pt x="1553" y="65"/>
                </a:lnTo>
                <a:lnTo>
                  <a:pt x="1559" y="64"/>
                </a:lnTo>
                <a:lnTo>
                  <a:pt x="1565" y="63"/>
                </a:lnTo>
                <a:lnTo>
                  <a:pt x="1571" y="62"/>
                </a:lnTo>
                <a:lnTo>
                  <a:pt x="1577" y="63"/>
                </a:lnTo>
                <a:lnTo>
                  <a:pt x="1583" y="64"/>
                </a:lnTo>
                <a:lnTo>
                  <a:pt x="1588" y="66"/>
                </a:lnTo>
                <a:lnTo>
                  <a:pt x="1686" y="103"/>
                </a:lnTo>
                <a:lnTo>
                  <a:pt x="1691" y="105"/>
                </a:lnTo>
                <a:lnTo>
                  <a:pt x="1696" y="109"/>
                </a:lnTo>
                <a:lnTo>
                  <a:pt x="1701" y="112"/>
                </a:lnTo>
                <a:lnTo>
                  <a:pt x="1705" y="117"/>
                </a:lnTo>
                <a:lnTo>
                  <a:pt x="1709" y="121"/>
                </a:lnTo>
                <a:lnTo>
                  <a:pt x="1713" y="127"/>
                </a:lnTo>
                <a:lnTo>
                  <a:pt x="1715" y="133"/>
                </a:lnTo>
                <a:lnTo>
                  <a:pt x="1718" y="139"/>
                </a:lnTo>
                <a:lnTo>
                  <a:pt x="1721" y="151"/>
                </a:lnTo>
                <a:lnTo>
                  <a:pt x="1721" y="165"/>
                </a:lnTo>
                <a:lnTo>
                  <a:pt x="1720" y="178"/>
                </a:lnTo>
                <a:lnTo>
                  <a:pt x="1718" y="185"/>
                </a:lnTo>
                <a:lnTo>
                  <a:pt x="1716" y="193"/>
                </a:lnTo>
                <a:lnTo>
                  <a:pt x="1682" y="309"/>
                </a:lnTo>
                <a:lnTo>
                  <a:pt x="1707" y="324"/>
                </a:lnTo>
                <a:lnTo>
                  <a:pt x="1731" y="339"/>
                </a:lnTo>
                <a:lnTo>
                  <a:pt x="1756" y="355"/>
                </a:lnTo>
                <a:lnTo>
                  <a:pt x="1779" y="371"/>
                </a:lnTo>
                <a:lnTo>
                  <a:pt x="1803" y="389"/>
                </a:lnTo>
                <a:lnTo>
                  <a:pt x="1826" y="407"/>
                </a:lnTo>
                <a:lnTo>
                  <a:pt x="1849" y="426"/>
                </a:lnTo>
                <a:lnTo>
                  <a:pt x="1871" y="446"/>
                </a:lnTo>
                <a:lnTo>
                  <a:pt x="1970" y="382"/>
                </a:lnTo>
                <a:lnTo>
                  <a:pt x="1976" y="377"/>
                </a:lnTo>
                <a:lnTo>
                  <a:pt x="1982" y="373"/>
                </a:lnTo>
                <a:lnTo>
                  <a:pt x="1994" y="366"/>
                </a:lnTo>
                <a:lnTo>
                  <a:pt x="2008" y="362"/>
                </a:lnTo>
                <a:lnTo>
                  <a:pt x="2021" y="361"/>
                </a:lnTo>
                <a:lnTo>
                  <a:pt x="2027" y="361"/>
                </a:lnTo>
                <a:lnTo>
                  <a:pt x="2033" y="362"/>
                </a:lnTo>
                <a:lnTo>
                  <a:pt x="2039" y="363"/>
                </a:lnTo>
                <a:lnTo>
                  <a:pt x="2045" y="365"/>
                </a:lnTo>
                <a:lnTo>
                  <a:pt x="2051" y="367"/>
                </a:lnTo>
                <a:lnTo>
                  <a:pt x="2056" y="371"/>
                </a:lnTo>
                <a:lnTo>
                  <a:pt x="2060" y="374"/>
                </a:lnTo>
                <a:lnTo>
                  <a:pt x="2066" y="380"/>
                </a:lnTo>
                <a:lnTo>
                  <a:pt x="2135" y="457"/>
                </a:lnTo>
                <a:lnTo>
                  <a:pt x="2138" y="462"/>
                </a:lnTo>
                <a:lnTo>
                  <a:pt x="2141" y="467"/>
                </a:lnTo>
                <a:lnTo>
                  <a:pt x="2144" y="473"/>
                </a:lnTo>
                <a:lnTo>
                  <a:pt x="2146" y="478"/>
                </a:lnTo>
                <a:lnTo>
                  <a:pt x="2147" y="484"/>
                </a:lnTo>
                <a:lnTo>
                  <a:pt x="2148" y="490"/>
                </a:lnTo>
                <a:lnTo>
                  <a:pt x="2147" y="497"/>
                </a:lnTo>
                <a:lnTo>
                  <a:pt x="2147" y="503"/>
                </a:lnTo>
                <a:lnTo>
                  <a:pt x="2144" y="516"/>
                </a:lnTo>
                <a:lnTo>
                  <a:pt x="2138" y="529"/>
                </a:lnTo>
                <a:lnTo>
                  <a:pt x="2130" y="540"/>
                </a:lnTo>
                <a:lnTo>
                  <a:pt x="2126" y="545"/>
                </a:lnTo>
                <a:lnTo>
                  <a:pt x="2119" y="551"/>
                </a:lnTo>
                <a:lnTo>
                  <a:pt x="2036" y="639"/>
                </a:lnTo>
                <a:lnTo>
                  <a:pt x="2051" y="663"/>
                </a:lnTo>
                <a:lnTo>
                  <a:pt x="2066" y="688"/>
                </a:lnTo>
                <a:lnTo>
                  <a:pt x="2080" y="713"/>
                </a:lnTo>
                <a:lnTo>
                  <a:pt x="2093" y="738"/>
                </a:lnTo>
                <a:lnTo>
                  <a:pt x="2105" y="765"/>
                </a:lnTo>
                <a:lnTo>
                  <a:pt x="2117" y="790"/>
                </a:lnTo>
                <a:lnTo>
                  <a:pt x="2128" y="816"/>
                </a:lnTo>
                <a:lnTo>
                  <a:pt x="2138" y="843"/>
                </a:lnTo>
                <a:lnTo>
                  <a:pt x="2244" y="830"/>
                </a:lnTo>
                <a:lnTo>
                  <a:pt x="2251" y="829"/>
                </a:lnTo>
                <a:lnTo>
                  <a:pt x="2259" y="828"/>
                </a:lnTo>
                <a:lnTo>
                  <a:pt x="2273" y="827"/>
                </a:lnTo>
                <a:lnTo>
                  <a:pt x="2286" y="829"/>
                </a:lnTo>
                <a:lnTo>
                  <a:pt x="2298" y="834"/>
                </a:lnTo>
                <a:lnTo>
                  <a:pt x="2304" y="837"/>
                </a:lnTo>
                <a:lnTo>
                  <a:pt x="2309" y="840"/>
                </a:lnTo>
                <a:lnTo>
                  <a:pt x="2314" y="844"/>
                </a:lnTo>
                <a:lnTo>
                  <a:pt x="2319" y="848"/>
                </a:lnTo>
                <a:lnTo>
                  <a:pt x="2323" y="852"/>
                </a:lnTo>
                <a:lnTo>
                  <a:pt x="2326" y="858"/>
                </a:lnTo>
                <a:lnTo>
                  <a:pt x="2329" y="863"/>
                </a:lnTo>
                <a:lnTo>
                  <a:pt x="2331" y="869"/>
                </a:lnTo>
                <a:lnTo>
                  <a:pt x="2358" y="969"/>
                </a:lnTo>
                <a:lnTo>
                  <a:pt x="2359" y="975"/>
                </a:lnTo>
                <a:lnTo>
                  <a:pt x="2360" y="981"/>
                </a:lnTo>
                <a:lnTo>
                  <a:pt x="2360" y="987"/>
                </a:lnTo>
                <a:lnTo>
                  <a:pt x="2359" y="993"/>
                </a:lnTo>
                <a:lnTo>
                  <a:pt x="2358" y="999"/>
                </a:lnTo>
                <a:lnTo>
                  <a:pt x="2355" y="1005"/>
                </a:lnTo>
                <a:lnTo>
                  <a:pt x="2353" y="1010"/>
                </a:lnTo>
                <a:lnTo>
                  <a:pt x="2349" y="1017"/>
                </a:lnTo>
                <a:lnTo>
                  <a:pt x="2341" y="1027"/>
                </a:lnTo>
                <a:lnTo>
                  <a:pt x="2331" y="1035"/>
                </a:lnTo>
                <a:lnTo>
                  <a:pt x="2319" y="1042"/>
                </a:lnTo>
                <a:lnTo>
                  <a:pt x="2311" y="1045"/>
                </a:lnTo>
                <a:lnTo>
                  <a:pt x="2304" y="1047"/>
                </a:lnTo>
                <a:lnTo>
                  <a:pt x="2194" y="1089"/>
                </a:lnTo>
                <a:lnTo>
                  <a:pt x="2197" y="1116"/>
                </a:lnTo>
                <a:lnTo>
                  <a:pt x="2198" y="1145"/>
                </a:lnTo>
                <a:lnTo>
                  <a:pt x="2199" y="1172"/>
                </a:lnTo>
                <a:lnTo>
                  <a:pt x="2199" y="1200"/>
                </a:lnTo>
                <a:lnTo>
                  <a:pt x="2198" y="1229"/>
                </a:lnTo>
                <a:lnTo>
                  <a:pt x="2197" y="1256"/>
                </a:lnTo>
                <a:lnTo>
                  <a:pt x="2194" y="1285"/>
                </a:lnTo>
                <a:lnTo>
                  <a:pt x="2191" y="1312"/>
                </a:lnTo>
                <a:lnTo>
                  <a:pt x="2302" y="1352"/>
                </a:lnTo>
                <a:lnTo>
                  <a:pt x="2310" y="1354"/>
                </a:lnTo>
                <a:lnTo>
                  <a:pt x="2317" y="1356"/>
                </a:lnTo>
                <a:lnTo>
                  <a:pt x="2330" y="1362"/>
                </a:lnTo>
                <a:lnTo>
                  <a:pt x="2341" y="1370"/>
                </a:lnTo>
                <a:lnTo>
                  <a:pt x="2350" y="1379"/>
                </a:lnTo>
                <a:lnTo>
                  <a:pt x="2354" y="1384"/>
                </a:lnTo>
                <a:lnTo>
                  <a:pt x="2357" y="1389"/>
                </a:lnTo>
                <a:lnTo>
                  <a:pt x="2360" y="1396"/>
                </a:lnTo>
                <a:lnTo>
                  <a:pt x="2362" y="1401"/>
                </a:lnTo>
                <a:lnTo>
                  <a:pt x="2363" y="1407"/>
                </a:lnTo>
                <a:lnTo>
                  <a:pt x="2364" y="1413"/>
                </a:lnTo>
                <a:lnTo>
                  <a:pt x="2364" y="1419"/>
                </a:lnTo>
                <a:lnTo>
                  <a:pt x="2363" y="1425"/>
                </a:lnTo>
                <a:lnTo>
                  <a:pt x="2344" y="1528"/>
                </a:lnTo>
                <a:lnTo>
                  <a:pt x="2342" y="1534"/>
                </a:lnTo>
                <a:lnTo>
                  <a:pt x="2340" y="1540"/>
                </a:lnTo>
                <a:lnTo>
                  <a:pt x="2337" y="1545"/>
                </a:lnTo>
                <a:lnTo>
                  <a:pt x="2334" y="1550"/>
                </a:lnTo>
                <a:lnTo>
                  <a:pt x="2330" y="1554"/>
                </a:lnTo>
                <a:lnTo>
                  <a:pt x="2326" y="1559"/>
                </a:lnTo>
                <a:lnTo>
                  <a:pt x="2321" y="1562"/>
                </a:lnTo>
                <a:lnTo>
                  <a:pt x="2314" y="1566"/>
                </a:lnTo>
                <a:lnTo>
                  <a:pt x="2303" y="1571"/>
                </a:lnTo>
                <a:lnTo>
                  <a:pt x="2290" y="1574"/>
                </a:lnTo>
                <a:lnTo>
                  <a:pt x="2276" y="1575"/>
                </a:lnTo>
                <a:lnTo>
                  <a:pt x="2269" y="1575"/>
                </a:lnTo>
                <a:lnTo>
                  <a:pt x="2261" y="1574"/>
                </a:lnTo>
                <a:lnTo>
                  <a:pt x="2127" y="1560"/>
                </a:lnTo>
                <a:lnTo>
                  <a:pt x="2116" y="1584"/>
                </a:lnTo>
                <a:lnTo>
                  <a:pt x="2105" y="1610"/>
                </a:lnTo>
                <a:lnTo>
                  <a:pt x="2094" y="1634"/>
                </a:lnTo>
                <a:lnTo>
                  <a:pt x="2081" y="1658"/>
                </a:lnTo>
                <a:lnTo>
                  <a:pt x="2068" y="1682"/>
                </a:lnTo>
                <a:lnTo>
                  <a:pt x="2054" y="1705"/>
                </a:lnTo>
                <a:lnTo>
                  <a:pt x="2040" y="1729"/>
                </a:lnTo>
                <a:lnTo>
                  <a:pt x="2025" y="1751"/>
                </a:lnTo>
                <a:lnTo>
                  <a:pt x="2030" y="1756"/>
                </a:lnTo>
                <a:lnTo>
                  <a:pt x="2101" y="1858"/>
                </a:lnTo>
                <a:lnTo>
                  <a:pt x="2106" y="1864"/>
                </a:lnTo>
                <a:lnTo>
                  <a:pt x="2110" y="1869"/>
                </a:lnTo>
                <a:lnTo>
                  <a:pt x="2117" y="1882"/>
                </a:lnTo>
                <a:lnTo>
                  <a:pt x="2122" y="1894"/>
                </a:lnTo>
                <a:lnTo>
                  <a:pt x="2124" y="1908"/>
                </a:lnTo>
                <a:lnTo>
                  <a:pt x="2124" y="1914"/>
                </a:lnTo>
                <a:lnTo>
                  <a:pt x="2123" y="1920"/>
                </a:lnTo>
                <a:lnTo>
                  <a:pt x="2122" y="1926"/>
                </a:lnTo>
                <a:lnTo>
                  <a:pt x="2121" y="1932"/>
                </a:lnTo>
                <a:lnTo>
                  <a:pt x="2118" y="1938"/>
                </a:lnTo>
                <a:lnTo>
                  <a:pt x="2115" y="1943"/>
                </a:lnTo>
                <a:lnTo>
                  <a:pt x="2112" y="1948"/>
                </a:lnTo>
                <a:lnTo>
                  <a:pt x="2108" y="1952"/>
                </a:lnTo>
                <a:lnTo>
                  <a:pt x="2033" y="2024"/>
                </a:lnTo>
                <a:lnTo>
                  <a:pt x="2028" y="2028"/>
                </a:lnTo>
                <a:lnTo>
                  <a:pt x="2023" y="2033"/>
                </a:lnTo>
                <a:lnTo>
                  <a:pt x="2018" y="2035"/>
                </a:lnTo>
                <a:lnTo>
                  <a:pt x="2012" y="2037"/>
                </a:lnTo>
                <a:lnTo>
                  <a:pt x="2007" y="2039"/>
                </a:lnTo>
                <a:lnTo>
                  <a:pt x="2000" y="2040"/>
                </a:lnTo>
                <a:lnTo>
                  <a:pt x="1993" y="2040"/>
                </a:lnTo>
                <a:lnTo>
                  <a:pt x="1987" y="2040"/>
                </a:lnTo>
                <a:lnTo>
                  <a:pt x="1974" y="2037"/>
                </a:lnTo>
                <a:lnTo>
                  <a:pt x="1962" y="2032"/>
                </a:lnTo>
                <a:lnTo>
                  <a:pt x="1950" y="2024"/>
                </a:lnTo>
                <a:lnTo>
                  <a:pt x="1945" y="2019"/>
                </a:lnTo>
                <a:lnTo>
                  <a:pt x="1939" y="2014"/>
                </a:lnTo>
                <a:lnTo>
                  <a:pt x="1855" y="1941"/>
                </a:lnTo>
                <a:lnTo>
                  <a:pt x="1832" y="1961"/>
                </a:lnTo>
                <a:lnTo>
                  <a:pt x="1810" y="1979"/>
                </a:lnTo>
                <a:lnTo>
                  <a:pt x="1787" y="1996"/>
                </a:lnTo>
                <a:lnTo>
                  <a:pt x="1765" y="2012"/>
                </a:lnTo>
                <a:lnTo>
                  <a:pt x="1741" y="2027"/>
                </a:lnTo>
                <a:lnTo>
                  <a:pt x="1718" y="2042"/>
                </a:lnTo>
                <a:lnTo>
                  <a:pt x="1695" y="2056"/>
                </a:lnTo>
                <a:lnTo>
                  <a:pt x="1670" y="2069"/>
                </a:lnTo>
                <a:lnTo>
                  <a:pt x="1646" y="2082"/>
                </a:lnTo>
                <a:lnTo>
                  <a:pt x="1680" y="2178"/>
                </a:lnTo>
                <a:lnTo>
                  <a:pt x="1684" y="2185"/>
                </a:lnTo>
                <a:lnTo>
                  <a:pt x="1686" y="2192"/>
                </a:lnTo>
                <a:lnTo>
                  <a:pt x="1689" y="2205"/>
                </a:lnTo>
                <a:lnTo>
                  <a:pt x="1690" y="2219"/>
                </a:lnTo>
                <a:lnTo>
                  <a:pt x="1689" y="2232"/>
                </a:lnTo>
                <a:lnTo>
                  <a:pt x="1687" y="2238"/>
                </a:lnTo>
                <a:lnTo>
                  <a:pt x="1685" y="2244"/>
                </a:lnTo>
                <a:lnTo>
                  <a:pt x="1682" y="2250"/>
                </a:lnTo>
                <a:lnTo>
                  <a:pt x="1678" y="2255"/>
                </a:lnTo>
                <a:lnTo>
                  <a:pt x="1674" y="2260"/>
                </a:lnTo>
                <a:lnTo>
                  <a:pt x="1670" y="2264"/>
                </a:lnTo>
                <a:lnTo>
                  <a:pt x="1665" y="2268"/>
                </a:lnTo>
                <a:lnTo>
                  <a:pt x="1660" y="2271"/>
                </a:lnTo>
                <a:lnTo>
                  <a:pt x="1569" y="2320"/>
                </a:lnTo>
                <a:lnTo>
                  <a:pt x="1563" y="2322"/>
                </a:lnTo>
                <a:lnTo>
                  <a:pt x="1557" y="2324"/>
                </a:lnTo>
                <a:lnTo>
                  <a:pt x="1551" y="2325"/>
                </a:lnTo>
                <a:lnTo>
                  <a:pt x="1545" y="2326"/>
                </a:lnTo>
                <a:lnTo>
                  <a:pt x="1539" y="2326"/>
                </a:lnTo>
                <a:lnTo>
                  <a:pt x="1533" y="2325"/>
                </a:lnTo>
                <a:lnTo>
                  <a:pt x="1527" y="2323"/>
                </a:lnTo>
                <a:lnTo>
                  <a:pt x="1521" y="2321"/>
                </a:lnTo>
                <a:lnTo>
                  <a:pt x="1509" y="2315"/>
                </a:lnTo>
                <a:lnTo>
                  <a:pt x="1499" y="2307"/>
                </a:lnTo>
                <a:lnTo>
                  <a:pt x="1489" y="2297"/>
                </a:lnTo>
                <a:lnTo>
                  <a:pt x="1484" y="2291"/>
                </a:lnTo>
                <a:lnTo>
                  <a:pt x="1480" y="2284"/>
                </a:lnTo>
                <a:lnTo>
                  <a:pt x="1406" y="2169"/>
                </a:lnTo>
                <a:lnTo>
                  <a:pt x="1405" y="2167"/>
                </a:lnTo>
                <a:lnTo>
                  <a:pt x="1379" y="2172"/>
                </a:lnTo>
                <a:lnTo>
                  <a:pt x="1351" y="2176"/>
                </a:lnTo>
                <a:lnTo>
                  <a:pt x="1325" y="2180"/>
                </a:lnTo>
                <a:lnTo>
                  <a:pt x="1298" y="2183"/>
                </a:lnTo>
                <a:lnTo>
                  <a:pt x="1271" y="2185"/>
                </a:lnTo>
                <a:lnTo>
                  <a:pt x="1244" y="2187"/>
                </a:lnTo>
                <a:lnTo>
                  <a:pt x="1216" y="2188"/>
                </a:lnTo>
                <a:lnTo>
                  <a:pt x="1189" y="2188"/>
                </a:lnTo>
                <a:lnTo>
                  <a:pt x="1157" y="2297"/>
                </a:lnTo>
                <a:lnTo>
                  <a:pt x="1156" y="2304"/>
                </a:lnTo>
                <a:lnTo>
                  <a:pt x="1154" y="2311"/>
                </a:lnTo>
                <a:lnTo>
                  <a:pt x="1149" y="2324"/>
                </a:lnTo>
                <a:lnTo>
                  <a:pt x="1142" y="2335"/>
                </a:lnTo>
                <a:lnTo>
                  <a:pt x="1133" y="2345"/>
                </a:lnTo>
                <a:lnTo>
                  <a:pt x="1128" y="2350"/>
                </a:lnTo>
                <a:lnTo>
                  <a:pt x="1123" y="2353"/>
                </a:lnTo>
                <a:lnTo>
                  <a:pt x="1118" y="2356"/>
                </a:lnTo>
                <a:lnTo>
                  <a:pt x="1112" y="2358"/>
                </a:lnTo>
                <a:lnTo>
                  <a:pt x="1107" y="2360"/>
                </a:lnTo>
                <a:lnTo>
                  <a:pt x="1100" y="2361"/>
                </a:lnTo>
                <a:lnTo>
                  <a:pt x="1094" y="2361"/>
                </a:lnTo>
                <a:lnTo>
                  <a:pt x="1088" y="2361"/>
                </a:lnTo>
                <a:lnTo>
                  <a:pt x="985" y="2347"/>
                </a:lnTo>
                <a:lnTo>
                  <a:pt x="978" y="2346"/>
                </a:lnTo>
                <a:lnTo>
                  <a:pt x="972" y="2344"/>
                </a:lnTo>
                <a:lnTo>
                  <a:pt x="967" y="2341"/>
                </a:lnTo>
                <a:lnTo>
                  <a:pt x="962" y="2338"/>
                </a:lnTo>
                <a:lnTo>
                  <a:pt x="957" y="2335"/>
                </a:lnTo>
                <a:lnTo>
                  <a:pt x="953" y="2330"/>
                </a:lnTo>
                <a:lnTo>
                  <a:pt x="949" y="2326"/>
                </a:lnTo>
                <a:lnTo>
                  <a:pt x="945" y="2320"/>
                </a:lnTo>
                <a:lnTo>
                  <a:pt x="939" y="2309"/>
                </a:lnTo>
                <a:lnTo>
                  <a:pt x="935" y="2296"/>
                </a:lnTo>
                <a:lnTo>
                  <a:pt x="933" y="2281"/>
                </a:lnTo>
                <a:lnTo>
                  <a:pt x="933" y="2274"/>
                </a:lnTo>
                <a:lnTo>
                  <a:pt x="934" y="2267"/>
                </a:lnTo>
                <a:lnTo>
                  <a:pt x="939" y="2154"/>
                </a:lnTo>
                <a:lnTo>
                  <a:pt x="912" y="2146"/>
                </a:lnTo>
                <a:lnTo>
                  <a:pt x="885" y="2138"/>
                </a:lnTo>
                <a:lnTo>
                  <a:pt x="859" y="2129"/>
                </a:lnTo>
                <a:lnTo>
                  <a:pt x="832" y="2119"/>
                </a:lnTo>
                <a:lnTo>
                  <a:pt x="806" y="2109"/>
                </a:lnTo>
                <a:lnTo>
                  <a:pt x="780" y="2098"/>
                </a:lnTo>
                <a:lnTo>
                  <a:pt x="755" y="2085"/>
                </a:lnTo>
                <a:lnTo>
                  <a:pt x="730" y="2072"/>
                </a:lnTo>
                <a:lnTo>
                  <a:pt x="639" y="2154"/>
                </a:lnTo>
                <a:lnTo>
                  <a:pt x="635" y="2161"/>
                </a:lnTo>
                <a:lnTo>
                  <a:pt x="630" y="2166"/>
                </a:lnTo>
                <a:lnTo>
                  <a:pt x="618" y="2174"/>
                </a:lnTo>
                <a:lnTo>
                  <a:pt x="607" y="2180"/>
                </a:lnTo>
                <a:lnTo>
                  <a:pt x="593" y="2184"/>
                </a:lnTo>
                <a:lnTo>
                  <a:pt x="587" y="2185"/>
                </a:lnTo>
                <a:lnTo>
                  <a:pt x="581" y="2185"/>
                </a:lnTo>
                <a:lnTo>
                  <a:pt x="575" y="2185"/>
                </a:lnTo>
                <a:lnTo>
                  <a:pt x="569" y="2184"/>
                </a:lnTo>
                <a:lnTo>
                  <a:pt x="563" y="2183"/>
                </a:lnTo>
                <a:lnTo>
                  <a:pt x="557" y="2181"/>
                </a:lnTo>
                <a:lnTo>
                  <a:pt x="552" y="2178"/>
                </a:lnTo>
                <a:lnTo>
                  <a:pt x="547" y="2174"/>
                </a:lnTo>
                <a:lnTo>
                  <a:pt x="465" y="2110"/>
                </a:lnTo>
                <a:lnTo>
                  <a:pt x="460" y="2105"/>
                </a:lnTo>
                <a:lnTo>
                  <a:pt x="456" y="2101"/>
                </a:lnTo>
                <a:lnTo>
                  <a:pt x="453" y="2096"/>
                </a:lnTo>
                <a:lnTo>
                  <a:pt x="450" y="2090"/>
                </a:lnTo>
                <a:lnTo>
                  <a:pt x="448" y="2084"/>
                </a:lnTo>
                <a:lnTo>
                  <a:pt x="446" y="2078"/>
                </a:lnTo>
                <a:lnTo>
                  <a:pt x="445" y="2072"/>
                </a:lnTo>
                <a:lnTo>
                  <a:pt x="445" y="2066"/>
                </a:lnTo>
                <a:lnTo>
                  <a:pt x="446" y="2053"/>
                </a:lnTo>
                <a:lnTo>
                  <a:pt x="449" y="2040"/>
                </a:lnTo>
                <a:lnTo>
                  <a:pt x="455" y="2026"/>
                </a:lnTo>
                <a:lnTo>
                  <a:pt x="458" y="2020"/>
                </a:lnTo>
                <a:lnTo>
                  <a:pt x="463" y="2014"/>
                </a:lnTo>
                <a:lnTo>
                  <a:pt x="522" y="1926"/>
                </a:lnTo>
                <a:lnTo>
                  <a:pt x="496" y="1901"/>
                </a:lnTo>
                <a:lnTo>
                  <a:pt x="471" y="1876"/>
                </a:lnTo>
                <a:lnTo>
                  <a:pt x="446" y="1849"/>
                </a:lnTo>
                <a:lnTo>
                  <a:pt x="423" y="1821"/>
                </a:lnTo>
                <a:lnTo>
                  <a:pt x="395" y="1786"/>
                </a:lnTo>
                <a:lnTo>
                  <a:pt x="369" y="1749"/>
                </a:lnTo>
                <a:lnTo>
                  <a:pt x="273" y="1794"/>
                </a:lnTo>
                <a:lnTo>
                  <a:pt x="267" y="1798"/>
                </a:lnTo>
                <a:lnTo>
                  <a:pt x="261" y="1801"/>
                </a:lnTo>
                <a:lnTo>
                  <a:pt x="247" y="1805"/>
                </a:lnTo>
                <a:lnTo>
                  <a:pt x="234" y="1808"/>
                </a:lnTo>
                <a:lnTo>
                  <a:pt x="221" y="1807"/>
                </a:lnTo>
                <a:lnTo>
                  <a:pt x="214" y="1807"/>
                </a:lnTo>
                <a:lnTo>
                  <a:pt x="208" y="1805"/>
                </a:lnTo>
                <a:lnTo>
                  <a:pt x="202" y="1803"/>
                </a:lnTo>
                <a:lnTo>
                  <a:pt x="197" y="1800"/>
                </a:lnTo>
                <a:lnTo>
                  <a:pt x="192" y="1797"/>
                </a:lnTo>
                <a:lnTo>
                  <a:pt x="187" y="1793"/>
                </a:lnTo>
                <a:lnTo>
                  <a:pt x="183" y="1789"/>
                </a:lnTo>
                <a:lnTo>
                  <a:pt x="179" y="1784"/>
                </a:lnTo>
                <a:lnTo>
                  <a:pt x="121" y="1697"/>
                </a:lnTo>
                <a:lnTo>
                  <a:pt x="118" y="1692"/>
                </a:lnTo>
                <a:lnTo>
                  <a:pt x="116" y="1686"/>
                </a:lnTo>
                <a:lnTo>
                  <a:pt x="114" y="1681"/>
                </a:lnTo>
                <a:lnTo>
                  <a:pt x="113" y="1675"/>
                </a:lnTo>
                <a:lnTo>
                  <a:pt x="113" y="1669"/>
                </a:lnTo>
                <a:lnTo>
                  <a:pt x="113" y="1663"/>
                </a:lnTo>
                <a:lnTo>
                  <a:pt x="114" y="1656"/>
                </a:lnTo>
                <a:lnTo>
                  <a:pt x="115" y="1650"/>
                </a:lnTo>
                <a:lnTo>
                  <a:pt x="120" y="1637"/>
                </a:lnTo>
                <a:lnTo>
                  <a:pt x="127" y="1626"/>
                </a:lnTo>
                <a:lnTo>
                  <a:pt x="136" y="1616"/>
                </a:lnTo>
                <a:lnTo>
                  <a:pt x="141" y="1611"/>
                </a:lnTo>
                <a:lnTo>
                  <a:pt x="147" y="1607"/>
                </a:lnTo>
                <a:lnTo>
                  <a:pt x="253" y="1521"/>
                </a:lnTo>
                <a:lnTo>
                  <a:pt x="245" y="1495"/>
                </a:lnTo>
                <a:lnTo>
                  <a:pt x="237" y="1470"/>
                </a:lnTo>
                <a:lnTo>
                  <a:pt x="229" y="1442"/>
                </a:lnTo>
                <a:lnTo>
                  <a:pt x="223" y="1416"/>
                </a:lnTo>
                <a:lnTo>
                  <a:pt x="217" y="1389"/>
                </a:lnTo>
                <a:lnTo>
                  <a:pt x="211" y="1363"/>
                </a:lnTo>
                <a:lnTo>
                  <a:pt x="207" y="1336"/>
                </a:lnTo>
                <a:lnTo>
                  <a:pt x="203" y="1308"/>
                </a:lnTo>
                <a:lnTo>
                  <a:pt x="197" y="1309"/>
                </a:lnTo>
                <a:lnTo>
                  <a:pt x="191" y="1309"/>
                </a:lnTo>
                <a:lnTo>
                  <a:pt x="70" y="1284"/>
                </a:lnTo>
                <a:lnTo>
                  <a:pt x="63" y="1284"/>
                </a:lnTo>
                <a:lnTo>
                  <a:pt x="55" y="1282"/>
                </a:lnTo>
                <a:lnTo>
                  <a:pt x="42" y="1278"/>
                </a:lnTo>
                <a:lnTo>
                  <a:pt x="30" y="1272"/>
                </a:lnTo>
                <a:lnTo>
                  <a:pt x="19" y="1263"/>
                </a:lnTo>
                <a:lnTo>
                  <a:pt x="15" y="1259"/>
                </a:lnTo>
                <a:lnTo>
                  <a:pt x="11" y="1254"/>
                </a:lnTo>
                <a:lnTo>
                  <a:pt x="7" y="1249"/>
                </a:lnTo>
                <a:lnTo>
                  <a:pt x="5" y="1243"/>
                </a:lnTo>
                <a:lnTo>
                  <a:pt x="3" y="1238"/>
                </a:lnTo>
                <a:lnTo>
                  <a:pt x="1" y="1232"/>
                </a:lnTo>
                <a:lnTo>
                  <a:pt x="0" y="1226"/>
                </a:lnTo>
                <a:lnTo>
                  <a:pt x="0" y="1220"/>
                </a:lnTo>
                <a:lnTo>
                  <a:pt x="6" y="1116"/>
                </a:lnTo>
                <a:lnTo>
                  <a:pt x="6" y="1110"/>
                </a:lnTo>
                <a:lnTo>
                  <a:pt x="8" y="1104"/>
                </a:lnTo>
                <a:lnTo>
                  <a:pt x="10" y="1098"/>
                </a:lnTo>
                <a:lnTo>
                  <a:pt x="12" y="1093"/>
                </a:lnTo>
                <a:lnTo>
                  <a:pt x="16" y="1088"/>
                </a:lnTo>
                <a:lnTo>
                  <a:pt x="19" y="1083"/>
                </a:lnTo>
                <a:lnTo>
                  <a:pt x="25" y="1079"/>
                </a:lnTo>
                <a:lnTo>
                  <a:pt x="30" y="1074"/>
                </a:lnTo>
                <a:lnTo>
                  <a:pt x="41" y="1067"/>
                </a:lnTo>
                <a:lnTo>
                  <a:pt x="53" y="1062"/>
                </a:lnTo>
                <a:lnTo>
                  <a:pt x="67" y="1059"/>
                </a:lnTo>
                <a:lnTo>
                  <a:pt x="74" y="1059"/>
                </a:lnTo>
                <a:lnTo>
                  <a:pt x="81" y="1059"/>
                </a:lnTo>
                <a:lnTo>
                  <a:pt x="204" y="1055"/>
                </a:lnTo>
                <a:lnTo>
                  <a:pt x="209" y="1026"/>
                </a:lnTo>
                <a:lnTo>
                  <a:pt x="214" y="996"/>
                </a:lnTo>
                <a:lnTo>
                  <a:pt x="221" y="967"/>
                </a:lnTo>
                <a:lnTo>
                  <a:pt x="228" y="937"/>
                </a:lnTo>
                <a:lnTo>
                  <a:pt x="236" y="908"/>
                </a:lnTo>
                <a:lnTo>
                  <a:pt x="244" y="879"/>
                </a:lnTo>
                <a:lnTo>
                  <a:pt x="254" y="851"/>
                </a:lnTo>
                <a:lnTo>
                  <a:pt x="264" y="822"/>
                </a:lnTo>
                <a:lnTo>
                  <a:pt x="185" y="757"/>
                </a:lnTo>
                <a:lnTo>
                  <a:pt x="179" y="753"/>
                </a:lnTo>
                <a:lnTo>
                  <a:pt x="173" y="749"/>
                </a:lnTo>
                <a:lnTo>
                  <a:pt x="163" y="739"/>
                </a:lnTo>
                <a:lnTo>
                  <a:pt x="155" y="728"/>
                </a:lnTo>
                <a:lnTo>
                  <a:pt x="149" y="717"/>
                </a:lnTo>
                <a:lnTo>
                  <a:pt x="147" y="711"/>
                </a:lnTo>
                <a:lnTo>
                  <a:pt x="146" y="705"/>
                </a:lnTo>
                <a:lnTo>
                  <a:pt x="145" y="698"/>
                </a:lnTo>
                <a:lnTo>
                  <a:pt x="145" y="691"/>
                </a:lnTo>
                <a:lnTo>
                  <a:pt x="146" y="685"/>
                </a:lnTo>
                <a:lnTo>
                  <a:pt x="147" y="680"/>
                </a:lnTo>
                <a:lnTo>
                  <a:pt x="149" y="674"/>
                </a:lnTo>
                <a:lnTo>
                  <a:pt x="153" y="668"/>
                </a:lnTo>
                <a:lnTo>
                  <a:pt x="205" y="579"/>
                </a:lnTo>
                <a:lnTo>
                  <a:pt x="208" y="574"/>
                </a:lnTo>
                <a:lnTo>
                  <a:pt x="212" y="570"/>
                </a:lnTo>
                <a:lnTo>
                  <a:pt x="218" y="564"/>
                </a:lnTo>
                <a:lnTo>
                  <a:pt x="222" y="561"/>
                </a:lnTo>
                <a:lnTo>
                  <a:pt x="228" y="558"/>
                </a:lnTo>
                <a:lnTo>
                  <a:pt x="233" y="555"/>
                </a:lnTo>
                <a:lnTo>
                  <a:pt x="239" y="554"/>
                </a:lnTo>
                <a:lnTo>
                  <a:pt x="245" y="552"/>
                </a:lnTo>
                <a:lnTo>
                  <a:pt x="258" y="551"/>
                </a:lnTo>
                <a:lnTo>
                  <a:pt x="271" y="553"/>
                </a:lnTo>
                <a:lnTo>
                  <a:pt x="286" y="556"/>
                </a:lnTo>
                <a:lnTo>
                  <a:pt x="292" y="559"/>
                </a:lnTo>
                <a:lnTo>
                  <a:pt x="299" y="563"/>
                </a:lnTo>
                <a:lnTo>
                  <a:pt x="383" y="603"/>
                </a:lnTo>
                <a:lnTo>
                  <a:pt x="401" y="579"/>
                </a:lnTo>
                <a:lnTo>
                  <a:pt x="420" y="555"/>
                </a:lnTo>
                <a:lnTo>
                  <a:pt x="440" y="532"/>
                </a:lnTo>
                <a:lnTo>
                  <a:pt x="460" y="509"/>
                </a:lnTo>
                <a:lnTo>
                  <a:pt x="482" y="486"/>
                </a:lnTo>
                <a:lnTo>
                  <a:pt x="503" y="465"/>
                </a:lnTo>
                <a:lnTo>
                  <a:pt x="526" y="444"/>
                </a:lnTo>
                <a:lnTo>
                  <a:pt x="550" y="423"/>
                </a:lnTo>
                <a:lnTo>
                  <a:pt x="496" y="340"/>
                </a:lnTo>
                <a:lnTo>
                  <a:pt x="492" y="334"/>
                </a:lnTo>
                <a:lnTo>
                  <a:pt x="488" y="328"/>
                </a:lnTo>
                <a:lnTo>
                  <a:pt x="481" y="316"/>
                </a:lnTo>
                <a:lnTo>
                  <a:pt x="477" y="302"/>
                </a:lnTo>
                <a:lnTo>
                  <a:pt x="476" y="289"/>
                </a:lnTo>
                <a:lnTo>
                  <a:pt x="476" y="283"/>
                </a:lnTo>
                <a:lnTo>
                  <a:pt x="477" y="277"/>
                </a:lnTo>
                <a:lnTo>
                  <a:pt x="478" y="271"/>
                </a:lnTo>
                <a:lnTo>
                  <a:pt x="480" y="265"/>
                </a:lnTo>
                <a:lnTo>
                  <a:pt x="482" y="260"/>
                </a:lnTo>
                <a:lnTo>
                  <a:pt x="485" y="254"/>
                </a:lnTo>
                <a:lnTo>
                  <a:pt x="489" y="249"/>
                </a:lnTo>
                <a:lnTo>
                  <a:pt x="493" y="244"/>
                </a:lnTo>
                <a:lnTo>
                  <a:pt x="571" y="175"/>
                </a:lnTo>
                <a:lnTo>
                  <a:pt x="575" y="171"/>
                </a:lnTo>
                <a:lnTo>
                  <a:pt x="581" y="168"/>
                </a:lnTo>
                <a:lnTo>
                  <a:pt x="586" y="166"/>
                </a:lnTo>
                <a:lnTo>
                  <a:pt x="592" y="164"/>
                </a:lnTo>
                <a:lnTo>
                  <a:pt x="599" y="163"/>
                </a:lnTo>
                <a:lnTo>
                  <a:pt x="605" y="162"/>
                </a:lnTo>
                <a:lnTo>
                  <a:pt x="611" y="162"/>
                </a:lnTo>
                <a:lnTo>
                  <a:pt x="617" y="163"/>
                </a:lnTo>
                <a:lnTo>
                  <a:pt x="630" y="166"/>
                </a:lnTo>
                <a:lnTo>
                  <a:pt x="642" y="171"/>
                </a:lnTo>
                <a:lnTo>
                  <a:pt x="654" y="179"/>
                </a:lnTo>
                <a:lnTo>
                  <a:pt x="659" y="184"/>
                </a:lnTo>
                <a:lnTo>
                  <a:pt x="665" y="190"/>
                </a:lnTo>
                <a:close/>
                <a:moveTo>
                  <a:pt x="1752" y="1587"/>
                </a:moveTo>
                <a:lnTo>
                  <a:pt x="1507" y="1385"/>
                </a:lnTo>
                <a:lnTo>
                  <a:pt x="1497" y="1405"/>
                </a:lnTo>
                <a:lnTo>
                  <a:pt x="1485" y="1421"/>
                </a:lnTo>
                <a:lnTo>
                  <a:pt x="1473" y="1436"/>
                </a:lnTo>
                <a:lnTo>
                  <a:pt x="1460" y="1449"/>
                </a:lnTo>
                <a:lnTo>
                  <a:pt x="1447" y="1462"/>
                </a:lnTo>
                <a:lnTo>
                  <a:pt x="1434" y="1473"/>
                </a:lnTo>
                <a:lnTo>
                  <a:pt x="1420" y="1482"/>
                </a:lnTo>
                <a:lnTo>
                  <a:pt x="1408" y="1490"/>
                </a:lnTo>
                <a:lnTo>
                  <a:pt x="1396" y="1496"/>
                </a:lnTo>
                <a:lnTo>
                  <a:pt x="1385" y="1502"/>
                </a:lnTo>
                <a:lnTo>
                  <a:pt x="1366" y="1510"/>
                </a:lnTo>
                <a:lnTo>
                  <a:pt x="1352" y="1514"/>
                </a:lnTo>
                <a:lnTo>
                  <a:pt x="1348" y="1515"/>
                </a:lnTo>
                <a:lnTo>
                  <a:pt x="1497" y="1796"/>
                </a:lnTo>
                <a:lnTo>
                  <a:pt x="1511" y="1791"/>
                </a:lnTo>
                <a:lnTo>
                  <a:pt x="1525" y="1785"/>
                </a:lnTo>
                <a:lnTo>
                  <a:pt x="1553" y="1771"/>
                </a:lnTo>
                <a:lnTo>
                  <a:pt x="1579" y="1756"/>
                </a:lnTo>
                <a:lnTo>
                  <a:pt x="1603" y="1740"/>
                </a:lnTo>
                <a:lnTo>
                  <a:pt x="1626" y="1724"/>
                </a:lnTo>
                <a:lnTo>
                  <a:pt x="1647" y="1705"/>
                </a:lnTo>
                <a:lnTo>
                  <a:pt x="1666" y="1688"/>
                </a:lnTo>
                <a:lnTo>
                  <a:pt x="1684" y="1671"/>
                </a:lnTo>
                <a:lnTo>
                  <a:pt x="1699" y="1655"/>
                </a:lnTo>
                <a:lnTo>
                  <a:pt x="1713" y="1638"/>
                </a:lnTo>
                <a:lnTo>
                  <a:pt x="1734" y="1611"/>
                </a:lnTo>
                <a:lnTo>
                  <a:pt x="1748" y="1593"/>
                </a:lnTo>
                <a:lnTo>
                  <a:pt x="1752" y="1587"/>
                </a:lnTo>
                <a:close/>
                <a:moveTo>
                  <a:pt x="1600" y="657"/>
                </a:moveTo>
                <a:lnTo>
                  <a:pt x="1400" y="902"/>
                </a:lnTo>
                <a:lnTo>
                  <a:pt x="1418" y="912"/>
                </a:lnTo>
                <a:lnTo>
                  <a:pt x="1436" y="923"/>
                </a:lnTo>
                <a:lnTo>
                  <a:pt x="1451" y="935"/>
                </a:lnTo>
                <a:lnTo>
                  <a:pt x="1464" y="948"/>
                </a:lnTo>
                <a:lnTo>
                  <a:pt x="1476" y="962"/>
                </a:lnTo>
                <a:lnTo>
                  <a:pt x="1486" y="975"/>
                </a:lnTo>
                <a:lnTo>
                  <a:pt x="1496" y="987"/>
                </a:lnTo>
                <a:lnTo>
                  <a:pt x="1504" y="1000"/>
                </a:lnTo>
                <a:lnTo>
                  <a:pt x="1511" y="1012"/>
                </a:lnTo>
                <a:lnTo>
                  <a:pt x="1516" y="1024"/>
                </a:lnTo>
                <a:lnTo>
                  <a:pt x="1524" y="1043"/>
                </a:lnTo>
                <a:lnTo>
                  <a:pt x="1529" y="1056"/>
                </a:lnTo>
                <a:lnTo>
                  <a:pt x="1530" y="1060"/>
                </a:lnTo>
                <a:lnTo>
                  <a:pt x="1811" y="912"/>
                </a:lnTo>
                <a:lnTo>
                  <a:pt x="1804" y="898"/>
                </a:lnTo>
                <a:lnTo>
                  <a:pt x="1799" y="883"/>
                </a:lnTo>
                <a:lnTo>
                  <a:pt x="1786" y="856"/>
                </a:lnTo>
                <a:lnTo>
                  <a:pt x="1771" y="830"/>
                </a:lnTo>
                <a:lnTo>
                  <a:pt x="1755" y="805"/>
                </a:lnTo>
                <a:lnTo>
                  <a:pt x="1737" y="783"/>
                </a:lnTo>
                <a:lnTo>
                  <a:pt x="1720" y="762"/>
                </a:lnTo>
                <a:lnTo>
                  <a:pt x="1703" y="742"/>
                </a:lnTo>
                <a:lnTo>
                  <a:pt x="1686" y="725"/>
                </a:lnTo>
                <a:lnTo>
                  <a:pt x="1668" y="710"/>
                </a:lnTo>
                <a:lnTo>
                  <a:pt x="1653" y="695"/>
                </a:lnTo>
                <a:lnTo>
                  <a:pt x="1626" y="674"/>
                </a:lnTo>
                <a:lnTo>
                  <a:pt x="1607" y="661"/>
                </a:lnTo>
                <a:lnTo>
                  <a:pt x="1600" y="657"/>
                </a:lnTo>
                <a:close/>
                <a:moveTo>
                  <a:pt x="794" y="1745"/>
                </a:moveTo>
                <a:lnTo>
                  <a:pt x="995" y="1499"/>
                </a:lnTo>
                <a:lnTo>
                  <a:pt x="975" y="1489"/>
                </a:lnTo>
                <a:lnTo>
                  <a:pt x="959" y="1478"/>
                </a:lnTo>
                <a:lnTo>
                  <a:pt x="944" y="1466"/>
                </a:lnTo>
                <a:lnTo>
                  <a:pt x="931" y="1453"/>
                </a:lnTo>
                <a:lnTo>
                  <a:pt x="919" y="1440"/>
                </a:lnTo>
                <a:lnTo>
                  <a:pt x="907" y="1427"/>
                </a:lnTo>
                <a:lnTo>
                  <a:pt x="898" y="1414"/>
                </a:lnTo>
                <a:lnTo>
                  <a:pt x="890" y="1401"/>
                </a:lnTo>
                <a:lnTo>
                  <a:pt x="884" y="1388"/>
                </a:lnTo>
                <a:lnTo>
                  <a:pt x="878" y="1377"/>
                </a:lnTo>
                <a:lnTo>
                  <a:pt x="870" y="1359"/>
                </a:lnTo>
                <a:lnTo>
                  <a:pt x="866" y="1346"/>
                </a:lnTo>
                <a:lnTo>
                  <a:pt x="865" y="1341"/>
                </a:lnTo>
                <a:lnTo>
                  <a:pt x="584" y="1489"/>
                </a:lnTo>
                <a:lnTo>
                  <a:pt x="589" y="1503"/>
                </a:lnTo>
                <a:lnTo>
                  <a:pt x="595" y="1518"/>
                </a:lnTo>
                <a:lnTo>
                  <a:pt x="609" y="1546"/>
                </a:lnTo>
                <a:lnTo>
                  <a:pt x="624" y="1571"/>
                </a:lnTo>
                <a:lnTo>
                  <a:pt x="639" y="1596"/>
                </a:lnTo>
                <a:lnTo>
                  <a:pt x="656" y="1618"/>
                </a:lnTo>
                <a:lnTo>
                  <a:pt x="674" y="1639"/>
                </a:lnTo>
                <a:lnTo>
                  <a:pt x="692" y="1659"/>
                </a:lnTo>
                <a:lnTo>
                  <a:pt x="709" y="1676"/>
                </a:lnTo>
                <a:lnTo>
                  <a:pt x="726" y="1692"/>
                </a:lnTo>
                <a:lnTo>
                  <a:pt x="742" y="1705"/>
                </a:lnTo>
                <a:lnTo>
                  <a:pt x="768" y="1727"/>
                </a:lnTo>
                <a:lnTo>
                  <a:pt x="787" y="1740"/>
                </a:lnTo>
                <a:lnTo>
                  <a:pt x="794" y="1745"/>
                </a:lnTo>
                <a:close/>
                <a:moveTo>
                  <a:pt x="666" y="782"/>
                </a:moveTo>
                <a:lnTo>
                  <a:pt x="910" y="982"/>
                </a:lnTo>
                <a:lnTo>
                  <a:pt x="921" y="964"/>
                </a:lnTo>
                <a:lnTo>
                  <a:pt x="932" y="946"/>
                </a:lnTo>
                <a:lnTo>
                  <a:pt x="944" y="931"/>
                </a:lnTo>
                <a:lnTo>
                  <a:pt x="957" y="918"/>
                </a:lnTo>
                <a:lnTo>
                  <a:pt x="970" y="906"/>
                </a:lnTo>
                <a:lnTo>
                  <a:pt x="984" y="896"/>
                </a:lnTo>
                <a:lnTo>
                  <a:pt x="997" y="887"/>
                </a:lnTo>
                <a:lnTo>
                  <a:pt x="1009" y="878"/>
                </a:lnTo>
                <a:lnTo>
                  <a:pt x="1021" y="871"/>
                </a:lnTo>
                <a:lnTo>
                  <a:pt x="1032" y="866"/>
                </a:lnTo>
                <a:lnTo>
                  <a:pt x="1052" y="858"/>
                </a:lnTo>
                <a:lnTo>
                  <a:pt x="1065" y="853"/>
                </a:lnTo>
                <a:lnTo>
                  <a:pt x="1069" y="852"/>
                </a:lnTo>
                <a:lnTo>
                  <a:pt x="922" y="573"/>
                </a:lnTo>
                <a:lnTo>
                  <a:pt x="906" y="578"/>
                </a:lnTo>
                <a:lnTo>
                  <a:pt x="892" y="584"/>
                </a:lnTo>
                <a:lnTo>
                  <a:pt x="865" y="596"/>
                </a:lnTo>
                <a:lnTo>
                  <a:pt x="838" y="611"/>
                </a:lnTo>
                <a:lnTo>
                  <a:pt x="814" y="627"/>
                </a:lnTo>
                <a:lnTo>
                  <a:pt x="792" y="645"/>
                </a:lnTo>
                <a:lnTo>
                  <a:pt x="770" y="662"/>
                </a:lnTo>
                <a:lnTo>
                  <a:pt x="751" y="679"/>
                </a:lnTo>
                <a:lnTo>
                  <a:pt x="734" y="697"/>
                </a:lnTo>
                <a:lnTo>
                  <a:pt x="718" y="714"/>
                </a:lnTo>
                <a:lnTo>
                  <a:pt x="704" y="729"/>
                </a:lnTo>
                <a:lnTo>
                  <a:pt x="683" y="756"/>
                </a:lnTo>
                <a:lnTo>
                  <a:pt x="670" y="775"/>
                </a:lnTo>
                <a:lnTo>
                  <a:pt x="666" y="782"/>
                </a:lnTo>
                <a:close/>
                <a:moveTo>
                  <a:pt x="1039" y="1006"/>
                </a:moveTo>
                <a:lnTo>
                  <a:pt x="1039" y="1006"/>
                </a:lnTo>
                <a:lnTo>
                  <a:pt x="1030" y="1016"/>
                </a:lnTo>
                <a:lnTo>
                  <a:pt x="1020" y="1024"/>
                </a:lnTo>
                <a:lnTo>
                  <a:pt x="1012" y="1034"/>
                </a:lnTo>
                <a:lnTo>
                  <a:pt x="1003" y="1043"/>
                </a:lnTo>
                <a:lnTo>
                  <a:pt x="996" y="1053"/>
                </a:lnTo>
                <a:lnTo>
                  <a:pt x="989" y="1063"/>
                </a:lnTo>
                <a:lnTo>
                  <a:pt x="982" y="1074"/>
                </a:lnTo>
                <a:lnTo>
                  <a:pt x="975" y="1085"/>
                </a:lnTo>
                <a:lnTo>
                  <a:pt x="965" y="1108"/>
                </a:lnTo>
                <a:lnTo>
                  <a:pt x="957" y="1130"/>
                </a:lnTo>
                <a:lnTo>
                  <a:pt x="951" y="1155"/>
                </a:lnTo>
                <a:lnTo>
                  <a:pt x="948" y="1179"/>
                </a:lnTo>
                <a:lnTo>
                  <a:pt x="946" y="1203"/>
                </a:lnTo>
                <a:lnTo>
                  <a:pt x="947" y="1228"/>
                </a:lnTo>
                <a:lnTo>
                  <a:pt x="951" y="1252"/>
                </a:lnTo>
                <a:lnTo>
                  <a:pt x="957" y="1277"/>
                </a:lnTo>
                <a:lnTo>
                  <a:pt x="960" y="1288"/>
                </a:lnTo>
                <a:lnTo>
                  <a:pt x="965" y="1300"/>
                </a:lnTo>
                <a:lnTo>
                  <a:pt x="970" y="1311"/>
                </a:lnTo>
                <a:lnTo>
                  <a:pt x="975" y="1323"/>
                </a:lnTo>
                <a:lnTo>
                  <a:pt x="982" y="1335"/>
                </a:lnTo>
                <a:lnTo>
                  <a:pt x="989" y="1345"/>
                </a:lnTo>
                <a:lnTo>
                  <a:pt x="996" y="1356"/>
                </a:lnTo>
                <a:lnTo>
                  <a:pt x="1004" y="1366"/>
                </a:lnTo>
                <a:lnTo>
                  <a:pt x="1013" y="1376"/>
                </a:lnTo>
                <a:lnTo>
                  <a:pt x="1022" y="1385"/>
                </a:lnTo>
                <a:lnTo>
                  <a:pt x="1031" y="1394"/>
                </a:lnTo>
                <a:lnTo>
                  <a:pt x="1040" y="1403"/>
                </a:lnTo>
                <a:lnTo>
                  <a:pt x="1051" y="1411"/>
                </a:lnTo>
                <a:lnTo>
                  <a:pt x="1061" y="1418"/>
                </a:lnTo>
                <a:lnTo>
                  <a:pt x="1072" y="1424"/>
                </a:lnTo>
                <a:lnTo>
                  <a:pt x="1083" y="1430"/>
                </a:lnTo>
                <a:lnTo>
                  <a:pt x="1105" y="1440"/>
                </a:lnTo>
                <a:lnTo>
                  <a:pt x="1129" y="1448"/>
                </a:lnTo>
                <a:lnTo>
                  <a:pt x="1152" y="1454"/>
                </a:lnTo>
                <a:lnTo>
                  <a:pt x="1177" y="1459"/>
                </a:lnTo>
                <a:lnTo>
                  <a:pt x="1201" y="1460"/>
                </a:lnTo>
                <a:lnTo>
                  <a:pt x="1225" y="1459"/>
                </a:lnTo>
                <a:lnTo>
                  <a:pt x="1250" y="1455"/>
                </a:lnTo>
                <a:lnTo>
                  <a:pt x="1274" y="1449"/>
                </a:lnTo>
                <a:lnTo>
                  <a:pt x="1286" y="1445"/>
                </a:lnTo>
                <a:lnTo>
                  <a:pt x="1298" y="1441"/>
                </a:lnTo>
                <a:lnTo>
                  <a:pt x="1309" y="1436"/>
                </a:lnTo>
                <a:lnTo>
                  <a:pt x="1321" y="1430"/>
                </a:lnTo>
                <a:lnTo>
                  <a:pt x="1332" y="1424"/>
                </a:lnTo>
                <a:lnTo>
                  <a:pt x="1342" y="1417"/>
                </a:lnTo>
                <a:lnTo>
                  <a:pt x="1353" y="1410"/>
                </a:lnTo>
                <a:lnTo>
                  <a:pt x="1364" y="1402"/>
                </a:lnTo>
                <a:lnTo>
                  <a:pt x="1374" y="1393"/>
                </a:lnTo>
                <a:lnTo>
                  <a:pt x="1383" y="1384"/>
                </a:lnTo>
                <a:lnTo>
                  <a:pt x="1392" y="1375"/>
                </a:lnTo>
                <a:lnTo>
                  <a:pt x="1400" y="1365"/>
                </a:lnTo>
                <a:lnTo>
                  <a:pt x="1408" y="1355"/>
                </a:lnTo>
                <a:lnTo>
                  <a:pt x="1415" y="1345"/>
                </a:lnTo>
                <a:lnTo>
                  <a:pt x="1421" y="1335"/>
                </a:lnTo>
                <a:lnTo>
                  <a:pt x="1428" y="1323"/>
                </a:lnTo>
                <a:lnTo>
                  <a:pt x="1439" y="1301"/>
                </a:lnTo>
                <a:lnTo>
                  <a:pt x="1447" y="1278"/>
                </a:lnTo>
                <a:lnTo>
                  <a:pt x="1452" y="1253"/>
                </a:lnTo>
                <a:lnTo>
                  <a:pt x="1456" y="1229"/>
                </a:lnTo>
                <a:lnTo>
                  <a:pt x="1457" y="1205"/>
                </a:lnTo>
                <a:lnTo>
                  <a:pt x="1456" y="1180"/>
                </a:lnTo>
                <a:lnTo>
                  <a:pt x="1453" y="1156"/>
                </a:lnTo>
                <a:lnTo>
                  <a:pt x="1447" y="1132"/>
                </a:lnTo>
                <a:lnTo>
                  <a:pt x="1443" y="1120"/>
                </a:lnTo>
                <a:lnTo>
                  <a:pt x="1439" y="1108"/>
                </a:lnTo>
                <a:lnTo>
                  <a:pt x="1434" y="1097"/>
                </a:lnTo>
                <a:lnTo>
                  <a:pt x="1428" y="1086"/>
                </a:lnTo>
                <a:lnTo>
                  <a:pt x="1421" y="1074"/>
                </a:lnTo>
                <a:lnTo>
                  <a:pt x="1414" y="1063"/>
                </a:lnTo>
                <a:lnTo>
                  <a:pt x="1407" y="1053"/>
                </a:lnTo>
                <a:lnTo>
                  <a:pt x="1399" y="1042"/>
                </a:lnTo>
                <a:lnTo>
                  <a:pt x="1391" y="1033"/>
                </a:lnTo>
                <a:lnTo>
                  <a:pt x="1382" y="1023"/>
                </a:lnTo>
                <a:lnTo>
                  <a:pt x="1373" y="1015"/>
                </a:lnTo>
                <a:lnTo>
                  <a:pt x="1363" y="1005"/>
                </a:lnTo>
                <a:lnTo>
                  <a:pt x="1352" y="998"/>
                </a:lnTo>
                <a:lnTo>
                  <a:pt x="1342" y="991"/>
                </a:lnTo>
                <a:lnTo>
                  <a:pt x="1332" y="984"/>
                </a:lnTo>
                <a:lnTo>
                  <a:pt x="1321" y="978"/>
                </a:lnTo>
                <a:lnTo>
                  <a:pt x="1299" y="968"/>
                </a:lnTo>
                <a:lnTo>
                  <a:pt x="1275" y="960"/>
                </a:lnTo>
                <a:lnTo>
                  <a:pt x="1251" y="954"/>
                </a:lnTo>
                <a:lnTo>
                  <a:pt x="1227" y="949"/>
                </a:lnTo>
                <a:lnTo>
                  <a:pt x="1202" y="948"/>
                </a:lnTo>
                <a:lnTo>
                  <a:pt x="1178" y="949"/>
                </a:lnTo>
                <a:lnTo>
                  <a:pt x="1153" y="954"/>
                </a:lnTo>
                <a:lnTo>
                  <a:pt x="1130" y="959"/>
                </a:lnTo>
                <a:lnTo>
                  <a:pt x="1118" y="963"/>
                </a:lnTo>
                <a:lnTo>
                  <a:pt x="1105" y="968"/>
                </a:lnTo>
                <a:lnTo>
                  <a:pt x="1094" y="972"/>
                </a:lnTo>
                <a:lnTo>
                  <a:pt x="1083" y="978"/>
                </a:lnTo>
                <a:lnTo>
                  <a:pt x="1072" y="984"/>
                </a:lnTo>
                <a:lnTo>
                  <a:pt x="1061" y="991"/>
                </a:lnTo>
                <a:lnTo>
                  <a:pt x="1051" y="998"/>
                </a:lnTo>
                <a:lnTo>
                  <a:pt x="1039" y="1006"/>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3" name="Dikdörtgen 2"/>
          <p:cNvSpPr/>
          <p:nvPr/>
        </p:nvSpPr>
        <p:spPr>
          <a:xfrm>
            <a:off x="107950" y="1571625"/>
            <a:ext cx="4765675" cy="461963"/>
          </a:xfrm>
          <a:prstGeom prst="rect">
            <a:avLst/>
          </a:prstGeom>
        </p:spPr>
        <p:txBody>
          <a:bodyPr wrap="none">
            <a:spAutoFit/>
          </a:bodyPr>
          <a:lstStyle/>
          <a:p>
            <a:pPr>
              <a:defRPr/>
            </a:pPr>
            <a:r>
              <a:rPr lang="en-US" b="1" i="0" dirty="0">
                <a:solidFill>
                  <a:srgbClr val="000099"/>
                </a:solidFill>
                <a:latin typeface="+mj-lt"/>
              </a:rPr>
              <a:t>Merkezi </a:t>
            </a:r>
            <a:r>
              <a:rPr lang="en-US" b="1" i="0" dirty="0" err="1">
                <a:solidFill>
                  <a:srgbClr val="000099"/>
                </a:solidFill>
                <a:latin typeface="+mj-lt"/>
              </a:rPr>
              <a:t>Düzeyde</a:t>
            </a:r>
            <a:r>
              <a:rPr lang="en-US" b="1" i="0" dirty="0">
                <a:solidFill>
                  <a:srgbClr val="000099"/>
                </a:solidFill>
                <a:latin typeface="+mj-lt"/>
              </a:rPr>
              <a:t> </a:t>
            </a:r>
            <a:r>
              <a:rPr lang="en-US" b="1" i="0" dirty="0" err="1">
                <a:solidFill>
                  <a:srgbClr val="000099"/>
                </a:solidFill>
                <a:latin typeface="+mj-lt"/>
              </a:rPr>
              <a:t>Yürütülen</a:t>
            </a:r>
            <a:r>
              <a:rPr lang="en-US" b="1" i="0" dirty="0">
                <a:solidFill>
                  <a:srgbClr val="000099"/>
                </a:solidFill>
                <a:latin typeface="+mj-lt"/>
              </a:rPr>
              <a:t> Projeler</a:t>
            </a:r>
          </a:p>
        </p:txBody>
      </p:sp>
      <p:sp>
        <p:nvSpPr>
          <p:cNvPr id="5" name="Dikdörtgen 4"/>
          <p:cNvSpPr/>
          <p:nvPr/>
        </p:nvSpPr>
        <p:spPr>
          <a:xfrm>
            <a:off x="6364288" y="1571625"/>
            <a:ext cx="2339975" cy="461963"/>
          </a:xfrm>
          <a:prstGeom prst="rect">
            <a:avLst/>
          </a:prstGeom>
        </p:spPr>
        <p:txBody>
          <a:bodyPr wrap="none">
            <a:spAutoFit/>
          </a:bodyPr>
          <a:lstStyle/>
          <a:p>
            <a:pPr>
              <a:defRPr/>
            </a:pPr>
            <a:r>
              <a:rPr lang="tr-TR" b="1" i="0" dirty="0">
                <a:solidFill>
                  <a:srgbClr val="000099"/>
                </a:solidFill>
                <a:latin typeface="+mj-lt"/>
              </a:rPr>
              <a:t>Hibe Programları</a:t>
            </a:r>
          </a:p>
        </p:txBody>
      </p:sp>
      <p:cxnSp>
        <p:nvCxnSpPr>
          <p:cNvPr id="36" name="Düz Ok Bağlayıcısı 35"/>
          <p:cNvCxnSpPr>
            <a:stCxn id="41" idx="2"/>
          </p:cNvCxnSpPr>
          <p:nvPr/>
        </p:nvCxnSpPr>
        <p:spPr>
          <a:xfrm>
            <a:off x="2112963" y="2633663"/>
            <a:ext cx="227012" cy="51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a:stCxn id="42" idx="2"/>
          </p:cNvCxnSpPr>
          <p:nvPr/>
        </p:nvCxnSpPr>
        <p:spPr>
          <a:xfrm flipH="1">
            <a:off x="6364288" y="2633663"/>
            <a:ext cx="1128712" cy="585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Dikdörtgen 40"/>
          <p:cNvSpPr/>
          <p:nvPr/>
        </p:nvSpPr>
        <p:spPr>
          <a:xfrm>
            <a:off x="1120775" y="1987550"/>
            <a:ext cx="1982788" cy="646113"/>
          </a:xfrm>
          <a:prstGeom prst="rect">
            <a:avLst/>
          </a:prstGeom>
        </p:spPr>
        <p:txBody>
          <a:bodyPr>
            <a:spAutoFit/>
          </a:bodyPr>
          <a:lstStyle/>
          <a:p>
            <a:pPr algn="ctr">
              <a:defRPr/>
            </a:pPr>
            <a:r>
              <a:rPr lang="tr-TR" sz="1200" i="0" dirty="0">
                <a:solidFill>
                  <a:srgbClr val="000099"/>
                </a:solidFill>
                <a:latin typeface="+mj-lt"/>
              </a:rPr>
              <a:t>Merkezi düzeydeki Kamu Kurum ve Kuruluşları (Bakanlık, Müsteşarlık vb.) </a:t>
            </a:r>
            <a:endParaRPr lang="tr-TR" sz="1200" dirty="0">
              <a:solidFill>
                <a:srgbClr val="000099"/>
              </a:solidFill>
              <a:latin typeface="+mj-lt"/>
            </a:endParaRPr>
          </a:p>
        </p:txBody>
      </p:sp>
      <p:sp>
        <p:nvSpPr>
          <p:cNvPr id="42" name="Dikdörtgen 41"/>
          <p:cNvSpPr/>
          <p:nvPr/>
        </p:nvSpPr>
        <p:spPr>
          <a:xfrm>
            <a:off x="6264275" y="1987550"/>
            <a:ext cx="2455863" cy="646113"/>
          </a:xfrm>
          <a:prstGeom prst="rect">
            <a:avLst/>
          </a:prstGeom>
        </p:spPr>
        <p:txBody>
          <a:bodyPr>
            <a:spAutoFit/>
          </a:bodyPr>
          <a:lstStyle/>
          <a:p>
            <a:pPr algn="ctr">
              <a:defRPr/>
            </a:pPr>
            <a:r>
              <a:rPr lang="en-US" sz="1200" i="0" dirty="0" err="1">
                <a:solidFill>
                  <a:srgbClr val="000099"/>
                </a:solidFill>
                <a:latin typeface="+mn-lt"/>
              </a:rPr>
              <a:t>Sivil</a:t>
            </a:r>
            <a:r>
              <a:rPr lang="en-US" sz="1200" i="0" dirty="0">
                <a:solidFill>
                  <a:srgbClr val="000099"/>
                </a:solidFill>
                <a:latin typeface="+mn-lt"/>
              </a:rPr>
              <a:t> </a:t>
            </a:r>
            <a:r>
              <a:rPr lang="en-US" sz="1200" i="0" dirty="0" err="1">
                <a:solidFill>
                  <a:srgbClr val="000099"/>
                </a:solidFill>
                <a:latin typeface="+mn-lt"/>
              </a:rPr>
              <a:t>Toplum</a:t>
            </a:r>
            <a:r>
              <a:rPr lang="en-US" sz="1200" i="0" dirty="0">
                <a:solidFill>
                  <a:srgbClr val="000099"/>
                </a:solidFill>
                <a:latin typeface="+mn-lt"/>
              </a:rPr>
              <a:t> </a:t>
            </a:r>
            <a:r>
              <a:rPr lang="en-US" sz="1200" i="0" dirty="0" err="1">
                <a:solidFill>
                  <a:srgbClr val="000099"/>
                </a:solidFill>
                <a:latin typeface="+mn-lt"/>
              </a:rPr>
              <a:t>Kuruluşları</a:t>
            </a:r>
            <a:r>
              <a:rPr lang="en-US" sz="1200" i="0" dirty="0">
                <a:solidFill>
                  <a:srgbClr val="000099"/>
                </a:solidFill>
                <a:latin typeface="+mn-lt"/>
              </a:rPr>
              <a:t>,</a:t>
            </a:r>
            <a:r>
              <a:rPr lang="tr-TR" sz="1200" i="0" dirty="0">
                <a:solidFill>
                  <a:srgbClr val="000099"/>
                </a:solidFill>
                <a:latin typeface="+mn-lt"/>
              </a:rPr>
              <a:t> </a:t>
            </a:r>
            <a:r>
              <a:rPr lang="en-US" sz="1200" i="0" dirty="0" err="1">
                <a:solidFill>
                  <a:srgbClr val="000099"/>
                </a:solidFill>
                <a:latin typeface="+mn-lt"/>
              </a:rPr>
              <a:t>Yerel</a:t>
            </a:r>
            <a:r>
              <a:rPr lang="en-US" sz="1200" i="0" dirty="0">
                <a:solidFill>
                  <a:srgbClr val="000099"/>
                </a:solidFill>
                <a:latin typeface="+mn-lt"/>
              </a:rPr>
              <a:t> </a:t>
            </a:r>
            <a:r>
              <a:rPr lang="en-US" sz="1200" i="0" dirty="0" err="1">
                <a:solidFill>
                  <a:srgbClr val="000099"/>
                </a:solidFill>
                <a:latin typeface="+mn-lt"/>
              </a:rPr>
              <a:t>Yönetimler</a:t>
            </a:r>
            <a:r>
              <a:rPr lang="en-US" sz="1200" i="0" dirty="0">
                <a:solidFill>
                  <a:srgbClr val="000099"/>
                </a:solidFill>
                <a:latin typeface="+mn-lt"/>
              </a:rPr>
              <a:t>, </a:t>
            </a:r>
            <a:r>
              <a:rPr lang="en-US" sz="1200" i="0" dirty="0" err="1">
                <a:solidFill>
                  <a:srgbClr val="000099"/>
                </a:solidFill>
                <a:latin typeface="+mn-lt"/>
              </a:rPr>
              <a:t>Odalar</a:t>
            </a:r>
            <a:r>
              <a:rPr lang="en-US" sz="1200" i="0" dirty="0">
                <a:solidFill>
                  <a:srgbClr val="000099"/>
                </a:solidFill>
                <a:latin typeface="+mn-lt"/>
              </a:rPr>
              <a:t>, </a:t>
            </a:r>
            <a:r>
              <a:rPr lang="en-US" sz="1200" i="0" dirty="0" err="1">
                <a:solidFill>
                  <a:srgbClr val="000099"/>
                </a:solidFill>
                <a:latin typeface="+mn-lt"/>
              </a:rPr>
              <a:t>İşletmeler</a:t>
            </a:r>
            <a:r>
              <a:rPr lang="en-US" sz="1200" i="0" dirty="0">
                <a:solidFill>
                  <a:srgbClr val="000099"/>
                </a:solidFill>
                <a:latin typeface="+mn-lt"/>
              </a:rPr>
              <a:t>, </a:t>
            </a:r>
            <a:r>
              <a:rPr lang="en-US" sz="1200" i="0" dirty="0" err="1">
                <a:solidFill>
                  <a:srgbClr val="000099"/>
                </a:solidFill>
                <a:latin typeface="+mn-lt"/>
              </a:rPr>
              <a:t>Birlikler</a:t>
            </a:r>
            <a:r>
              <a:rPr lang="en-US" sz="1200" i="0" dirty="0">
                <a:solidFill>
                  <a:srgbClr val="000099"/>
                </a:solidFill>
                <a:latin typeface="+mn-lt"/>
              </a:rPr>
              <a:t>, </a:t>
            </a:r>
            <a:r>
              <a:rPr lang="en-US" sz="1200" i="0" dirty="0" err="1">
                <a:solidFill>
                  <a:srgbClr val="000099"/>
                </a:solidFill>
                <a:latin typeface="+mn-lt"/>
              </a:rPr>
              <a:t>Eğitim</a:t>
            </a:r>
            <a:r>
              <a:rPr lang="en-US" sz="1200" i="0" dirty="0">
                <a:solidFill>
                  <a:srgbClr val="000099"/>
                </a:solidFill>
                <a:latin typeface="+mn-lt"/>
              </a:rPr>
              <a:t> </a:t>
            </a:r>
            <a:r>
              <a:rPr lang="en-US" sz="1200" i="0" dirty="0" err="1">
                <a:solidFill>
                  <a:srgbClr val="000099"/>
                </a:solidFill>
                <a:latin typeface="+mn-lt"/>
              </a:rPr>
              <a:t>Kurumları</a:t>
            </a:r>
            <a:r>
              <a:rPr lang="en-US" sz="1200" i="0" dirty="0">
                <a:solidFill>
                  <a:srgbClr val="000099"/>
                </a:solidFill>
                <a:latin typeface="+mn-lt"/>
              </a:rPr>
              <a:t> vb.</a:t>
            </a:r>
          </a:p>
        </p:txBody>
      </p:sp>
      <p:cxnSp>
        <p:nvCxnSpPr>
          <p:cNvPr id="49" name="Düz Ok Bağlayıcısı 48"/>
          <p:cNvCxnSpPr>
            <a:stCxn id="42" idx="2"/>
          </p:cNvCxnSpPr>
          <p:nvPr/>
        </p:nvCxnSpPr>
        <p:spPr>
          <a:xfrm flipH="1">
            <a:off x="7380288" y="2633663"/>
            <a:ext cx="112712" cy="143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Freeform 6"/>
          <p:cNvSpPr>
            <a:spLocks noEditPoints="1"/>
          </p:cNvSpPr>
          <p:nvPr/>
        </p:nvSpPr>
        <p:spPr bwMode="auto">
          <a:xfrm>
            <a:off x="7086600" y="4919663"/>
            <a:ext cx="936625" cy="938212"/>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56" name="Freeform 6"/>
          <p:cNvSpPr>
            <a:spLocks noEditPoints="1"/>
          </p:cNvSpPr>
          <p:nvPr/>
        </p:nvSpPr>
        <p:spPr bwMode="auto">
          <a:xfrm>
            <a:off x="7885113" y="4830763"/>
            <a:ext cx="503237" cy="503237"/>
          </a:xfrm>
          <a:custGeom>
            <a:avLst/>
            <a:gdLst>
              <a:gd name="T0" fmla="*/ 974 w 2364"/>
              <a:gd name="T1" fmla="*/ 92 h 2361"/>
              <a:gd name="T2" fmla="*/ 1013 w 2364"/>
              <a:gd name="T3" fmla="*/ 16 h 2361"/>
              <a:gd name="T4" fmla="*/ 1174 w 2364"/>
              <a:gd name="T5" fmla="*/ 16 h 2361"/>
              <a:gd name="T6" fmla="*/ 1363 w 2364"/>
              <a:gd name="T7" fmla="*/ 199 h 2361"/>
              <a:gd name="T8" fmla="*/ 1553 w 2364"/>
              <a:gd name="T9" fmla="*/ 65 h 2361"/>
              <a:gd name="T10" fmla="*/ 1705 w 2364"/>
              <a:gd name="T11" fmla="*/ 117 h 2361"/>
              <a:gd name="T12" fmla="*/ 1706 w 2364"/>
              <a:gd name="T13" fmla="*/ 324 h 2361"/>
              <a:gd name="T14" fmla="*/ 1995 w 2364"/>
              <a:gd name="T15" fmla="*/ 367 h 2361"/>
              <a:gd name="T16" fmla="*/ 2134 w 2364"/>
              <a:gd name="T17" fmla="*/ 457 h 2361"/>
              <a:gd name="T18" fmla="*/ 2126 w 2364"/>
              <a:gd name="T19" fmla="*/ 546 h 2361"/>
              <a:gd name="T20" fmla="*/ 2244 w 2364"/>
              <a:gd name="T21" fmla="*/ 830 h 2361"/>
              <a:gd name="T22" fmla="*/ 2326 w 2364"/>
              <a:gd name="T23" fmla="*/ 857 h 2361"/>
              <a:gd name="T24" fmla="*/ 2349 w 2364"/>
              <a:gd name="T25" fmla="*/ 1016 h 2361"/>
              <a:gd name="T26" fmla="*/ 2198 w 2364"/>
              <a:gd name="T27" fmla="*/ 1228 h 2361"/>
              <a:gd name="T28" fmla="*/ 2357 w 2364"/>
              <a:gd name="T29" fmla="*/ 1390 h 2361"/>
              <a:gd name="T30" fmla="*/ 2334 w 2364"/>
              <a:gd name="T31" fmla="*/ 1550 h 2361"/>
              <a:gd name="T32" fmla="*/ 2117 w 2364"/>
              <a:gd name="T33" fmla="*/ 1585 h 2361"/>
              <a:gd name="T34" fmla="*/ 2106 w 2364"/>
              <a:gd name="T35" fmla="*/ 1863 h 2361"/>
              <a:gd name="T36" fmla="*/ 2109 w 2364"/>
              <a:gd name="T37" fmla="*/ 1953 h 2361"/>
              <a:gd name="T38" fmla="*/ 1962 w 2364"/>
              <a:gd name="T39" fmla="*/ 2032 h 2361"/>
              <a:gd name="T40" fmla="*/ 1718 w 2364"/>
              <a:gd name="T41" fmla="*/ 2042 h 2361"/>
              <a:gd name="T42" fmla="*/ 1685 w 2364"/>
              <a:gd name="T43" fmla="*/ 2244 h 2361"/>
              <a:gd name="T44" fmla="*/ 1545 w 2364"/>
              <a:gd name="T45" fmla="*/ 2326 h 2361"/>
              <a:gd name="T46" fmla="*/ 1405 w 2364"/>
              <a:gd name="T47" fmla="*/ 2166 h 2361"/>
              <a:gd name="T48" fmla="*/ 1157 w 2364"/>
              <a:gd name="T49" fmla="*/ 2304 h 2361"/>
              <a:gd name="T50" fmla="*/ 1087 w 2364"/>
              <a:gd name="T51" fmla="*/ 2361 h 2361"/>
              <a:gd name="T52" fmla="*/ 935 w 2364"/>
              <a:gd name="T53" fmla="*/ 2296 h 2361"/>
              <a:gd name="T54" fmla="*/ 754 w 2364"/>
              <a:gd name="T55" fmla="*/ 2085 h 2361"/>
              <a:gd name="T56" fmla="*/ 569 w 2364"/>
              <a:gd name="T57" fmla="*/ 2184 h 2361"/>
              <a:gd name="T58" fmla="*/ 446 w 2364"/>
              <a:gd name="T59" fmla="*/ 2079 h 2361"/>
              <a:gd name="T60" fmla="*/ 446 w 2364"/>
              <a:gd name="T61" fmla="*/ 1849 h 2361"/>
              <a:gd name="T62" fmla="*/ 215 w 2364"/>
              <a:gd name="T63" fmla="*/ 1806 h 2361"/>
              <a:gd name="T64" fmla="*/ 114 w 2364"/>
              <a:gd name="T65" fmla="*/ 1680 h 2361"/>
              <a:gd name="T66" fmla="*/ 253 w 2364"/>
              <a:gd name="T67" fmla="*/ 1522 h 2361"/>
              <a:gd name="T68" fmla="*/ 70 w 2364"/>
              <a:gd name="T69" fmla="*/ 1284 h 2361"/>
              <a:gd name="T70" fmla="*/ 1 w 2364"/>
              <a:gd name="T71" fmla="*/ 1232 h 2361"/>
              <a:gd name="T72" fmla="*/ 30 w 2364"/>
              <a:gd name="T73" fmla="*/ 1074 h 2361"/>
              <a:gd name="T74" fmla="*/ 236 w 2364"/>
              <a:gd name="T75" fmla="*/ 908 h 2361"/>
              <a:gd name="T76" fmla="*/ 147 w 2364"/>
              <a:gd name="T77" fmla="*/ 704 h 2361"/>
              <a:gd name="T78" fmla="*/ 222 w 2364"/>
              <a:gd name="T79" fmla="*/ 562 h 2361"/>
              <a:gd name="T80" fmla="*/ 402 w 2364"/>
              <a:gd name="T81" fmla="*/ 579 h 2361"/>
              <a:gd name="T82" fmla="*/ 481 w 2364"/>
              <a:gd name="T83" fmla="*/ 315 h 2361"/>
              <a:gd name="T84" fmla="*/ 571 w 2364"/>
              <a:gd name="T85" fmla="*/ 176 h 2361"/>
              <a:gd name="T86" fmla="*/ 660 w 2364"/>
              <a:gd name="T87" fmla="*/ 184 h 2361"/>
              <a:gd name="T88" fmla="*/ 970 w 2364"/>
              <a:gd name="T89" fmla="*/ 1076 h 2361"/>
              <a:gd name="T90" fmla="*/ 970 w 2364"/>
              <a:gd name="T91" fmla="*/ 1314 h 2361"/>
              <a:gd name="T92" fmla="*/ 1066 w 2364"/>
              <a:gd name="T93" fmla="*/ 1414 h 2361"/>
              <a:gd name="T94" fmla="*/ 1303 w 2364"/>
              <a:gd name="T95" fmla="*/ 1426 h 2361"/>
              <a:gd name="T96" fmla="*/ 1410 w 2364"/>
              <a:gd name="T97" fmla="*/ 1335 h 2361"/>
              <a:gd name="T98" fmla="*/ 1433 w 2364"/>
              <a:gd name="T99" fmla="*/ 1099 h 2361"/>
              <a:gd name="T100" fmla="*/ 1347 w 2364"/>
              <a:gd name="T101" fmla="*/ 988 h 2361"/>
              <a:gd name="T102" fmla="*/ 1112 w 2364"/>
              <a:gd name="T103" fmla="*/ 954 h 2361"/>
              <a:gd name="T104" fmla="*/ 1497 w 2364"/>
              <a:gd name="T105" fmla="*/ 1404 h 2361"/>
              <a:gd name="T106" fmla="*/ 1349 w 2364"/>
              <a:gd name="T107" fmla="*/ 1516 h 2361"/>
              <a:gd name="T108" fmla="*/ 1699 w 2364"/>
              <a:gd name="T109" fmla="*/ 1654 h 2361"/>
              <a:gd name="T110" fmla="*/ 1464 w 2364"/>
              <a:gd name="T111" fmla="*/ 948 h 2361"/>
              <a:gd name="T112" fmla="*/ 1805 w 2364"/>
              <a:gd name="T113" fmla="*/ 898 h 2361"/>
              <a:gd name="T114" fmla="*/ 1608 w 2364"/>
              <a:gd name="T115" fmla="*/ 661 h 2361"/>
              <a:gd name="T116" fmla="*/ 898 w 2364"/>
              <a:gd name="T117" fmla="*/ 1414 h 2361"/>
              <a:gd name="T118" fmla="*/ 623 w 2364"/>
              <a:gd name="T119" fmla="*/ 1572 h 2361"/>
              <a:gd name="T120" fmla="*/ 666 w 2364"/>
              <a:gd name="T121" fmla="*/ 782 h 2361"/>
              <a:gd name="T122" fmla="*/ 1033 w 2364"/>
              <a:gd name="T123" fmla="*/ 866 h 2361"/>
              <a:gd name="T124" fmla="*/ 770 w 2364"/>
              <a:gd name="T125" fmla="*/ 662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4"/>
              <a:gd name="T190" fmla="*/ 0 h 2361"/>
              <a:gd name="T191" fmla="*/ 2364 w 2364"/>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4" h="2361">
                <a:moveTo>
                  <a:pt x="665" y="190"/>
                </a:moveTo>
                <a:lnTo>
                  <a:pt x="764" y="283"/>
                </a:lnTo>
                <a:lnTo>
                  <a:pt x="789" y="272"/>
                </a:lnTo>
                <a:lnTo>
                  <a:pt x="814" y="261"/>
                </a:lnTo>
                <a:lnTo>
                  <a:pt x="840" y="251"/>
                </a:lnTo>
                <a:lnTo>
                  <a:pt x="866" y="242"/>
                </a:lnTo>
                <a:lnTo>
                  <a:pt x="891" y="233"/>
                </a:lnTo>
                <a:lnTo>
                  <a:pt x="918" y="225"/>
                </a:lnTo>
                <a:lnTo>
                  <a:pt x="944" y="217"/>
                </a:lnTo>
                <a:lnTo>
                  <a:pt x="971" y="211"/>
                </a:lnTo>
                <a:lnTo>
                  <a:pt x="974" y="92"/>
                </a:lnTo>
                <a:lnTo>
                  <a:pt x="974" y="85"/>
                </a:lnTo>
                <a:lnTo>
                  <a:pt x="974" y="78"/>
                </a:lnTo>
                <a:lnTo>
                  <a:pt x="976" y="64"/>
                </a:lnTo>
                <a:lnTo>
                  <a:pt x="980" y="51"/>
                </a:lnTo>
                <a:lnTo>
                  <a:pt x="986" y="40"/>
                </a:lnTo>
                <a:lnTo>
                  <a:pt x="989" y="34"/>
                </a:lnTo>
                <a:lnTo>
                  <a:pt x="993" y="29"/>
                </a:lnTo>
                <a:lnTo>
                  <a:pt x="998" y="25"/>
                </a:lnTo>
                <a:lnTo>
                  <a:pt x="1003" y="21"/>
                </a:lnTo>
                <a:lnTo>
                  <a:pt x="1008" y="18"/>
                </a:lnTo>
                <a:lnTo>
                  <a:pt x="1013" y="16"/>
                </a:lnTo>
                <a:lnTo>
                  <a:pt x="1019" y="14"/>
                </a:lnTo>
                <a:lnTo>
                  <a:pt x="1025" y="13"/>
                </a:lnTo>
                <a:lnTo>
                  <a:pt x="1129" y="0"/>
                </a:lnTo>
                <a:lnTo>
                  <a:pt x="1135" y="0"/>
                </a:lnTo>
                <a:lnTo>
                  <a:pt x="1141" y="0"/>
                </a:lnTo>
                <a:lnTo>
                  <a:pt x="1147" y="1"/>
                </a:lnTo>
                <a:lnTo>
                  <a:pt x="1152" y="3"/>
                </a:lnTo>
                <a:lnTo>
                  <a:pt x="1159" y="5"/>
                </a:lnTo>
                <a:lnTo>
                  <a:pt x="1164" y="8"/>
                </a:lnTo>
                <a:lnTo>
                  <a:pt x="1169" y="12"/>
                </a:lnTo>
                <a:lnTo>
                  <a:pt x="1174" y="16"/>
                </a:lnTo>
                <a:lnTo>
                  <a:pt x="1183" y="26"/>
                </a:lnTo>
                <a:lnTo>
                  <a:pt x="1190" y="38"/>
                </a:lnTo>
                <a:lnTo>
                  <a:pt x="1195" y="51"/>
                </a:lnTo>
                <a:lnTo>
                  <a:pt x="1196" y="58"/>
                </a:lnTo>
                <a:lnTo>
                  <a:pt x="1198" y="65"/>
                </a:lnTo>
                <a:lnTo>
                  <a:pt x="1223" y="186"/>
                </a:lnTo>
                <a:lnTo>
                  <a:pt x="1251" y="187"/>
                </a:lnTo>
                <a:lnTo>
                  <a:pt x="1279" y="189"/>
                </a:lnTo>
                <a:lnTo>
                  <a:pt x="1307" y="191"/>
                </a:lnTo>
                <a:lnTo>
                  <a:pt x="1334" y="195"/>
                </a:lnTo>
                <a:lnTo>
                  <a:pt x="1363" y="199"/>
                </a:lnTo>
                <a:lnTo>
                  <a:pt x="1390" y="204"/>
                </a:lnTo>
                <a:lnTo>
                  <a:pt x="1418" y="210"/>
                </a:lnTo>
                <a:lnTo>
                  <a:pt x="1445" y="216"/>
                </a:lnTo>
                <a:lnTo>
                  <a:pt x="1506" y="112"/>
                </a:lnTo>
                <a:lnTo>
                  <a:pt x="1508" y="105"/>
                </a:lnTo>
                <a:lnTo>
                  <a:pt x="1512" y="98"/>
                </a:lnTo>
                <a:lnTo>
                  <a:pt x="1520" y="87"/>
                </a:lnTo>
                <a:lnTo>
                  <a:pt x="1530" y="77"/>
                </a:lnTo>
                <a:lnTo>
                  <a:pt x="1541" y="70"/>
                </a:lnTo>
                <a:lnTo>
                  <a:pt x="1547" y="67"/>
                </a:lnTo>
                <a:lnTo>
                  <a:pt x="1553" y="65"/>
                </a:lnTo>
                <a:lnTo>
                  <a:pt x="1559" y="63"/>
                </a:lnTo>
                <a:lnTo>
                  <a:pt x="1564" y="62"/>
                </a:lnTo>
                <a:lnTo>
                  <a:pt x="1570" y="62"/>
                </a:lnTo>
                <a:lnTo>
                  <a:pt x="1576" y="63"/>
                </a:lnTo>
                <a:lnTo>
                  <a:pt x="1582" y="64"/>
                </a:lnTo>
                <a:lnTo>
                  <a:pt x="1588" y="66"/>
                </a:lnTo>
                <a:lnTo>
                  <a:pt x="1686" y="104"/>
                </a:lnTo>
                <a:lnTo>
                  <a:pt x="1691" y="106"/>
                </a:lnTo>
                <a:lnTo>
                  <a:pt x="1696" y="109"/>
                </a:lnTo>
                <a:lnTo>
                  <a:pt x="1701" y="113"/>
                </a:lnTo>
                <a:lnTo>
                  <a:pt x="1705" y="117"/>
                </a:lnTo>
                <a:lnTo>
                  <a:pt x="1709" y="122"/>
                </a:lnTo>
                <a:lnTo>
                  <a:pt x="1712" y="127"/>
                </a:lnTo>
                <a:lnTo>
                  <a:pt x="1715" y="133"/>
                </a:lnTo>
                <a:lnTo>
                  <a:pt x="1717" y="138"/>
                </a:lnTo>
                <a:lnTo>
                  <a:pt x="1720" y="151"/>
                </a:lnTo>
                <a:lnTo>
                  <a:pt x="1721" y="165"/>
                </a:lnTo>
                <a:lnTo>
                  <a:pt x="1720" y="179"/>
                </a:lnTo>
                <a:lnTo>
                  <a:pt x="1718" y="186"/>
                </a:lnTo>
                <a:lnTo>
                  <a:pt x="1716" y="193"/>
                </a:lnTo>
                <a:lnTo>
                  <a:pt x="1682" y="310"/>
                </a:lnTo>
                <a:lnTo>
                  <a:pt x="1706" y="324"/>
                </a:lnTo>
                <a:lnTo>
                  <a:pt x="1732" y="339"/>
                </a:lnTo>
                <a:lnTo>
                  <a:pt x="1756" y="355"/>
                </a:lnTo>
                <a:lnTo>
                  <a:pt x="1779" y="372"/>
                </a:lnTo>
                <a:lnTo>
                  <a:pt x="1803" y="389"/>
                </a:lnTo>
                <a:lnTo>
                  <a:pt x="1826" y="407"/>
                </a:lnTo>
                <a:lnTo>
                  <a:pt x="1848" y="426"/>
                </a:lnTo>
                <a:lnTo>
                  <a:pt x="1871" y="446"/>
                </a:lnTo>
                <a:lnTo>
                  <a:pt x="1970" y="382"/>
                </a:lnTo>
                <a:lnTo>
                  <a:pt x="1976" y="377"/>
                </a:lnTo>
                <a:lnTo>
                  <a:pt x="1983" y="373"/>
                </a:lnTo>
                <a:lnTo>
                  <a:pt x="1995" y="367"/>
                </a:lnTo>
                <a:lnTo>
                  <a:pt x="2008" y="363"/>
                </a:lnTo>
                <a:lnTo>
                  <a:pt x="2021" y="362"/>
                </a:lnTo>
                <a:lnTo>
                  <a:pt x="2027" y="362"/>
                </a:lnTo>
                <a:lnTo>
                  <a:pt x="2033" y="362"/>
                </a:lnTo>
                <a:lnTo>
                  <a:pt x="2039" y="364"/>
                </a:lnTo>
                <a:lnTo>
                  <a:pt x="2046" y="366"/>
                </a:lnTo>
                <a:lnTo>
                  <a:pt x="2051" y="368"/>
                </a:lnTo>
                <a:lnTo>
                  <a:pt x="2057" y="371"/>
                </a:lnTo>
                <a:lnTo>
                  <a:pt x="2061" y="375"/>
                </a:lnTo>
                <a:lnTo>
                  <a:pt x="2066" y="379"/>
                </a:lnTo>
                <a:lnTo>
                  <a:pt x="2134" y="457"/>
                </a:lnTo>
                <a:lnTo>
                  <a:pt x="2138" y="462"/>
                </a:lnTo>
                <a:lnTo>
                  <a:pt x="2141" y="467"/>
                </a:lnTo>
                <a:lnTo>
                  <a:pt x="2144" y="472"/>
                </a:lnTo>
                <a:lnTo>
                  <a:pt x="2146" y="478"/>
                </a:lnTo>
                <a:lnTo>
                  <a:pt x="2147" y="485"/>
                </a:lnTo>
                <a:lnTo>
                  <a:pt x="2147" y="491"/>
                </a:lnTo>
                <a:lnTo>
                  <a:pt x="2147" y="497"/>
                </a:lnTo>
                <a:lnTo>
                  <a:pt x="2147" y="504"/>
                </a:lnTo>
                <a:lnTo>
                  <a:pt x="2144" y="516"/>
                </a:lnTo>
                <a:lnTo>
                  <a:pt x="2138" y="528"/>
                </a:lnTo>
                <a:lnTo>
                  <a:pt x="2130" y="540"/>
                </a:lnTo>
                <a:lnTo>
                  <a:pt x="2126" y="546"/>
                </a:lnTo>
                <a:lnTo>
                  <a:pt x="2120" y="551"/>
                </a:lnTo>
                <a:lnTo>
                  <a:pt x="2035" y="639"/>
                </a:lnTo>
                <a:lnTo>
                  <a:pt x="2052" y="663"/>
                </a:lnTo>
                <a:lnTo>
                  <a:pt x="2066" y="688"/>
                </a:lnTo>
                <a:lnTo>
                  <a:pt x="2080" y="713"/>
                </a:lnTo>
                <a:lnTo>
                  <a:pt x="2093" y="739"/>
                </a:lnTo>
                <a:lnTo>
                  <a:pt x="2105" y="764"/>
                </a:lnTo>
                <a:lnTo>
                  <a:pt x="2118" y="790"/>
                </a:lnTo>
                <a:lnTo>
                  <a:pt x="2128" y="816"/>
                </a:lnTo>
                <a:lnTo>
                  <a:pt x="2138" y="842"/>
                </a:lnTo>
                <a:lnTo>
                  <a:pt x="2244" y="830"/>
                </a:lnTo>
                <a:lnTo>
                  <a:pt x="2252" y="828"/>
                </a:lnTo>
                <a:lnTo>
                  <a:pt x="2259" y="827"/>
                </a:lnTo>
                <a:lnTo>
                  <a:pt x="2273" y="827"/>
                </a:lnTo>
                <a:lnTo>
                  <a:pt x="2286" y="829"/>
                </a:lnTo>
                <a:lnTo>
                  <a:pt x="2298" y="833"/>
                </a:lnTo>
                <a:lnTo>
                  <a:pt x="2305" y="836"/>
                </a:lnTo>
                <a:lnTo>
                  <a:pt x="2310" y="840"/>
                </a:lnTo>
                <a:lnTo>
                  <a:pt x="2315" y="843"/>
                </a:lnTo>
                <a:lnTo>
                  <a:pt x="2319" y="848"/>
                </a:lnTo>
                <a:lnTo>
                  <a:pt x="2323" y="852"/>
                </a:lnTo>
                <a:lnTo>
                  <a:pt x="2326" y="857"/>
                </a:lnTo>
                <a:lnTo>
                  <a:pt x="2329" y="864"/>
                </a:lnTo>
                <a:lnTo>
                  <a:pt x="2331" y="870"/>
                </a:lnTo>
                <a:lnTo>
                  <a:pt x="2358" y="969"/>
                </a:lnTo>
                <a:lnTo>
                  <a:pt x="2359" y="975"/>
                </a:lnTo>
                <a:lnTo>
                  <a:pt x="2360" y="981"/>
                </a:lnTo>
                <a:lnTo>
                  <a:pt x="2360" y="987"/>
                </a:lnTo>
                <a:lnTo>
                  <a:pt x="2359" y="994"/>
                </a:lnTo>
                <a:lnTo>
                  <a:pt x="2357" y="1000"/>
                </a:lnTo>
                <a:lnTo>
                  <a:pt x="2355" y="1006"/>
                </a:lnTo>
                <a:lnTo>
                  <a:pt x="2353" y="1011"/>
                </a:lnTo>
                <a:lnTo>
                  <a:pt x="2349" y="1016"/>
                </a:lnTo>
                <a:lnTo>
                  <a:pt x="2341" y="1026"/>
                </a:lnTo>
                <a:lnTo>
                  <a:pt x="2331" y="1035"/>
                </a:lnTo>
                <a:lnTo>
                  <a:pt x="2319" y="1042"/>
                </a:lnTo>
                <a:lnTo>
                  <a:pt x="2312" y="1045"/>
                </a:lnTo>
                <a:lnTo>
                  <a:pt x="2305" y="1047"/>
                </a:lnTo>
                <a:lnTo>
                  <a:pt x="2194" y="1088"/>
                </a:lnTo>
                <a:lnTo>
                  <a:pt x="2197" y="1116"/>
                </a:lnTo>
                <a:lnTo>
                  <a:pt x="2198" y="1145"/>
                </a:lnTo>
                <a:lnTo>
                  <a:pt x="2199" y="1172"/>
                </a:lnTo>
                <a:lnTo>
                  <a:pt x="2199" y="1201"/>
                </a:lnTo>
                <a:lnTo>
                  <a:pt x="2198" y="1228"/>
                </a:lnTo>
                <a:lnTo>
                  <a:pt x="2197" y="1257"/>
                </a:lnTo>
                <a:lnTo>
                  <a:pt x="2194" y="1285"/>
                </a:lnTo>
                <a:lnTo>
                  <a:pt x="2191" y="1313"/>
                </a:lnTo>
                <a:lnTo>
                  <a:pt x="2303" y="1352"/>
                </a:lnTo>
                <a:lnTo>
                  <a:pt x="2310" y="1354"/>
                </a:lnTo>
                <a:lnTo>
                  <a:pt x="2317" y="1356"/>
                </a:lnTo>
                <a:lnTo>
                  <a:pt x="2330" y="1362"/>
                </a:lnTo>
                <a:lnTo>
                  <a:pt x="2341" y="1370"/>
                </a:lnTo>
                <a:lnTo>
                  <a:pt x="2350" y="1380"/>
                </a:lnTo>
                <a:lnTo>
                  <a:pt x="2354" y="1385"/>
                </a:lnTo>
                <a:lnTo>
                  <a:pt x="2357" y="1390"/>
                </a:lnTo>
                <a:lnTo>
                  <a:pt x="2359" y="1396"/>
                </a:lnTo>
                <a:lnTo>
                  <a:pt x="2361" y="1401"/>
                </a:lnTo>
                <a:lnTo>
                  <a:pt x="2364" y="1407"/>
                </a:lnTo>
                <a:lnTo>
                  <a:pt x="2364" y="1413"/>
                </a:lnTo>
                <a:lnTo>
                  <a:pt x="2364" y="1419"/>
                </a:lnTo>
                <a:lnTo>
                  <a:pt x="2364" y="1425"/>
                </a:lnTo>
                <a:lnTo>
                  <a:pt x="2344" y="1528"/>
                </a:lnTo>
                <a:lnTo>
                  <a:pt x="2342" y="1534"/>
                </a:lnTo>
                <a:lnTo>
                  <a:pt x="2340" y="1539"/>
                </a:lnTo>
                <a:lnTo>
                  <a:pt x="2337" y="1545"/>
                </a:lnTo>
                <a:lnTo>
                  <a:pt x="2334" y="1550"/>
                </a:lnTo>
                <a:lnTo>
                  <a:pt x="2330" y="1554"/>
                </a:lnTo>
                <a:lnTo>
                  <a:pt x="2326" y="1558"/>
                </a:lnTo>
                <a:lnTo>
                  <a:pt x="2321" y="1563"/>
                </a:lnTo>
                <a:lnTo>
                  <a:pt x="2315" y="1566"/>
                </a:lnTo>
                <a:lnTo>
                  <a:pt x="2304" y="1572"/>
                </a:lnTo>
                <a:lnTo>
                  <a:pt x="2290" y="1575"/>
                </a:lnTo>
                <a:lnTo>
                  <a:pt x="2276" y="1576"/>
                </a:lnTo>
                <a:lnTo>
                  <a:pt x="2269" y="1575"/>
                </a:lnTo>
                <a:lnTo>
                  <a:pt x="2261" y="1574"/>
                </a:lnTo>
                <a:lnTo>
                  <a:pt x="2127" y="1560"/>
                </a:lnTo>
                <a:lnTo>
                  <a:pt x="2117" y="1585"/>
                </a:lnTo>
                <a:lnTo>
                  <a:pt x="2105" y="1609"/>
                </a:lnTo>
                <a:lnTo>
                  <a:pt x="2093" y="1634"/>
                </a:lnTo>
                <a:lnTo>
                  <a:pt x="2081" y="1658"/>
                </a:lnTo>
                <a:lnTo>
                  <a:pt x="2068" y="1682"/>
                </a:lnTo>
                <a:lnTo>
                  <a:pt x="2055" y="1706"/>
                </a:lnTo>
                <a:lnTo>
                  <a:pt x="2039" y="1729"/>
                </a:lnTo>
                <a:lnTo>
                  <a:pt x="2024" y="1751"/>
                </a:lnTo>
                <a:lnTo>
                  <a:pt x="2030" y="1757"/>
                </a:lnTo>
                <a:lnTo>
                  <a:pt x="2101" y="1858"/>
                </a:lnTo>
                <a:lnTo>
                  <a:pt x="2106" y="1863"/>
                </a:lnTo>
                <a:lnTo>
                  <a:pt x="2111" y="1869"/>
                </a:lnTo>
                <a:lnTo>
                  <a:pt x="2118" y="1882"/>
                </a:lnTo>
                <a:lnTo>
                  <a:pt x="2122" y="1895"/>
                </a:lnTo>
                <a:lnTo>
                  <a:pt x="2125" y="1908"/>
                </a:lnTo>
                <a:lnTo>
                  <a:pt x="2125" y="1914"/>
                </a:lnTo>
                <a:lnTo>
                  <a:pt x="2124" y="1920"/>
                </a:lnTo>
                <a:lnTo>
                  <a:pt x="2123" y="1926"/>
                </a:lnTo>
                <a:lnTo>
                  <a:pt x="2122" y="1932"/>
                </a:lnTo>
                <a:lnTo>
                  <a:pt x="2119" y="1937"/>
                </a:lnTo>
                <a:lnTo>
                  <a:pt x="2116" y="1944"/>
                </a:lnTo>
                <a:lnTo>
                  <a:pt x="2113" y="1949"/>
                </a:lnTo>
                <a:lnTo>
                  <a:pt x="2109" y="1953"/>
                </a:lnTo>
                <a:lnTo>
                  <a:pt x="2033" y="2025"/>
                </a:lnTo>
                <a:lnTo>
                  <a:pt x="2028" y="2029"/>
                </a:lnTo>
                <a:lnTo>
                  <a:pt x="2023" y="2032"/>
                </a:lnTo>
                <a:lnTo>
                  <a:pt x="2018" y="2035"/>
                </a:lnTo>
                <a:lnTo>
                  <a:pt x="2012" y="2037"/>
                </a:lnTo>
                <a:lnTo>
                  <a:pt x="2006" y="2039"/>
                </a:lnTo>
                <a:lnTo>
                  <a:pt x="2000" y="2039"/>
                </a:lnTo>
                <a:lnTo>
                  <a:pt x="1994" y="2040"/>
                </a:lnTo>
                <a:lnTo>
                  <a:pt x="1988" y="2039"/>
                </a:lnTo>
                <a:lnTo>
                  <a:pt x="1974" y="2037"/>
                </a:lnTo>
                <a:lnTo>
                  <a:pt x="1962" y="2032"/>
                </a:lnTo>
                <a:lnTo>
                  <a:pt x="1950" y="2024"/>
                </a:lnTo>
                <a:lnTo>
                  <a:pt x="1944" y="2020"/>
                </a:lnTo>
                <a:lnTo>
                  <a:pt x="1939" y="2015"/>
                </a:lnTo>
                <a:lnTo>
                  <a:pt x="1856" y="1941"/>
                </a:lnTo>
                <a:lnTo>
                  <a:pt x="1832" y="1961"/>
                </a:lnTo>
                <a:lnTo>
                  <a:pt x="1810" y="1979"/>
                </a:lnTo>
                <a:lnTo>
                  <a:pt x="1787" y="1995"/>
                </a:lnTo>
                <a:lnTo>
                  <a:pt x="1765" y="2012"/>
                </a:lnTo>
                <a:lnTo>
                  <a:pt x="1742" y="2028"/>
                </a:lnTo>
                <a:lnTo>
                  <a:pt x="1718" y="2042"/>
                </a:lnTo>
                <a:lnTo>
                  <a:pt x="1695" y="2056"/>
                </a:lnTo>
                <a:lnTo>
                  <a:pt x="1671" y="2069"/>
                </a:lnTo>
                <a:lnTo>
                  <a:pt x="1646" y="2082"/>
                </a:lnTo>
                <a:lnTo>
                  <a:pt x="1680" y="2178"/>
                </a:lnTo>
                <a:lnTo>
                  <a:pt x="1683" y="2185"/>
                </a:lnTo>
                <a:lnTo>
                  <a:pt x="1686" y="2191"/>
                </a:lnTo>
                <a:lnTo>
                  <a:pt x="1689" y="2206"/>
                </a:lnTo>
                <a:lnTo>
                  <a:pt x="1690" y="2219"/>
                </a:lnTo>
                <a:lnTo>
                  <a:pt x="1688" y="2232"/>
                </a:lnTo>
                <a:lnTo>
                  <a:pt x="1687" y="2238"/>
                </a:lnTo>
                <a:lnTo>
                  <a:pt x="1685" y="2244"/>
                </a:lnTo>
                <a:lnTo>
                  <a:pt x="1682" y="2249"/>
                </a:lnTo>
                <a:lnTo>
                  <a:pt x="1679" y="2255"/>
                </a:lnTo>
                <a:lnTo>
                  <a:pt x="1675" y="2259"/>
                </a:lnTo>
                <a:lnTo>
                  <a:pt x="1671" y="2265"/>
                </a:lnTo>
                <a:lnTo>
                  <a:pt x="1666" y="2268"/>
                </a:lnTo>
                <a:lnTo>
                  <a:pt x="1660" y="2272"/>
                </a:lnTo>
                <a:lnTo>
                  <a:pt x="1569" y="2320"/>
                </a:lnTo>
                <a:lnTo>
                  <a:pt x="1563" y="2322"/>
                </a:lnTo>
                <a:lnTo>
                  <a:pt x="1557" y="2324"/>
                </a:lnTo>
                <a:lnTo>
                  <a:pt x="1551" y="2326"/>
                </a:lnTo>
                <a:lnTo>
                  <a:pt x="1545" y="2326"/>
                </a:lnTo>
                <a:lnTo>
                  <a:pt x="1539" y="2326"/>
                </a:lnTo>
                <a:lnTo>
                  <a:pt x="1532" y="2324"/>
                </a:lnTo>
                <a:lnTo>
                  <a:pt x="1526" y="2323"/>
                </a:lnTo>
                <a:lnTo>
                  <a:pt x="1520" y="2321"/>
                </a:lnTo>
                <a:lnTo>
                  <a:pt x="1509" y="2315"/>
                </a:lnTo>
                <a:lnTo>
                  <a:pt x="1498" y="2307"/>
                </a:lnTo>
                <a:lnTo>
                  <a:pt x="1489" y="2297"/>
                </a:lnTo>
                <a:lnTo>
                  <a:pt x="1485" y="2291"/>
                </a:lnTo>
                <a:lnTo>
                  <a:pt x="1481" y="2284"/>
                </a:lnTo>
                <a:lnTo>
                  <a:pt x="1406" y="2168"/>
                </a:lnTo>
                <a:lnTo>
                  <a:pt x="1405" y="2166"/>
                </a:lnTo>
                <a:lnTo>
                  <a:pt x="1379" y="2172"/>
                </a:lnTo>
                <a:lnTo>
                  <a:pt x="1352" y="2176"/>
                </a:lnTo>
                <a:lnTo>
                  <a:pt x="1325" y="2180"/>
                </a:lnTo>
                <a:lnTo>
                  <a:pt x="1298" y="2183"/>
                </a:lnTo>
                <a:lnTo>
                  <a:pt x="1270" y="2185"/>
                </a:lnTo>
                <a:lnTo>
                  <a:pt x="1244" y="2187"/>
                </a:lnTo>
                <a:lnTo>
                  <a:pt x="1216" y="2188"/>
                </a:lnTo>
                <a:lnTo>
                  <a:pt x="1189" y="2188"/>
                </a:lnTo>
                <a:lnTo>
                  <a:pt x="1158" y="2296"/>
                </a:lnTo>
                <a:lnTo>
                  <a:pt x="1157" y="2304"/>
                </a:lnTo>
                <a:lnTo>
                  <a:pt x="1155" y="2311"/>
                </a:lnTo>
                <a:lnTo>
                  <a:pt x="1149" y="2323"/>
                </a:lnTo>
                <a:lnTo>
                  <a:pt x="1142" y="2336"/>
                </a:lnTo>
                <a:lnTo>
                  <a:pt x="1133" y="2345"/>
                </a:lnTo>
                <a:lnTo>
                  <a:pt x="1128" y="2349"/>
                </a:lnTo>
                <a:lnTo>
                  <a:pt x="1123" y="2353"/>
                </a:lnTo>
                <a:lnTo>
                  <a:pt x="1118" y="2356"/>
                </a:lnTo>
                <a:lnTo>
                  <a:pt x="1112" y="2358"/>
                </a:lnTo>
                <a:lnTo>
                  <a:pt x="1107" y="2360"/>
                </a:lnTo>
                <a:lnTo>
                  <a:pt x="1101" y="2361"/>
                </a:lnTo>
                <a:lnTo>
                  <a:pt x="1095" y="2361"/>
                </a:lnTo>
                <a:lnTo>
                  <a:pt x="1087" y="2361"/>
                </a:lnTo>
                <a:lnTo>
                  <a:pt x="985" y="2348"/>
                </a:lnTo>
                <a:lnTo>
                  <a:pt x="979" y="2346"/>
                </a:lnTo>
                <a:lnTo>
                  <a:pt x="973" y="2345"/>
                </a:lnTo>
                <a:lnTo>
                  <a:pt x="968" y="2342"/>
                </a:lnTo>
                <a:lnTo>
                  <a:pt x="963" y="2339"/>
                </a:lnTo>
                <a:lnTo>
                  <a:pt x="957" y="2335"/>
                </a:lnTo>
                <a:lnTo>
                  <a:pt x="952" y="2331"/>
                </a:lnTo>
                <a:lnTo>
                  <a:pt x="948" y="2326"/>
                </a:lnTo>
                <a:lnTo>
                  <a:pt x="945" y="2320"/>
                </a:lnTo>
                <a:lnTo>
                  <a:pt x="939" y="2309"/>
                </a:lnTo>
                <a:lnTo>
                  <a:pt x="935" y="2296"/>
                </a:lnTo>
                <a:lnTo>
                  <a:pt x="933" y="2282"/>
                </a:lnTo>
                <a:lnTo>
                  <a:pt x="933" y="2275"/>
                </a:lnTo>
                <a:lnTo>
                  <a:pt x="934" y="2268"/>
                </a:lnTo>
                <a:lnTo>
                  <a:pt x="939" y="2154"/>
                </a:lnTo>
                <a:lnTo>
                  <a:pt x="913" y="2147"/>
                </a:lnTo>
                <a:lnTo>
                  <a:pt x="885" y="2139"/>
                </a:lnTo>
                <a:lnTo>
                  <a:pt x="859" y="2129"/>
                </a:lnTo>
                <a:lnTo>
                  <a:pt x="832" y="2119"/>
                </a:lnTo>
                <a:lnTo>
                  <a:pt x="806" y="2109"/>
                </a:lnTo>
                <a:lnTo>
                  <a:pt x="781" y="2097"/>
                </a:lnTo>
                <a:lnTo>
                  <a:pt x="754" y="2085"/>
                </a:lnTo>
                <a:lnTo>
                  <a:pt x="729" y="2073"/>
                </a:lnTo>
                <a:lnTo>
                  <a:pt x="639" y="2155"/>
                </a:lnTo>
                <a:lnTo>
                  <a:pt x="635" y="2161"/>
                </a:lnTo>
                <a:lnTo>
                  <a:pt x="629" y="2166"/>
                </a:lnTo>
                <a:lnTo>
                  <a:pt x="618" y="2174"/>
                </a:lnTo>
                <a:lnTo>
                  <a:pt x="606" y="2180"/>
                </a:lnTo>
                <a:lnTo>
                  <a:pt x="594" y="2184"/>
                </a:lnTo>
                <a:lnTo>
                  <a:pt x="588" y="2185"/>
                </a:lnTo>
                <a:lnTo>
                  <a:pt x="582" y="2185"/>
                </a:lnTo>
                <a:lnTo>
                  <a:pt x="575" y="2185"/>
                </a:lnTo>
                <a:lnTo>
                  <a:pt x="569" y="2184"/>
                </a:lnTo>
                <a:lnTo>
                  <a:pt x="563" y="2182"/>
                </a:lnTo>
                <a:lnTo>
                  <a:pt x="557" y="2180"/>
                </a:lnTo>
                <a:lnTo>
                  <a:pt x="552" y="2177"/>
                </a:lnTo>
                <a:lnTo>
                  <a:pt x="547" y="2174"/>
                </a:lnTo>
                <a:lnTo>
                  <a:pt x="466" y="2109"/>
                </a:lnTo>
                <a:lnTo>
                  <a:pt x="461" y="2105"/>
                </a:lnTo>
                <a:lnTo>
                  <a:pt x="457" y="2101"/>
                </a:lnTo>
                <a:lnTo>
                  <a:pt x="454" y="2096"/>
                </a:lnTo>
                <a:lnTo>
                  <a:pt x="450" y="2090"/>
                </a:lnTo>
                <a:lnTo>
                  <a:pt x="448" y="2085"/>
                </a:lnTo>
                <a:lnTo>
                  <a:pt x="446" y="2079"/>
                </a:lnTo>
                <a:lnTo>
                  <a:pt x="445" y="2073"/>
                </a:lnTo>
                <a:lnTo>
                  <a:pt x="445" y="2066"/>
                </a:lnTo>
                <a:lnTo>
                  <a:pt x="446" y="2053"/>
                </a:lnTo>
                <a:lnTo>
                  <a:pt x="449" y="2040"/>
                </a:lnTo>
                <a:lnTo>
                  <a:pt x="455" y="2027"/>
                </a:lnTo>
                <a:lnTo>
                  <a:pt x="459" y="2021"/>
                </a:lnTo>
                <a:lnTo>
                  <a:pt x="463" y="2015"/>
                </a:lnTo>
                <a:lnTo>
                  <a:pt x="523" y="1926"/>
                </a:lnTo>
                <a:lnTo>
                  <a:pt x="496" y="1902"/>
                </a:lnTo>
                <a:lnTo>
                  <a:pt x="471" y="1875"/>
                </a:lnTo>
                <a:lnTo>
                  <a:pt x="446" y="1849"/>
                </a:lnTo>
                <a:lnTo>
                  <a:pt x="423" y="1822"/>
                </a:lnTo>
                <a:lnTo>
                  <a:pt x="395" y="1786"/>
                </a:lnTo>
                <a:lnTo>
                  <a:pt x="369" y="1749"/>
                </a:lnTo>
                <a:lnTo>
                  <a:pt x="274" y="1793"/>
                </a:lnTo>
                <a:lnTo>
                  <a:pt x="268" y="1797"/>
                </a:lnTo>
                <a:lnTo>
                  <a:pt x="260" y="1801"/>
                </a:lnTo>
                <a:lnTo>
                  <a:pt x="247" y="1805"/>
                </a:lnTo>
                <a:lnTo>
                  <a:pt x="234" y="1807"/>
                </a:lnTo>
                <a:lnTo>
                  <a:pt x="221" y="1807"/>
                </a:lnTo>
                <a:lnTo>
                  <a:pt x="215" y="1806"/>
                </a:lnTo>
                <a:lnTo>
                  <a:pt x="209" y="1805"/>
                </a:lnTo>
                <a:lnTo>
                  <a:pt x="203" y="1803"/>
                </a:lnTo>
                <a:lnTo>
                  <a:pt x="197" y="1800"/>
                </a:lnTo>
                <a:lnTo>
                  <a:pt x="192" y="1797"/>
                </a:lnTo>
                <a:lnTo>
                  <a:pt x="187" y="1793"/>
                </a:lnTo>
                <a:lnTo>
                  <a:pt x="183" y="1789"/>
                </a:lnTo>
                <a:lnTo>
                  <a:pt x="179" y="1784"/>
                </a:lnTo>
                <a:lnTo>
                  <a:pt x="121" y="1698"/>
                </a:lnTo>
                <a:lnTo>
                  <a:pt x="118" y="1693"/>
                </a:lnTo>
                <a:lnTo>
                  <a:pt x="116" y="1686"/>
                </a:lnTo>
                <a:lnTo>
                  <a:pt x="114" y="1680"/>
                </a:lnTo>
                <a:lnTo>
                  <a:pt x="113" y="1674"/>
                </a:lnTo>
                <a:lnTo>
                  <a:pt x="112" y="1668"/>
                </a:lnTo>
                <a:lnTo>
                  <a:pt x="113" y="1662"/>
                </a:lnTo>
                <a:lnTo>
                  <a:pt x="113" y="1656"/>
                </a:lnTo>
                <a:lnTo>
                  <a:pt x="115" y="1650"/>
                </a:lnTo>
                <a:lnTo>
                  <a:pt x="120" y="1638"/>
                </a:lnTo>
                <a:lnTo>
                  <a:pt x="127" y="1627"/>
                </a:lnTo>
                <a:lnTo>
                  <a:pt x="137" y="1615"/>
                </a:lnTo>
                <a:lnTo>
                  <a:pt x="142" y="1611"/>
                </a:lnTo>
                <a:lnTo>
                  <a:pt x="148" y="1606"/>
                </a:lnTo>
                <a:lnTo>
                  <a:pt x="253" y="1522"/>
                </a:lnTo>
                <a:lnTo>
                  <a:pt x="245" y="1495"/>
                </a:lnTo>
                <a:lnTo>
                  <a:pt x="237" y="1469"/>
                </a:lnTo>
                <a:lnTo>
                  <a:pt x="229" y="1443"/>
                </a:lnTo>
                <a:lnTo>
                  <a:pt x="223" y="1416"/>
                </a:lnTo>
                <a:lnTo>
                  <a:pt x="217" y="1390"/>
                </a:lnTo>
                <a:lnTo>
                  <a:pt x="212" y="1362"/>
                </a:lnTo>
                <a:lnTo>
                  <a:pt x="208" y="1336"/>
                </a:lnTo>
                <a:lnTo>
                  <a:pt x="204" y="1309"/>
                </a:lnTo>
                <a:lnTo>
                  <a:pt x="197" y="1310"/>
                </a:lnTo>
                <a:lnTo>
                  <a:pt x="191" y="1310"/>
                </a:lnTo>
                <a:lnTo>
                  <a:pt x="70" y="1284"/>
                </a:lnTo>
                <a:lnTo>
                  <a:pt x="62" y="1283"/>
                </a:lnTo>
                <a:lnTo>
                  <a:pt x="55" y="1282"/>
                </a:lnTo>
                <a:lnTo>
                  <a:pt x="42" y="1278"/>
                </a:lnTo>
                <a:lnTo>
                  <a:pt x="30" y="1272"/>
                </a:lnTo>
                <a:lnTo>
                  <a:pt x="20" y="1264"/>
                </a:lnTo>
                <a:lnTo>
                  <a:pt x="16" y="1260"/>
                </a:lnTo>
                <a:lnTo>
                  <a:pt x="12" y="1255"/>
                </a:lnTo>
                <a:lnTo>
                  <a:pt x="7" y="1250"/>
                </a:lnTo>
                <a:lnTo>
                  <a:pt x="5" y="1243"/>
                </a:lnTo>
                <a:lnTo>
                  <a:pt x="2" y="1238"/>
                </a:lnTo>
                <a:lnTo>
                  <a:pt x="1" y="1232"/>
                </a:lnTo>
                <a:lnTo>
                  <a:pt x="0" y="1226"/>
                </a:lnTo>
                <a:lnTo>
                  <a:pt x="0" y="1220"/>
                </a:lnTo>
                <a:lnTo>
                  <a:pt x="5" y="1116"/>
                </a:lnTo>
                <a:lnTo>
                  <a:pt x="6" y="1109"/>
                </a:lnTo>
                <a:lnTo>
                  <a:pt x="7" y="1104"/>
                </a:lnTo>
                <a:lnTo>
                  <a:pt x="11" y="1098"/>
                </a:lnTo>
                <a:lnTo>
                  <a:pt x="13" y="1093"/>
                </a:lnTo>
                <a:lnTo>
                  <a:pt x="16" y="1087"/>
                </a:lnTo>
                <a:lnTo>
                  <a:pt x="20" y="1083"/>
                </a:lnTo>
                <a:lnTo>
                  <a:pt x="25" y="1078"/>
                </a:lnTo>
                <a:lnTo>
                  <a:pt x="30" y="1074"/>
                </a:lnTo>
                <a:lnTo>
                  <a:pt x="40" y="1068"/>
                </a:lnTo>
                <a:lnTo>
                  <a:pt x="53" y="1063"/>
                </a:lnTo>
                <a:lnTo>
                  <a:pt x="67" y="1060"/>
                </a:lnTo>
                <a:lnTo>
                  <a:pt x="75" y="1059"/>
                </a:lnTo>
                <a:lnTo>
                  <a:pt x="82" y="1059"/>
                </a:lnTo>
                <a:lnTo>
                  <a:pt x="205" y="1056"/>
                </a:lnTo>
                <a:lnTo>
                  <a:pt x="210" y="1025"/>
                </a:lnTo>
                <a:lnTo>
                  <a:pt x="215" y="996"/>
                </a:lnTo>
                <a:lnTo>
                  <a:pt x="221" y="966"/>
                </a:lnTo>
                <a:lnTo>
                  <a:pt x="228" y="938"/>
                </a:lnTo>
                <a:lnTo>
                  <a:pt x="236" y="908"/>
                </a:lnTo>
                <a:lnTo>
                  <a:pt x="244" y="880"/>
                </a:lnTo>
                <a:lnTo>
                  <a:pt x="254" y="851"/>
                </a:lnTo>
                <a:lnTo>
                  <a:pt x="265" y="823"/>
                </a:lnTo>
                <a:lnTo>
                  <a:pt x="185" y="758"/>
                </a:lnTo>
                <a:lnTo>
                  <a:pt x="179" y="754"/>
                </a:lnTo>
                <a:lnTo>
                  <a:pt x="173" y="750"/>
                </a:lnTo>
                <a:lnTo>
                  <a:pt x="163" y="740"/>
                </a:lnTo>
                <a:lnTo>
                  <a:pt x="155" y="728"/>
                </a:lnTo>
                <a:lnTo>
                  <a:pt x="150" y="716"/>
                </a:lnTo>
                <a:lnTo>
                  <a:pt x="148" y="710"/>
                </a:lnTo>
                <a:lnTo>
                  <a:pt x="147" y="704"/>
                </a:lnTo>
                <a:lnTo>
                  <a:pt x="146" y="698"/>
                </a:lnTo>
                <a:lnTo>
                  <a:pt x="146" y="692"/>
                </a:lnTo>
                <a:lnTo>
                  <a:pt x="147" y="686"/>
                </a:lnTo>
                <a:lnTo>
                  <a:pt x="148" y="680"/>
                </a:lnTo>
                <a:lnTo>
                  <a:pt x="150" y="675"/>
                </a:lnTo>
                <a:lnTo>
                  <a:pt x="153" y="668"/>
                </a:lnTo>
                <a:lnTo>
                  <a:pt x="206" y="579"/>
                </a:lnTo>
                <a:lnTo>
                  <a:pt x="209" y="574"/>
                </a:lnTo>
                <a:lnTo>
                  <a:pt x="213" y="569"/>
                </a:lnTo>
                <a:lnTo>
                  <a:pt x="217" y="565"/>
                </a:lnTo>
                <a:lnTo>
                  <a:pt x="222" y="562"/>
                </a:lnTo>
                <a:lnTo>
                  <a:pt x="228" y="559"/>
                </a:lnTo>
                <a:lnTo>
                  <a:pt x="233" y="556"/>
                </a:lnTo>
                <a:lnTo>
                  <a:pt x="239" y="554"/>
                </a:lnTo>
                <a:lnTo>
                  <a:pt x="245" y="553"/>
                </a:lnTo>
                <a:lnTo>
                  <a:pt x="258" y="552"/>
                </a:lnTo>
                <a:lnTo>
                  <a:pt x="272" y="553"/>
                </a:lnTo>
                <a:lnTo>
                  <a:pt x="286" y="557"/>
                </a:lnTo>
                <a:lnTo>
                  <a:pt x="292" y="560"/>
                </a:lnTo>
                <a:lnTo>
                  <a:pt x="299" y="563"/>
                </a:lnTo>
                <a:lnTo>
                  <a:pt x="383" y="603"/>
                </a:lnTo>
                <a:lnTo>
                  <a:pt x="402" y="579"/>
                </a:lnTo>
                <a:lnTo>
                  <a:pt x="420" y="556"/>
                </a:lnTo>
                <a:lnTo>
                  <a:pt x="439" y="532"/>
                </a:lnTo>
                <a:lnTo>
                  <a:pt x="461" y="509"/>
                </a:lnTo>
                <a:lnTo>
                  <a:pt x="481" y="487"/>
                </a:lnTo>
                <a:lnTo>
                  <a:pt x="503" y="465"/>
                </a:lnTo>
                <a:lnTo>
                  <a:pt x="527" y="444"/>
                </a:lnTo>
                <a:lnTo>
                  <a:pt x="550" y="423"/>
                </a:lnTo>
                <a:lnTo>
                  <a:pt x="496" y="339"/>
                </a:lnTo>
                <a:lnTo>
                  <a:pt x="492" y="334"/>
                </a:lnTo>
                <a:lnTo>
                  <a:pt x="487" y="328"/>
                </a:lnTo>
                <a:lnTo>
                  <a:pt x="481" y="315"/>
                </a:lnTo>
                <a:lnTo>
                  <a:pt x="477" y="303"/>
                </a:lnTo>
                <a:lnTo>
                  <a:pt x="476" y="289"/>
                </a:lnTo>
                <a:lnTo>
                  <a:pt x="476" y="283"/>
                </a:lnTo>
                <a:lnTo>
                  <a:pt x="476" y="276"/>
                </a:lnTo>
                <a:lnTo>
                  <a:pt x="478" y="270"/>
                </a:lnTo>
                <a:lnTo>
                  <a:pt x="480" y="265"/>
                </a:lnTo>
                <a:lnTo>
                  <a:pt x="482" y="259"/>
                </a:lnTo>
                <a:lnTo>
                  <a:pt x="485" y="254"/>
                </a:lnTo>
                <a:lnTo>
                  <a:pt x="489" y="249"/>
                </a:lnTo>
                <a:lnTo>
                  <a:pt x="493" y="245"/>
                </a:lnTo>
                <a:lnTo>
                  <a:pt x="571" y="176"/>
                </a:lnTo>
                <a:lnTo>
                  <a:pt x="575" y="172"/>
                </a:lnTo>
                <a:lnTo>
                  <a:pt x="581" y="169"/>
                </a:lnTo>
                <a:lnTo>
                  <a:pt x="587" y="167"/>
                </a:lnTo>
                <a:lnTo>
                  <a:pt x="593" y="165"/>
                </a:lnTo>
                <a:lnTo>
                  <a:pt x="599" y="162"/>
                </a:lnTo>
                <a:lnTo>
                  <a:pt x="605" y="162"/>
                </a:lnTo>
                <a:lnTo>
                  <a:pt x="611" y="162"/>
                </a:lnTo>
                <a:lnTo>
                  <a:pt x="617" y="162"/>
                </a:lnTo>
                <a:lnTo>
                  <a:pt x="630" y="167"/>
                </a:lnTo>
                <a:lnTo>
                  <a:pt x="642" y="172"/>
                </a:lnTo>
                <a:lnTo>
                  <a:pt x="654" y="180"/>
                </a:lnTo>
                <a:lnTo>
                  <a:pt x="660" y="184"/>
                </a:lnTo>
                <a:lnTo>
                  <a:pt x="665" y="190"/>
                </a:lnTo>
                <a:close/>
                <a:moveTo>
                  <a:pt x="1034" y="997"/>
                </a:moveTo>
                <a:lnTo>
                  <a:pt x="1034" y="997"/>
                </a:lnTo>
                <a:lnTo>
                  <a:pt x="1024" y="1006"/>
                </a:lnTo>
                <a:lnTo>
                  <a:pt x="1014" y="1015"/>
                </a:lnTo>
                <a:lnTo>
                  <a:pt x="1006" y="1024"/>
                </a:lnTo>
                <a:lnTo>
                  <a:pt x="997" y="1034"/>
                </a:lnTo>
                <a:lnTo>
                  <a:pt x="990" y="1043"/>
                </a:lnTo>
                <a:lnTo>
                  <a:pt x="983" y="1055"/>
                </a:lnTo>
                <a:lnTo>
                  <a:pt x="976" y="1065"/>
                </a:lnTo>
                <a:lnTo>
                  <a:pt x="970" y="1076"/>
                </a:lnTo>
                <a:lnTo>
                  <a:pt x="959" y="1098"/>
                </a:lnTo>
                <a:lnTo>
                  <a:pt x="951" y="1122"/>
                </a:lnTo>
                <a:lnTo>
                  <a:pt x="945" y="1145"/>
                </a:lnTo>
                <a:lnTo>
                  <a:pt x="942" y="1169"/>
                </a:lnTo>
                <a:lnTo>
                  <a:pt x="940" y="1194"/>
                </a:lnTo>
                <a:lnTo>
                  <a:pt x="941" y="1218"/>
                </a:lnTo>
                <a:lnTo>
                  <a:pt x="945" y="1242"/>
                </a:lnTo>
                <a:lnTo>
                  <a:pt x="951" y="1267"/>
                </a:lnTo>
                <a:lnTo>
                  <a:pt x="954" y="1279"/>
                </a:lnTo>
                <a:lnTo>
                  <a:pt x="959" y="1290"/>
                </a:lnTo>
                <a:lnTo>
                  <a:pt x="965" y="1302"/>
                </a:lnTo>
                <a:lnTo>
                  <a:pt x="970" y="1314"/>
                </a:lnTo>
                <a:lnTo>
                  <a:pt x="976" y="1325"/>
                </a:lnTo>
                <a:lnTo>
                  <a:pt x="983" y="1336"/>
                </a:lnTo>
                <a:lnTo>
                  <a:pt x="990" y="1346"/>
                </a:lnTo>
                <a:lnTo>
                  <a:pt x="998" y="1356"/>
                </a:lnTo>
                <a:lnTo>
                  <a:pt x="1007" y="1366"/>
                </a:lnTo>
                <a:lnTo>
                  <a:pt x="1016" y="1376"/>
                </a:lnTo>
                <a:lnTo>
                  <a:pt x="1025" y="1385"/>
                </a:lnTo>
                <a:lnTo>
                  <a:pt x="1035" y="1393"/>
                </a:lnTo>
                <a:lnTo>
                  <a:pt x="1045" y="1401"/>
                </a:lnTo>
                <a:lnTo>
                  <a:pt x="1055" y="1408"/>
                </a:lnTo>
                <a:lnTo>
                  <a:pt x="1066" y="1414"/>
                </a:lnTo>
                <a:lnTo>
                  <a:pt x="1077" y="1420"/>
                </a:lnTo>
                <a:lnTo>
                  <a:pt x="1100" y="1431"/>
                </a:lnTo>
                <a:lnTo>
                  <a:pt x="1123" y="1440"/>
                </a:lnTo>
                <a:lnTo>
                  <a:pt x="1146" y="1446"/>
                </a:lnTo>
                <a:lnTo>
                  <a:pt x="1171" y="1449"/>
                </a:lnTo>
                <a:lnTo>
                  <a:pt x="1195" y="1450"/>
                </a:lnTo>
                <a:lnTo>
                  <a:pt x="1220" y="1449"/>
                </a:lnTo>
                <a:lnTo>
                  <a:pt x="1244" y="1446"/>
                </a:lnTo>
                <a:lnTo>
                  <a:pt x="1268" y="1440"/>
                </a:lnTo>
                <a:lnTo>
                  <a:pt x="1281" y="1436"/>
                </a:lnTo>
                <a:lnTo>
                  <a:pt x="1292" y="1431"/>
                </a:lnTo>
                <a:lnTo>
                  <a:pt x="1303" y="1426"/>
                </a:lnTo>
                <a:lnTo>
                  <a:pt x="1315" y="1421"/>
                </a:lnTo>
                <a:lnTo>
                  <a:pt x="1326" y="1414"/>
                </a:lnTo>
                <a:lnTo>
                  <a:pt x="1336" y="1408"/>
                </a:lnTo>
                <a:lnTo>
                  <a:pt x="1348" y="1400"/>
                </a:lnTo>
                <a:lnTo>
                  <a:pt x="1358" y="1392"/>
                </a:lnTo>
                <a:lnTo>
                  <a:pt x="1368" y="1384"/>
                </a:lnTo>
                <a:lnTo>
                  <a:pt x="1377" y="1375"/>
                </a:lnTo>
                <a:lnTo>
                  <a:pt x="1386" y="1365"/>
                </a:lnTo>
                <a:lnTo>
                  <a:pt x="1394" y="1355"/>
                </a:lnTo>
                <a:lnTo>
                  <a:pt x="1402" y="1345"/>
                </a:lnTo>
                <a:lnTo>
                  <a:pt x="1410" y="1335"/>
                </a:lnTo>
                <a:lnTo>
                  <a:pt x="1416" y="1325"/>
                </a:lnTo>
                <a:lnTo>
                  <a:pt x="1422" y="1314"/>
                </a:lnTo>
                <a:lnTo>
                  <a:pt x="1433" y="1291"/>
                </a:lnTo>
                <a:lnTo>
                  <a:pt x="1441" y="1268"/>
                </a:lnTo>
                <a:lnTo>
                  <a:pt x="1446" y="1245"/>
                </a:lnTo>
                <a:lnTo>
                  <a:pt x="1450" y="1220"/>
                </a:lnTo>
                <a:lnTo>
                  <a:pt x="1451" y="1196"/>
                </a:lnTo>
                <a:lnTo>
                  <a:pt x="1450" y="1171"/>
                </a:lnTo>
                <a:lnTo>
                  <a:pt x="1447" y="1147"/>
                </a:lnTo>
                <a:lnTo>
                  <a:pt x="1441" y="1123"/>
                </a:lnTo>
                <a:lnTo>
                  <a:pt x="1437" y="1110"/>
                </a:lnTo>
                <a:lnTo>
                  <a:pt x="1433" y="1099"/>
                </a:lnTo>
                <a:lnTo>
                  <a:pt x="1428" y="1087"/>
                </a:lnTo>
                <a:lnTo>
                  <a:pt x="1422" y="1076"/>
                </a:lnTo>
                <a:lnTo>
                  <a:pt x="1416" y="1065"/>
                </a:lnTo>
                <a:lnTo>
                  <a:pt x="1409" y="1054"/>
                </a:lnTo>
                <a:lnTo>
                  <a:pt x="1401" y="1043"/>
                </a:lnTo>
                <a:lnTo>
                  <a:pt x="1393" y="1033"/>
                </a:lnTo>
                <a:lnTo>
                  <a:pt x="1385" y="1023"/>
                </a:lnTo>
                <a:lnTo>
                  <a:pt x="1376" y="1014"/>
                </a:lnTo>
                <a:lnTo>
                  <a:pt x="1367" y="1005"/>
                </a:lnTo>
                <a:lnTo>
                  <a:pt x="1357" y="997"/>
                </a:lnTo>
                <a:lnTo>
                  <a:pt x="1347" y="988"/>
                </a:lnTo>
                <a:lnTo>
                  <a:pt x="1336" y="981"/>
                </a:lnTo>
                <a:lnTo>
                  <a:pt x="1326" y="974"/>
                </a:lnTo>
                <a:lnTo>
                  <a:pt x="1315" y="968"/>
                </a:lnTo>
                <a:lnTo>
                  <a:pt x="1293" y="958"/>
                </a:lnTo>
                <a:lnTo>
                  <a:pt x="1269" y="950"/>
                </a:lnTo>
                <a:lnTo>
                  <a:pt x="1245" y="944"/>
                </a:lnTo>
                <a:lnTo>
                  <a:pt x="1222" y="941"/>
                </a:lnTo>
                <a:lnTo>
                  <a:pt x="1196" y="940"/>
                </a:lnTo>
                <a:lnTo>
                  <a:pt x="1172" y="941"/>
                </a:lnTo>
                <a:lnTo>
                  <a:pt x="1147" y="944"/>
                </a:lnTo>
                <a:lnTo>
                  <a:pt x="1124" y="950"/>
                </a:lnTo>
                <a:lnTo>
                  <a:pt x="1112" y="954"/>
                </a:lnTo>
                <a:lnTo>
                  <a:pt x="1100" y="958"/>
                </a:lnTo>
                <a:lnTo>
                  <a:pt x="1088" y="963"/>
                </a:lnTo>
                <a:lnTo>
                  <a:pt x="1077" y="968"/>
                </a:lnTo>
                <a:lnTo>
                  <a:pt x="1066" y="974"/>
                </a:lnTo>
                <a:lnTo>
                  <a:pt x="1055" y="981"/>
                </a:lnTo>
                <a:lnTo>
                  <a:pt x="1045" y="989"/>
                </a:lnTo>
                <a:lnTo>
                  <a:pt x="1034" y="997"/>
                </a:lnTo>
                <a:close/>
                <a:moveTo>
                  <a:pt x="1752" y="1586"/>
                </a:moveTo>
                <a:lnTo>
                  <a:pt x="1507" y="1386"/>
                </a:lnTo>
                <a:lnTo>
                  <a:pt x="1497" y="1404"/>
                </a:lnTo>
                <a:lnTo>
                  <a:pt x="1486" y="1421"/>
                </a:lnTo>
                <a:lnTo>
                  <a:pt x="1474" y="1437"/>
                </a:lnTo>
                <a:lnTo>
                  <a:pt x="1460" y="1450"/>
                </a:lnTo>
                <a:lnTo>
                  <a:pt x="1447" y="1462"/>
                </a:lnTo>
                <a:lnTo>
                  <a:pt x="1434" y="1472"/>
                </a:lnTo>
                <a:lnTo>
                  <a:pt x="1421" y="1481"/>
                </a:lnTo>
                <a:lnTo>
                  <a:pt x="1409" y="1489"/>
                </a:lnTo>
                <a:lnTo>
                  <a:pt x="1396" y="1496"/>
                </a:lnTo>
                <a:lnTo>
                  <a:pt x="1385" y="1502"/>
                </a:lnTo>
                <a:lnTo>
                  <a:pt x="1366" y="1510"/>
                </a:lnTo>
                <a:lnTo>
                  <a:pt x="1353" y="1515"/>
                </a:lnTo>
                <a:lnTo>
                  <a:pt x="1349" y="1516"/>
                </a:lnTo>
                <a:lnTo>
                  <a:pt x="1496" y="1796"/>
                </a:lnTo>
                <a:lnTo>
                  <a:pt x="1511" y="1790"/>
                </a:lnTo>
                <a:lnTo>
                  <a:pt x="1525" y="1785"/>
                </a:lnTo>
                <a:lnTo>
                  <a:pt x="1553" y="1772"/>
                </a:lnTo>
                <a:lnTo>
                  <a:pt x="1579" y="1757"/>
                </a:lnTo>
                <a:lnTo>
                  <a:pt x="1604" y="1740"/>
                </a:lnTo>
                <a:lnTo>
                  <a:pt x="1626" y="1723"/>
                </a:lnTo>
                <a:lnTo>
                  <a:pt x="1647" y="1706"/>
                </a:lnTo>
                <a:lnTo>
                  <a:pt x="1667" y="1688"/>
                </a:lnTo>
                <a:lnTo>
                  <a:pt x="1684" y="1671"/>
                </a:lnTo>
                <a:lnTo>
                  <a:pt x="1699" y="1654"/>
                </a:lnTo>
                <a:lnTo>
                  <a:pt x="1713" y="1639"/>
                </a:lnTo>
                <a:lnTo>
                  <a:pt x="1735" y="1611"/>
                </a:lnTo>
                <a:lnTo>
                  <a:pt x="1748" y="1593"/>
                </a:lnTo>
                <a:lnTo>
                  <a:pt x="1752" y="1586"/>
                </a:lnTo>
                <a:close/>
                <a:moveTo>
                  <a:pt x="1601" y="656"/>
                </a:moveTo>
                <a:lnTo>
                  <a:pt x="1400" y="902"/>
                </a:lnTo>
                <a:lnTo>
                  <a:pt x="1419" y="912"/>
                </a:lnTo>
                <a:lnTo>
                  <a:pt x="1436" y="923"/>
                </a:lnTo>
                <a:lnTo>
                  <a:pt x="1450" y="936"/>
                </a:lnTo>
                <a:lnTo>
                  <a:pt x="1464" y="948"/>
                </a:lnTo>
                <a:lnTo>
                  <a:pt x="1477" y="961"/>
                </a:lnTo>
                <a:lnTo>
                  <a:pt x="1487" y="974"/>
                </a:lnTo>
                <a:lnTo>
                  <a:pt x="1496" y="987"/>
                </a:lnTo>
                <a:lnTo>
                  <a:pt x="1504" y="1001"/>
                </a:lnTo>
                <a:lnTo>
                  <a:pt x="1511" y="1013"/>
                </a:lnTo>
                <a:lnTo>
                  <a:pt x="1516" y="1024"/>
                </a:lnTo>
                <a:lnTo>
                  <a:pt x="1524" y="1043"/>
                </a:lnTo>
                <a:lnTo>
                  <a:pt x="1528" y="1056"/>
                </a:lnTo>
                <a:lnTo>
                  <a:pt x="1530" y="1061"/>
                </a:lnTo>
                <a:lnTo>
                  <a:pt x="1810" y="912"/>
                </a:lnTo>
                <a:lnTo>
                  <a:pt x="1805" y="898"/>
                </a:lnTo>
                <a:lnTo>
                  <a:pt x="1799" y="884"/>
                </a:lnTo>
                <a:lnTo>
                  <a:pt x="1785" y="855"/>
                </a:lnTo>
                <a:lnTo>
                  <a:pt x="1771" y="830"/>
                </a:lnTo>
                <a:lnTo>
                  <a:pt x="1755" y="806"/>
                </a:lnTo>
                <a:lnTo>
                  <a:pt x="1738" y="783"/>
                </a:lnTo>
                <a:lnTo>
                  <a:pt x="1720" y="762"/>
                </a:lnTo>
                <a:lnTo>
                  <a:pt x="1703" y="743"/>
                </a:lnTo>
                <a:lnTo>
                  <a:pt x="1685" y="725"/>
                </a:lnTo>
                <a:lnTo>
                  <a:pt x="1669" y="709"/>
                </a:lnTo>
                <a:lnTo>
                  <a:pt x="1652" y="696"/>
                </a:lnTo>
                <a:lnTo>
                  <a:pt x="1626" y="675"/>
                </a:lnTo>
                <a:lnTo>
                  <a:pt x="1608" y="661"/>
                </a:lnTo>
                <a:lnTo>
                  <a:pt x="1601" y="656"/>
                </a:lnTo>
                <a:close/>
                <a:moveTo>
                  <a:pt x="794" y="1745"/>
                </a:moveTo>
                <a:lnTo>
                  <a:pt x="994" y="1500"/>
                </a:lnTo>
                <a:lnTo>
                  <a:pt x="976" y="1489"/>
                </a:lnTo>
                <a:lnTo>
                  <a:pt x="959" y="1478"/>
                </a:lnTo>
                <a:lnTo>
                  <a:pt x="944" y="1466"/>
                </a:lnTo>
                <a:lnTo>
                  <a:pt x="930" y="1453"/>
                </a:lnTo>
                <a:lnTo>
                  <a:pt x="919" y="1441"/>
                </a:lnTo>
                <a:lnTo>
                  <a:pt x="908" y="1427"/>
                </a:lnTo>
                <a:lnTo>
                  <a:pt x="898" y="1414"/>
                </a:lnTo>
                <a:lnTo>
                  <a:pt x="890" y="1401"/>
                </a:lnTo>
                <a:lnTo>
                  <a:pt x="884" y="1389"/>
                </a:lnTo>
                <a:lnTo>
                  <a:pt x="878" y="1378"/>
                </a:lnTo>
                <a:lnTo>
                  <a:pt x="870" y="1358"/>
                </a:lnTo>
                <a:lnTo>
                  <a:pt x="866" y="1346"/>
                </a:lnTo>
                <a:lnTo>
                  <a:pt x="865" y="1341"/>
                </a:lnTo>
                <a:lnTo>
                  <a:pt x="585" y="1489"/>
                </a:lnTo>
                <a:lnTo>
                  <a:pt x="590" y="1504"/>
                </a:lnTo>
                <a:lnTo>
                  <a:pt x="596" y="1518"/>
                </a:lnTo>
                <a:lnTo>
                  <a:pt x="609" y="1545"/>
                </a:lnTo>
                <a:lnTo>
                  <a:pt x="623" y="1572"/>
                </a:lnTo>
                <a:lnTo>
                  <a:pt x="639" y="1596"/>
                </a:lnTo>
                <a:lnTo>
                  <a:pt x="657" y="1618"/>
                </a:lnTo>
                <a:lnTo>
                  <a:pt x="674" y="1640"/>
                </a:lnTo>
                <a:lnTo>
                  <a:pt x="692" y="1659"/>
                </a:lnTo>
                <a:lnTo>
                  <a:pt x="710" y="1676"/>
                </a:lnTo>
                <a:lnTo>
                  <a:pt x="726" y="1692"/>
                </a:lnTo>
                <a:lnTo>
                  <a:pt x="742" y="1706"/>
                </a:lnTo>
                <a:lnTo>
                  <a:pt x="768" y="1727"/>
                </a:lnTo>
                <a:lnTo>
                  <a:pt x="787" y="1740"/>
                </a:lnTo>
                <a:lnTo>
                  <a:pt x="794" y="1745"/>
                </a:lnTo>
                <a:close/>
                <a:moveTo>
                  <a:pt x="666" y="782"/>
                </a:moveTo>
                <a:lnTo>
                  <a:pt x="911" y="982"/>
                </a:lnTo>
                <a:lnTo>
                  <a:pt x="921" y="964"/>
                </a:lnTo>
                <a:lnTo>
                  <a:pt x="932" y="947"/>
                </a:lnTo>
                <a:lnTo>
                  <a:pt x="944" y="932"/>
                </a:lnTo>
                <a:lnTo>
                  <a:pt x="957" y="918"/>
                </a:lnTo>
                <a:lnTo>
                  <a:pt x="971" y="906"/>
                </a:lnTo>
                <a:lnTo>
                  <a:pt x="984" y="895"/>
                </a:lnTo>
                <a:lnTo>
                  <a:pt x="997" y="886"/>
                </a:lnTo>
                <a:lnTo>
                  <a:pt x="1009" y="879"/>
                </a:lnTo>
                <a:lnTo>
                  <a:pt x="1021" y="872"/>
                </a:lnTo>
                <a:lnTo>
                  <a:pt x="1033" y="866"/>
                </a:lnTo>
                <a:lnTo>
                  <a:pt x="1052" y="858"/>
                </a:lnTo>
                <a:lnTo>
                  <a:pt x="1065" y="853"/>
                </a:lnTo>
                <a:lnTo>
                  <a:pt x="1069" y="852"/>
                </a:lnTo>
                <a:lnTo>
                  <a:pt x="921" y="572"/>
                </a:lnTo>
                <a:lnTo>
                  <a:pt x="907" y="577"/>
                </a:lnTo>
                <a:lnTo>
                  <a:pt x="892" y="583"/>
                </a:lnTo>
                <a:lnTo>
                  <a:pt x="865" y="596"/>
                </a:lnTo>
                <a:lnTo>
                  <a:pt x="839" y="612"/>
                </a:lnTo>
                <a:lnTo>
                  <a:pt x="814" y="628"/>
                </a:lnTo>
                <a:lnTo>
                  <a:pt x="792" y="644"/>
                </a:lnTo>
                <a:lnTo>
                  <a:pt x="770" y="662"/>
                </a:lnTo>
                <a:lnTo>
                  <a:pt x="751" y="680"/>
                </a:lnTo>
                <a:lnTo>
                  <a:pt x="734" y="697"/>
                </a:lnTo>
                <a:lnTo>
                  <a:pt x="719" y="714"/>
                </a:lnTo>
                <a:lnTo>
                  <a:pt x="704" y="729"/>
                </a:lnTo>
                <a:lnTo>
                  <a:pt x="683" y="757"/>
                </a:lnTo>
                <a:lnTo>
                  <a:pt x="670" y="775"/>
                </a:lnTo>
                <a:lnTo>
                  <a:pt x="666" y="782"/>
                </a:lnTo>
                <a:close/>
              </a:path>
            </a:pathLst>
          </a:cu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ea typeface="ＭＳ Ｐゴシック" pitchFamily="31" charset="-128"/>
            </a:endParaRPr>
          </a:p>
        </p:txBody>
      </p:sp>
      <p:sp>
        <p:nvSpPr>
          <p:cNvPr id="16" name="15 Dikdörtgen"/>
          <p:cNvSpPr>
            <a:spLocks noChangeArrowheads="1"/>
          </p:cNvSpPr>
          <p:nvPr/>
        </p:nvSpPr>
        <p:spPr bwMode="auto">
          <a:xfrm>
            <a:off x="0" y="2708275"/>
            <a:ext cx="4572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0099"/>
                </a:solidFill>
                <a:latin typeface="Cambria" pitchFamily="18" charset="0"/>
              </a:defRPr>
            </a:lvl1pPr>
            <a:lvl2pPr marL="742950" indent="-285750" eaLnBrk="0" hangingPunct="0">
              <a:spcBef>
                <a:spcPct val="20000"/>
              </a:spcBef>
              <a:buFont typeface="Arial" charset="0"/>
              <a:buChar char="–"/>
              <a:defRPr sz="2800">
                <a:solidFill>
                  <a:srgbClr val="000099"/>
                </a:solidFill>
                <a:latin typeface="Cambria" pitchFamily="18" charset="0"/>
              </a:defRPr>
            </a:lvl2pPr>
            <a:lvl3pPr marL="1143000" indent="-228600" eaLnBrk="0" hangingPunct="0">
              <a:spcBef>
                <a:spcPct val="20000"/>
              </a:spcBef>
              <a:buFont typeface="Arial" charset="0"/>
              <a:buChar char="•"/>
              <a:defRPr sz="2400">
                <a:solidFill>
                  <a:srgbClr val="000099"/>
                </a:solidFill>
                <a:latin typeface="Cambria" pitchFamily="18" charset="0"/>
              </a:defRPr>
            </a:lvl3pPr>
            <a:lvl4pPr marL="1600200" indent="-228600" eaLnBrk="0" hangingPunct="0">
              <a:spcBef>
                <a:spcPct val="20000"/>
              </a:spcBef>
              <a:buFont typeface="Arial" charset="0"/>
              <a:buChar char="–"/>
              <a:defRPr sz="2000">
                <a:solidFill>
                  <a:srgbClr val="000099"/>
                </a:solidFill>
                <a:latin typeface="Cambria" pitchFamily="18" charset="0"/>
              </a:defRPr>
            </a:lvl4pPr>
            <a:lvl5pPr marL="2057400" indent="-228600" eaLnBrk="0" hangingPunct="0">
              <a:spcBef>
                <a:spcPct val="20000"/>
              </a:spcBef>
              <a:buFont typeface="Arial" charset="0"/>
              <a:buChar char="»"/>
              <a:defRPr sz="2000">
                <a:solidFill>
                  <a:srgbClr val="000099"/>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000099"/>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000099"/>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000099"/>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000099"/>
                </a:solidFill>
                <a:latin typeface="Cambria" pitchFamily="18" charset="0"/>
              </a:defRPr>
            </a:lvl9pPr>
          </a:lstStyle>
          <a:p>
            <a:pPr algn="ctr" eaLnBrk="1" hangingPunct="1">
              <a:spcBef>
                <a:spcPct val="0"/>
              </a:spcBef>
              <a:buFontTx/>
              <a:buNone/>
            </a:pPr>
            <a:r>
              <a:rPr lang="tr-TR" altLang="tr-TR" sz="2000" b="1" i="0" dirty="0">
                <a:latin typeface="Calibri" pitchFamily="34" charset="0"/>
              </a:rPr>
              <a:t>Hibe Programı, </a:t>
            </a:r>
            <a:r>
              <a:rPr lang="tr-TR" altLang="tr-TR" sz="2000" i="0" dirty="0">
                <a:latin typeface="Calibri" pitchFamily="34" charset="0"/>
              </a:rPr>
              <a:t>AB uyum çalışmaları çerçevesinde merkezi düzeydeki kamu kuruluşları tarafından geliştirilmiş projelere yerel kuruluşlarının da katılmasını sağlamak amacıyla oluşturulmuş bir proje uygulama yöntemidir</a:t>
            </a:r>
            <a:r>
              <a:rPr lang="tr-TR" altLang="tr-TR" sz="2000" i="0" dirty="0">
                <a:latin typeface="Times New Roman" pitchFamily="18" charset="0"/>
              </a:rPr>
              <a:t>.</a:t>
            </a:r>
            <a:endParaRPr lang="tr-TR" altLang="tr-TR" sz="2000" dirty="0">
              <a:solidFill>
                <a:schemeClr val="tx1"/>
              </a:solidFill>
              <a:latin typeface="Times New Roman" pitchFamily="18" charset="0"/>
            </a:endParaRPr>
          </a:p>
        </p:txBody>
      </p:sp>
      <p:sp>
        <p:nvSpPr>
          <p:cNvPr id="17" name="Rectangle 2"/>
          <p:cNvSpPr txBox="1">
            <a:spLocks noChangeArrowheads="1"/>
          </p:cNvSpPr>
          <p:nvPr/>
        </p:nvSpPr>
        <p:spPr bwMode="auto">
          <a:xfrm>
            <a:off x="1560513" y="44450"/>
            <a:ext cx="6179839"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IPA-II Kapsamında Sağlanan Destekler</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43200000">
                                      <p:cBhvr>
                                        <p:cTn id="6" dur="5000" fill="hold"/>
                                        <p:tgtEl>
                                          <p:spTgt spid="30"/>
                                        </p:tgtEl>
                                        <p:attrNameLst>
                                          <p:attrName>r</p:attrName>
                                        </p:attrNameLst>
                                      </p:cBhvr>
                                    </p:animRot>
                                  </p:childTnLst>
                                </p:cTn>
                              </p:par>
                              <p:par>
                                <p:cTn id="7" presetID="8" presetClass="emph" presetSubtype="0" repeatCount="indefinite" fill="hold" nodeType="withEffect">
                                  <p:stCondLst>
                                    <p:cond delay="0"/>
                                  </p:stCondLst>
                                  <p:childTnLst>
                                    <p:animRot by="-43200000">
                                      <p:cBhvr>
                                        <p:cTn id="8" dur="3000" fill="hold"/>
                                        <p:tgtEl>
                                          <p:spTgt spid="31"/>
                                        </p:tgtEl>
                                        <p:attrNameLst>
                                          <p:attrName>r</p:attrName>
                                        </p:attrNameLst>
                                      </p:cBhvr>
                                    </p:animRot>
                                  </p:childTnLst>
                                </p:cTn>
                              </p:par>
                              <p:par>
                                <p:cTn id="9" presetID="8" presetClass="emph" presetSubtype="0" repeatCount="indefinite" fill="hold" nodeType="withEffect">
                                  <p:stCondLst>
                                    <p:cond delay="0"/>
                                  </p:stCondLst>
                                  <p:childTnLst>
                                    <p:animRot by="43200000">
                                      <p:cBhvr>
                                        <p:cTn id="10" dur="3000" fill="hold"/>
                                        <p:tgtEl>
                                          <p:spTgt spid="29"/>
                                        </p:tgtEl>
                                        <p:attrNameLst>
                                          <p:attrName>r</p:attrName>
                                        </p:attrNameLst>
                                      </p:cBhvr>
                                    </p:animRot>
                                  </p:childTnLst>
                                </p:cTn>
                              </p:par>
                              <p:par>
                                <p:cTn id="11" presetID="8" presetClass="emph" presetSubtype="0" repeatCount="indefinite" fill="hold" nodeType="withEffect">
                                  <p:stCondLst>
                                    <p:cond delay="0"/>
                                  </p:stCondLst>
                                  <p:childTnLst>
                                    <p:animRot by="-43200000">
                                      <p:cBhvr>
                                        <p:cTn id="12" dur="3000" fill="hold"/>
                                        <p:tgtEl>
                                          <p:spTgt spid="55"/>
                                        </p:tgtEl>
                                        <p:attrNameLst>
                                          <p:attrName>r</p:attrName>
                                        </p:attrNameLst>
                                      </p:cBhvr>
                                    </p:animRot>
                                  </p:childTnLst>
                                </p:cTn>
                              </p:par>
                              <p:par>
                                <p:cTn id="13" presetID="8" presetClass="emph" presetSubtype="0" repeatCount="indefinite" fill="hold" nodeType="withEffect">
                                  <p:stCondLst>
                                    <p:cond delay="0"/>
                                  </p:stCondLst>
                                  <p:childTnLst>
                                    <p:animRot by="43200000">
                                      <p:cBhvr>
                                        <p:cTn id="14" dur="3000" fill="hold"/>
                                        <p:tgtEl>
                                          <p:spTgt spid="56"/>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xit" presetSubtype="0" fill="hold" grpId="0" nodeType="clickEffect">
                                  <p:stCondLst>
                                    <p:cond delay="0"/>
                                  </p:stCondLst>
                                  <p:childTnLst>
                                    <p:anim calcmode="lin" valueType="num">
                                      <p:cBhvr>
                                        <p:cTn id="18" dur="1000"/>
                                        <p:tgtEl>
                                          <p:spTgt spid="3"/>
                                        </p:tgtEl>
                                        <p:attrNameLst>
                                          <p:attrName>ppt_w</p:attrName>
                                        </p:attrNameLst>
                                      </p:cBhvr>
                                      <p:tavLst>
                                        <p:tav tm="0">
                                          <p:val>
                                            <p:strVal val="ppt_w"/>
                                          </p:val>
                                        </p:tav>
                                        <p:tav tm="100000">
                                          <p:val>
                                            <p:strVal val="ppt_w*0.70"/>
                                          </p:val>
                                        </p:tav>
                                      </p:tavLst>
                                    </p:anim>
                                    <p:anim calcmode="lin" valueType="num">
                                      <p:cBhvr>
                                        <p:cTn id="19" dur="1000"/>
                                        <p:tgtEl>
                                          <p:spTgt spid="3"/>
                                        </p:tgtEl>
                                        <p:attrNameLst>
                                          <p:attrName>ppt_h</p:attrName>
                                        </p:attrNameLst>
                                      </p:cBhvr>
                                      <p:tavLst>
                                        <p:tav tm="0">
                                          <p:val>
                                            <p:strVal val="ppt_h"/>
                                          </p:val>
                                        </p:tav>
                                        <p:tav tm="100000">
                                          <p:val>
                                            <p:strVal val="ppt_h"/>
                                          </p:val>
                                        </p:tav>
                                      </p:tavLst>
                                    </p:anim>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par>
                                <p:cTn id="22" presetID="55" presetClass="exit" presetSubtype="0" fill="hold" nodeType="withEffect">
                                  <p:stCondLst>
                                    <p:cond delay="0"/>
                                  </p:stCondLst>
                                  <p:childTnLst>
                                    <p:anim calcmode="lin" valueType="num">
                                      <p:cBhvr>
                                        <p:cTn id="23" dur="1000"/>
                                        <p:tgtEl>
                                          <p:spTgt spid="30"/>
                                        </p:tgtEl>
                                        <p:attrNameLst>
                                          <p:attrName>ppt_w</p:attrName>
                                        </p:attrNameLst>
                                      </p:cBhvr>
                                      <p:tavLst>
                                        <p:tav tm="0">
                                          <p:val>
                                            <p:strVal val="ppt_w"/>
                                          </p:val>
                                        </p:tav>
                                        <p:tav tm="100000">
                                          <p:val>
                                            <p:strVal val="ppt_w*0.70"/>
                                          </p:val>
                                        </p:tav>
                                      </p:tavLst>
                                    </p:anim>
                                    <p:anim calcmode="lin" valueType="num">
                                      <p:cBhvr>
                                        <p:cTn id="24" dur="1000"/>
                                        <p:tgtEl>
                                          <p:spTgt spid="30"/>
                                        </p:tgtEl>
                                        <p:attrNameLst>
                                          <p:attrName>ppt_h</p:attrName>
                                        </p:attrNameLst>
                                      </p:cBhvr>
                                      <p:tavLst>
                                        <p:tav tm="0">
                                          <p:val>
                                            <p:strVal val="ppt_h"/>
                                          </p:val>
                                        </p:tav>
                                        <p:tav tm="100000">
                                          <p:val>
                                            <p:strVal val="ppt_h"/>
                                          </p:val>
                                        </p:tav>
                                      </p:tavLst>
                                    </p:anim>
                                    <p:animEffect transition="out" filter="fade">
                                      <p:cBhvr>
                                        <p:cTn id="25" dur="1000"/>
                                        <p:tgtEl>
                                          <p:spTgt spid="30"/>
                                        </p:tgtEl>
                                      </p:cBhvr>
                                    </p:animEffect>
                                    <p:set>
                                      <p:cBhvr>
                                        <p:cTn id="26" dur="1" fill="hold">
                                          <p:stCondLst>
                                            <p:cond delay="999"/>
                                          </p:stCondLst>
                                        </p:cTn>
                                        <p:tgtEl>
                                          <p:spTgt spid="30"/>
                                        </p:tgtEl>
                                        <p:attrNameLst>
                                          <p:attrName>style.visibility</p:attrName>
                                        </p:attrNameLst>
                                      </p:cBhvr>
                                      <p:to>
                                        <p:strVal val="hidden"/>
                                      </p:to>
                                    </p:set>
                                  </p:childTnLst>
                                </p:cTn>
                              </p:par>
                              <p:par>
                                <p:cTn id="27" presetID="55" presetClass="exit" presetSubtype="0" fill="hold" grpId="0" nodeType="withEffect">
                                  <p:stCondLst>
                                    <p:cond delay="0"/>
                                  </p:stCondLst>
                                  <p:childTnLst>
                                    <p:anim calcmode="lin" valueType="num">
                                      <p:cBhvr>
                                        <p:cTn id="28" dur="1000"/>
                                        <p:tgtEl>
                                          <p:spTgt spid="41"/>
                                        </p:tgtEl>
                                        <p:attrNameLst>
                                          <p:attrName>ppt_w</p:attrName>
                                        </p:attrNameLst>
                                      </p:cBhvr>
                                      <p:tavLst>
                                        <p:tav tm="0">
                                          <p:val>
                                            <p:strVal val="ppt_w"/>
                                          </p:val>
                                        </p:tav>
                                        <p:tav tm="100000">
                                          <p:val>
                                            <p:strVal val="ppt_w*0.70"/>
                                          </p:val>
                                        </p:tav>
                                      </p:tavLst>
                                    </p:anim>
                                    <p:anim calcmode="lin" valueType="num">
                                      <p:cBhvr>
                                        <p:cTn id="29" dur="1000"/>
                                        <p:tgtEl>
                                          <p:spTgt spid="41"/>
                                        </p:tgtEl>
                                        <p:attrNameLst>
                                          <p:attrName>ppt_h</p:attrName>
                                        </p:attrNameLst>
                                      </p:cBhvr>
                                      <p:tavLst>
                                        <p:tav tm="0">
                                          <p:val>
                                            <p:strVal val="ppt_h"/>
                                          </p:val>
                                        </p:tav>
                                        <p:tav tm="100000">
                                          <p:val>
                                            <p:strVal val="ppt_h"/>
                                          </p:val>
                                        </p:tav>
                                      </p:tavLst>
                                    </p:anim>
                                    <p:animEffect transition="out" filter="fade">
                                      <p:cBhvr>
                                        <p:cTn id="30" dur="1000"/>
                                        <p:tgtEl>
                                          <p:spTgt spid="41"/>
                                        </p:tgtEl>
                                      </p:cBhvr>
                                    </p:animEffect>
                                    <p:set>
                                      <p:cBhvr>
                                        <p:cTn id="31" dur="1" fill="hold">
                                          <p:stCondLst>
                                            <p:cond delay="999"/>
                                          </p:stCondLst>
                                        </p:cTn>
                                        <p:tgtEl>
                                          <p:spTgt spid="41"/>
                                        </p:tgtEl>
                                        <p:attrNameLst>
                                          <p:attrName>style.visibility</p:attrName>
                                        </p:attrNameLst>
                                      </p:cBhvr>
                                      <p:to>
                                        <p:strVal val="hidden"/>
                                      </p:to>
                                    </p:set>
                                  </p:childTnLst>
                                </p:cTn>
                              </p:par>
                              <p:par>
                                <p:cTn id="32" presetID="55" presetClass="exit" presetSubtype="0" fill="hold" nodeType="withEffect">
                                  <p:stCondLst>
                                    <p:cond delay="0"/>
                                  </p:stCondLst>
                                  <p:childTnLst>
                                    <p:anim calcmode="lin" valueType="num">
                                      <p:cBhvr>
                                        <p:cTn id="33" dur="1000"/>
                                        <p:tgtEl>
                                          <p:spTgt spid="36"/>
                                        </p:tgtEl>
                                        <p:attrNameLst>
                                          <p:attrName>ppt_w</p:attrName>
                                        </p:attrNameLst>
                                      </p:cBhvr>
                                      <p:tavLst>
                                        <p:tav tm="0">
                                          <p:val>
                                            <p:strVal val="ppt_w"/>
                                          </p:val>
                                        </p:tav>
                                        <p:tav tm="100000">
                                          <p:val>
                                            <p:strVal val="ppt_w*0.70"/>
                                          </p:val>
                                        </p:tav>
                                      </p:tavLst>
                                    </p:anim>
                                    <p:anim calcmode="lin" valueType="num">
                                      <p:cBhvr>
                                        <p:cTn id="34" dur="1000"/>
                                        <p:tgtEl>
                                          <p:spTgt spid="36"/>
                                        </p:tgtEl>
                                        <p:attrNameLst>
                                          <p:attrName>ppt_h</p:attrName>
                                        </p:attrNameLst>
                                      </p:cBhvr>
                                      <p:tavLst>
                                        <p:tav tm="0">
                                          <p:val>
                                            <p:strVal val="ppt_h"/>
                                          </p:val>
                                        </p:tav>
                                        <p:tav tm="100000">
                                          <p:val>
                                            <p:strVal val="ppt_h"/>
                                          </p:val>
                                        </p:tav>
                                      </p:tavLst>
                                    </p:anim>
                                    <p:animEffect transition="out" filter="fade">
                                      <p:cBhvr>
                                        <p:cTn id="35" dur="1000"/>
                                        <p:tgtEl>
                                          <p:spTgt spid="36"/>
                                        </p:tgtEl>
                                      </p:cBhvr>
                                    </p:animEffect>
                                    <p:set>
                                      <p:cBhvr>
                                        <p:cTn id="36" dur="1" fill="hold">
                                          <p:stCondLst>
                                            <p:cond delay="999"/>
                                          </p:stCondLst>
                                        </p:cTn>
                                        <p:tgtEl>
                                          <p:spTgt spid="36"/>
                                        </p:tgtEl>
                                        <p:attrNameLst>
                                          <p:attrName>style.visibility</p:attrName>
                                        </p:attrNameLst>
                                      </p:cBhvr>
                                      <p:to>
                                        <p:strVal val="hidden"/>
                                      </p:to>
                                    </p:set>
                                  </p:childTnLst>
                                </p:cTn>
                              </p:par>
                            </p:childTnLst>
                          </p:cTn>
                        </p:par>
                        <p:par>
                          <p:cTn id="37" fill="hold" nodeType="afterGroup">
                            <p:stCondLst>
                              <p:cond delay="1000"/>
                            </p:stCondLst>
                            <p:childTnLst>
                              <p:par>
                                <p:cTn id="38" presetID="53"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1"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1560513" y="44450"/>
            <a:ext cx="7332662"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IPA Kapsamında 2020’ye kadar Faydalanabilecek Destekler</a:t>
            </a:r>
          </a:p>
        </p:txBody>
      </p:sp>
      <p:graphicFrame>
        <p:nvGraphicFramePr>
          <p:cNvPr id="8" name="Diyagram 7"/>
          <p:cNvGraphicFramePr/>
          <p:nvPr/>
        </p:nvGraphicFramePr>
        <p:xfrm>
          <a:off x="107504" y="1268760"/>
          <a:ext cx="8928992"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p:cNvSpPr txBox="1"/>
          <p:nvPr/>
        </p:nvSpPr>
        <p:spPr>
          <a:xfrm>
            <a:off x="17463" y="4298950"/>
            <a:ext cx="2305050" cy="461963"/>
          </a:xfrm>
          <a:prstGeom prst="rect">
            <a:avLst/>
          </a:prstGeom>
          <a:noFill/>
        </p:spPr>
        <p:txBody>
          <a:bodyPr>
            <a:spAutoFit/>
          </a:bodyPr>
          <a:lstStyle/>
          <a:p>
            <a:pPr>
              <a:defRPr/>
            </a:pPr>
            <a:r>
              <a:rPr lang="tr-TR" dirty="0">
                <a:solidFill>
                  <a:srgbClr val="C00000"/>
                </a:solidFill>
                <a:latin typeface="+mn-lt"/>
              </a:rPr>
              <a:t>190 Milyon Avro</a:t>
            </a:r>
          </a:p>
        </p:txBody>
      </p:sp>
      <p:sp>
        <p:nvSpPr>
          <p:cNvPr id="31" name="Metin kutusu 30"/>
          <p:cNvSpPr txBox="1"/>
          <p:nvPr/>
        </p:nvSpPr>
        <p:spPr>
          <a:xfrm>
            <a:off x="6565900" y="4292600"/>
            <a:ext cx="2308225" cy="461963"/>
          </a:xfrm>
          <a:prstGeom prst="rect">
            <a:avLst/>
          </a:prstGeom>
          <a:noFill/>
        </p:spPr>
        <p:txBody>
          <a:bodyPr>
            <a:spAutoFit/>
          </a:bodyPr>
          <a:lstStyle/>
          <a:p>
            <a:pPr>
              <a:defRPr/>
            </a:pPr>
            <a:r>
              <a:rPr lang="tr-TR" dirty="0">
                <a:solidFill>
                  <a:srgbClr val="C00000"/>
                </a:solidFill>
                <a:latin typeface="+mj-lt"/>
              </a:rPr>
              <a:t>435 Milyon Avro</a:t>
            </a:r>
          </a:p>
        </p:txBody>
      </p:sp>
      <p:sp>
        <p:nvSpPr>
          <p:cNvPr id="10" name="Sağ Ayraç 9"/>
          <p:cNvSpPr/>
          <p:nvPr/>
        </p:nvSpPr>
        <p:spPr>
          <a:xfrm rot="5400000">
            <a:off x="4500563" y="944563"/>
            <a:ext cx="142875" cy="8086725"/>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tr-TR"/>
          </a:p>
        </p:txBody>
      </p:sp>
      <p:grpSp>
        <p:nvGrpSpPr>
          <p:cNvPr id="17415" name="Grup 35"/>
          <p:cNvGrpSpPr>
            <a:grpSpLocks/>
          </p:cNvGrpSpPr>
          <p:nvPr/>
        </p:nvGrpSpPr>
        <p:grpSpPr bwMode="auto">
          <a:xfrm>
            <a:off x="395288" y="5072063"/>
            <a:ext cx="8424862" cy="1282700"/>
            <a:chOff x="1890202" y="1745721"/>
            <a:chExt cx="1710808" cy="1282800"/>
          </a:xfrm>
        </p:grpSpPr>
        <p:sp>
          <p:nvSpPr>
            <p:cNvPr id="37" name="Dikdörtgen 36"/>
            <p:cNvSpPr/>
            <p:nvPr/>
          </p:nvSpPr>
          <p:spPr>
            <a:xfrm>
              <a:off x="1890202" y="1888607"/>
              <a:ext cx="1710808" cy="1139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Dikdörtgen 37"/>
            <p:cNvSpPr/>
            <p:nvPr/>
          </p:nvSpPr>
          <p:spPr>
            <a:xfrm>
              <a:off x="1890202" y="1745721"/>
              <a:ext cx="1710808" cy="11399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tr-TR" sz="2000" dirty="0">
                  <a:solidFill>
                    <a:srgbClr val="C00000"/>
                  </a:solidFill>
                </a:rPr>
                <a:t>Ne zaman ve nasıl faydalanılabilir?</a:t>
              </a:r>
            </a:p>
            <a:p>
              <a:pPr algn="ctr" defTabSz="666750">
                <a:lnSpc>
                  <a:spcPct val="90000"/>
                </a:lnSpc>
                <a:spcAft>
                  <a:spcPct val="35000"/>
                </a:spcAft>
                <a:defRPr/>
              </a:pPr>
              <a:r>
                <a:rPr lang="tr-TR" sz="2000" u="sng" dirty="0">
                  <a:solidFill>
                    <a:srgbClr val="000099"/>
                  </a:solidFill>
                </a:rPr>
                <a:t>SİVİL TOPLUM KURULUŞLARININ</a:t>
              </a:r>
              <a:r>
                <a:rPr lang="tr-TR" sz="2000" dirty="0">
                  <a:solidFill>
                    <a:srgbClr val="000099"/>
                  </a:solidFill>
                </a:rPr>
                <a:t>, </a:t>
              </a:r>
              <a:r>
                <a:rPr lang="tr-TR" sz="2000" u="sng" dirty="0">
                  <a:solidFill>
                    <a:srgbClr val="000099"/>
                  </a:solidFill>
                </a:rPr>
                <a:t>YEREL YÖNETİMLERİN</a:t>
              </a:r>
              <a:r>
                <a:rPr lang="tr-TR" sz="2000" dirty="0">
                  <a:solidFill>
                    <a:srgbClr val="000099"/>
                  </a:solidFill>
                </a:rPr>
                <a:t> VE </a:t>
              </a:r>
              <a:r>
                <a:rPr lang="tr-TR" sz="2000" u="sng" dirty="0">
                  <a:solidFill>
                    <a:srgbClr val="000099"/>
                  </a:solidFill>
                </a:rPr>
                <a:t>DİĞER KAMU KURUMLARININ</a:t>
              </a:r>
              <a:r>
                <a:rPr lang="tr-TR" sz="2000" dirty="0">
                  <a:solidFill>
                    <a:srgbClr val="000099"/>
                  </a:solidFill>
                </a:rPr>
                <a:t> BU KAPSAMDA DUYURUSU YAPILACAK TEKLİF ÇAĞRILARINI DÜZENLİ OLARAK TAKİP ETMESİ GEREKMEKTEDİR.  </a:t>
              </a:r>
            </a:p>
          </p:txBody>
        </p:sp>
      </p:gr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bwMode="auto">
          <a:xfrm>
            <a:off x="1560513" y="44450"/>
            <a:ext cx="7332662" cy="1143000"/>
          </a:xfrm>
          <a:prstGeom prst="rect">
            <a:avLst/>
          </a:prstGeom>
          <a:noFill/>
          <a:ln w="9525">
            <a:noFill/>
            <a:miter lim="800000"/>
            <a:headEnd/>
            <a:tailEnd/>
          </a:ln>
        </p:spPr>
        <p:txBody>
          <a:bodyPr anchor="ctr"/>
          <a:lstStyle/>
          <a:p>
            <a:pPr algn="ctr" fontAlgn="auto">
              <a:spcAft>
                <a:spcPts val="0"/>
              </a:spcAft>
              <a:defRPr/>
            </a:pPr>
            <a:r>
              <a:rPr lang="tr-TR" sz="3600" b="1" i="0" dirty="0">
                <a:solidFill>
                  <a:srgbClr val="000099"/>
                </a:solidFill>
                <a:latin typeface="+mj-lt"/>
                <a:ea typeface="+mj-ea"/>
                <a:cs typeface="Arial" pitchFamily="34" charset="0"/>
              </a:rPr>
              <a:t>IPA Kapsamında Mali Destek Alınabilecek Proje Konuları</a:t>
            </a:r>
          </a:p>
        </p:txBody>
      </p:sp>
      <p:sp>
        <p:nvSpPr>
          <p:cNvPr id="2" name="Oval 1"/>
          <p:cNvSpPr/>
          <p:nvPr/>
        </p:nvSpPr>
        <p:spPr>
          <a:xfrm>
            <a:off x="6829425" y="1349375"/>
            <a:ext cx="2087563"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dirty="0"/>
              <a:t>Kamu-STK İşbirliği</a:t>
            </a:r>
          </a:p>
        </p:txBody>
      </p:sp>
      <p:sp>
        <p:nvSpPr>
          <p:cNvPr id="18" name="Oval 17"/>
          <p:cNvSpPr/>
          <p:nvPr/>
        </p:nvSpPr>
        <p:spPr>
          <a:xfrm>
            <a:off x="2522538" y="1349375"/>
            <a:ext cx="2089150"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Sürdürülebilir Sosyal ve Ekonomik Kalkınma</a:t>
            </a:r>
          </a:p>
        </p:txBody>
      </p:sp>
      <p:sp>
        <p:nvSpPr>
          <p:cNvPr id="19" name="Oval 18"/>
          <p:cNvSpPr/>
          <p:nvPr/>
        </p:nvSpPr>
        <p:spPr>
          <a:xfrm>
            <a:off x="319088" y="1349375"/>
            <a:ext cx="2089150"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dirty="0"/>
              <a:t>Sivil Toplum Diyaloğu</a:t>
            </a:r>
          </a:p>
        </p:txBody>
      </p:sp>
      <p:sp>
        <p:nvSpPr>
          <p:cNvPr id="20" name="Oval 19"/>
          <p:cNvSpPr/>
          <p:nvPr/>
        </p:nvSpPr>
        <p:spPr>
          <a:xfrm>
            <a:off x="3527425" y="5005388"/>
            <a:ext cx="2089150"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dirty="0"/>
              <a:t>Kapasite Gelişimi</a:t>
            </a:r>
          </a:p>
        </p:txBody>
      </p:sp>
      <p:sp>
        <p:nvSpPr>
          <p:cNvPr id="21" name="Oval 20"/>
          <p:cNvSpPr/>
          <p:nvPr/>
        </p:nvSpPr>
        <p:spPr>
          <a:xfrm>
            <a:off x="4656138" y="1349375"/>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Hayat Kalitesinin Artırılması</a:t>
            </a:r>
          </a:p>
        </p:txBody>
      </p:sp>
      <p:sp>
        <p:nvSpPr>
          <p:cNvPr id="23" name="Oval 22"/>
          <p:cNvSpPr/>
          <p:nvPr/>
        </p:nvSpPr>
        <p:spPr>
          <a:xfrm>
            <a:off x="7056438" y="2997200"/>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Eğitim ve Kültür</a:t>
            </a:r>
          </a:p>
        </p:txBody>
      </p:sp>
      <p:sp>
        <p:nvSpPr>
          <p:cNvPr id="24" name="Oval 23"/>
          <p:cNvSpPr/>
          <p:nvPr/>
        </p:nvSpPr>
        <p:spPr>
          <a:xfrm>
            <a:off x="5364163" y="4365625"/>
            <a:ext cx="2087562"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Kültürel Miras</a:t>
            </a:r>
          </a:p>
        </p:txBody>
      </p:sp>
      <p:sp>
        <p:nvSpPr>
          <p:cNvPr id="25" name="Oval 24"/>
          <p:cNvSpPr/>
          <p:nvPr/>
        </p:nvSpPr>
        <p:spPr>
          <a:xfrm>
            <a:off x="0" y="2997200"/>
            <a:ext cx="2087563"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İstihdam</a:t>
            </a:r>
          </a:p>
        </p:txBody>
      </p:sp>
      <p:sp>
        <p:nvSpPr>
          <p:cNvPr id="26" name="Oval 25"/>
          <p:cNvSpPr/>
          <p:nvPr/>
        </p:nvSpPr>
        <p:spPr>
          <a:xfrm>
            <a:off x="1720850" y="2790825"/>
            <a:ext cx="2087563"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err="1"/>
              <a:t>Hayatboyu</a:t>
            </a:r>
            <a:r>
              <a:rPr lang="tr-TR" sz="1800" dirty="0"/>
              <a:t> Öğrenme</a:t>
            </a:r>
          </a:p>
        </p:txBody>
      </p:sp>
      <p:sp>
        <p:nvSpPr>
          <p:cNvPr id="27" name="Oval 26"/>
          <p:cNvSpPr/>
          <p:nvPr/>
        </p:nvSpPr>
        <p:spPr>
          <a:xfrm>
            <a:off x="1720850" y="4365625"/>
            <a:ext cx="2087563"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Sosyal İçerme</a:t>
            </a:r>
          </a:p>
        </p:txBody>
      </p:sp>
      <p:sp>
        <p:nvSpPr>
          <p:cNvPr id="28" name="Oval 27"/>
          <p:cNvSpPr/>
          <p:nvPr/>
        </p:nvSpPr>
        <p:spPr>
          <a:xfrm>
            <a:off x="5457825" y="2857500"/>
            <a:ext cx="2087563"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Girişimcilik</a:t>
            </a:r>
          </a:p>
        </p:txBody>
      </p:sp>
      <p:sp>
        <p:nvSpPr>
          <p:cNvPr id="16" name="Oval 15"/>
          <p:cNvSpPr/>
          <p:nvPr/>
        </p:nvSpPr>
        <p:spPr>
          <a:xfrm>
            <a:off x="0" y="4656138"/>
            <a:ext cx="2087563" cy="136683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Temel Hak ve Özgürlükler</a:t>
            </a:r>
          </a:p>
        </p:txBody>
      </p:sp>
      <p:sp>
        <p:nvSpPr>
          <p:cNvPr id="29" name="Oval 28"/>
          <p:cNvSpPr/>
          <p:nvPr/>
        </p:nvSpPr>
        <p:spPr>
          <a:xfrm>
            <a:off x="7056438" y="4624388"/>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Mesleki Gelişim</a:t>
            </a:r>
          </a:p>
        </p:txBody>
      </p:sp>
      <p:sp>
        <p:nvSpPr>
          <p:cNvPr id="30" name="Oval 29"/>
          <p:cNvSpPr/>
          <p:nvPr/>
        </p:nvSpPr>
        <p:spPr>
          <a:xfrm>
            <a:off x="3602038" y="2492375"/>
            <a:ext cx="2087562" cy="13684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Cinsiyet Eşitliği</a:t>
            </a:r>
          </a:p>
        </p:txBody>
      </p:sp>
      <p:sp>
        <p:nvSpPr>
          <p:cNvPr id="22" name="Oval 21"/>
          <p:cNvSpPr/>
          <p:nvPr/>
        </p:nvSpPr>
        <p:spPr>
          <a:xfrm>
            <a:off x="3595688" y="3638550"/>
            <a:ext cx="2087562" cy="136683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1800" dirty="0"/>
              <a:t>Çevrenin Korunması</a:t>
            </a: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Dikdörtgen 1"/>
          <p:cNvSpPr>
            <a:spLocks noChangeArrowheads="1"/>
          </p:cNvSpPr>
          <p:nvPr/>
        </p:nvSpPr>
        <p:spPr bwMode="auto">
          <a:xfrm>
            <a:off x="4132263" y="2244725"/>
            <a:ext cx="4841875" cy="2800350"/>
          </a:xfrm>
          <a:prstGeom prst="rect">
            <a:avLst/>
          </a:prstGeom>
          <a:noFill/>
          <a:ln>
            <a:noFill/>
          </a:ln>
          <a:extLst/>
        </p:spPr>
        <p:txBody>
          <a:bodyPr>
            <a:spAutoFit/>
          </a:bodyPr>
          <a:lstStyle/>
          <a:p>
            <a:pPr algn="ctr">
              <a:defRPr/>
            </a:pPr>
            <a:r>
              <a:rPr lang="tr-TR" sz="4400" b="1" i="0" dirty="0">
                <a:solidFill>
                  <a:srgbClr val="000099"/>
                </a:solidFill>
                <a:latin typeface="+mn-lt"/>
                <a:cs typeface="Times New Roman" pitchFamily="18" charset="0"/>
              </a:rPr>
              <a:t>HİBE PROGRAMLARINDA </a:t>
            </a:r>
            <a:r>
              <a:rPr lang="tr-TR" sz="4400" b="1" i="0" dirty="0">
                <a:solidFill>
                  <a:srgbClr val="C00000"/>
                </a:solidFill>
                <a:latin typeface="+mn-lt"/>
                <a:cs typeface="Times New Roman" pitchFamily="18" charset="0"/>
              </a:rPr>
              <a:t>BAŞVURU SÜRECİ </a:t>
            </a:r>
            <a:r>
              <a:rPr lang="tr-TR" sz="4400" b="1" i="0" dirty="0">
                <a:solidFill>
                  <a:srgbClr val="000099"/>
                </a:solidFill>
                <a:latin typeface="+mn-lt"/>
                <a:cs typeface="Times New Roman" pitchFamily="18" charset="0"/>
              </a:rPr>
              <a:t>NASIL İŞLER?</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35" y="1268760"/>
            <a:ext cx="3296457" cy="4752528"/>
          </a:xfrm>
          <a:prstGeom prst="roundRect">
            <a:avLst>
              <a:gd name="adj" fmla="val 16667"/>
            </a:avLst>
          </a:prstGeom>
          <a:ln>
            <a:noFill/>
          </a:ln>
          <a:effectLst>
            <a:innerShdw blurRad="114300">
              <a:prstClr val="black"/>
            </a:innerShdw>
          </a:effectLst>
          <a:scene3d>
            <a:camera prst="perspectiveRelaxed">
              <a:rot lat="21069701" lon="19681797" rev="907398"/>
            </a:camera>
            <a:lightRig rig="threePt" dir="t"/>
          </a:scene3d>
          <a:sp3d contourW="6350" prstMaterial="matte">
            <a:bevelT w="101600" h="101600"/>
            <a:contourClr>
              <a:srgbClr val="969696"/>
            </a:contourClr>
          </a:sp3d>
        </p:spPr>
      </p:pic>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22323</TotalTime>
  <Words>1581</Words>
  <Application>Microsoft Office PowerPoint</Application>
  <PresentationFormat>On-screen Show (4:3)</PresentationFormat>
  <Paragraphs>370</Paragraphs>
  <Slides>40</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 Unicode MS</vt:lpstr>
      <vt:lpstr>ＭＳ Ｐゴシック</vt:lpstr>
      <vt:lpstr>Arial</vt:lpstr>
      <vt:lpstr>Calibri</vt:lpstr>
      <vt:lpstr>Cambria</vt:lpstr>
      <vt:lpstr>Comic Sans MS</vt:lpstr>
      <vt:lpstr>Tahoma</vt:lpstr>
      <vt:lpstr>Times New Roman</vt:lpstr>
      <vt:lpstr>Wingdings</vt: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Hibe Programlarında Başvuru Süreci</vt:lpstr>
      <vt:lpstr>PowerPoint Presentation</vt:lpstr>
      <vt:lpstr>PowerPoint Presentation</vt:lpstr>
      <vt:lpstr>PowerPoint Presentation</vt:lpstr>
      <vt:lpstr>PowerPoint Presentation</vt:lpstr>
      <vt:lpstr>PowerPoint Presentation</vt:lpstr>
      <vt:lpstr>Hibe Programlarında Başvuru Süreci</vt:lpstr>
      <vt:lpstr>  Başvurular Nereye Yapılır ?  Sözleşme Makamı Başvuruları Kabul Eder.</vt:lpstr>
      <vt:lpstr>PowerPoint Presentation</vt:lpstr>
      <vt:lpstr>PowerPoint Presentation</vt:lpstr>
      <vt:lpstr>Hibe Programlarında Başvuru Süreci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bakanlıgi</dc:title>
  <dc:creator>ygunduc</dc:creator>
  <cp:lastModifiedBy>Derya Barlak</cp:lastModifiedBy>
  <cp:revision>1885</cp:revision>
  <cp:lastPrinted>2015-03-23T09:55:46Z</cp:lastPrinted>
  <dcterms:created xsi:type="dcterms:W3CDTF">2007-12-03T12:20:20Z</dcterms:created>
  <dcterms:modified xsi:type="dcterms:W3CDTF">2017-10-24T13:47:13Z</dcterms:modified>
</cp:coreProperties>
</file>